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0" r:id="rId1"/>
    <p:sldMasterId id="2147483828" r:id="rId2"/>
    <p:sldMasterId id="2147484123" r:id="rId3"/>
    <p:sldMasterId id="2147484880" r:id="rId4"/>
    <p:sldMasterId id="2147484974" r:id="rId5"/>
    <p:sldMasterId id="2147485096" r:id="rId6"/>
    <p:sldMasterId id="2147485109" r:id="rId7"/>
  </p:sldMasterIdLst>
  <p:notesMasterIdLst>
    <p:notesMasterId r:id="rId72"/>
  </p:notesMasterIdLst>
  <p:sldIdLst>
    <p:sldId id="413" r:id="rId8"/>
    <p:sldId id="414" r:id="rId9"/>
    <p:sldId id="2380" r:id="rId10"/>
    <p:sldId id="1897" r:id="rId11"/>
    <p:sldId id="363" r:id="rId12"/>
    <p:sldId id="389" r:id="rId13"/>
    <p:sldId id="391" r:id="rId14"/>
    <p:sldId id="388" r:id="rId15"/>
    <p:sldId id="387" r:id="rId16"/>
    <p:sldId id="386" r:id="rId17"/>
    <p:sldId id="2333" r:id="rId18"/>
    <p:sldId id="2205" r:id="rId19"/>
    <p:sldId id="1395" r:id="rId20"/>
    <p:sldId id="2343" r:id="rId21"/>
    <p:sldId id="2346" r:id="rId22"/>
    <p:sldId id="2347" r:id="rId23"/>
    <p:sldId id="2348" r:id="rId24"/>
    <p:sldId id="2349" r:id="rId25"/>
    <p:sldId id="2350" r:id="rId26"/>
    <p:sldId id="2352" r:id="rId27"/>
    <p:sldId id="2353" r:id="rId28"/>
    <p:sldId id="2355" r:id="rId29"/>
    <p:sldId id="2356" r:id="rId30"/>
    <p:sldId id="2366" r:id="rId31"/>
    <p:sldId id="2358" r:id="rId32"/>
    <p:sldId id="2359" r:id="rId33"/>
    <p:sldId id="2360" r:id="rId34"/>
    <p:sldId id="2361" r:id="rId35"/>
    <p:sldId id="2362" r:id="rId36"/>
    <p:sldId id="2363" r:id="rId37"/>
    <p:sldId id="2364" r:id="rId38"/>
    <p:sldId id="2365" r:id="rId39"/>
    <p:sldId id="2367" r:id="rId40"/>
    <p:sldId id="2368" r:id="rId41"/>
    <p:sldId id="2369" r:id="rId42"/>
    <p:sldId id="2370" r:id="rId43"/>
    <p:sldId id="2378" r:id="rId44"/>
    <p:sldId id="2374" r:id="rId45"/>
    <p:sldId id="372" r:id="rId46"/>
    <p:sldId id="373" r:id="rId47"/>
    <p:sldId id="374" r:id="rId48"/>
    <p:sldId id="375" r:id="rId49"/>
    <p:sldId id="376" r:id="rId50"/>
    <p:sldId id="2379" r:id="rId51"/>
    <p:sldId id="2375" r:id="rId52"/>
    <p:sldId id="371" r:id="rId53"/>
    <p:sldId id="370" r:id="rId54"/>
    <p:sldId id="2376" r:id="rId55"/>
    <p:sldId id="2377" r:id="rId56"/>
    <p:sldId id="2344" r:id="rId57"/>
    <p:sldId id="2334" r:id="rId58"/>
    <p:sldId id="2335" r:id="rId59"/>
    <p:sldId id="2336" r:id="rId60"/>
    <p:sldId id="2337" r:id="rId61"/>
    <p:sldId id="2338" r:id="rId62"/>
    <p:sldId id="2339" r:id="rId63"/>
    <p:sldId id="2340" r:id="rId64"/>
    <p:sldId id="2341" r:id="rId65"/>
    <p:sldId id="2342" r:id="rId66"/>
    <p:sldId id="435" r:id="rId67"/>
    <p:sldId id="436" r:id="rId68"/>
    <p:sldId id="437" r:id="rId69"/>
    <p:sldId id="2000" r:id="rId70"/>
    <p:sldId id="1579" r:id="rId71"/>
  </p:sldIdLst>
  <p:sldSz cx="10287000" cy="6858000" type="35mm"/>
  <p:notesSz cx="7010400" cy="9296400"/>
  <p:defaultText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3300"/>
    <a:srgbClr val="CC6600"/>
    <a:srgbClr val="993300"/>
    <a:srgbClr val="CC3300"/>
    <a:srgbClr val="BC5908"/>
    <a:srgbClr val="D16309"/>
    <a:srgbClr val="E46C0A"/>
    <a:srgbClr val="00B0F0"/>
    <a:srgbClr val="2E75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35" autoAdjust="0"/>
    <p:restoredTop sz="93103" autoAdjust="0"/>
  </p:normalViewPr>
  <p:slideViewPr>
    <p:cSldViewPr snapToGrid="0">
      <p:cViewPr varScale="1">
        <p:scale>
          <a:sx n="100" d="100"/>
          <a:sy n="100" d="100"/>
        </p:scale>
        <p:origin x="924" y="8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DCB (n=107)</c:v>
                </c:pt>
              </c:strCache>
            </c:strRef>
          </c:tx>
          <c:spPr>
            <a:solidFill>
              <a:srgbClr val="FF6600"/>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TLF</c:v>
                </c:pt>
                <c:pt idx="1">
                  <c:v>TLR</c:v>
                </c:pt>
                <c:pt idx="2">
                  <c:v>POCE</c:v>
                </c:pt>
                <c:pt idx="3">
                  <c:v>Revasc</c:v>
                </c:pt>
                <c:pt idx="4">
                  <c:v>Def/pos thrombotic events</c:v>
                </c:pt>
                <c:pt idx="5">
                  <c:v>Major bleeding</c:v>
                </c:pt>
                <c:pt idx="6">
                  <c:v>Rehosp due to angina</c:v>
                </c:pt>
                <c:pt idx="7">
                  <c:v>Stroke</c:v>
                </c:pt>
              </c:strCache>
            </c:strRef>
          </c:cat>
          <c:val>
            <c:numRef>
              <c:f>Sheet1!$B$2:$B$9</c:f>
              <c:numCache>
                <c:formatCode>General</c:formatCode>
                <c:ptCount val="8"/>
                <c:pt idx="0">
                  <c:v>5.6</c:v>
                </c:pt>
                <c:pt idx="1">
                  <c:v>4.7</c:v>
                </c:pt>
                <c:pt idx="2">
                  <c:v>8.4</c:v>
                </c:pt>
                <c:pt idx="3">
                  <c:v>6.5</c:v>
                </c:pt>
                <c:pt idx="4">
                  <c:v>0</c:v>
                </c:pt>
                <c:pt idx="5">
                  <c:v>1.9</c:v>
                </c:pt>
                <c:pt idx="6">
                  <c:v>1.9</c:v>
                </c:pt>
                <c:pt idx="7">
                  <c:v>1.9</c:v>
                </c:pt>
              </c:numCache>
            </c:numRef>
          </c:val>
          <c:extLst>
            <c:ext xmlns:c16="http://schemas.microsoft.com/office/drawing/2014/chart" uri="{C3380CC4-5D6E-409C-BE32-E72D297353CC}">
              <c16:uniqueId val="{00000000-7CC0-4E63-8C86-5D31F3BD47C1}"/>
            </c:ext>
          </c:extLst>
        </c:ser>
        <c:ser>
          <c:idx val="1"/>
          <c:order val="1"/>
          <c:tx>
            <c:strRef>
              <c:f>Sheet1!$C$1</c:f>
              <c:strCache>
                <c:ptCount val="1"/>
                <c:pt idx="0">
                  <c:v>DES (n=109)</c:v>
                </c:pt>
              </c:strCache>
            </c:strRef>
          </c:tx>
          <c:spPr>
            <a:solidFill>
              <a:srgbClr val="00B0F0"/>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TLF</c:v>
                </c:pt>
                <c:pt idx="1">
                  <c:v>TLR</c:v>
                </c:pt>
                <c:pt idx="2">
                  <c:v>POCE</c:v>
                </c:pt>
                <c:pt idx="3">
                  <c:v>Revasc</c:v>
                </c:pt>
                <c:pt idx="4">
                  <c:v>Def/pos thrombotic events</c:v>
                </c:pt>
                <c:pt idx="5">
                  <c:v>Major bleeding</c:v>
                </c:pt>
                <c:pt idx="6">
                  <c:v>Rehosp due to angina</c:v>
                </c:pt>
                <c:pt idx="7">
                  <c:v>Stroke</c:v>
                </c:pt>
              </c:strCache>
            </c:strRef>
          </c:cat>
          <c:val>
            <c:numRef>
              <c:f>Sheet1!$C$2:$C$9</c:f>
              <c:numCache>
                <c:formatCode>General</c:formatCode>
                <c:ptCount val="8"/>
                <c:pt idx="0">
                  <c:v>10.1</c:v>
                </c:pt>
                <c:pt idx="1">
                  <c:v>10.1</c:v>
                </c:pt>
                <c:pt idx="2">
                  <c:v>13.8</c:v>
                </c:pt>
                <c:pt idx="3">
                  <c:v>13.8</c:v>
                </c:pt>
                <c:pt idx="4">
                  <c:v>0</c:v>
                </c:pt>
                <c:pt idx="5">
                  <c:v>1.8</c:v>
                </c:pt>
                <c:pt idx="6">
                  <c:v>4.5999999999999996</c:v>
                </c:pt>
                <c:pt idx="7">
                  <c:v>4.5999999999999996</c:v>
                </c:pt>
              </c:numCache>
            </c:numRef>
          </c:val>
          <c:extLst>
            <c:ext xmlns:c16="http://schemas.microsoft.com/office/drawing/2014/chart" uri="{C3380CC4-5D6E-409C-BE32-E72D297353CC}">
              <c16:uniqueId val="{00000001-7CC0-4E63-8C86-5D31F3BD47C1}"/>
            </c:ext>
          </c:extLst>
        </c:ser>
        <c:dLbls>
          <c:showLegendKey val="0"/>
          <c:showVal val="0"/>
          <c:showCatName val="0"/>
          <c:showSerName val="0"/>
          <c:showPercent val="0"/>
          <c:showBubbleSize val="0"/>
        </c:dLbls>
        <c:gapWidth val="64"/>
        <c:overlap val="-13"/>
        <c:axId val="489771456"/>
        <c:axId val="489764568"/>
      </c:barChart>
      <c:catAx>
        <c:axId val="489771456"/>
        <c:scaling>
          <c:orientation val="minMax"/>
        </c:scaling>
        <c:delete val="0"/>
        <c:axPos val="b"/>
        <c:numFmt formatCode="General" sourceLinked="1"/>
        <c:majorTickMark val="out"/>
        <c:minorTickMark val="none"/>
        <c:tickLblPos val="nextTo"/>
        <c:spPr>
          <a:noFill/>
          <a:ln w="22225" cap="flat" cmpd="sng" algn="ctr">
            <a:solidFill>
              <a:schemeClr val="bg1"/>
            </a:solidFill>
            <a:round/>
          </a:ln>
          <a:effectLst/>
        </c:spPr>
        <c:txPr>
          <a:bodyPr rot="-6000000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89764568"/>
        <c:crosses val="autoZero"/>
        <c:auto val="1"/>
        <c:lblAlgn val="ctr"/>
        <c:lblOffset val="10"/>
        <c:noMultiLvlLbl val="0"/>
      </c:catAx>
      <c:valAx>
        <c:axId val="489764568"/>
        <c:scaling>
          <c:orientation val="minMax"/>
          <c:max val="18"/>
        </c:scaling>
        <c:delete val="0"/>
        <c:axPos val="l"/>
        <c:numFmt formatCode="General" sourceLinked="1"/>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89771456"/>
        <c:crosses val="autoZero"/>
        <c:crossBetween val="between"/>
        <c:majorUnit val="3"/>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353072464037063E-2"/>
          <c:y val="0.18126240798847512"/>
          <c:w val="0.95640256545345559"/>
          <c:h val="0.75089041501391274"/>
        </c:manualLayout>
      </c:layout>
      <c:barChart>
        <c:barDir val="col"/>
        <c:grouping val="clustered"/>
        <c:varyColors val="0"/>
        <c:ser>
          <c:idx val="0"/>
          <c:order val="0"/>
          <c:tx>
            <c:strRef>
              <c:f>Sheet1!$B$1</c:f>
              <c:strCache>
                <c:ptCount val="1"/>
                <c:pt idx="0">
                  <c:v>Ticagrelor monotherapy at 1-m DAPT (n=1426)</c:v>
                </c:pt>
              </c:strCache>
            </c:strRef>
          </c:tx>
          <c:spPr>
            <a:solidFill>
              <a:srgbClr val="FFC000"/>
            </a:solidFill>
            <a:ln>
              <a:noFill/>
            </a:ln>
            <a:effectLst/>
            <a:scene3d>
              <a:camera prst="orthographicFront"/>
              <a:lightRig rig="threePt" dir="t"/>
            </a:scene3d>
            <a:sp3d>
              <a:bevelT/>
            </a:sp3d>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NACE</c:v>
                </c:pt>
                <c:pt idx="1">
                  <c:v>Death</c:v>
                </c:pt>
                <c:pt idx="2">
                  <c:v>Acute MI</c:v>
                </c:pt>
                <c:pt idx="3">
                  <c:v>ST</c:v>
                </c:pt>
                <c:pt idx="4">
                  <c:v>Stroke</c:v>
                </c:pt>
                <c:pt idx="5">
                  <c:v>Death, MI or Stroke </c:v>
                </c:pt>
                <c:pt idx="6">
                  <c:v>Major bleeding </c:v>
                </c:pt>
                <c:pt idx="7">
                  <c:v>Major bleeding </c:v>
                </c:pt>
                <c:pt idx="8">
                  <c:v>MACE</c:v>
                </c:pt>
              </c:strCache>
            </c:strRef>
          </c:cat>
          <c:val>
            <c:numRef>
              <c:f>Sheet1!$B$2:$B$10</c:f>
              <c:numCache>
                <c:formatCode>General</c:formatCode>
                <c:ptCount val="9"/>
                <c:pt idx="0">
                  <c:v>2.8</c:v>
                </c:pt>
                <c:pt idx="1">
                  <c:v>1</c:v>
                </c:pt>
                <c:pt idx="2">
                  <c:v>0.5</c:v>
                </c:pt>
                <c:pt idx="3">
                  <c:v>0.1</c:v>
                </c:pt>
                <c:pt idx="4">
                  <c:v>0.6</c:v>
                </c:pt>
                <c:pt idx="5">
                  <c:v>1.8</c:v>
                </c:pt>
                <c:pt idx="6">
                  <c:v>1.2</c:v>
                </c:pt>
                <c:pt idx="7">
                  <c:v>2</c:v>
                </c:pt>
                <c:pt idx="8">
                  <c:v>1.5</c:v>
                </c:pt>
              </c:numCache>
            </c:numRef>
          </c:val>
          <c:extLst>
            <c:ext xmlns:c16="http://schemas.microsoft.com/office/drawing/2014/chart" uri="{C3380CC4-5D6E-409C-BE32-E72D297353CC}">
              <c16:uniqueId val="{00000000-0C17-47F2-BF22-B0DA16478CB2}"/>
            </c:ext>
          </c:extLst>
        </c:ser>
        <c:ser>
          <c:idx val="1"/>
          <c:order val="1"/>
          <c:tx>
            <c:strRef>
              <c:f>Sheet1!$C$1</c:f>
              <c:strCache>
                <c:ptCount val="1"/>
                <c:pt idx="0">
                  <c:v>Ticagrelor-based 12-m DAPT (n=1424)</c:v>
                </c:pt>
              </c:strCache>
            </c:strRef>
          </c:tx>
          <c:spPr>
            <a:solidFill>
              <a:srgbClr val="FF0000"/>
            </a:solidFill>
            <a:ln>
              <a:noFill/>
            </a:ln>
            <a:effectLst/>
            <a:scene3d>
              <a:camera prst="orthographicFront"/>
              <a:lightRig rig="threePt" dir="t"/>
            </a:scene3d>
            <a:sp3d>
              <a:bevelT/>
            </a:sp3d>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NACE</c:v>
                </c:pt>
                <c:pt idx="1">
                  <c:v>Death</c:v>
                </c:pt>
                <c:pt idx="2">
                  <c:v>Acute MI</c:v>
                </c:pt>
                <c:pt idx="3">
                  <c:v>ST</c:v>
                </c:pt>
                <c:pt idx="4">
                  <c:v>Stroke</c:v>
                </c:pt>
                <c:pt idx="5">
                  <c:v>Death, MI or Stroke </c:v>
                </c:pt>
                <c:pt idx="6">
                  <c:v>Major bleeding </c:v>
                </c:pt>
                <c:pt idx="7">
                  <c:v>Major bleeding </c:v>
                </c:pt>
                <c:pt idx="8">
                  <c:v>MACE</c:v>
                </c:pt>
              </c:strCache>
            </c:strRef>
          </c:cat>
          <c:val>
            <c:numRef>
              <c:f>Sheet1!$C$2:$C$10</c:f>
              <c:numCache>
                <c:formatCode>General</c:formatCode>
                <c:ptCount val="9"/>
                <c:pt idx="0">
                  <c:v>5.2</c:v>
                </c:pt>
                <c:pt idx="1">
                  <c:v>1</c:v>
                </c:pt>
                <c:pt idx="2">
                  <c:v>0.6</c:v>
                </c:pt>
                <c:pt idx="3">
                  <c:v>0.1</c:v>
                </c:pt>
                <c:pt idx="4">
                  <c:v>0.8</c:v>
                </c:pt>
                <c:pt idx="5">
                  <c:v>2.2000000000000002</c:v>
                </c:pt>
                <c:pt idx="6">
                  <c:v>3.4</c:v>
                </c:pt>
                <c:pt idx="7">
                  <c:v>0</c:v>
                </c:pt>
                <c:pt idx="8">
                  <c:v>2.2000000000000002</c:v>
                </c:pt>
              </c:numCache>
            </c:numRef>
          </c:val>
          <c:extLst>
            <c:ext xmlns:c16="http://schemas.microsoft.com/office/drawing/2014/chart" uri="{C3380CC4-5D6E-409C-BE32-E72D297353CC}">
              <c16:uniqueId val="{00000001-0C17-47F2-BF22-B0DA16478CB2}"/>
            </c:ext>
          </c:extLst>
        </c:ser>
        <c:dLbls>
          <c:showLegendKey val="0"/>
          <c:showVal val="0"/>
          <c:showCatName val="0"/>
          <c:showSerName val="0"/>
          <c:showPercent val="0"/>
          <c:showBubbleSize val="0"/>
        </c:dLbls>
        <c:gapWidth val="94"/>
        <c:overlap val="-4"/>
        <c:axId val="423329088"/>
        <c:axId val="423329744"/>
      </c:barChart>
      <c:catAx>
        <c:axId val="423329088"/>
        <c:scaling>
          <c:orientation val="minMax"/>
        </c:scaling>
        <c:delete val="0"/>
        <c:axPos val="b"/>
        <c:numFmt formatCode="General" sourceLinked="1"/>
        <c:majorTickMark val="out"/>
        <c:minorTickMark val="none"/>
        <c:tickLblPos val="none"/>
        <c:spPr>
          <a:noFill/>
          <a:ln w="22225" cap="flat" cmpd="sng" algn="ctr">
            <a:solidFill>
              <a:schemeClr val="bg1"/>
            </a:solidFill>
            <a:round/>
          </a:ln>
          <a:effectLst/>
        </c:spPr>
        <c:txPr>
          <a:bodyPr rot="-60000000" spcFirstLastPara="1" vertOverflow="ellipsis" vert="horz" wrap="square" anchor="ctr" anchorCtr="1"/>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23329744"/>
        <c:crosses val="autoZero"/>
        <c:auto val="1"/>
        <c:lblAlgn val="ctr"/>
        <c:lblOffset val="10"/>
        <c:noMultiLvlLbl val="0"/>
      </c:catAx>
      <c:valAx>
        <c:axId val="423329744"/>
        <c:scaling>
          <c:orientation val="minMax"/>
          <c:max val="8"/>
        </c:scaling>
        <c:delete val="0"/>
        <c:axPos val="l"/>
        <c:numFmt formatCode="General" sourceLinked="1"/>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23329088"/>
        <c:crosses val="autoZero"/>
        <c:crossBetween val="between"/>
        <c:majorUnit val="2"/>
      </c:valAx>
      <c:spPr>
        <a:noFill/>
        <a:ln>
          <a:noFill/>
        </a:ln>
        <a:effectLst/>
      </c:spPr>
    </c:plotArea>
    <c:legend>
      <c:legendPos val="t"/>
      <c:layout>
        <c:manualLayout>
          <c:xMode val="edge"/>
          <c:yMode val="edge"/>
          <c:x val="0.1149587316257161"/>
          <c:y val="1.5037593984962405E-2"/>
          <c:w val="0.78562173887463826"/>
          <c:h val="0.12610976259546505"/>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Ticagrelor monotehrapy (N=3726)</c:v>
                </c:pt>
              </c:strCache>
            </c:strRef>
          </c:tx>
          <c:spPr>
            <a:solidFill>
              <a:schemeClr val="accent1"/>
            </a:solidFill>
            <a:ln>
              <a:noFill/>
            </a:ln>
            <a:effectLst/>
            <a:scene3d>
              <a:camera prst="orthographicFront"/>
              <a:lightRig rig="threePt" dir="t"/>
            </a:scene3d>
            <a:sp3d>
              <a:bevelT/>
            </a:sp3d>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BARC bleeding 3 or 5</c:v>
                </c:pt>
                <c:pt idx="1">
                  <c:v>TIMI major or minor</c:v>
                </c:pt>
                <c:pt idx="2">
                  <c:v>Death, MI or stroke</c:v>
                </c:pt>
                <c:pt idx="3">
                  <c:v>Death</c:v>
                </c:pt>
                <c:pt idx="4">
                  <c:v>MI</c:v>
                </c:pt>
                <c:pt idx="5">
                  <c:v>Stroke</c:v>
                </c:pt>
                <c:pt idx="6">
                  <c:v>Def ST</c:v>
                </c:pt>
                <c:pt idx="7">
                  <c:v>NACE</c:v>
                </c:pt>
              </c:strCache>
            </c:strRef>
          </c:cat>
          <c:val>
            <c:numRef>
              <c:f>Sheet1!$B$2:$B$9</c:f>
              <c:numCache>
                <c:formatCode>General</c:formatCode>
                <c:ptCount val="8"/>
                <c:pt idx="0">
                  <c:v>0.8</c:v>
                </c:pt>
                <c:pt idx="1">
                  <c:v>3.5</c:v>
                </c:pt>
                <c:pt idx="2">
                  <c:v>2.4</c:v>
                </c:pt>
                <c:pt idx="3">
                  <c:v>0.7</c:v>
                </c:pt>
                <c:pt idx="4">
                  <c:v>1.6</c:v>
                </c:pt>
                <c:pt idx="5">
                  <c:v>0.3</c:v>
                </c:pt>
                <c:pt idx="6">
                  <c:v>0.1</c:v>
                </c:pt>
                <c:pt idx="7">
                  <c:v>3.1</c:v>
                </c:pt>
              </c:numCache>
            </c:numRef>
          </c:val>
          <c:extLst>
            <c:ext xmlns:c16="http://schemas.microsoft.com/office/drawing/2014/chart" uri="{C3380CC4-5D6E-409C-BE32-E72D297353CC}">
              <c16:uniqueId val="{00000000-EF14-44D4-B392-112651C6C3EB}"/>
            </c:ext>
          </c:extLst>
        </c:ser>
        <c:ser>
          <c:idx val="1"/>
          <c:order val="1"/>
          <c:tx>
            <c:strRef>
              <c:f>Sheet1!$C$1</c:f>
              <c:strCache>
                <c:ptCount val="1"/>
                <c:pt idx="0">
                  <c:v>Aspirin+Ticagrelor (n=3803)</c:v>
                </c:pt>
              </c:strCache>
            </c:strRef>
          </c:tx>
          <c:spPr>
            <a:solidFill>
              <a:srgbClr val="FF3300"/>
            </a:solidFill>
            <a:ln>
              <a:noFill/>
            </a:ln>
            <a:effectLst/>
            <a:scene3d>
              <a:camera prst="orthographicFront"/>
              <a:lightRig rig="threePt" dir="t"/>
            </a:scene3d>
            <a:sp3d>
              <a:bevelT/>
            </a:sp3d>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BARC bleeding 3 or 5</c:v>
                </c:pt>
                <c:pt idx="1">
                  <c:v>TIMI major or minor</c:v>
                </c:pt>
                <c:pt idx="2">
                  <c:v>Death, MI or stroke</c:v>
                </c:pt>
                <c:pt idx="3">
                  <c:v>Death</c:v>
                </c:pt>
                <c:pt idx="4">
                  <c:v>MI</c:v>
                </c:pt>
                <c:pt idx="5">
                  <c:v>Stroke</c:v>
                </c:pt>
                <c:pt idx="6">
                  <c:v>Def ST</c:v>
                </c:pt>
                <c:pt idx="7">
                  <c:v>NACE</c:v>
                </c:pt>
              </c:strCache>
            </c:strRef>
          </c:cat>
          <c:val>
            <c:numRef>
              <c:f>Sheet1!$C$2:$C$9</c:f>
              <c:numCache>
                <c:formatCode>General</c:formatCode>
                <c:ptCount val="8"/>
                <c:pt idx="0">
                  <c:v>2.1</c:v>
                </c:pt>
                <c:pt idx="1">
                  <c:v>7.8</c:v>
                </c:pt>
                <c:pt idx="2">
                  <c:v>2.7</c:v>
                </c:pt>
                <c:pt idx="3">
                  <c:v>0.9</c:v>
                </c:pt>
                <c:pt idx="4">
                  <c:v>1.7</c:v>
                </c:pt>
                <c:pt idx="5">
                  <c:v>0.3</c:v>
                </c:pt>
                <c:pt idx="6">
                  <c:v>0.2</c:v>
                </c:pt>
                <c:pt idx="7">
                  <c:v>4.4000000000000004</c:v>
                </c:pt>
              </c:numCache>
            </c:numRef>
          </c:val>
          <c:extLst>
            <c:ext xmlns:c16="http://schemas.microsoft.com/office/drawing/2014/chart" uri="{C3380CC4-5D6E-409C-BE32-E72D297353CC}">
              <c16:uniqueId val="{00000001-EF14-44D4-B392-112651C6C3EB}"/>
            </c:ext>
          </c:extLst>
        </c:ser>
        <c:dLbls>
          <c:showLegendKey val="0"/>
          <c:showVal val="0"/>
          <c:showCatName val="0"/>
          <c:showSerName val="0"/>
          <c:showPercent val="0"/>
          <c:showBubbleSize val="0"/>
        </c:dLbls>
        <c:gapWidth val="89"/>
        <c:overlap val="-13"/>
        <c:axId val="583128664"/>
        <c:axId val="583121776"/>
      </c:barChart>
      <c:catAx>
        <c:axId val="583128664"/>
        <c:scaling>
          <c:orientation val="minMax"/>
        </c:scaling>
        <c:delete val="0"/>
        <c:axPos val="b"/>
        <c:numFmt formatCode="General" sourceLinked="1"/>
        <c:majorTickMark val="out"/>
        <c:minorTickMark val="none"/>
        <c:tickLblPos val="nextTo"/>
        <c:spPr>
          <a:noFill/>
          <a:ln w="22225" cap="flat" cmpd="sng" algn="ctr">
            <a:solidFill>
              <a:schemeClr val="bg1"/>
            </a:solidFill>
            <a:round/>
          </a:ln>
          <a:effectLst/>
        </c:spPr>
        <c:txPr>
          <a:bodyPr rot="-60000000" spcFirstLastPara="1" vertOverflow="ellipsis" vert="horz" wrap="square" anchor="ctr" anchorCtr="1"/>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583121776"/>
        <c:crosses val="autoZero"/>
        <c:auto val="1"/>
        <c:lblAlgn val="ctr"/>
        <c:lblOffset val="10"/>
        <c:noMultiLvlLbl val="0"/>
      </c:catAx>
      <c:valAx>
        <c:axId val="583121776"/>
        <c:scaling>
          <c:orientation val="minMax"/>
          <c:max val="12"/>
        </c:scaling>
        <c:delete val="0"/>
        <c:axPos val="l"/>
        <c:numFmt formatCode="General" sourceLinked="1"/>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583128664"/>
        <c:crosses val="autoZero"/>
        <c:crossBetween val="between"/>
        <c:majorUnit val="3"/>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40716854589626E-2"/>
          <c:y val="0.14561351706036746"/>
          <c:w val="0.87524430385483709"/>
          <c:h val="0.7492609361329835"/>
        </c:manualLayout>
      </c:layout>
      <c:barChart>
        <c:barDir val="col"/>
        <c:grouping val="clustered"/>
        <c:varyColors val="0"/>
        <c:ser>
          <c:idx val="0"/>
          <c:order val="0"/>
          <c:tx>
            <c:strRef>
              <c:f>Sheet1!$B$1</c:f>
              <c:strCache>
                <c:ptCount val="1"/>
                <c:pt idx="0">
                  <c:v>PCI (n=177)</c:v>
                </c:pt>
              </c:strCache>
            </c:strRef>
          </c:tx>
          <c:spPr>
            <a:solidFill>
              <a:schemeClr val="accent1"/>
            </a:solidFill>
            <a:ln>
              <a:noFill/>
            </a:ln>
            <a:effectLst/>
            <a:scene3d>
              <a:camera prst="orthographicFront"/>
              <a:lightRig rig="threePt" dir="t"/>
            </a:scene3d>
            <a:sp3d>
              <a:bevelT/>
            </a:sp3d>
          </c:spPr>
          <c:invertIfNegative val="0"/>
          <c:dLbls>
            <c:dLbl>
              <c:idx val="0"/>
              <c:tx>
                <c:rich>
                  <a:bodyPr/>
                  <a:lstStyle/>
                  <a:p>
                    <a:r>
                      <a:rPr lang="en-US" dirty="0"/>
                      <a:t>43.0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E74-49A8-AC05-3CA365B33FCC}"/>
                </c:ext>
              </c:extLst>
            </c:dLbl>
            <c:dLbl>
              <c:idx val="1"/>
              <c:tx>
                <c:rich>
                  <a:bodyPr/>
                  <a:lstStyle/>
                  <a:p>
                    <a:r>
                      <a:rPr lang="en-US"/>
                      <a:t>26.0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E74-49A8-AC05-3CA365B33FCC}"/>
                </c:ext>
              </c:extLst>
            </c:dLbl>
            <c:dLbl>
              <c:idx val="2"/>
              <c:tx>
                <c:rich>
                  <a:bodyPr/>
                  <a:lstStyle/>
                  <a:p>
                    <a:r>
                      <a:rPr lang="en-US" dirty="0"/>
                      <a:t>9.0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E74-49A8-AC05-3CA365B33FCC}"/>
                </c:ext>
              </c:extLst>
            </c:dLbl>
            <c:dLbl>
              <c:idx val="3"/>
              <c:tx>
                <c:rich>
                  <a:bodyPr/>
                  <a:lstStyle/>
                  <a:p>
                    <a:r>
                      <a:rPr lang="en-US"/>
                      <a:t>5.0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E74-49A8-AC05-3CA365B33FCC}"/>
                </c:ext>
              </c:extLst>
            </c:dLbl>
            <c:dLbl>
              <c:idx val="4"/>
              <c:tx>
                <c:rich>
                  <a:bodyPr/>
                  <a:lstStyle/>
                  <a:p>
                    <a:r>
                      <a:rPr lang="en-US"/>
                      <a:t>24.0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E74-49A8-AC05-3CA365B33FCC}"/>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Death, MI or TVR</c:v>
                </c:pt>
                <c:pt idx="1">
                  <c:v>Death</c:v>
                </c:pt>
                <c:pt idx="2">
                  <c:v>MI</c:v>
                </c:pt>
                <c:pt idx="3">
                  <c:v>Stroke</c:v>
                </c:pt>
                <c:pt idx="4">
                  <c:v>Repeat revasc</c:v>
                </c:pt>
              </c:strCache>
            </c:strRef>
          </c:cat>
          <c:val>
            <c:numRef>
              <c:f>Sheet1!$B$2:$B$6</c:f>
              <c:numCache>
                <c:formatCode>0.0%</c:formatCode>
                <c:ptCount val="5"/>
                <c:pt idx="0">
                  <c:v>0.43</c:v>
                </c:pt>
                <c:pt idx="1">
                  <c:v>0.26</c:v>
                </c:pt>
                <c:pt idx="2">
                  <c:v>8.5000000000000006E-2</c:v>
                </c:pt>
                <c:pt idx="3">
                  <c:v>5.0999999999999997E-2</c:v>
                </c:pt>
                <c:pt idx="4">
                  <c:v>0.24</c:v>
                </c:pt>
              </c:numCache>
            </c:numRef>
          </c:val>
          <c:extLst>
            <c:ext xmlns:c16="http://schemas.microsoft.com/office/drawing/2014/chart" uri="{C3380CC4-5D6E-409C-BE32-E72D297353CC}">
              <c16:uniqueId val="{00000000-0E74-49A8-AC05-3CA365B33FCC}"/>
            </c:ext>
          </c:extLst>
        </c:ser>
        <c:ser>
          <c:idx val="1"/>
          <c:order val="1"/>
          <c:tx>
            <c:strRef>
              <c:f>Sheet1!$C$1</c:f>
              <c:strCache>
                <c:ptCount val="1"/>
                <c:pt idx="0">
                  <c:v>CABG (n=186)</c:v>
                </c:pt>
              </c:strCache>
            </c:strRef>
          </c:tx>
          <c:spPr>
            <a:solidFill>
              <a:srgbClr val="FF3300"/>
            </a:solidFill>
            <a:ln>
              <a:noFill/>
            </a:ln>
            <a:effectLst/>
            <a:scene3d>
              <a:camera prst="orthographicFront"/>
              <a:lightRig rig="threePt" dir="t"/>
            </a:scene3d>
            <a:sp3d>
              <a:bevelT/>
            </a:sp3d>
          </c:spPr>
          <c:invertIfNegative val="0"/>
          <c:dLbls>
            <c:dLbl>
              <c:idx val="0"/>
              <c:tx>
                <c:rich>
                  <a:bodyPr/>
                  <a:lstStyle/>
                  <a:p>
                    <a:r>
                      <a:rPr lang="en-US"/>
                      <a:t>32.0</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E74-49A8-AC05-3CA365B33FCC}"/>
                </c:ext>
              </c:extLst>
            </c:dLbl>
            <c:dLbl>
              <c:idx val="1"/>
              <c:tx>
                <c:rich>
                  <a:bodyPr/>
                  <a:lstStyle/>
                  <a:p>
                    <a:r>
                      <a:rPr lang="en-US"/>
                      <a:t>27.0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E74-49A8-AC05-3CA365B33FCC}"/>
                </c:ext>
              </c:extLst>
            </c:dLbl>
            <c:dLbl>
              <c:idx val="2"/>
              <c:tx>
                <c:rich>
                  <a:bodyPr/>
                  <a:lstStyle/>
                  <a:p>
                    <a:r>
                      <a:rPr lang="en-US"/>
                      <a:t>3.2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E74-49A8-AC05-3CA365B33FCC}"/>
                </c:ext>
              </c:extLst>
            </c:dLbl>
            <c:dLbl>
              <c:idx val="3"/>
              <c:tx>
                <c:rich>
                  <a:bodyPr/>
                  <a:lstStyle/>
                  <a:p>
                    <a:r>
                      <a:rPr lang="en-US"/>
                      <a:t>4.8</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E74-49A8-AC05-3CA365B33FCC}"/>
                </c:ext>
              </c:extLst>
            </c:dLbl>
            <c:dLbl>
              <c:idx val="4"/>
              <c:tx>
                <c:rich>
                  <a:bodyPr/>
                  <a:lstStyle/>
                  <a:p>
                    <a:r>
                      <a:rPr lang="en-US"/>
                      <a:t>8.1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E74-49A8-AC05-3CA365B33FC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Death, MI or TVR</c:v>
                </c:pt>
                <c:pt idx="1">
                  <c:v>Death</c:v>
                </c:pt>
                <c:pt idx="2">
                  <c:v>MI</c:v>
                </c:pt>
                <c:pt idx="3">
                  <c:v>Stroke</c:v>
                </c:pt>
                <c:pt idx="4">
                  <c:v>Repeat revasc</c:v>
                </c:pt>
              </c:strCache>
            </c:strRef>
          </c:cat>
          <c:val>
            <c:numRef>
              <c:f>Sheet1!$C$2:$C$6</c:f>
              <c:numCache>
                <c:formatCode>0.0%</c:formatCode>
                <c:ptCount val="5"/>
                <c:pt idx="0">
                  <c:v>0.32</c:v>
                </c:pt>
                <c:pt idx="1">
                  <c:v>0.27</c:v>
                </c:pt>
                <c:pt idx="2">
                  <c:v>3.2000000000000001E-2</c:v>
                </c:pt>
                <c:pt idx="3">
                  <c:v>4.8000000000000001E-2</c:v>
                </c:pt>
                <c:pt idx="4">
                  <c:v>8.1000000000000003E-2</c:v>
                </c:pt>
              </c:numCache>
            </c:numRef>
          </c:val>
          <c:extLst>
            <c:ext xmlns:c16="http://schemas.microsoft.com/office/drawing/2014/chart" uri="{C3380CC4-5D6E-409C-BE32-E72D297353CC}">
              <c16:uniqueId val="{00000001-0E74-49A8-AC05-3CA365B33FCC}"/>
            </c:ext>
          </c:extLst>
        </c:ser>
        <c:dLbls>
          <c:showLegendKey val="0"/>
          <c:showVal val="0"/>
          <c:showCatName val="0"/>
          <c:showSerName val="0"/>
          <c:showPercent val="0"/>
          <c:showBubbleSize val="0"/>
        </c:dLbls>
        <c:gapWidth val="74"/>
        <c:overlap val="-9"/>
        <c:axId val="414936216"/>
        <c:axId val="414937528"/>
      </c:barChart>
      <c:catAx>
        <c:axId val="414936216"/>
        <c:scaling>
          <c:orientation val="minMax"/>
        </c:scaling>
        <c:delete val="0"/>
        <c:axPos val="b"/>
        <c:numFmt formatCode="General" sourceLinked="1"/>
        <c:majorTickMark val="out"/>
        <c:minorTickMark val="none"/>
        <c:tickLblPos val="nextTo"/>
        <c:spPr>
          <a:noFill/>
          <a:ln w="22225" cap="flat" cmpd="sng" algn="ctr">
            <a:solidFill>
              <a:schemeClr val="bg1"/>
            </a:solidFill>
            <a:round/>
          </a:ln>
          <a:effectLst/>
        </c:spPr>
        <c:txPr>
          <a:bodyPr rot="-60000000" spcFirstLastPara="1" vertOverflow="ellipsis" vert="horz" wrap="square" anchor="ctr" anchorCtr="1"/>
          <a:lstStyle/>
          <a:p>
            <a:pPr>
              <a:defRPr sz="1197"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14937528"/>
        <c:crosses val="autoZero"/>
        <c:auto val="1"/>
        <c:lblAlgn val="ctr"/>
        <c:lblOffset val="10"/>
        <c:noMultiLvlLbl val="0"/>
      </c:catAx>
      <c:valAx>
        <c:axId val="414937528"/>
        <c:scaling>
          <c:orientation val="minMax"/>
          <c:max val="0.5"/>
        </c:scaling>
        <c:delete val="0"/>
        <c:axPos val="l"/>
        <c:numFmt formatCode="0%" sourceLinked="0"/>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14936216"/>
        <c:crosses val="autoZero"/>
        <c:crossBetween val="between"/>
        <c:majorUnit val="0.1"/>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40716854589626E-2"/>
          <c:y val="0.14561351706036746"/>
          <c:w val="0.87524430385483709"/>
          <c:h val="0.7492609361329835"/>
        </c:manualLayout>
      </c:layout>
      <c:barChart>
        <c:barDir val="col"/>
        <c:grouping val="clustered"/>
        <c:varyColors val="0"/>
        <c:ser>
          <c:idx val="0"/>
          <c:order val="0"/>
          <c:tx>
            <c:strRef>
              <c:f>Sheet1!$B$1</c:f>
              <c:strCache>
                <c:ptCount val="1"/>
                <c:pt idx="0">
                  <c:v>PCI (n=177)</c:v>
                </c:pt>
              </c:strCache>
            </c:strRef>
          </c:tx>
          <c:spPr>
            <a:solidFill>
              <a:schemeClr val="accent1"/>
            </a:solidFill>
            <a:ln>
              <a:noFill/>
            </a:ln>
            <a:effectLst/>
            <a:scene3d>
              <a:camera prst="orthographicFront"/>
              <a:lightRig rig="threePt" dir="t"/>
            </a:scene3d>
            <a:sp3d>
              <a:bevelT/>
            </a:sp3d>
          </c:spPr>
          <c:invertIfNegative val="0"/>
          <c:dLbls>
            <c:dLbl>
              <c:idx val="0"/>
              <c:tx>
                <c:rich>
                  <a:bodyPr/>
                  <a:lstStyle/>
                  <a:p>
                    <a:r>
                      <a:rPr lang="en-US" dirty="0"/>
                      <a:t>29.0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5C0-4FF0-A231-B51BA8E4266C}"/>
                </c:ext>
              </c:extLst>
            </c:dLbl>
            <c:dLbl>
              <c:idx val="1"/>
              <c:tx>
                <c:rich>
                  <a:bodyPr/>
                  <a:lstStyle/>
                  <a:p>
                    <a:r>
                      <a:rPr lang="en-US" dirty="0"/>
                      <a:t>17.0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C0-4FF0-A231-B51BA8E4266C}"/>
                </c:ext>
              </c:extLst>
            </c:dLbl>
            <c:dLbl>
              <c:idx val="2"/>
              <c:tx>
                <c:rich>
                  <a:bodyPr/>
                  <a:lstStyle/>
                  <a:p>
                    <a:r>
                      <a:rPr lang="en-US" dirty="0"/>
                      <a:t>7.3</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C0-4FF0-A231-B51BA8E4266C}"/>
                </c:ext>
              </c:extLst>
            </c:dLbl>
            <c:dLbl>
              <c:idx val="3"/>
              <c:tx>
                <c:rich>
                  <a:bodyPr/>
                  <a:lstStyle/>
                  <a:p>
                    <a:r>
                      <a:rPr lang="en-US" dirty="0"/>
                      <a:t>5.4</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C0-4FF0-A231-B51BA8E4266C}"/>
                </c:ext>
              </c:extLst>
            </c:dLbl>
            <c:dLbl>
              <c:idx val="4"/>
              <c:tx>
                <c:rich>
                  <a:bodyPr/>
                  <a:lstStyle/>
                  <a:p>
                    <a:r>
                      <a:rPr lang="en-US" dirty="0"/>
                      <a:t>21.0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C0-4FF0-A231-B51BA8E4266C}"/>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Death, MI or TVR</c:v>
                </c:pt>
                <c:pt idx="1">
                  <c:v>Death</c:v>
                </c:pt>
                <c:pt idx="2">
                  <c:v>MI</c:v>
                </c:pt>
                <c:pt idx="3">
                  <c:v>Stroke</c:v>
                </c:pt>
                <c:pt idx="4">
                  <c:v>Repeat revasc</c:v>
                </c:pt>
              </c:strCache>
            </c:strRef>
          </c:cat>
          <c:val>
            <c:numRef>
              <c:f>Sheet1!$B$2:$B$6</c:f>
              <c:numCache>
                <c:formatCode>0.0%</c:formatCode>
                <c:ptCount val="5"/>
                <c:pt idx="0">
                  <c:v>0.28999999999999998</c:v>
                </c:pt>
                <c:pt idx="1">
                  <c:v>0.17</c:v>
                </c:pt>
                <c:pt idx="2">
                  <c:v>7.2999999999999995E-2</c:v>
                </c:pt>
                <c:pt idx="3">
                  <c:v>5.3999999999999999E-2</c:v>
                </c:pt>
                <c:pt idx="4">
                  <c:v>0.21</c:v>
                </c:pt>
              </c:numCache>
            </c:numRef>
          </c:val>
          <c:extLst>
            <c:ext xmlns:c16="http://schemas.microsoft.com/office/drawing/2014/chart" uri="{C3380CC4-5D6E-409C-BE32-E72D297353CC}">
              <c16:uniqueId val="{00000005-25C0-4FF0-A231-B51BA8E4266C}"/>
            </c:ext>
          </c:extLst>
        </c:ser>
        <c:ser>
          <c:idx val="1"/>
          <c:order val="1"/>
          <c:tx>
            <c:strRef>
              <c:f>Sheet1!$C$1</c:f>
              <c:strCache>
                <c:ptCount val="1"/>
                <c:pt idx="0">
                  <c:v>CABG (n=186)</c:v>
                </c:pt>
              </c:strCache>
            </c:strRef>
          </c:tx>
          <c:spPr>
            <a:solidFill>
              <a:srgbClr val="FF3300"/>
            </a:solidFill>
            <a:ln>
              <a:noFill/>
            </a:ln>
            <a:effectLst/>
            <a:scene3d>
              <a:camera prst="orthographicFront"/>
              <a:lightRig rig="threePt" dir="t"/>
            </a:scene3d>
            <a:sp3d>
              <a:bevelT/>
            </a:sp3d>
          </c:spPr>
          <c:invertIfNegative val="0"/>
          <c:dLbls>
            <c:dLbl>
              <c:idx val="0"/>
              <c:tx>
                <c:rich>
                  <a:bodyPr/>
                  <a:lstStyle/>
                  <a:p>
                    <a:r>
                      <a:rPr lang="en-US" dirty="0"/>
                      <a:t>29.0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C0-4FF0-A231-B51BA8E4266C}"/>
                </c:ext>
              </c:extLst>
            </c:dLbl>
            <c:dLbl>
              <c:idx val="1"/>
              <c:tx>
                <c:rich>
                  <a:bodyPr/>
                  <a:lstStyle/>
                  <a:p>
                    <a:r>
                      <a:rPr lang="en-US" dirty="0"/>
                      <a:t>14.0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5C0-4FF0-A231-B51BA8E4266C}"/>
                </c:ext>
              </c:extLst>
            </c:dLbl>
            <c:dLbl>
              <c:idx val="2"/>
              <c:tx>
                <c:rich>
                  <a:bodyPr/>
                  <a:lstStyle/>
                  <a:p>
                    <a:r>
                      <a:rPr lang="en-US" dirty="0"/>
                      <a:t>6.2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5C0-4FF0-A231-B51BA8E4266C}"/>
                </c:ext>
              </c:extLst>
            </c:dLbl>
            <c:dLbl>
              <c:idx val="3"/>
              <c:tx>
                <c:rich>
                  <a:bodyPr/>
                  <a:lstStyle/>
                  <a:p>
                    <a:r>
                      <a:rPr lang="en-US" dirty="0"/>
                      <a:t>6.2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5C0-4FF0-A231-B51BA8E4266C}"/>
                </c:ext>
              </c:extLst>
            </c:dLbl>
            <c:dLbl>
              <c:idx val="4"/>
              <c:tx>
                <c:rich>
                  <a:bodyPr/>
                  <a:lstStyle/>
                  <a:p>
                    <a:r>
                      <a:rPr lang="en-US" dirty="0"/>
                      <a:t>16.0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5C0-4FF0-A231-B51BA8E4266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Death, MI or TVR</c:v>
                </c:pt>
                <c:pt idx="1">
                  <c:v>Death</c:v>
                </c:pt>
                <c:pt idx="2">
                  <c:v>MI</c:v>
                </c:pt>
                <c:pt idx="3">
                  <c:v>Stroke</c:v>
                </c:pt>
                <c:pt idx="4">
                  <c:v>Repeat revasc</c:v>
                </c:pt>
              </c:strCache>
            </c:strRef>
          </c:cat>
          <c:val>
            <c:numRef>
              <c:f>Sheet1!$C$2:$C$6</c:f>
              <c:numCache>
                <c:formatCode>0.0%</c:formatCode>
                <c:ptCount val="5"/>
                <c:pt idx="0">
                  <c:v>0.28999999999999998</c:v>
                </c:pt>
                <c:pt idx="1">
                  <c:v>0.14000000000000001</c:v>
                </c:pt>
                <c:pt idx="2">
                  <c:v>6.2E-2</c:v>
                </c:pt>
                <c:pt idx="3">
                  <c:v>6.2E-2</c:v>
                </c:pt>
                <c:pt idx="4">
                  <c:v>0.16</c:v>
                </c:pt>
              </c:numCache>
            </c:numRef>
          </c:val>
          <c:extLst>
            <c:ext xmlns:c16="http://schemas.microsoft.com/office/drawing/2014/chart" uri="{C3380CC4-5D6E-409C-BE32-E72D297353CC}">
              <c16:uniqueId val="{0000000B-25C0-4FF0-A231-B51BA8E4266C}"/>
            </c:ext>
          </c:extLst>
        </c:ser>
        <c:dLbls>
          <c:showLegendKey val="0"/>
          <c:showVal val="0"/>
          <c:showCatName val="0"/>
          <c:showSerName val="0"/>
          <c:showPercent val="0"/>
          <c:showBubbleSize val="0"/>
        </c:dLbls>
        <c:gapWidth val="74"/>
        <c:overlap val="-9"/>
        <c:axId val="414936216"/>
        <c:axId val="414937528"/>
      </c:barChart>
      <c:catAx>
        <c:axId val="414936216"/>
        <c:scaling>
          <c:orientation val="minMax"/>
        </c:scaling>
        <c:delete val="0"/>
        <c:axPos val="b"/>
        <c:numFmt formatCode="General" sourceLinked="1"/>
        <c:majorTickMark val="out"/>
        <c:minorTickMark val="none"/>
        <c:tickLblPos val="nextTo"/>
        <c:spPr>
          <a:noFill/>
          <a:ln w="22225" cap="flat" cmpd="sng" algn="ctr">
            <a:solidFill>
              <a:schemeClr val="bg1"/>
            </a:solidFill>
            <a:round/>
          </a:ln>
          <a:effectLst/>
        </c:spPr>
        <c:txPr>
          <a:bodyPr rot="-60000000" spcFirstLastPara="1" vertOverflow="ellipsis" vert="horz" wrap="square" anchor="ctr" anchorCtr="1"/>
          <a:lstStyle/>
          <a:p>
            <a:pPr>
              <a:defRPr sz="1197"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14937528"/>
        <c:crosses val="autoZero"/>
        <c:auto val="1"/>
        <c:lblAlgn val="ctr"/>
        <c:lblOffset val="10"/>
        <c:noMultiLvlLbl val="0"/>
      </c:catAx>
      <c:valAx>
        <c:axId val="414937528"/>
        <c:scaling>
          <c:orientation val="minMax"/>
          <c:max val="0.5"/>
        </c:scaling>
        <c:delete val="0"/>
        <c:axPos val="l"/>
        <c:numFmt formatCode="0%" sourceLinked="0"/>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14936216"/>
        <c:crosses val="autoZero"/>
        <c:crossBetween val="between"/>
        <c:majorUnit val="0.1"/>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9787EC1C-A874-4F2B-BC38-FF3481098D07}" type="datetimeFigureOut">
              <a:rPr lang="en-US" smtClean="0"/>
              <a:t>3/19/2024</a:t>
            </a:fld>
            <a:endParaRPr lang="en-US" dirty="0"/>
          </a:p>
        </p:txBody>
      </p:sp>
      <p:sp>
        <p:nvSpPr>
          <p:cNvPr id="4" name="Slide Image Placeholder 3"/>
          <p:cNvSpPr>
            <a:spLocks noGrp="1" noRot="1" noChangeAspect="1"/>
          </p:cNvSpPr>
          <p:nvPr>
            <p:ph type="sldImg" idx="2"/>
          </p:nvPr>
        </p:nvSpPr>
        <p:spPr>
          <a:xfrm>
            <a:off x="1152525" y="1162050"/>
            <a:ext cx="470535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CDAE6749-EF86-4E7D-90E3-B87DCDA66992}" type="slidenum">
              <a:rPr lang="en-US" smtClean="0"/>
              <a:t>‹#›</a:t>
            </a:fld>
            <a:endParaRPr lang="en-US" dirty="0"/>
          </a:p>
        </p:txBody>
      </p:sp>
    </p:spTree>
    <p:extLst>
      <p:ext uri="{BB962C8B-B14F-4D97-AF65-F5344CB8AC3E}">
        <p14:creationId xmlns:p14="http://schemas.microsoft.com/office/powerpoint/2010/main" val="1214256647"/>
      </p:ext>
    </p:extLst>
  </p:cSld>
  <p:clrMap bg1="lt1" tx1="dk1" bg2="lt2" tx2="dk2" accent1="accent1" accent2="accent2" accent3="accent3" accent4="accent4" accent5="accent5" accent6="accent6" hlink="hlink" folHlink="folHlink"/>
  <p:notesStyle>
    <a:lvl1pPr marL="0" algn="l" defTabSz="1097280" rtl="0" eaLnBrk="1" latinLnBrk="0" hangingPunct="1">
      <a:defRPr sz="1440" kern="1200">
        <a:solidFill>
          <a:schemeClr val="tx1"/>
        </a:solidFill>
        <a:latin typeface="+mn-lt"/>
        <a:ea typeface="+mn-ea"/>
        <a:cs typeface="+mn-cs"/>
      </a:defRPr>
    </a:lvl1pPr>
    <a:lvl2pPr marL="548640" algn="l" defTabSz="1097280" rtl="0" eaLnBrk="1" latinLnBrk="0" hangingPunct="1">
      <a:defRPr sz="1440" kern="1200">
        <a:solidFill>
          <a:schemeClr val="tx1"/>
        </a:solidFill>
        <a:latin typeface="+mn-lt"/>
        <a:ea typeface="+mn-ea"/>
        <a:cs typeface="+mn-cs"/>
      </a:defRPr>
    </a:lvl2pPr>
    <a:lvl3pPr marL="1097280" algn="l" defTabSz="1097280" rtl="0" eaLnBrk="1" latinLnBrk="0" hangingPunct="1">
      <a:defRPr sz="1440" kern="1200">
        <a:solidFill>
          <a:schemeClr val="tx1"/>
        </a:solidFill>
        <a:latin typeface="+mn-lt"/>
        <a:ea typeface="+mn-ea"/>
        <a:cs typeface="+mn-cs"/>
      </a:defRPr>
    </a:lvl3pPr>
    <a:lvl4pPr marL="1645920" algn="l" defTabSz="1097280" rtl="0" eaLnBrk="1" latinLnBrk="0" hangingPunct="1">
      <a:defRPr sz="1440" kern="1200">
        <a:solidFill>
          <a:schemeClr val="tx1"/>
        </a:solidFill>
        <a:latin typeface="+mn-lt"/>
        <a:ea typeface="+mn-ea"/>
        <a:cs typeface="+mn-cs"/>
      </a:defRPr>
    </a:lvl4pPr>
    <a:lvl5pPr marL="2194560" algn="l" defTabSz="1097280" rtl="0" eaLnBrk="1" latinLnBrk="0" hangingPunct="1">
      <a:defRPr sz="1440" kern="1200">
        <a:solidFill>
          <a:schemeClr val="tx1"/>
        </a:solidFill>
        <a:latin typeface="+mn-lt"/>
        <a:ea typeface="+mn-ea"/>
        <a:cs typeface="+mn-cs"/>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3</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41245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986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spcBef>
                <a:spcPct val="30000"/>
              </a:spcBef>
              <a:defRPr sz="1200">
                <a:solidFill>
                  <a:schemeClr val="tx1"/>
                </a:solidFill>
                <a:latin typeface="Times New Roman" pitchFamily="18" charset="0"/>
              </a:defRPr>
            </a:lvl1pPr>
            <a:lvl2pPr marL="742950" indent="-285750" defTabSz="928688" eaLnBrk="0" hangingPunct="0">
              <a:spcBef>
                <a:spcPct val="30000"/>
              </a:spcBef>
              <a:defRPr sz="1200">
                <a:solidFill>
                  <a:schemeClr val="tx1"/>
                </a:solidFill>
                <a:latin typeface="Times New Roman" pitchFamily="18" charset="0"/>
              </a:defRPr>
            </a:lvl2pPr>
            <a:lvl3pPr marL="1143000" indent="-228600" defTabSz="928688" eaLnBrk="0" hangingPunct="0">
              <a:spcBef>
                <a:spcPct val="30000"/>
              </a:spcBef>
              <a:defRPr sz="1200">
                <a:solidFill>
                  <a:schemeClr val="tx1"/>
                </a:solidFill>
                <a:latin typeface="Times New Roman" pitchFamily="18" charset="0"/>
              </a:defRPr>
            </a:lvl3pPr>
            <a:lvl4pPr marL="1600200" indent="-228600" defTabSz="928688" eaLnBrk="0" hangingPunct="0">
              <a:spcBef>
                <a:spcPct val="30000"/>
              </a:spcBef>
              <a:defRPr sz="1200">
                <a:solidFill>
                  <a:schemeClr val="tx1"/>
                </a:solidFill>
                <a:latin typeface="Times New Roman" pitchFamily="18" charset="0"/>
              </a:defRPr>
            </a:lvl4pPr>
            <a:lvl5pPr marL="2057400" indent="-228600"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67939EA-7933-47A6-959A-CB21B42F156A}" type="slidenum">
              <a:rPr kumimoji="0" lang="en-US" alt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12</a:t>
            </a:fld>
            <a:endParaRPr kumimoji="0" lang="en-US" alt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07522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AE6749-EF86-4E7D-90E3-B87DCDA66992}" type="slidenum">
              <a:rPr lang="en-US" smtClean="0"/>
              <a:t>13</a:t>
            </a:fld>
            <a:endParaRPr lang="en-US" dirty="0"/>
          </a:p>
        </p:txBody>
      </p:sp>
    </p:spTree>
    <p:extLst>
      <p:ext uri="{BB962C8B-B14F-4D97-AF65-F5344CB8AC3E}">
        <p14:creationId xmlns:p14="http://schemas.microsoft.com/office/powerpoint/2010/main" val="2679999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AE6749-EF86-4E7D-90E3-B87DCDA66992}" type="slidenum">
              <a:rPr lang="en-US" smtClean="0"/>
              <a:t>14</a:t>
            </a:fld>
            <a:endParaRPr lang="en-US" dirty="0"/>
          </a:p>
        </p:txBody>
      </p:sp>
    </p:spTree>
    <p:extLst>
      <p:ext uri="{BB962C8B-B14F-4D97-AF65-F5344CB8AC3E}">
        <p14:creationId xmlns:p14="http://schemas.microsoft.com/office/powerpoint/2010/main" val="651537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15</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215835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16</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09617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17</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44109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18</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05564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19</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1816673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20</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13173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21</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15313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277CA431-D06D-4545-9B64-F839F81A0B4D}" type="slidenum">
              <a:rPr kumimoji="0" lang="en-US" altLang="en-US" sz="1200" b="1"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4</a:t>
            </a:fld>
            <a:endParaRPr kumimoji="0" lang="en-US" altLang="en-US" sz="12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1195785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22</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06613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23</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410515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24</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667639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25</a:t>
            </a:fld>
            <a:endParaRPr kumimoji="0" lang="en-US"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368311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26</a:t>
            </a:fld>
            <a:endParaRPr kumimoji="0" lang="en-US"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2568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27</a:t>
            </a:fld>
            <a:endParaRPr kumimoji="0" lang="en-US"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1257950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28</a:t>
            </a:fld>
            <a:endParaRPr kumimoji="0" lang="en-US"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5828305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29</a:t>
            </a:fld>
            <a:endParaRPr kumimoji="0" lang="en-US"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684001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30</a:t>
            </a:fld>
            <a:endParaRPr kumimoji="0" lang="en-US"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97744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31</a:t>
            </a:fld>
            <a:endParaRPr kumimoji="0" lang="en-US"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572531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5</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5137296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32</a:t>
            </a:fld>
            <a:endParaRPr kumimoji="0" lang="en-US"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4749394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39</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820987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40</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6131900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41</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3322348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42</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210484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43</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7463098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44</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5137296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AE6749-EF86-4E7D-90E3-B87DCDA66992}" type="slidenum">
              <a:rPr lang="en-US" smtClean="0"/>
              <a:t>50</a:t>
            </a:fld>
            <a:endParaRPr lang="en-US" dirty="0"/>
          </a:p>
        </p:txBody>
      </p:sp>
    </p:spTree>
    <p:extLst>
      <p:ext uri="{BB962C8B-B14F-4D97-AF65-F5344CB8AC3E}">
        <p14:creationId xmlns:p14="http://schemas.microsoft.com/office/powerpoint/2010/main" val="42307001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51</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586092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52</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4370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6</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40510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53</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579966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54</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661101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55</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310879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56</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7920532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57</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637258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58</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488833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59</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141241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4425" y="1143000"/>
            <a:ext cx="4629150" cy="3086100"/>
          </a:xfrm>
        </p:spPr>
      </p:sp>
      <p:sp>
        <p:nvSpPr>
          <p:cNvPr id="3" name="Notes Placeholder 2"/>
          <p:cNvSpPr>
            <a:spLocks noGrp="1"/>
          </p:cNvSpPr>
          <p:nvPr>
            <p:ph type="body" idx="1"/>
          </p:nvPr>
        </p:nvSpPr>
        <p:spPr/>
        <p:txBody>
          <a:bodyPr/>
          <a:lstStyle/>
          <a:p>
            <a:r>
              <a:rPr lang="en-US" dirty="0"/>
              <a:t>HbA1c in </a:t>
            </a:r>
          </a:p>
        </p:txBody>
      </p:sp>
      <p:sp>
        <p:nvSpPr>
          <p:cNvPr id="4" name="Slide Number Placeholder 3"/>
          <p:cNvSpPr>
            <a:spLocks noGrp="1"/>
          </p:cNvSpPr>
          <p:nvPr>
            <p:ph type="sldNum" sz="quarter" idx="10"/>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BFA68DE3-EF28-4001-A656-631E5A0099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13365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a:t>
            </a:r>
          </a:p>
        </p:txBody>
      </p:sp>
      <p:sp>
        <p:nvSpPr>
          <p:cNvPr id="4" name="Slide Number Placeholder 3"/>
          <p:cNvSpPr>
            <a:spLocks noGrp="1"/>
          </p:cNvSpPr>
          <p:nvPr>
            <p:ph type="sldNum" sz="quarter" idx="10"/>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CDAE6749-EF86-4E7D-90E3-B87DCDA669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38058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a:t>
            </a:r>
          </a:p>
        </p:txBody>
      </p:sp>
      <p:sp>
        <p:nvSpPr>
          <p:cNvPr id="4" name="Slide Number Placeholder 3"/>
          <p:cNvSpPr>
            <a:spLocks noGrp="1"/>
          </p:cNvSpPr>
          <p:nvPr>
            <p:ph type="sldNum" sz="quarter" idx="10"/>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CDAE6749-EF86-4E7D-90E3-B87DCDA669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5434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7</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851853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8</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386826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9</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29756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EB346E0-CB7B-4C3C-B1E6-C5851FEEA20A}"/>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EC654D83-03E9-41B1-AF13-4006B1B2F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513A68BA-2653-499B-B57E-429E66F8E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marL="742950" indent="-285750" defTabSz="928688">
              <a:defRPr sz="3200" b="1" i="1">
                <a:solidFill>
                  <a:schemeClr val="tx1"/>
                </a:solidFill>
                <a:latin typeface="Times New Roman" panose="02020603050405020304" pitchFamily="18" charset="0"/>
              </a:defRPr>
            </a:lvl2pPr>
            <a:lvl3pPr marL="1143000" indent="-228600" defTabSz="928688">
              <a:defRPr sz="3200" b="1" i="1">
                <a:solidFill>
                  <a:schemeClr val="tx1"/>
                </a:solidFill>
                <a:latin typeface="Times New Roman" panose="02020603050405020304" pitchFamily="18" charset="0"/>
              </a:defRPr>
            </a:lvl3pPr>
            <a:lvl4pPr marL="1600200" indent="-228600" defTabSz="928688">
              <a:defRPr sz="3200" b="1" i="1">
                <a:solidFill>
                  <a:schemeClr val="tx1"/>
                </a:solidFill>
                <a:latin typeface="Times New Roman" panose="02020603050405020304" pitchFamily="18" charset="0"/>
              </a:defRPr>
            </a:lvl4pPr>
            <a:lvl5pPr marL="2057400" indent="-228600" defTabSz="928688">
              <a:defRPr sz="3200" b="1" i="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7F7DE9F6-ADE3-4F89-AD72-41F34BBD06D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10</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72620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277CA431-D06D-4545-9B64-F839F81A0B4D}" type="slidenum">
              <a:rPr kumimoji="0" lang="en-US" altLang="en-US" sz="1200" b="1"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11</a:t>
            </a:fld>
            <a:endParaRPr kumimoji="0" lang="en-US" altLang="en-US" sz="12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51108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3/19/2024</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157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3/19/2024</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42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3/19/2024</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5668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4853"/>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06466" indent="0" algn="ctr">
              <a:buNone/>
              <a:defRPr/>
            </a:lvl2pPr>
            <a:lvl3pPr marL="612795" indent="0" algn="ctr">
              <a:buNone/>
              <a:defRPr/>
            </a:lvl3pPr>
            <a:lvl4pPr marL="919254" indent="0" algn="ctr">
              <a:buNone/>
              <a:defRPr/>
            </a:lvl4pPr>
            <a:lvl5pPr marL="1225630" indent="0" algn="ctr">
              <a:buNone/>
              <a:defRPr/>
            </a:lvl5pPr>
            <a:lvl6pPr marL="1532055" indent="0" algn="ctr">
              <a:buNone/>
              <a:defRPr/>
            </a:lvl6pPr>
            <a:lvl7pPr marL="1838420" indent="0" algn="ctr">
              <a:buNone/>
              <a:defRPr/>
            </a:lvl7pPr>
            <a:lvl8pPr marL="2144838" indent="0" algn="ctr">
              <a:buNone/>
              <a:defRPr/>
            </a:lvl8pPr>
            <a:lvl9pPr marL="2451247" indent="0" algn="ctr">
              <a:buNone/>
              <a:defRPr/>
            </a:lvl9pPr>
          </a:lstStyle>
          <a:p>
            <a:r>
              <a:rPr lang="en-US"/>
              <a:t>Click to edit Master subtitle style</a:t>
            </a:r>
          </a:p>
        </p:txBody>
      </p:sp>
    </p:spTree>
    <p:extLst>
      <p:ext uri="{BB962C8B-B14F-4D97-AF65-F5344CB8AC3E}">
        <p14:creationId xmlns:p14="http://schemas.microsoft.com/office/powerpoint/2010/main" val="84514760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002986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1" y="4407119"/>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1" y="2906713"/>
            <a:ext cx="8743950" cy="1500187"/>
          </a:xfrm>
        </p:spPr>
        <p:txBody>
          <a:bodyPr anchor="b"/>
          <a:lstStyle>
            <a:lvl1pPr marL="0" indent="0">
              <a:buNone/>
              <a:defRPr sz="1688"/>
            </a:lvl1pPr>
            <a:lvl2pPr marL="306466" indent="0">
              <a:buNone/>
              <a:defRPr sz="1519"/>
            </a:lvl2pPr>
            <a:lvl3pPr marL="612795" indent="0">
              <a:buNone/>
              <a:defRPr sz="1350"/>
            </a:lvl3pPr>
            <a:lvl4pPr marL="919254" indent="0">
              <a:buNone/>
              <a:defRPr sz="1181"/>
            </a:lvl4pPr>
            <a:lvl5pPr marL="1225630" indent="0">
              <a:buNone/>
              <a:defRPr sz="1181"/>
            </a:lvl5pPr>
            <a:lvl6pPr marL="1532055" indent="0">
              <a:buNone/>
              <a:defRPr sz="1181"/>
            </a:lvl6pPr>
            <a:lvl7pPr marL="1838420" indent="0">
              <a:buNone/>
              <a:defRPr sz="1181"/>
            </a:lvl7pPr>
            <a:lvl8pPr marL="2144838" indent="0">
              <a:buNone/>
              <a:defRPr sz="1181"/>
            </a:lvl8pPr>
            <a:lvl9pPr marL="2451247" indent="0">
              <a:buNone/>
              <a:defRPr sz="1181"/>
            </a:lvl9pPr>
          </a:lstStyle>
          <a:p>
            <a:pPr lvl="0"/>
            <a:r>
              <a:rPr lang="en-US"/>
              <a:t>Click to edit Master text styles</a:t>
            </a:r>
          </a:p>
        </p:txBody>
      </p:sp>
    </p:spTree>
    <p:extLst>
      <p:ext uri="{BB962C8B-B14F-4D97-AF65-F5344CB8AC3E}">
        <p14:creationId xmlns:p14="http://schemas.microsoft.com/office/powerpoint/2010/main" val="271771576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694"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0367"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788356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025" b="1"/>
            </a:lvl1pPr>
            <a:lvl2pPr marL="306466" indent="0">
              <a:buNone/>
              <a:defRPr sz="1688" b="1"/>
            </a:lvl2pPr>
            <a:lvl3pPr marL="612795" indent="0">
              <a:buNone/>
              <a:defRPr sz="1519" b="1"/>
            </a:lvl3pPr>
            <a:lvl4pPr marL="919254" indent="0">
              <a:buNone/>
              <a:defRPr sz="1350" b="1"/>
            </a:lvl4pPr>
            <a:lvl5pPr marL="1225630" indent="0">
              <a:buNone/>
              <a:defRPr sz="1350" b="1"/>
            </a:lvl5pPr>
            <a:lvl6pPr marL="1532055" indent="0">
              <a:buNone/>
              <a:defRPr sz="1350" b="1"/>
            </a:lvl6pPr>
            <a:lvl7pPr marL="1838420" indent="0">
              <a:buNone/>
              <a:defRPr sz="1350" b="1"/>
            </a:lvl7pPr>
            <a:lvl8pPr marL="2144838" indent="0">
              <a:buNone/>
              <a:defRPr sz="1350" b="1"/>
            </a:lvl8pPr>
            <a:lvl9pPr marL="2451247"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06466" indent="0">
              <a:buNone/>
              <a:defRPr sz="1688" b="1"/>
            </a:lvl2pPr>
            <a:lvl3pPr marL="612795" indent="0">
              <a:buNone/>
              <a:defRPr sz="1519" b="1"/>
            </a:lvl3pPr>
            <a:lvl4pPr marL="919254" indent="0">
              <a:buNone/>
              <a:defRPr sz="1350" b="1"/>
            </a:lvl4pPr>
            <a:lvl5pPr marL="1225630" indent="0">
              <a:buNone/>
              <a:defRPr sz="1350" b="1"/>
            </a:lvl5pPr>
            <a:lvl6pPr marL="1532055" indent="0">
              <a:buNone/>
              <a:defRPr sz="1350" b="1"/>
            </a:lvl6pPr>
            <a:lvl7pPr marL="1838420" indent="0">
              <a:buNone/>
              <a:defRPr sz="1350" b="1"/>
            </a:lvl7pPr>
            <a:lvl8pPr marL="2144838" indent="0">
              <a:buNone/>
              <a:defRPr sz="1350" b="1"/>
            </a:lvl8pPr>
            <a:lvl9pPr marL="2451247"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14030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3861239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96580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91"/>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53" y="273794"/>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5" y="1435104"/>
            <a:ext cx="3384550" cy="4691063"/>
          </a:xfrm>
        </p:spPr>
        <p:txBody>
          <a:bodyPr/>
          <a:lstStyle>
            <a:lvl1pPr marL="0" indent="0">
              <a:buNone/>
              <a:defRPr sz="1181"/>
            </a:lvl1pPr>
            <a:lvl2pPr marL="306466" indent="0">
              <a:buNone/>
              <a:defRPr sz="1013"/>
            </a:lvl2pPr>
            <a:lvl3pPr marL="612795" indent="0">
              <a:buNone/>
              <a:defRPr sz="844"/>
            </a:lvl3pPr>
            <a:lvl4pPr marL="919254" indent="0">
              <a:buNone/>
              <a:defRPr sz="675"/>
            </a:lvl4pPr>
            <a:lvl5pPr marL="1225630" indent="0">
              <a:buNone/>
              <a:defRPr sz="675"/>
            </a:lvl5pPr>
            <a:lvl6pPr marL="1532055" indent="0">
              <a:buNone/>
              <a:defRPr sz="675"/>
            </a:lvl6pPr>
            <a:lvl7pPr marL="1838420" indent="0">
              <a:buNone/>
              <a:defRPr sz="675"/>
            </a:lvl7pPr>
            <a:lvl8pPr marL="2144838" indent="0">
              <a:buNone/>
              <a:defRPr sz="675"/>
            </a:lvl8pPr>
            <a:lvl9pPr marL="2451247" indent="0">
              <a:buNone/>
              <a:defRPr sz="675"/>
            </a:lvl9pPr>
          </a:lstStyle>
          <a:p>
            <a:pPr lvl="0"/>
            <a:r>
              <a:rPr lang="en-US"/>
              <a:t>Click to edit Master text styles</a:t>
            </a:r>
          </a:p>
        </p:txBody>
      </p:sp>
    </p:spTree>
    <p:extLst>
      <p:ext uri="{BB962C8B-B14F-4D97-AF65-F5344CB8AC3E}">
        <p14:creationId xmlns:p14="http://schemas.microsoft.com/office/powerpoint/2010/main" val="53651787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3/19/2024</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625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06466" indent="0">
              <a:buNone/>
              <a:defRPr sz="2363"/>
            </a:lvl2pPr>
            <a:lvl3pPr marL="612795" indent="0">
              <a:buNone/>
              <a:defRPr sz="2025"/>
            </a:lvl3pPr>
            <a:lvl4pPr marL="919254" indent="0">
              <a:buNone/>
              <a:defRPr sz="1688"/>
            </a:lvl4pPr>
            <a:lvl5pPr marL="1225630" indent="0">
              <a:buNone/>
              <a:defRPr sz="1688"/>
            </a:lvl5pPr>
            <a:lvl6pPr marL="1532055" indent="0">
              <a:buNone/>
              <a:defRPr sz="1688"/>
            </a:lvl6pPr>
            <a:lvl7pPr marL="1838420" indent="0">
              <a:buNone/>
              <a:defRPr sz="1688"/>
            </a:lvl7pPr>
            <a:lvl8pPr marL="2144838" indent="0">
              <a:buNone/>
              <a:defRPr sz="1688"/>
            </a:lvl8pPr>
            <a:lvl9pPr marL="2451247" indent="0">
              <a:buNone/>
              <a:defRPr sz="1688"/>
            </a:lvl9pPr>
          </a:lstStyle>
          <a:p>
            <a:pPr lvl="0"/>
            <a:endParaRPr lang="en-US" noProof="0" dirty="0"/>
          </a:p>
        </p:txBody>
      </p:sp>
      <p:sp>
        <p:nvSpPr>
          <p:cNvPr id="4" name="Text Placeholder 3"/>
          <p:cNvSpPr>
            <a:spLocks noGrp="1"/>
          </p:cNvSpPr>
          <p:nvPr>
            <p:ph type="body" sz="half" idx="2"/>
          </p:nvPr>
        </p:nvSpPr>
        <p:spPr>
          <a:xfrm>
            <a:off x="2016125" y="5369158"/>
            <a:ext cx="6172200" cy="804863"/>
          </a:xfrm>
        </p:spPr>
        <p:txBody>
          <a:bodyPr/>
          <a:lstStyle>
            <a:lvl1pPr marL="0" indent="0">
              <a:buNone/>
              <a:defRPr sz="1181"/>
            </a:lvl1pPr>
            <a:lvl2pPr marL="306466" indent="0">
              <a:buNone/>
              <a:defRPr sz="1013"/>
            </a:lvl2pPr>
            <a:lvl3pPr marL="612795" indent="0">
              <a:buNone/>
              <a:defRPr sz="844"/>
            </a:lvl3pPr>
            <a:lvl4pPr marL="919254" indent="0">
              <a:buNone/>
              <a:defRPr sz="675"/>
            </a:lvl4pPr>
            <a:lvl5pPr marL="1225630" indent="0">
              <a:buNone/>
              <a:defRPr sz="675"/>
            </a:lvl5pPr>
            <a:lvl6pPr marL="1532055" indent="0">
              <a:buNone/>
              <a:defRPr sz="675"/>
            </a:lvl6pPr>
            <a:lvl7pPr marL="1838420" indent="0">
              <a:buNone/>
              <a:defRPr sz="675"/>
            </a:lvl7pPr>
            <a:lvl8pPr marL="2144838" indent="0">
              <a:buNone/>
              <a:defRPr sz="675"/>
            </a:lvl8pPr>
            <a:lvl9pPr marL="2451247" indent="0">
              <a:buNone/>
              <a:defRPr sz="675"/>
            </a:lvl9pPr>
          </a:lstStyle>
          <a:p>
            <a:pPr lvl="0"/>
            <a:r>
              <a:rPr lang="en-US"/>
              <a:t>Click to edit Master text styles</a:t>
            </a:r>
          </a:p>
        </p:txBody>
      </p:sp>
    </p:spTree>
    <p:extLst>
      <p:ext uri="{BB962C8B-B14F-4D97-AF65-F5344CB8AC3E}">
        <p14:creationId xmlns:p14="http://schemas.microsoft.com/office/powerpoint/2010/main" val="261550489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470816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53"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427523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pPr lvl="0"/>
            <a:endParaRPr lang="en-US" noProof="0" dirty="0"/>
          </a:p>
        </p:txBody>
      </p:sp>
    </p:spTree>
    <p:extLst>
      <p:ext uri="{BB962C8B-B14F-4D97-AF65-F5344CB8AC3E}">
        <p14:creationId xmlns:p14="http://schemas.microsoft.com/office/powerpoint/2010/main" val="147529395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73"/>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85477" indent="0" algn="ctr">
              <a:buNone/>
              <a:defRPr/>
            </a:lvl2pPr>
            <a:lvl3pPr marL="770950" indent="0" algn="ctr">
              <a:buNone/>
              <a:defRPr/>
            </a:lvl3pPr>
            <a:lvl4pPr marL="1156422" indent="0" algn="ctr">
              <a:buNone/>
              <a:defRPr/>
            </a:lvl4pPr>
            <a:lvl5pPr marL="1541891" indent="0" algn="ctr">
              <a:buNone/>
              <a:defRPr/>
            </a:lvl5pPr>
            <a:lvl6pPr marL="1927366" indent="0" algn="ctr">
              <a:buNone/>
              <a:defRPr/>
            </a:lvl6pPr>
            <a:lvl7pPr marL="2312839" indent="0" algn="ctr">
              <a:buNone/>
              <a:defRPr/>
            </a:lvl7pPr>
            <a:lvl8pPr marL="2698311" indent="0" algn="ctr">
              <a:buNone/>
              <a:defRPr/>
            </a:lvl8pPr>
            <a:lvl9pPr marL="3083784" indent="0" algn="ctr">
              <a:buNone/>
              <a:defRPr/>
            </a:lvl9pPr>
          </a:lstStyle>
          <a:p>
            <a:r>
              <a:rPr lang="en-US"/>
              <a:t>Click to edit Master subtitle style</a:t>
            </a:r>
          </a:p>
        </p:txBody>
      </p:sp>
    </p:spTree>
    <p:extLst>
      <p:ext uri="{BB962C8B-B14F-4D97-AF65-F5344CB8AC3E}">
        <p14:creationId xmlns:p14="http://schemas.microsoft.com/office/powerpoint/2010/main" val="340628485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698177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3"/>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688"/>
            </a:lvl1pPr>
            <a:lvl2pPr marL="385477" indent="0">
              <a:buNone/>
              <a:defRPr sz="1519"/>
            </a:lvl2pPr>
            <a:lvl3pPr marL="770950" indent="0">
              <a:buNone/>
              <a:defRPr sz="1350"/>
            </a:lvl3pPr>
            <a:lvl4pPr marL="1156422" indent="0">
              <a:buNone/>
              <a:defRPr sz="1181"/>
            </a:lvl4pPr>
            <a:lvl5pPr marL="1541891" indent="0">
              <a:buNone/>
              <a:defRPr sz="1181"/>
            </a:lvl5pPr>
            <a:lvl6pPr marL="1927366" indent="0">
              <a:buNone/>
              <a:defRPr sz="1181"/>
            </a:lvl6pPr>
            <a:lvl7pPr marL="2312839" indent="0">
              <a:buNone/>
              <a:defRPr sz="1181"/>
            </a:lvl7pPr>
            <a:lvl8pPr marL="2698311" indent="0">
              <a:buNone/>
              <a:defRPr sz="1181"/>
            </a:lvl8pPr>
            <a:lvl9pPr marL="3083784" indent="0">
              <a:buNone/>
              <a:defRPr sz="1181"/>
            </a:lvl9pPr>
          </a:lstStyle>
          <a:p>
            <a:pPr lvl="0"/>
            <a:r>
              <a:rPr lang="en-US"/>
              <a:t>Click to edit Master text styles</a:t>
            </a:r>
          </a:p>
        </p:txBody>
      </p:sp>
    </p:spTree>
    <p:extLst>
      <p:ext uri="{BB962C8B-B14F-4D97-AF65-F5344CB8AC3E}">
        <p14:creationId xmlns:p14="http://schemas.microsoft.com/office/powerpoint/2010/main" val="80543703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555"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51"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87061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025" b="1"/>
            </a:lvl1pPr>
            <a:lvl2pPr marL="385477" indent="0">
              <a:buNone/>
              <a:defRPr sz="1688" b="1"/>
            </a:lvl2pPr>
            <a:lvl3pPr marL="770950" indent="0">
              <a:buNone/>
              <a:defRPr sz="1519" b="1"/>
            </a:lvl3pPr>
            <a:lvl4pPr marL="1156422" indent="0">
              <a:buNone/>
              <a:defRPr sz="1350" b="1"/>
            </a:lvl4pPr>
            <a:lvl5pPr marL="1541891" indent="0">
              <a:buNone/>
              <a:defRPr sz="1350" b="1"/>
            </a:lvl5pPr>
            <a:lvl6pPr marL="1927366" indent="0">
              <a:buNone/>
              <a:defRPr sz="1350" b="1"/>
            </a:lvl6pPr>
            <a:lvl7pPr marL="2312839" indent="0">
              <a:buNone/>
              <a:defRPr sz="1350" b="1"/>
            </a:lvl7pPr>
            <a:lvl8pPr marL="2698311" indent="0">
              <a:buNone/>
              <a:defRPr sz="1350" b="1"/>
            </a:lvl8pPr>
            <a:lvl9pPr marL="3083784"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85477" indent="0">
              <a:buNone/>
              <a:defRPr sz="1688" b="1"/>
            </a:lvl2pPr>
            <a:lvl3pPr marL="770950" indent="0">
              <a:buNone/>
              <a:defRPr sz="1519" b="1"/>
            </a:lvl3pPr>
            <a:lvl4pPr marL="1156422" indent="0">
              <a:buNone/>
              <a:defRPr sz="1350" b="1"/>
            </a:lvl4pPr>
            <a:lvl5pPr marL="1541891" indent="0">
              <a:buNone/>
              <a:defRPr sz="1350" b="1"/>
            </a:lvl5pPr>
            <a:lvl6pPr marL="1927366" indent="0">
              <a:buNone/>
              <a:defRPr sz="1350" b="1"/>
            </a:lvl6pPr>
            <a:lvl7pPr marL="2312839" indent="0">
              <a:buNone/>
              <a:defRPr sz="1350" b="1"/>
            </a:lvl7pPr>
            <a:lvl8pPr marL="2698311" indent="0">
              <a:buNone/>
              <a:defRPr sz="1350" b="1"/>
            </a:lvl8pPr>
            <a:lvl9pPr marL="3083784"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867783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1411675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3/19/2024</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4800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67374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4" y="273067"/>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25" y="273074"/>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4" y="1435104"/>
            <a:ext cx="3384550" cy="4691063"/>
          </a:xfrm>
        </p:spPr>
        <p:txBody>
          <a:bodyPr/>
          <a:lstStyle>
            <a:lvl1pPr marL="0" indent="0">
              <a:buNone/>
              <a:defRPr sz="1181"/>
            </a:lvl1pPr>
            <a:lvl2pPr marL="385477" indent="0">
              <a:buNone/>
              <a:defRPr sz="1013"/>
            </a:lvl2pPr>
            <a:lvl3pPr marL="770950" indent="0">
              <a:buNone/>
              <a:defRPr sz="844"/>
            </a:lvl3pPr>
            <a:lvl4pPr marL="1156422" indent="0">
              <a:buNone/>
              <a:defRPr sz="675"/>
            </a:lvl4pPr>
            <a:lvl5pPr marL="1541891" indent="0">
              <a:buNone/>
              <a:defRPr sz="675"/>
            </a:lvl5pPr>
            <a:lvl6pPr marL="1927366" indent="0">
              <a:buNone/>
              <a:defRPr sz="675"/>
            </a:lvl6pPr>
            <a:lvl7pPr marL="2312839" indent="0">
              <a:buNone/>
              <a:defRPr sz="675"/>
            </a:lvl7pPr>
            <a:lvl8pPr marL="2698311" indent="0">
              <a:buNone/>
              <a:defRPr sz="675"/>
            </a:lvl8pPr>
            <a:lvl9pPr marL="3083784" indent="0">
              <a:buNone/>
              <a:defRPr sz="675"/>
            </a:lvl9pPr>
          </a:lstStyle>
          <a:p>
            <a:pPr lvl="0"/>
            <a:r>
              <a:rPr lang="en-US"/>
              <a:t>Click to edit Master text styles</a:t>
            </a:r>
          </a:p>
        </p:txBody>
      </p:sp>
    </p:spTree>
    <p:extLst>
      <p:ext uri="{BB962C8B-B14F-4D97-AF65-F5344CB8AC3E}">
        <p14:creationId xmlns:p14="http://schemas.microsoft.com/office/powerpoint/2010/main" val="192165807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85477" indent="0">
              <a:buNone/>
              <a:defRPr sz="2363"/>
            </a:lvl2pPr>
            <a:lvl3pPr marL="770950" indent="0">
              <a:buNone/>
              <a:defRPr sz="2025"/>
            </a:lvl3pPr>
            <a:lvl4pPr marL="1156422" indent="0">
              <a:buNone/>
              <a:defRPr sz="1688"/>
            </a:lvl4pPr>
            <a:lvl5pPr marL="1541891" indent="0">
              <a:buNone/>
              <a:defRPr sz="1688"/>
            </a:lvl5pPr>
            <a:lvl6pPr marL="1927366" indent="0">
              <a:buNone/>
              <a:defRPr sz="1688"/>
            </a:lvl6pPr>
            <a:lvl7pPr marL="2312839" indent="0">
              <a:buNone/>
              <a:defRPr sz="1688"/>
            </a:lvl7pPr>
            <a:lvl8pPr marL="2698311" indent="0">
              <a:buNone/>
              <a:defRPr sz="1688"/>
            </a:lvl8pPr>
            <a:lvl9pPr marL="3083784" indent="0">
              <a:buNone/>
              <a:defRPr sz="1688"/>
            </a:lvl9pPr>
          </a:lstStyle>
          <a:p>
            <a:r>
              <a:rPr lang="en-US" dirty="0"/>
              <a:t>Click icon to add picture</a:t>
            </a:r>
          </a:p>
        </p:txBody>
      </p:sp>
      <p:sp>
        <p:nvSpPr>
          <p:cNvPr id="4" name="Text Placeholder 3"/>
          <p:cNvSpPr>
            <a:spLocks noGrp="1"/>
          </p:cNvSpPr>
          <p:nvPr>
            <p:ph type="body" sz="half" idx="2"/>
          </p:nvPr>
        </p:nvSpPr>
        <p:spPr>
          <a:xfrm>
            <a:off x="2016125" y="5367382"/>
            <a:ext cx="6172200" cy="804863"/>
          </a:xfrm>
        </p:spPr>
        <p:txBody>
          <a:bodyPr/>
          <a:lstStyle>
            <a:lvl1pPr marL="0" indent="0">
              <a:buNone/>
              <a:defRPr sz="1181"/>
            </a:lvl1pPr>
            <a:lvl2pPr marL="385477" indent="0">
              <a:buNone/>
              <a:defRPr sz="1013"/>
            </a:lvl2pPr>
            <a:lvl3pPr marL="770950" indent="0">
              <a:buNone/>
              <a:defRPr sz="844"/>
            </a:lvl3pPr>
            <a:lvl4pPr marL="1156422" indent="0">
              <a:buNone/>
              <a:defRPr sz="675"/>
            </a:lvl4pPr>
            <a:lvl5pPr marL="1541891" indent="0">
              <a:buNone/>
              <a:defRPr sz="675"/>
            </a:lvl5pPr>
            <a:lvl6pPr marL="1927366" indent="0">
              <a:buNone/>
              <a:defRPr sz="675"/>
            </a:lvl6pPr>
            <a:lvl7pPr marL="2312839" indent="0">
              <a:buNone/>
              <a:defRPr sz="675"/>
            </a:lvl7pPr>
            <a:lvl8pPr marL="2698311" indent="0">
              <a:buNone/>
              <a:defRPr sz="675"/>
            </a:lvl8pPr>
            <a:lvl9pPr marL="3083784" indent="0">
              <a:buNone/>
              <a:defRPr sz="675"/>
            </a:lvl9pPr>
          </a:lstStyle>
          <a:p>
            <a:pPr lvl="0"/>
            <a:r>
              <a:rPr lang="en-US"/>
              <a:t>Click to edit Master text styles</a:t>
            </a:r>
          </a:p>
        </p:txBody>
      </p:sp>
    </p:spTree>
    <p:extLst>
      <p:ext uri="{BB962C8B-B14F-4D97-AF65-F5344CB8AC3E}">
        <p14:creationId xmlns:p14="http://schemas.microsoft.com/office/powerpoint/2010/main" val="46710397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060399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309925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r>
              <a:rPr lang="en-US" dirty="0"/>
              <a:t>Click icon to add chart</a:t>
            </a:r>
          </a:p>
        </p:txBody>
      </p:sp>
    </p:spTree>
    <p:extLst>
      <p:ext uri="{BB962C8B-B14F-4D97-AF65-F5344CB8AC3E}">
        <p14:creationId xmlns:p14="http://schemas.microsoft.com/office/powerpoint/2010/main" val="4211533019"/>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641"/>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2707" indent="0" algn="ctr">
              <a:buNone/>
              <a:defRPr/>
            </a:lvl2pPr>
            <a:lvl3pPr marL="905407" indent="0" algn="ctr">
              <a:buNone/>
              <a:defRPr/>
            </a:lvl3pPr>
            <a:lvl4pPr marL="1358101" indent="0" algn="ctr">
              <a:buNone/>
              <a:defRPr/>
            </a:lvl4pPr>
            <a:lvl5pPr marL="1810804" indent="0" algn="ctr">
              <a:buNone/>
              <a:defRPr/>
            </a:lvl5pPr>
            <a:lvl6pPr marL="2263505" indent="0" algn="ctr">
              <a:buNone/>
              <a:defRPr/>
            </a:lvl6pPr>
            <a:lvl7pPr marL="2716204" indent="0" algn="ctr">
              <a:buNone/>
              <a:defRPr/>
            </a:lvl7pPr>
            <a:lvl8pPr marL="3168898" indent="0" algn="ctr">
              <a:buNone/>
              <a:defRPr/>
            </a:lvl8pPr>
            <a:lvl9pPr marL="3621586" indent="0" algn="ctr">
              <a:buNone/>
              <a:defRPr/>
            </a:lvl9pPr>
          </a:lstStyle>
          <a:p>
            <a:r>
              <a:rPr lang="en-US"/>
              <a:t>Click to edit Master subtitle style</a:t>
            </a:r>
          </a:p>
        </p:txBody>
      </p:sp>
    </p:spTree>
    <p:extLst>
      <p:ext uri="{BB962C8B-B14F-4D97-AF65-F5344CB8AC3E}">
        <p14:creationId xmlns:p14="http://schemas.microsoft.com/office/powerpoint/2010/main" val="425678489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607629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11"/>
            <a:ext cx="874395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2707" indent="0">
              <a:buNone/>
              <a:defRPr sz="1800"/>
            </a:lvl2pPr>
            <a:lvl3pPr marL="905407" indent="0">
              <a:buNone/>
              <a:defRPr sz="1600"/>
            </a:lvl3pPr>
            <a:lvl4pPr marL="1358101" indent="0">
              <a:buNone/>
              <a:defRPr sz="1400"/>
            </a:lvl4pPr>
            <a:lvl5pPr marL="1810804" indent="0">
              <a:buNone/>
              <a:defRPr sz="1400"/>
            </a:lvl5pPr>
            <a:lvl6pPr marL="2263505" indent="0">
              <a:buNone/>
              <a:defRPr sz="1400"/>
            </a:lvl6pPr>
            <a:lvl7pPr marL="2716204" indent="0">
              <a:buNone/>
              <a:defRPr sz="1400"/>
            </a:lvl7pPr>
            <a:lvl8pPr marL="3168898" indent="0">
              <a:buNone/>
              <a:defRPr sz="1400"/>
            </a:lvl8pPr>
            <a:lvl9pPr marL="3621586" indent="0">
              <a:buNone/>
              <a:defRPr sz="1400"/>
            </a:lvl9pPr>
          </a:lstStyle>
          <a:p>
            <a:pPr lvl="0"/>
            <a:r>
              <a:rPr lang="en-US"/>
              <a:t>Click to edit Master text styles</a:t>
            </a:r>
          </a:p>
        </p:txBody>
      </p:sp>
    </p:spTree>
    <p:extLst>
      <p:ext uri="{BB962C8B-B14F-4D97-AF65-F5344CB8AC3E}">
        <p14:creationId xmlns:p14="http://schemas.microsoft.com/office/powerpoint/2010/main" val="310032061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604"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868"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324221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3/19/2024</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78178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400" b="1"/>
            </a:lvl1pPr>
            <a:lvl2pPr marL="452707" indent="0">
              <a:buNone/>
              <a:defRPr sz="2000" b="1"/>
            </a:lvl2pPr>
            <a:lvl3pPr marL="905407" indent="0">
              <a:buNone/>
              <a:defRPr sz="1800" b="1"/>
            </a:lvl3pPr>
            <a:lvl4pPr marL="1358101" indent="0">
              <a:buNone/>
              <a:defRPr sz="1600" b="1"/>
            </a:lvl4pPr>
            <a:lvl5pPr marL="1810804" indent="0">
              <a:buNone/>
              <a:defRPr sz="1600" b="1"/>
            </a:lvl5pPr>
            <a:lvl6pPr marL="2263505" indent="0">
              <a:buNone/>
              <a:defRPr sz="1600" b="1"/>
            </a:lvl6pPr>
            <a:lvl7pPr marL="2716204" indent="0">
              <a:buNone/>
              <a:defRPr sz="1600" b="1"/>
            </a:lvl7pPr>
            <a:lvl8pPr marL="3168898" indent="0">
              <a:buNone/>
              <a:defRPr sz="1600" b="1"/>
            </a:lvl8pPr>
            <a:lvl9pPr marL="3621586"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400" b="1"/>
            </a:lvl1pPr>
            <a:lvl2pPr marL="452707" indent="0">
              <a:buNone/>
              <a:defRPr sz="2000" b="1"/>
            </a:lvl2pPr>
            <a:lvl3pPr marL="905407" indent="0">
              <a:buNone/>
              <a:defRPr sz="1800" b="1"/>
            </a:lvl3pPr>
            <a:lvl4pPr marL="1358101" indent="0">
              <a:buNone/>
              <a:defRPr sz="1600" b="1"/>
            </a:lvl4pPr>
            <a:lvl5pPr marL="1810804" indent="0">
              <a:buNone/>
              <a:defRPr sz="1600" b="1"/>
            </a:lvl5pPr>
            <a:lvl6pPr marL="2263505" indent="0">
              <a:buNone/>
              <a:defRPr sz="1600" b="1"/>
            </a:lvl6pPr>
            <a:lvl7pPr marL="2716204" indent="0">
              <a:buNone/>
              <a:defRPr sz="1600" b="1"/>
            </a:lvl7pPr>
            <a:lvl8pPr marL="3168898" indent="0">
              <a:buNone/>
              <a:defRPr sz="1600" b="1"/>
            </a:lvl8pPr>
            <a:lvl9pPr marL="362158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637850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5181035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54934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127"/>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5" y="1435104"/>
            <a:ext cx="3384550" cy="4691063"/>
          </a:xfrm>
        </p:spPr>
        <p:txBody>
          <a:bodyPr/>
          <a:lstStyle>
            <a:lvl1pPr marL="0" indent="0">
              <a:buNone/>
              <a:defRPr sz="1400"/>
            </a:lvl1pPr>
            <a:lvl2pPr marL="452707" indent="0">
              <a:buNone/>
              <a:defRPr sz="1200"/>
            </a:lvl2pPr>
            <a:lvl3pPr marL="905407" indent="0">
              <a:buNone/>
              <a:defRPr sz="1000"/>
            </a:lvl3pPr>
            <a:lvl4pPr marL="1358101" indent="0">
              <a:buNone/>
              <a:defRPr sz="800"/>
            </a:lvl4pPr>
            <a:lvl5pPr marL="1810804" indent="0">
              <a:buNone/>
              <a:defRPr sz="800"/>
            </a:lvl5pPr>
            <a:lvl6pPr marL="2263505" indent="0">
              <a:buNone/>
              <a:defRPr sz="800"/>
            </a:lvl6pPr>
            <a:lvl7pPr marL="2716204" indent="0">
              <a:buNone/>
              <a:defRPr sz="800"/>
            </a:lvl7pPr>
            <a:lvl8pPr marL="3168898" indent="0">
              <a:buNone/>
              <a:defRPr sz="800"/>
            </a:lvl8pPr>
            <a:lvl9pPr marL="3621586" indent="0">
              <a:buNone/>
              <a:defRPr sz="800"/>
            </a:lvl9pPr>
          </a:lstStyle>
          <a:p>
            <a:pPr lvl="0"/>
            <a:r>
              <a:rPr lang="en-US"/>
              <a:t>Click to edit Master text styles</a:t>
            </a:r>
          </a:p>
        </p:txBody>
      </p:sp>
    </p:spTree>
    <p:extLst>
      <p:ext uri="{BB962C8B-B14F-4D97-AF65-F5344CB8AC3E}">
        <p14:creationId xmlns:p14="http://schemas.microsoft.com/office/powerpoint/2010/main" val="208607523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1"/>
            <a:ext cx="6172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2707" indent="0">
              <a:buNone/>
              <a:defRPr sz="2800"/>
            </a:lvl2pPr>
            <a:lvl3pPr marL="905407" indent="0">
              <a:buNone/>
              <a:defRPr sz="2400"/>
            </a:lvl3pPr>
            <a:lvl4pPr marL="1358101" indent="0">
              <a:buNone/>
              <a:defRPr sz="2000"/>
            </a:lvl4pPr>
            <a:lvl5pPr marL="1810804" indent="0">
              <a:buNone/>
              <a:defRPr sz="2000"/>
            </a:lvl5pPr>
            <a:lvl6pPr marL="2263505" indent="0">
              <a:buNone/>
              <a:defRPr sz="2000"/>
            </a:lvl6pPr>
            <a:lvl7pPr marL="2716204" indent="0">
              <a:buNone/>
              <a:defRPr sz="2000"/>
            </a:lvl7pPr>
            <a:lvl8pPr marL="3168898" indent="0">
              <a:buNone/>
              <a:defRPr sz="2000"/>
            </a:lvl8pPr>
            <a:lvl9pPr marL="3621586" indent="0">
              <a:buNone/>
              <a:defRPr sz="2000"/>
            </a:lvl9pPr>
          </a:lstStyle>
          <a:p>
            <a:pPr lvl="0"/>
            <a:endParaRPr lang="en-US" noProof="0" dirty="0"/>
          </a:p>
        </p:txBody>
      </p:sp>
      <p:sp>
        <p:nvSpPr>
          <p:cNvPr id="4" name="Text Placeholder 3"/>
          <p:cNvSpPr>
            <a:spLocks noGrp="1"/>
          </p:cNvSpPr>
          <p:nvPr>
            <p:ph type="body" sz="half" idx="2"/>
          </p:nvPr>
        </p:nvSpPr>
        <p:spPr>
          <a:xfrm>
            <a:off x="2016125" y="5367386"/>
            <a:ext cx="6172200" cy="804863"/>
          </a:xfrm>
        </p:spPr>
        <p:txBody>
          <a:bodyPr/>
          <a:lstStyle>
            <a:lvl1pPr marL="0" indent="0">
              <a:buNone/>
              <a:defRPr sz="1400"/>
            </a:lvl1pPr>
            <a:lvl2pPr marL="452707" indent="0">
              <a:buNone/>
              <a:defRPr sz="1200"/>
            </a:lvl2pPr>
            <a:lvl3pPr marL="905407" indent="0">
              <a:buNone/>
              <a:defRPr sz="1000"/>
            </a:lvl3pPr>
            <a:lvl4pPr marL="1358101" indent="0">
              <a:buNone/>
              <a:defRPr sz="800"/>
            </a:lvl4pPr>
            <a:lvl5pPr marL="1810804" indent="0">
              <a:buNone/>
              <a:defRPr sz="800"/>
            </a:lvl5pPr>
            <a:lvl6pPr marL="2263505" indent="0">
              <a:buNone/>
              <a:defRPr sz="800"/>
            </a:lvl6pPr>
            <a:lvl7pPr marL="2716204" indent="0">
              <a:buNone/>
              <a:defRPr sz="800"/>
            </a:lvl7pPr>
            <a:lvl8pPr marL="3168898" indent="0">
              <a:buNone/>
              <a:defRPr sz="800"/>
            </a:lvl8pPr>
            <a:lvl9pPr marL="3621586" indent="0">
              <a:buNone/>
              <a:defRPr sz="800"/>
            </a:lvl9pPr>
          </a:lstStyle>
          <a:p>
            <a:pPr lvl="0"/>
            <a:r>
              <a:rPr lang="en-US"/>
              <a:t>Click to edit Master text styles</a:t>
            </a:r>
          </a:p>
        </p:txBody>
      </p:sp>
    </p:spTree>
    <p:extLst>
      <p:ext uri="{BB962C8B-B14F-4D97-AF65-F5344CB8AC3E}">
        <p14:creationId xmlns:p14="http://schemas.microsoft.com/office/powerpoint/2010/main" val="395428440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595774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510957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4785"/>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08395" indent="0" algn="ctr">
              <a:buNone/>
              <a:defRPr/>
            </a:lvl2pPr>
            <a:lvl3pPr marL="616818" indent="0" algn="ctr">
              <a:buNone/>
              <a:defRPr/>
            </a:lvl3pPr>
            <a:lvl4pPr marL="925020" indent="0" algn="ctr">
              <a:buNone/>
              <a:defRPr/>
            </a:lvl4pPr>
            <a:lvl5pPr marL="1233416" indent="0" algn="ctr">
              <a:buNone/>
              <a:defRPr/>
            </a:lvl5pPr>
            <a:lvl6pPr marL="1541658" indent="0" algn="ctr">
              <a:buNone/>
              <a:defRPr/>
            </a:lvl6pPr>
            <a:lvl7pPr marL="1850070" indent="0" algn="ctr">
              <a:buNone/>
              <a:defRPr/>
            </a:lvl7pPr>
            <a:lvl8pPr marL="2158404" indent="0" algn="ctr">
              <a:buNone/>
              <a:defRPr/>
            </a:lvl8pPr>
            <a:lvl9pPr marL="2466755" indent="0" algn="ctr">
              <a:buNone/>
              <a:defRPr/>
            </a:lvl9pPr>
          </a:lstStyle>
          <a:p>
            <a:r>
              <a:rPr lang="en-US"/>
              <a:t>Click to edit Master subtitle style</a:t>
            </a:r>
          </a:p>
        </p:txBody>
      </p:sp>
    </p:spTree>
    <p:extLst>
      <p:ext uri="{BB962C8B-B14F-4D97-AF65-F5344CB8AC3E}">
        <p14:creationId xmlns:p14="http://schemas.microsoft.com/office/powerpoint/2010/main" val="366647247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8361109"/>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1" y="4407119"/>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1" y="2906713"/>
            <a:ext cx="8743950" cy="1500187"/>
          </a:xfrm>
        </p:spPr>
        <p:txBody>
          <a:bodyPr anchor="b"/>
          <a:lstStyle>
            <a:lvl1pPr marL="0" indent="0">
              <a:buNone/>
              <a:defRPr sz="1688"/>
            </a:lvl1pPr>
            <a:lvl2pPr marL="308395" indent="0">
              <a:buNone/>
              <a:defRPr sz="1519"/>
            </a:lvl2pPr>
            <a:lvl3pPr marL="616818" indent="0">
              <a:buNone/>
              <a:defRPr sz="1350"/>
            </a:lvl3pPr>
            <a:lvl4pPr marL="925020" indent="0">
              <a:buNone/>
              <a:defRPr sz="1181"/>
            </a:lvl4pPr>
            <a:lvl5pPr marL="1233416" indent="0">
              <a:buNone/>
              <a:defRPr sz="1181"/>
            </a:lvl5pPr>
            <a:lvl6pPr marL="1541658" indent="0">
              <a:buNone/>
              <a:defRPr sz="1181"/>
            </a:lvl6pPr>
            <a:lvl7pPr marL="1850070" indent="0">
              <a:buNone/>
              <a:defRPr sz="1181"/>
            </a:lvl7pPr>
            <a:lvl8pPr marL="2158404" indent="0">
              <a:buNone/>
              <a:defRPr sz="1181"/>
            </a:lvl8pPr>
            <a:lvl9pPr marL="2466755" indent="0">
              <a:buNone/>
              <a:defRPr sz="1181"/>
            </a:lvl9pPr>
          </a:lstStyle>
          <a:p>
            <a:pPr lvl="0"/>
            <a:r>
              <a:rPr lang="en-US"/>
              <a:t>Click to edit Master text styles</a:t>
            </a:r>
          </a:p>
        </p:txBody>
      </p:sp>
    </p:spTree>
    <p:extLst>
      <p:ext uri="{BB962C8B-B14F-4D97-AF65-F5344CB8AC3E}">
        <p14:creationId xmlns:p14="http://schemas.microsoft.com/office/powerpoint/2010/main" val="317249881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3/19/2024</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71122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694"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0367"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468208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025" b="1"/>
            </a:lvl1pPr>
            <a:lvl2pPr marL="308395" indent="0">
              <a:buNone/>
              <a:defRPr sz="1688" b="1"/>
            </a:lvl2pPr>
            <a:lvl3pPr marL="616818" indent="0">
              <a:buNone/>
              <a:defRPr sz="1519" b="1"/>
            </a:lvl3pPr>
            <a:lvl4pPr marL="925020" indent="0">
              <a:buNone/>
              <a:defRPr sz="1350" b="1"/>
            </a:lvl4pPr>
            <a:lvl5pPr marL="1233416" indent="0">
              <a:buNone/>
              <a:defRPr sz="1350" b="1"/>
            </a:lvl5pPr>
            <a:lvl6pPr marL="1541658" indent="0">
              <a:buNone/>
              <a:defRPr sz="1350" b="1"/>
            </a:lvl6pPr>
            <a:lvl7pPr marL="1850070" indent="0">
              <a:buNone/>
              <a:defRPr sz="1350" b="1"/>
            </a:lvl7pPr>
            <a:lvl8pPr marL="2158404" indent="0">
              <a:buNone/>
              <a:defRPr sz="1350" b="1"/>
            </a:lvl8pPr>
            <a:lvl9pPr marL="2466755"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08395" indent="0">
              <a:buNone/>
              <a:defRPr sz="1688" b="1"/>
            </a:lvl2pPr>
            <a:lvl3pPr marL="616818" indent="0">
              <a:buNone/>
              <a:defRPr sz="1519" b="1"/>
            </a:lvl3pPr>
            <a:lvl4pPr marL="925020" indent="0">
              <a:buNone/>
              <a:defRPr sz="1350" b="1"/>
            </a:lvl4pPr>
            <a:lvl5pPr marL="1233416" indent="0">
              <a:buNone/>
              <a:defRPr sz="1350" b="1"/>
            </a:lvl5pPr>
            <a:lvl6pPr marL="1541658" indent="0">
              <a:buNone/>
              <a:defRPr sz="1350" b="1"/>
            </a:lvl6pPr>
            <a:lvl7pPr marL="1850070" indent="0">
              <a:buNone/>
              <a:defRPr sz="1350" b="1"/>
            </a:lvl7pPr>
            <a:lvl8pPr marL="2158404" indent="0">
              <a:buNone/>
              <a:defRPr sz="1350" b="1"/>
            </a:lvl8pPr>
            <a:lvl9pPr marL="2466755"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0932793"/>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51056896"/>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962452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91"/>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53" y="273794"/>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5" y="1435104"/>
            <a:ext cx="3384550" cy="4691063"/>
          </a:xfrm>
        </p:spPr>
        <p:txBody>
          <a:bodyPr/>
          <a:lstStyle>
            <a:lvl1pPr marL="0" indent="0">
              <a:buNone/>
              <a:defRPr sz="1181"/>
            </a:lvl1pPr>
            <a:lvl2pPr marL="308395" indent="0">
              <a:buNone/>
              <a:defRPr sz="1013"/>
            </a:lvl2pPr>
            <a:lvl3pPr marL="616818" indent="0">
              <a:buNone/>
              <a:defRPr sz="844"/>
            </a:lvl3pPr>
            <a:lvl4pPr marL="925020" indent="0">
              <a:buNone/>
              <a:defRPr sz="675"/>
            </a:lvl4pPr>
            <a:lvl5pPr marL="1233416" indent="0">
              <a:buNone/>
              <a:defRPr sz="675"/>
            </a:lvl5pPr>
            <a:lvl6pPr marL="1541658" indent="0">
              <a:buNone/>
              <a:defRPr sz="675"/>
            </a:lvl6pPr>
            <a:lvl7pPr marL="1850070" indent="0">
              <a:buNone/>
              <a:defRPr sz="675"/>
            </a:lvl7pPr>
            <a:lvl8pPr marL="2158404" indent="0">
              <a:buNone/>
              <a:defRPr sz="675"/>
            </a:lvl8pPr>
            <a:lvl9pPr marL="2466755" indent="0">
              <a:buNone/>
              <a:defRPr sz="675"/>
            </a:lvl9pPr>
          </a:lstStyle>
          <a:p>
            <a:pPr lvl="0"/>
            <a:r>
              <a:rPr lang="en-US"/>
              <a:t>Click to edit Master text styles</a:t>
            </a:r>
          </a:p>
        </p:txBody>
      </p:sp>
    </p:spTree>
    <p:extLst>
      <p:ext uri="{BB962C8B-B14F-4D97-AF65-F5344CB8AC3E}">
        <p14:creationId xmlns:p14="http://schemas.microsoft.com/office/powerpoint/2010/main" val="836827293"/>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08395" indent="0">
              <a:buNone/>
              <a:defRPr sz="2363"/>
            </a:lvl2pPr>
            <a:lvl3pPr marL="616818" indent="0">
              <a:buNone/>
              <a:defRPr sz="2025"/>
            </a:lvl3pPr>
            <a:lvl4pPr marL="925020" indent="0">
              <a:buNone/>
              <a:defRPr sz="1688"/>
            </a:lvl4pPr>
            <a:lvl5pPr marL="1233416" indent="0">
              <a:buNone/>
              <a:defRPr sz="1688"/>
            </a:lvl5pPr>
            <a:lvl6pPr marL="1541658" indent="0">
              <a:buNone/>
              <a:defRPr sz="1688"/>
            </a:lvl6pPr>
            <a:lvl7pPr marL="1850070" indent="0">
              <a:buNone/>
              <a:defRPr sz="1688"/>
            </a:lvl7pPr>
            <a:lvl8pPr marL="2158404" indent="0">
              <a:buNone/>
              <a:defRPr sz="1688"/>
            </a:lvl8pPr>
            <a:lvl9pPr marL="2466755" indent="0">
              <a:buNone/>
              <a:defRPr sz="1688"/>
            </a:lvl9pPr>
          </a:lstStyle>
          <a:p>
            <a:pPr lvl="0"/>
            <a:endParaRPr lang="en-US" noProof="0" dirty="0"/>
          </a:p>
        </p:txBody>
      </p:sp>
      <p:sp>
        <p:nvSpPr>
          <p:cNvPr id="4" name="Text Placeholder 3"/>
          <p:cNvSpPr>
            <a:spLocks noGrp="1"/>
          </p:cNvSpPr>
          <p:nvPr>
            <p:ph type="body" sz="half" idx="2"/>
          </p:nvPr>
        </p:nvSpPr>
        <p:spPr>
          <a:xfrm>
            <a:off x="2016125" y="5369158"/>
            <a:ext cx="6172200" cy="804863"/>
          </a:xfrm>
        </p:spPr>
        <p:txBody>
          <a:bodyPr/>
          <a:lstStyle>
            <a:lvl1pPr marL="0" indent="0">
              <a:buNone/>
              <a:defRPr sz="1181"/>
            </a:lvl1pPr>
            <a:lvl2pPr marL="308395" indent="0">
              <a:buNone/>
              <a:defRPr sz="1013"/>
            </a:lvl2pPr>
            <a:lvl3pPr marL="616818" indent="0">
              <a:buNone/>
              <a:defRPr sz="844"/>
            </a:lvl3pPr>
            <a:lvl4pPr marL="925020" indent="0">
              <a:buNone/>
              <a:defRPr sz="675"/>
            </a:lvl4pPr>
            <a:lvl5pPr marL="1233416" indent="0">
              <a:buNone/>
              <a:defRPr sz="675"/>
            </a:lvl5pPr>
            <a:lvl6pPr marL="1541658" indent="0">
              <a:buNone/>
              <a:defRPr sz="675"/>
            </a:lvl6pPr>
            <a:lvl7pPr marL="1850070" indent="0">
              <a:buNone/>
              <a:defRPr sz="675"/>
            </a:lvl7pPr>
            <a:lvl8pPr marL="2158404" indent="0">
              <a:buNone/>
              <a:defRPr sz="675"/>
            </a:lvl8pPr>
            <a:lvl9pPr marL="2466755" indent="0">
              <a:buNone/>
              <a:defRPr sz="675"/>
            </a:lvl9pPr>
          </a:lstStyle>
          <a:p>
            <a:pPr lvl="0"/>
            <a:r>
              <a:rPr lang="en-US"/>
              <a:t>Click to edit Master text styles</a:t>
            </a:r>
          </a:p>
        </p:txBody>
      </p:sp>
    </p:spTree>
    <p:extLst>
      <p:ext uri="{BB962C8B-B14F-4D97-AF65-F5344CB8AC3E}">
        <p14:creationId xmlns:p14="http://schemas.microsoft.com/office/powerpoint/2010/main" val="404738596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7752624"/>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53"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127234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pPr lvl="0"/>
            <a:endParaRPr lang="en-US" noProof="0" dirty="0"/>
          </a:p>
        </p:txBody>
      </p:sp>
    </p:spTree>
    <p:extLst>
      <p:ext uri="{BB962C8B-B14F-4D97-AF65-F5344CB8AC3E}">
        <p14:creationId xmlns:p14="http://schemas.microsoft.com/office/powerpoint/2010/main" val="1075787496"/>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574"/>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84477" indent="0" algn="ctr">
              <a:buNone/>
              <a:defRPr/>
            </a:lvl2pPr>
            <a:lvl3pPr marL="768949" indent="0" algn="ctr">
              <a:buNone/>
              <a:defRPr/>
            </a:lvl3pPr>
            <a:lvl4pPr marL="1153423" indent="0" algn="ctr">
              <a:buNone/>
              <a:defRPr/>
            </a:lvl4pPr>
            <a:lvl5pPr marL="1537849" indent="0" algn="ctr">
              <a:buNone/>
              <a:defRPr/>
            </a:lvl5pPr>
            <a:lvl6pPr marL="1922306" indent="0" algn="ctr">
              <a:buNone/>
              <a:defRPr/>
            </a:lvl6pPr>
            <a:lvl7pPr marL="2306768" indent="0" algn="ctr">
              <a:buNone/>
              <a:defRPr/>
            </a:lvl7pPr>
            <a:lvl8pPr marL="2691219" indent="0" algn="ctr">
              <a:buNone/>
              <a:defRPr/>
            </a:lvl8pPr>
            <a:lvl9pPr marL="3075680" indent="0" algn="ctr">
              <a:buNone/>
              <a:defRPr/>
            </a:lvl9pPr>
          </a:lstStyle>
          <a:p>
            <a:r>
              <a:rPr lang="en-US"/>
              <a:t>Click to edit Master subtitle style</a:t>
            </a:r>
          </a:p>
        </p:txBody>
      </p:sp>
    </p:spTree>
    <p:extLst>
      <p:ext uri="{BB962C8B-B14F-4D97-AF65-F5344CB8AC3E}">
        <p14:creationId xmlns:p14="http://schemas.microsoft.com/office/powerpoint/2010/main" val="11422573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3/19/2024</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0142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847566"/>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51"/>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688"/>
            </a:lvl1pPr>
            <a:lvl2pPr marL="384477" indent="0">
              <a:buNone/>
              <a:defRPr sz="1519"/>
            </a:lvl2pPr>
            <a:lvl3pPr marL="768949" indent="0">
              <a:buNone/>
              <a:defRPr sz="1350"/>
            </a:lvl3pPr>
            <a:lvl4pPr marL="1153423" indent="0">
              <a:buNone/>
              <a:defRPr sz="1181"/>
            </a:lvl4pPr>
            <a:lvl5pPr marL="1537849" indent="0">
              <a:buNone/>
              <a:defRPr sz="1181"/>
            </a:lvl5pPr>
            <a:lvl6pPr marL="1922306" indent="0">
              <a:buNone/>
              <a:defRPr sz="1181"/>
            </a:lvl6pPr>
            <a:lvl7pPr marL="2306768" indent="0">
              <a:buNone/>
              <a:defRPr sz="1181"/>
            </a:lvl7pPr>
            <a:lvl8pPr marL="2691219" indent="0">
              <a:buNone/>
              <a:defRPr sz="1181"/>
            </a:lvl8pPr>
            <a:lvl9pPr marL="3075680" indent="0">
              <a:buNone/>
              <a:defRPr sz="1181"/>
            </a:lvl9pPr>
          </a:lstStyle>
          <a:p>
            <a:pPr lvl="0"/>
            <a:r>
              <a:rPr lang="en-US"/>
              <a:t>Click to edit Master text styles</a:t>
            </a:r>
          </a:p>
        </p:txBody>
      </p:sp>
    </p:spTree>
    <p:extLst>
      <p:ext uri="{BB962C8B-B14F-4D97-AF65-F5344CB8AC3E}">
        <p14:creationId xmlns:p14="http://schemas.microsoft.com/office/powerpoint/2010/main" val="16998375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579"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812"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6945101"/>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025" b="1"/>
            </a:lvl1pPr>
            <a:lvl2pPr marL="384477" indent="0">
              <a:buNone/>
              <a:defRPr sz="1688" b="1"/>
            </a:lvl2pPr>
            <a:lvl3pPr marL="768949" indent="0">
              <a:buNone/>
              <a:defRPr sz="1519" b="1"/>
            </a:lvl3pPr>
            <a:lvl4pPr marL="1153423" indent="0">
              <a:buNone/>
              <a:defRPr sz="1350" b="1"/>
            </a:lvl4pPr>
            <a:lvl5pPr marL="1537849" indent="0">
              <a:buNone/>
              <a:defRPr sz="1350" b="1"/>
            </a:lvl5pPr>
            <a:lvl6pPr marL="1922306" indent="0">
              <a:buNone/>
              <a:defRPr sz="1350" b="1"/>
            </a:lvl6pPr>
            <a:lvl7pPr marL="2306768" indent="0">
              <a:buNone/>
              <a:defRPr sz="1350" b="1"/>
            </a:lvl7pPr>
            <a:lvl8pPr marL="2691219" indent="0">
              <a:buNone/>
              <a:defRPr sz="1350" b="1"/>
            </a:lvl8pPr>
            <a:lvl9pPr marL="3075680"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84477" indent="0">
              <a:buNone/>
              <a:defRPr sz="1688" b="1"/>
            </a:lvl2pPr>
            <a:lvl3pPr marL="768949" indent="0">
              <a:buNone/>
              <a:defRPr sz="1519" b="1"/>
            </a:lvl3pPr>
            <a:lvl4pPr marL="1153423" indent="0">
              <a:buNone/>
              <a:defRPr sz="1350" b="1"/>
            </a:lvl4pPr>
            <a:lvl5pPr marL="1537849" indent="0">
              <a:buNone/>
              <a:defRPr sz="1350" b="1"/>
            </a:lvl5pPr>
            <a:lvl6pPr marL="1922306" indent="0">
              <a:buNone/>
              <a:defRPr sz="1350" b="1"/>
            </a:lvl6pPr>
            <a:lvl7pPr marL="2306768" indent="0">
              <a:buNone/>
              <a:defRPr sz="1350" b="1"/>
            </a:lvl7pPr>
            <a:lvl8pPr marL="2691219" indent="0">
              <a:buNone/>
              <a:defRPr sz="1350" b="1"/>
            </a:lvl8pPr>
            <a:lvl9pPr marL="3075680"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3806486"/>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27623084"/>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1501005"/>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3"/>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25" y="273101"/>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5" y="1435104"/>
            <a:ext cx="3384550" cy="4691063"/>
          </a:xfrm>
        </p:spPr>
        <p:txBody>
          <a:bodyPr/>
          <a:lstStyle>
            <a:lvl1pPr marL="0" indent="0">
              <a:buNone/>
              <a:defRPr sz="1181"/>
            </a:lvl1pPr>
            <a:lvl2pPr marL="384477" indent="0">
              <a:buNone/>
              <a:defRPr sz="1013"/>
            </a:lvl2pPr>
            <a:lvl3pPr marL="768949" indent="0">
              <a:buNone/>
              <a:defRPr sz="844"/>
            </a:lvl3pPr>
            <a:lvl4pPr marL="1153423" indent="0">
              <a:buNone/>
              <a:defRPr sz="675"/>
            </a:lvl4pPr>
            <a:lvl5pPr marL="1537849" indent="0">
              <a:buNone/>
              <a:defRPr sz="675"/>
            </a:lvl5pPr>
            <a:lvl6pPr marL="1922306" indent="0">
              <a:buNone/>
              <a:defRPr sz="675"/>
            </a:lvl6pPr>
            <a:lvl7pPr marL="2306768" indent="0">
              <a:buNone/>
              <a:defRPr sz="675"/>
            </a:lvl7pPr>
            <a:lvl8pPr marL="2691219" indent="0">
              <a:buNone/>
              <a:defRPr sz="675"/>
            </a:lvl8pPr>
            <a:lvl9pPr marL="3075680" indent="0">
              <a:buNone/>
              <a:defRPr sz="675"/>
            </a:lvl9pPr>
          </a:lstStyle>
          <a:p>
            <a:pPr lvl="0"/>
            <a:r>
              <a:rPr lang="en-US"/>
              <a:t>Click to edit Master text styles</a:t>
            </a:r>
          </a:p>
        </p:txBody>
      </p:sp>
    </p:spTree>
    <p:extLst>
      <p:ext uri="{BB962C8B-B14F-4D97-AF65-F5344CB8AC3E}">
        <p14:creationId xmlns:p14="http://schemas.microsoft.com/office/powerpoint/2010/main" val="942814242"/>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84477" indent="0">
              <a:buNone/>
              <a:defRPr sz="2363"/>
            </a:lvl2pPr>
            <a:lvl3pPr marL="768949" indent="0">
              <a:buNone/>
              <a:defRPr sz="2025"/>
            </a:lvl3pPr>
            <a:lvl4pPr marL="1153423" indent="0">
              <a:buNone/>
              <a:defRPr sz="1688"/>
            </a:lvl4pPr>
            <a:lvl5pPr marL="1537849" indent="0">
              <a:buNone/>
              <a:defRPr sz="1688"/>
            </a:lvl5pPr>
            <a:lvl6pPr marL="1922306" indent="0">
              <a:buNone/>
              <a:defRPr sz="1688"/>
            </a:lvl6pPr>
            <a:lvl7pPr marL="2306768" indent="0">
              <a:buNone/>
              <a:defRPr sz="1688"/>
            </a:lvl7pPr>
            <a:lvl8pPr marL="2691219" indent="0">
              <a:buNone/>
              <a:defRPr sz="1688"/>
            </a:lvl8pPr>
            <a:lvl9pPr marL="3075680" indent="0">
              <a:buNone/>
              <a:defRPr sz="1688"/>
            </a:lvl9pPr>
          </a:lstStyle>
          <a:p>
            <a:pPr lvl="0"/>
            <a:r>
              <a:rPr lang="en-US" noProof="0" dirty="0"/>
              <a:t>Click icon to add picture</a:t>
            </a:r>
          </a:p>
        </p:txBody>
      </p:sp>
      <p:sp>
        <p:nvSpPr>
          <p:cNvPr id="4" name="Text Placeholder 3"/>
          <p:cNvSpPr>
            <a:spLocks noGrp="1"/>
          </p:cNvSpPr>
          <p:nvPr>
            <p:ph type="body" sz="half" idx="2"/>
          </p:nvPr>
        </p:nvSpPr>
        <p:spPr>
          <a:xfrm>
            <a:off x="2016125" y="5367439"/>
            <a:ext cx="6172200" cy="804863"/>
          </a:xfrm>
        </p:spPr>
        <p:txBody>
          <a:bodyPr/>
          <a:lstStyle>
            <a:lvl1pPr marL="0" indent="0">
              <a:buNone/>
              <a:defRPr sz="1181"/>
            </a:lvl1pPr>
            <a:lvl2pPr marL="384477" indent="0">
              <a:buNone/>
              <a:defRPr sz="1013"/>
            </a:lvl2pPr>
            <a:lvl3pPr marL="768949" indent="0">
              <a:buNone/>
              <a:defRPr sz="844"/>
            </a:lvl3pPr>
            <a:lvl4pPr marL="1153423" indent="0">
              <a:buNone/>
              <a:defRPr sz="675"/>
            </a:lvl4pPr>
            <a:lvl5pPr marL="1537849" indent="0">
              <a:buNone/>
              <a:defRPr sz="675"/>
            </a:lvl5pPr>
            <a:lvl6pPr marL="1922306" indent="0">
              <a:buNone/>
              <a:defRPr sz="675"/>
            </a:lvl6pPr>
            <a:lvl7pPr marL="2306768" indent="0">
              <a:buNone/>
              <a:defRPr sz="675"/>
            </a:lvl7pPr>
            <a:lvl8pPr marL="2691219" indent="0">
              <a:buNone/>
              <a:defRPr sz="675"/>
            </a:lvl8pPr>
            <a:lvl9pPr marL="3075680" indent="0">
              <a:buNone/>
              <a:defRPr sz="675"/>
            </a:lvl9pPr>
          </a:lstStyle>
          <a:p>
            <a:pPr lvl="0"/>
            <a:r>
              <a:rPr lang="en-US"/>
              <a:t>Click to edit Master text styles</a:t>
            </a:r>
          </a:p>
        </p:txBody>
      </p:sp>
    </p:spTree>
    <p:extLst>
      <p:ext uri="{BB962C8B-B14F-4D97-AF65-F5344CB8AC3E}">
        <p14:creationId xmlns:p14="http://schemas.microsoft.com/office/powerpoint/2010/main" val="2413401645"/>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5377969"/>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507845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3/19/2024</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73346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pPr lvl="0"/>
            <a:r>
              <a:rPr lang="en-US" noProof="0" dirty="0"/>
              <a:t>Click icon to add chart</a:t>
            </a:r>
          </a:p>
        </p:txBody>
      </p:sp>
    </p:spTree>
    <p:extLst>
      <p:ext uri="{BB962C8B-B14F-4D97-AF65-F5344CB8AC3E}">
        <p14:creationId xmlns:p14="http://schemas.microsoft.com/office/powerpoint/2010/main" val="375161722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74"/>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6364" indent="0" algn="ctr">
              <a:buNone/>
              <a:defRPr/>
            </a:lvl2pPr>
            <a:lvl3pPr marL="912725" indent="0" algn="ctr">
              <a:buNone/>
              <a:defRPr/>
            </a:lvl3pPr>
            <a:lvl4pPr marL="1369084" indent="0" algn="ctr">
              <a:buNone/>
              <a:defRPr/>
            </a:lvl4pPr>
            <a:lvl5pPr marL="1825438" indent="0" algn="ctr">
              <a:buNone/>
              <a:defRPr/>
            </a:lvl5pPr>
            <a:lvl6pPr marL="2281798" indent="0" algn="ctr">
              <a:buNone/>
              <a:defRPr/>
            </a:lvl6pPr>
            <a:lvl7pPr marL="2738156" indent="0" algn="ctr">
              <a:buNone/>
              <a:defRPr/>
            </a:lvl7pPr>
            <a:lvl8pPr marL="3194513" indent="0" algn="ctr">
              <a:buNone/>
              <a:defRPr/>
            </a:lvl8pPr>
            <a:lvl9pPr marL="3650876" indent="0" algn="ctr">
              <a:buNone/>
              <a:defRPr/>
            </a:lvl9pPr>
          </a:lstStyle>
          <a:p>
            <a:r>
              <a:rPr lang="en-US"/>
              <a:t>Click to edit Master subtitle style</a:t>
            </a:r>
          </a:p>
        </p:txBody>
      </p:sp>
    </p:spTree>
    <p:extLst>
      <p:ext uri="{BB962C8B-B14F-4D97-AF65-F5344CB8AC3E}">
        <p14:creationId xmlns:p14="http://schemas.microsoft.com/office/powerpoint/2010/main" val="1321267381"/>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7000696"/>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23"/>
            <a:ext cx="874395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6364" indent="0">
              <a:buNone/>
              <a:defRPr sz="1800"/>
            </a:lvl2pPr>
            <a:lvl3pPr marL="912725" indent="0">
              <a:buNone/>
              <a:defRPr sz="1600"/>
            </a:lvl3pPr>
            <a:lvl4pPr marL="1369084" indent="0">
              <a:buNone/>
              <a:defRPr sz="1400"/>
            </a:lvl4pPr>
            <a:lvl5pPr marL="1825438" indent="0">
              <a:buNone/>
              <a:defRPr sz="1400"/>
            </a:lvl5pPr>
            <a:lvl6pPr marL="2281798" indent="0">
              <a:buNone/>
              <a:defRPr sz="1400"/>
            </a:lvl6pPr>
            <a:lvl7pPr marL="2738156" indent="0">
              <a:buNone/>
              <a:defRPr sz="1400"/>
            </a:lvl7pPr>
            <a:lvl8pPr marL="3194513" indent="0">
              <a:buNone/>
              <a:defRPr sz="1400"/>
            </a:lvl8pPr>
            <a:lvl9pPr marL="3650876" indent="0">
              <a:buNone/>
              <a:defRPr sz="1400"/>
            </a:lvl9pPr>
          </a:lstStyle>
          <a:p>
            <a:pPr lvl="0"/>
            <a:r>
              <a:rPr lang="en-US"/>
              <a:t>Click to edit Master text styles</a:t>
            </a:r>
          </a:p>
        </p:txBody>
      </p:sp>
    </p:spTree>
    <p:extLst>
      <p:ext uri="{BB962C8B-B14F-4D97-AF65-F5344CB8AC3E}">
        <p14:creationId xmlns:p14="http://schemas.microsoft.com/office/powerpoint/2010/main" val="2228569755"/>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559"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36"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5925938"/>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400" b="1"/>
            </a:lvl1pPr>
            <a:lvl2pPr marL="456364" indent="0">
              <a:buNone/>
              <a:defRPr sz="2000" b="1"/>
            </a:lvl2pPr>
            <a:lvl3pPr marL="912725" indent="0">
              <a:buNone/>
              <a:defRPr sz="1800" b="1"/>
            </a:lvl3pPr>
            <a:lvl4pPr marL="1369084" indent="0">
              <a:buNone/>
              <a:defRPr sz="1600" b="1"/>
            </a:lvl4pPr>
            <a:lvl5pPr marL="1825438" indent="0">
              <a:buNone/>
              <a:defRPr sz="1600" b="1"/>
            </a:lvl5pPr>
            <a:lvl6pPr marL="2281798" indent="0">
              <a:buNone/>
              <a:defRPr sz="1600" b="1"/>
            </a:lvl6pPr>
            <a:lvl7pPr marL="2738156" indent="0">
              <a:buNone/>
              <a:defRPr sz="1600" b="1"/>
            </a:lvl7pPr>
            <a:lvl8pPr marL="3194513" indent="0">
              <a:buNone/>
              <a:defRPr sz="1600" b="1"/>
            </a:lvl8pPr>
            <a:lvl9pPr marL="3650876"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400" b="1"/>
            </a:lvl1pPr>
            <a:lvl2pPr marL="456364" indent="0">
              <a:buNone/>
              <a:defRPr sz="2000" b="1"/>
            </a:lvl2pPr>
            <a:lvl3pPr marL="912725" indent="0">
              <a:buNone/>
              <a:defRPr sz="1800" b="1"/>
            </a:lvl3pPr>
            <a:lvl4pPr marL="1369084" indent="0">
              <a:buNone/>
              <a:defRPr sz="1600" b="1"/>
            </a:lvl4pPr>
            <a:lvl5pPr marL="1825438" indent="0">
              <a:buNone/>
              <a:defRPr sz="1600" b="1"/>
            </a:lvl5pPr>
            <a:lvl6pPr marL="2281798" indent="0">
              <a:buNone/>
              <a:defRPr sz="1600" b="1"/>
            </a:lvl6pPr>
            <a:lvl7pPr marL="2738156" indent="0">
              <a:buNone/>
              <a:defRPr sz="1600" b="1"/>
            </a:lvl7pPr>
            <a:lvl8pPr marL="3194513" indent="0">
              <a:buNone/>
              <a:defRPr sz="1600" b="1"/>
            </a:lvl8pPr>
            <a:lvl9pPr marL="365087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7915805"/>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75758171"/>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995138"/>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4" y="273050"/>
            <a:ext cx="3384550"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063"/>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4" y="1435104"/>
            <a:ext cx="3384550" cy="4691063"/>
          </a:xfrm>
        </p:spPr>
        <p:txBody>
          <a:bodyPr/>
          <a:lstStyle>
            <a:lvl1pPr marL="0" indent="0">
              <a:buNone/>
              <a:defRPr sz="1400"/>
            </a:lvl1pPr>
            <a:lvl2pPr marL="456364" indent="0">
              <a:buNone/>
              <a:defRPr sz="1200"/>
            </a:lvl2pPr>
            <a:lvl3pPr marL="912725" indent="0">
              <a:buNone/>
              <a:defRPr sz="1000"/>
            </a:lvl3pPr>
            <a:lvl4pPr marL="1369084" indent="0">
              <a:buNone/>
              <a:defRPr sz="800"/>
            </a:lvl4pPr>
            <a:lvl5pPr marL="1825438" indent="0">
              <a:buNone/>
              <a:defRPr sz="800"/>
            </a:lvl5pPr>
            <a:lvl6pPr marL="2281798" indent="0">
              <a:buNone/>
              <a:defRPr sz="800"/>
            </a:lvl6pPr>
            <a:lvl7pPr marL="2738156" indent="0">
              <a:buNone/>
              <a:defRPr sz="800"/>
            </a:lvl7pPr>
            <a:lvl8pPr marL="3194513" indent="0">
              <a:buNone/>
              <a:defRPr sz="800"/>
            </a:lvl8pPr>
            <a:lvl9pPr marL="3650876" indent="0">
              <a:buNone/>
              <a:defRPr sz="800"/>
            </a:lvl9pPr>
          </a:lstStyle>
          <a:p>
            <a:pPr lvl="0"/>
            <a:r>
              <a:rPr lang="en-US"/>
              <a:t>Click to edit Master text styles</a:t>
            </a:r>
          </a:p>
        </p:txBody>
      </p:sp>
    </p:spTree>
    <p:extLst>
      <p:ext uri="{BB962C8B-B14F-4D97-AF65-F5344CB8AC3E}">
        <p14:creationId xmlns:p14="http://schemas.microsoft.com/office/powerpoint/2010/main" val="124528081"/>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1"/>
            <a:ext cx="6172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6364" indent="0">
              <a:buNone/>
              <a:defRPr sz="2800"/>
            </a:lvl2pPr>
            <a:lvl3pPr marL="912725" indent="0">
              <a:buNone/>
              <a:defRPr sz="2400"/>
            </a:lvl3pPr>
            <a:lvl4pPr marL="1369084" indent="0">
              <a:buNone/>
              <a:defRPr sz="2000"/>
            </a:lvl4pPr>
            <a:lvl5pPr marL="1825438" indent="0">
              <a:buNone/>
              <a:defRPr sz="2000"/>
            </a:lvl5pPr>
            <a:lvl6pPr marL="2281798" indent="0">
              <a:buNone/>
              <a:defRPr sz="2000"/>
            </a:lvl6pPr>
            <a:lvl7pPr marL="2738156" indent="0">
              <a:buNone/>
              <a:defRPr sz="2000"/>
            </a:lvl7pPr>
            <a:lvl8pPr marL="3194513" indent="0">
              <a:buNone/>
              <a:defRPr sz="2000"/>
            </a:lvl8pPr>
            <a:lvl9pPr marL="3650876" indent="0">
              <a:buNone/>
              <a:defRPr sz="2000"/>
            </a:lvl9pPr>
          </a:lstStyle>
          <a:p>
            <a:endParaRPr lang="en-US"/>
          </a:p>
        </p:txBody>
      </p:sp>
      <p:sp>
        <p:nvSpPr>
          <p:cNvPr id="4" name="Text Placeholder 3"/>
          <p:cNvSpPr>
            <a:spLocks noGrp="1"/>
          </p:cNvSpPr>
          <p:nvPr>
            <p:ph type="body" sz="half" idx="2"/>
          </p:nvPr>
        </p:nvSpPr>
        <p:spPr>
          <a:xfrm>
            <a:off x="2016125" y="5367347"/>
            <a:ext cx="6172200" cy="804863"/>
          </a:xfrm>
        </p:spPr>
        <p:txBody>
          <a:bodyPr/>
          <a:lstStyle>
            <a:lvl1pPr marL="0" indent="0">
              <a:buNone/>
              <a:defRPr sz="1400"/>
            </a:lvl1pPr>
            <a:lvl2pPr marL="456364" indent="0">
              <a:buNone/>
              <a:defRPr sz="1200"/>
            </a:lvl2pPr>
            <a:lvl3pPr marL="912725" indent="0">
              <a:buNone/>
              <a:defRPr sz="1000"/>
            </a:lvl3pPr>
            <a:lvl4pPr marL="1369084" indent="0">
              <a:buNone/>
              <a:defRPr sz="800"/>
            </a:lvl4pPr>
            <a:lvl5pPr marL="1825438" indent="0">
              <a:buNone/>
              <a:defRPr sz="800"/>
            </a:lvl5pPr>
            <a:lvl6pPr marL="2281798" indent="0">
              <a:buNone/>
              <a:defRPr sz="800"/>
            </a:lvl6pPr>
            <a:lvl7pPr marL="2738156" indent="0">
              <a:buNone/>
              <a:defRPr sz="800"/>
            </a:lvl7pPr>
            <a:lvl8pPr marL="3194513" indent="0">
              <a:buNone/>
              <a:defRPr sz="800"/>
            </a:lvl8pPr>
            <a:lvl9pPr marL="3650876" indent="0">
              <a:buNone/>
              <a:defRPr sz="800"/>
            </a:lvl9pPr>
          </a:lstStyle>
          <a:p>
            <a:pPr lvl="0"/>
            <a:r>
              <a:rPr lang="en-US"/>
              <a:t>Click to edit Master text styles</a:t>
            </a:r>
          </a:p>
        </p:txBody>
      </p:sp>
    </p:spTree>
    <p:extLst>
      <p:ext uri="{BB962C8B-B14F-4D97-AF65-F5344CB8AC3E}">
        <p14:creationId xmlns:p14="http://schemas.microsoft.com/office/powerpoint/2010/main" val="73566505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3/19/2024</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1028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9182798"/>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4903919"/>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endParaRPr lang="en-US"/>
          </a:p>
        </p:txBody>
      </p:sp>
    </p:spTree>
    <p:extLst>
      <p:ext uri="{BB962C8B-B14F-4D97-AF65-F5344CB8AC3E}">
        <p14:creationId xmlns:p14="http://schemas.microsoft.com/office/powerpoint/2010/main" val="161954285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3/19/2024</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860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3/19/2024</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5292591"/>
      </p:ext>
    </p:extLst>
  </p:cSld>
  <p:clrMap bg1="dk1" tx1="lt1" bg2="dk2" tx2="lt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661" tIns="36303" rIns="72661" bIns="36303"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661" tIns="36303" rIns="72661" bIns="3630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386882552"/>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transition/>
  <p:txStyles>
    <p:titleStyle>
      <a:lvl1pPr algn="ctr" rtl="0" eaLnBrk="0" fontAlgn="base" hangingPunct="0">
        <a:spcBef>
          <a:spcPct val="0"/>
        </a:spcBef>
        <a:spcAft>
          <a:spcPct val="0"/>
        </a:spcAft>
        <a:defRPr sz="3544" b="1">
          <a:solidFill>
            <a:srgbClr val="FFFF00"/>
          </a:solidFill>
          <a:latin typeface="+mj-lt"/>
          <a:ea typeface="+mj-ea"/>
          <a:cs typeface="+mj-cs"/>
        </a:defRPr>
      </a:lvl1pPr>
      <a:lvl2pPr algn="ctr" rtl="0" eaLnBrk="0" fontAlgn="base" hangingPunct="0">
        <a:spcBef>
          <a:spcPct val="0"/>
        </a:spcBef>
        <a:spcAft>
          <a:spcPct val="0"/>
        </a:spcAft>
        <a:defRPr sz="3544" b="1">
          <a:solidFill>
            <a:srgbClr val="FFFF00"/>
          </a:solidFill>
          <a:latin typeface="Times New Roman" pitchFamily="18" charset="0"/>
        </a:defRPr>
      </a:lvl2pPr>
      <a:lvl3pPr algn="ctr" rtl="0" eaLnBrk="0" fontAlgn="base" hangingPunct="0">
        <a:spcBef>
          <a:spcPct val="0"/>
        </a:spcBef>
        <a:spcAft>
          <a:spcPct val="0"/>
        </a:spcAft>
        <a:defRPr sz="3544" b="1">
          <a:solidFill>
            <a:srgbClr val="FFFF00"/>
          </a:solidFill>
          <a:latin typeface="Times New Roman" pitchFamily="18" charset="0"/>
        </a:defRPr>
      </a:lvl3pPr>
      <a:lvl4pPr algn="ctr" rtl="0" eaLnBrk="0" fontAlgn="base" hangingPunct="0">
        <a:spcBef>
          <a:spcPct val="0"/>
        </a:spcBef>
        <a:spcAft>
          <a:spcPct val="0"/>
        </a:spcAft>
        <a:defRPr sz="3544" b="1">
          <a:solidFill>
            <a:srgbClr val="FFFF00"/>
          </a:solidFill>
          <a:latin typeface="Times New Roman" pitchFamily="18" charset="0"/>
        </a:defRPr>
      </a:lvl4pPr>
      <a:lvl5pPr algn="ctr" rtl="0" eaLnBrk="0" fontAlgn="base" hangingPunct="0">
        <a:spcBef>
          <a:spcPct val="0"/>
        </a:spcBef>
        <a:spcAft>
          <a:spcPct val="0"/>
        </a:spcAft>
        <a:defRPr sz="3544" b="1">
          <a:solidFill>
            <a:srgbClr val="FFFF00"/>
          </a:solidFill>
          <a:latin typeface="Times New Roman" pitchFamily="18" charset="0"/>
        </a:defRPr>
      </a:lvl5pPr>
      <a:lvl6pPr marL="306466" algn="ctr" rtl="0" eaLnBrk="0" fontAlgn="base" hangingPunct="0">
        <a:spcBef>
          <a:spcPct val="0"/>
        </a:spcBef>
        <a:spcAft>
          <a:spcPct val="0"/>
        </a:spcAft>
        <a:defRPr sz="3544" b="1">
          <a:solidFill>
            <a:srgbClr val="FFFF00"/>
          </a:solidFill>
          <a:latin typeface="Times New Roman" pitchFamily="18" charset="0"/>
        </a:defRPr>
      </a:lvl6pPr>
      <a:lvl7pPr marL="612795" algn="ctr" rtl="0" eaLnBrk="0" fontAlgn="base" hangingPunct="0">
        <a:spcBef>
          <a:spcPct val="0"/>
        </a:spcBef>
        <a:spcAft>
          <a:spcPct val="0"/>
        </a:spcAft>
        <a:defRPr sz="3544" b="1">
          <a:solidFill>
            <a:srgbClr val="FFFF00"/>
          </a:solidFill>
          <a:latin typeface="Times New Roman" pitchFamily="18" charset="0"/>
        </a:defRPr>
      </a:lvl7pPr>
      <a:lvl8pPr marL="919254" algn="ctr" rtl="0" eaLnBrk="0" fontAlgn="base" hangingPunct="0">
        <a:spcBef>
          <a:spcPct val="0"/>
        </a:spcBef>
        <a:spcAft>
          <a:spcPct val="0"/>
        </a:spcAft>
        <a:defRPr sz="3544" b="1">
          <a:solidFill>
            <a:srgbClr val="FFFF00"/>
          </a:solidFill>
          <a:latin typeface="Times New Roman" pitchFamily="18" charset="0"/>
        </a:defRPr>
      </a:lvl8pPr>
      <a:lvl9pPr marL="1225630" algn="ctr" rtl="0" eaLnBrk="0" fontAlgn="base" hangingPunct="0">
        <a:spcBef>
          <a:spcPct val="0"/>
        </a:spcBef>
        <a:spcAft>
          <a:spcPct val="0"/>
        </a:spcAft>
        <a:defRPr sz="3544" b="1">
          <a:solidFill>
            <a:srgbClr val="FFFF00"/>
          </a:solidFill>
          <a:latin typeface="Times New Roman" pitchFamily="18" charset="0"/>
        </a:defRPr>
      </a:lvl9pPr>
    </p:titleStyle>
    <p:bodyStyle>
      <a:lvl1pPr marL="82612" indent="-82612" algn="l" rtl="0" eaLnBrk="0" fontAlgn="base" hangingPunct="0">
        <a:spcBef>
          <a:spcPct val="20000"/>
        </a:spcBef>
        <a:spcAft>
          <a:spcPct val="0"/>
        </a:spcAft>
        <a:buChar char="•"/>
        <a:defRPr sz="2700">
          <a:solidFill>
            <a:schemeClr val="bg1"/>
          </a:solidFill>
          <a:latin typeface="+mn-lt"/>
          <a:ea typeface="+mn-ea"/>
          <a:cs typeface="+mn-cs"/>
        </a:defRPr>
      </a:lvl1pPr>
      <a:lvl2pPr marL="385121" indent="-37331" algn="l" rtl="0" eaLnBrk="0" fontAlgn="base" hangingPunct="0">
        <a:spcBef>
          <a:spcPct val="20000"/>
        </a:spcBef>
        <a:spcAft>
          <a:spcPct val="0"/>
        </a:spcAft>
        <a:buChar char="–"/>
        <a:defRPr sz="2363">
          <a:solidFill>
            <a:schemeClr val="bg1"/>
          </a:solidFill>
          <a:latin typeface="+mn-lt"/>
        </a:defRPr>
      </a:lvl2pPr>
      <a:lvl3pPr marL="656929" indent="-6692" algn="l" rtl="0" eaLnBrk="0" fontAlgn="base" hangingPunct="0">
        <a:spcBef>
          <a:spcPct val="20000"/>
        </a:spcBef>
        <a:spcAft>
          <a:spcPct val="0"/>
        </a:spcAft>
        <a:buChar char="•"/>
        <a:defRPr sz="2025">
          <a:solidFill>
            <a:schemeClr val="bg1"/>
          </a:solidFill>
          <a:latin typeface="+mn-lt"/>
        </a:defRPr>
      </a:lvl3pPr>
      <a:lvl4pPr marL="980727" indent="-6692" algn="l" rtl="0" eaLnBrk="0" fontAlgn="base" hangingPunct="0">
        <a:spcBef>
          <a:spcPct val="20000"/>
        </a:spcBef>
        <a:spcAft>
          <a:spcPct val="0"/>
        </a:spcAft>
        <a:buChar char="–"/>
        <a:defRPr sz="1688">
          <a:solidFill>
            <a:schemeClr val="bg1"/>
          </a:solidFill>
          <a:latin typeface="+mn-lt"/>
        </a:defRPr>
      </a:lvl4pPr>
      <a:lvl5pPr marL="1280598" indent="-6692" algn="l" rtl="0" eaLnBrk="0" fontAlgn="base" hangingPunct="0">
        <a:spcBef>
          <a:spcPct val="20000"/>
        </a:spcBef>
        <a:spcAft>
          <a:spcPct val="0"/>
        </a:spcAft>
        <a:buChar char="»"/>
        <a:defRPr sz="1688">
          <a:solidFill>
            <a:schemeClr val="bg1"/>
          </a:solidFill>
          <a:latin typeface="+mn-lt"/>
        </a:defRPr>
      </a:lvl5pPr>
      <a:lvl6pPr marL="1685180" indent="-154423" algn="l" rtl="0" eaLnBrk="0" fontAlgn="base" hangingPunct="0">
        <a:spcBef>
          <a:spcPct val="20000"/>
        </a:spcBef>
        <a:spcAft>
          <a:spcPct val="0"/>
        </a:spcAft>
        <a:buChar char="»"/>
        <a:defRPr sz="1688">
          <a:solidFill>
            <a:schemeClr val="bg1"/>
          </a:solidFill>
          <a:latin typeface="+mn-lt"/>
        </a:defRPr>
      </a:lvl6pPr>
      <a:lvl7pPr marL="1991639" indent="-154423" algn="l" rtl="0" eaLnBrk="0" fontAlgn="base" hangingPunct="0">
        <a:spcBef>
          <a:spcPct val="20000"/>
        </a:spcBef>
        <a:spcAft>
          <a:spcPct val="0"/>
        </a:spcAft>
        <a:buChar char="»"/>
        <a:defRPr sz="1688">
          <a:solidFill>
            <a:schemeClr val="bg1"/>
          </a:solidFill>
          <a:latin typeface="+mn-lt"/>
        </a:defRPr>
      </a:lvl7pPr>
      <a:lvl8pPr marL="2298079" indent="-154423" algn="l" rtl="0" eaLnBrk="0" fontAlgn="base" hangingPunct="0">
        <a:spcBef>
          <a:spcPct val="20000"/>
        </a:spcBef>
        <a:spcAft>
          <a:spcPct val="0"/>
        </a:spcAft>
        <a:buChar char="»"/>
        <a:defRPr sz="1688">
          <a:solidFill>
            <a:schemeClr val="bg1"/>
          </a:solidFill>
          <a:latin typeface="+mn-lt"/>
        </a:defRPr>
      </a:lvl8pPr>
      <a:lvl9pPr marL="2604466" indent="-154423" algn="l" rtl="0" eaLnBrk="0" fontAlgn="base" hangingPunct="0">
        <a:spcBef>
          <a:spcPct val="20000"/>
        </a:spcBef>
        <a:spcAft>
          <a:spcPct val="0"/>
        </a:spcAft>
        <a:buChar char="»"/>
        <a:defRPr sz="1688">
          <a:solidFill>
            <a:schemeClr val="bg1"/>
          </a:solidFill>
          <a:latin typeface="+mn-lt"/>
        </a:defRPr>
      </a:lvl9pPr>
    </p:bodyStyle>
    <p:otherStyle>
      <a:defPPr>
        <a:defRPr lang="en-US"/>
      </a:defPPr>
      <a:lvl1pPr marL="0" algn="l" defTabSz="612795" rtl="0" eaLnBrk="1" latinLnBrk="0" hangingPunct="1">
        <a:defRPr sz="1519" kern="1200">
          <a:solidFill>
            <a:schemeClr val="tx1"/>
          </a:solidFill>
          <a:latin typeface="+mn-lt"/>
          <a:ea typeface="+mn-ea"/>
          <a:cs typeface="+mn-cs"/>
        </a:defRPr>
      </a:lvl1pPr>
      <a:lvl2pPr marL="306466" algn="l" defTabSz="612795" rtl="0" eaLnBrk="1" latinLnBrk="0" hangingPunct="1">
        <a:defRPr sz="1519" kern="1200">
          <a:solidFill>
            <a:schemeClr val="tx1"/>
          </a:solidFill>
          <a:latin typeface="+mn-lt"/>
          <a:ea typeface="+mn-ea"/>
          <a:cs typeface="+mn-cs"/>
        </a:defRPr>
      </a:lvl2pPr>
      <a:lvl3pPr marL="612795" algn="l" defTabSz="612795" rtl="0" eaLnBrk="1" latinLnBrk="0" hangingPunct="1">
        <a:defRPr sz="1519" kern="1200">
          <a:solidFill>
            <a:schemeClr val="tx1"/>
          </a:solidFill>
          <a:latin typeface="+mn-lt"/>
          <a:ea typeface="+mn-ea"/>
          <a:cs typeface="+mn-cs"/>
        </a:defRPr>
      </a:lvl3pPr>
      <a:lvl4pPr marL="919254" algn="l" defTabSz="612795" rtl="0" eaLnBrk="1" latinLnBrk="0" hangingPunct="1">
        <a:defRPr sz="1519" kern="1200">
          <a:solidFill>
            <a:schemeClr val="tx1"/>
          </a:solidFill>
          <a:latin typeface="+mn-lt"/>
          <a:ea typeface="+mn-ea"/>
          <a:cs typeface="+mn-cs"/>
        </a:defRPr>
      </a:lvl4pPr>
      <a:lvl5pPr marL="1225630" algn="l" defTabSz="612795" rtl="0" eaLnBrk="1" latinLnBrk="0" hangingPunct="1">
        <a:defRPr sz="1519" kern="1200">
          <a:solidFill>
            <a:schemeClr val="tx1"/>
          </a:solidFill>
          <a:latin typeface="+mn-lt"/>
          <a:ea typeface="+mn-ea"/>
          <a:cs typeface="+mn-cs"/>
        </a:defRPr>
      </a:lvl5pPr>
      <a:lvl6pPr marL="1532055" algn="l" defTabSz="612795" rtl="0" eaLnBrk="1" latinLnBrk="0" hangingPunct="1">
        <a:defRPr sz="1519" kern="1200">
          <a:solidFill>
            <a:schemeClr val="tx1"/>
          </a:solidFill>
          <a:latin typeface="+mn-lt"/>
          <a:ea typeface="+mn-ea"/>
          <a:cs typeface="+mn-cs"/>
        </a:defRPr>
      </a:lvl6pPr>
      <a:lvl7pPr marL="1838420" algn="l" defTabSz="612795" rtl="0" eaLnBrk="1" latinLnBrk="0" hangingPunct="1">
        <a:defRPr sz="1519" kern="1200">
          <a:solidFill>
            <a:schemeClr val="tx1"/>
          </a:solidFill>
          <a:latin typeface="+mn-lt"/>
          <a:ea typeface="+mn-ea"/>
          <a:cs typeface="+mn-cs"/>
        </a:defRPr>
      </a:lvl7pPr>
      <a:lvl8pPr marL="2144838" algn="l" defTabSz="612795" rtl="0" eaLnBrk="1" latinLnBrk="0" hangingPunct="1">
        <a:defRPr sz="1519" kern="1200">
          <a:solidFill>
            <a:schemeClr val="tx1"/>
          </a:solidFill>
          <a:latin typeface="+mn-lt"/>
          <a:ea typeface="+mn-ea"/>
          <a:cs typeface="+mn-cs"/>
        </a:defRPr>
      </a:lvl8pPr>
      <a:lvl9pPr marL="2451247" algn="l" defTabSz="612795" rtl="0" eaLnBrk="1" latinLnBrk="0" hangingPunct="1">
        <a:defRPr sz="151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25882"/>
                <a:invGamma/>
              </a:srgbClr>
            </a:gs>
            <a:gs pos="50000">
              <a:srgbClr val="000099"/>
            </a:gs>
            <a:gs pos="100000">
              <a:srgbClr val="000099">
                <a:gamma/>
                <a:shade val="2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6" tIns="45680" rIns="91366" bIns="45680" numCol="1" anchor="ctr" anchorCtr="0" compatLnSpc="1">
            <a:prstTxWarp prst="textNoShape">
              <a:avLst/>
            </a:prstTxWarp>
          </a:bodyPr>
          <a:lstStyle/>
          <a:p>
            <a:pPr lvl="0"/>
            <a:endParaRPr lang="en-US"/>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6" tIns="45680" rIns="91366" bIns="4568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2471921"/>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Lst>
  <p:transition/>
  <p:txStyles>
    <p:titleStyle>
      <a:lvl1pPr algn="ctr" rtl="0" eaLnBrk="1" fontAlgn="base" hangingPunct="1">
        <a:spcBef>
          <a:spcPct val="0"/>
        </a:spcBef>
        <a:spcAft>
          <a:spcPct val="0"/>
        </a:spcAft>
        <a:defRPr sz="3544" b="1">
          <a:solidFill>
            <a:srgbClr val="FFFF00"/>
          </a:solidFill>
          <a:latin typeface="+mj-lt"/>
          <a:ea typeface="+mj-ea"/>
          <a:cs typeface="+mj-cs"/>
        </a:defRPr>
      </a:lvl1pPr>
      <a:lvl2pPr algn="ctr" rtl="0" eaLnBrk="1" fontAlgn="base" hangingPunct="1">
        <a:spcBef>
          <a:spcPct val="0"/>
        </a:spcBef>
        <a:spcAft>
          <a:spcPct val="0"/>
        </a:spcAft>
        <a:defRPr sz="3544" b="1">
          <a:solidFill>
            <a:srgbClr val="FFFF00"/>
          </a:solidFill>
          <a:latin typeface="Times New Roman" pitchFamily="18" charset="0"/>
        </a:defRPr>
      </a:lvl2pPr>
      <a:lvl3pPr algn="ctr" rtl="0" eaLnBrk="1" fontAlgn="base" hangingPunct="1">
        <a:spcBef>
          <a:spcPct val="0"/>
        </a:spcBef>
        <a:spcAft>
          <a:spcPct val="0"/>
        </a:spcAft>
        <a:defRPr sz="3544" b="1">
          <a:solidFill>
            <a:srgbClr val="FFFF00"/>
          </a:solidFill>
          <a:latin typeface="Times New Roman" pitchFamily="18" charset="0"/>
        </a:defRPr>
      </a:lvl3pPr>
      <a:lvl4pPr algn="ctr" rtl="0" eaLnBrk="1" fontAlgn="base" hangingPunct="1">
        <a:spcBef>
          <a:spcPct val="0"/>
        </a:spcBef>
        <a:spcAft>
          <a:spcPct val="0"/>
        </a:spcAft>
        <a:defRPr sz="3544" b="1">
          <a:solidFill>
            <a:srgbClr val="FFFF00"/>
          </a:solidFill>
          <a:latin typeface="Times New Roman" pitchFamily="18" charset="0"/>
        </a:defRPr>
      </a:lvl4pPr>
      <a:lvl5pPr algn="ctr" rtl="0" eaLnBrk="1" fontAlgn="base" hangingPunct="1">
        <a:spcBef>
          <a:spcPct val="0"/>
        </a:spcBef>
        <a:spcAft>
          <a:spcPct val="0"/>
        </a:spcAft>
        <a:defRPr sz="3544" b="1">
          <a:solidFill>
            <a:srgbClr val="FFFF00"/>
          </a:solidFill>
          <a:latin typeface="Times New Roman" pitchFamily="18" charset="0"/>
        </a:defRPr>
      </a:lvl5pPr>
      <a:lvl6pPr marL="385477" algn="ctr" rtl="0" eaLnBrk="1" fontAlgn="base" hangingPunct="1">
        <a:spcBef>
          <a:spcPct val="0"/>
        </a:spcBef>
        <a:spcAft>
          <a:spcPct val="0"/>
        </a:spcAft>
        <a:defRPr sz="3544" b="1">
          <a:solidFill>
            <a:srgbClr val="FFFF00"/>
          </a:solidFill>
          <a:latin typeface="Times New Roman" pitchFamily="18" charset="0"/>
        </a:defRPr>
      </a:lvl6pPr>
      <a:lvl7pPr marL="770950" algn="ctr" rtl="0" eaLnBrk="1" fontAlgn="base" hangingPunct="1">
        <a:spcBef>
          <a:spcPct val="0"/>
        </a:spcBef>
        <a:spcAft>
          <a:spcPct val="0"/>
        </a:spcAft>
        <a:defRPr sz="3544" b="1">
          <a:solidFill>
            <a:srgbClr val="FFFF00"/>
          </a:solidFill>
          <a:latin typeface="Times New Roman" pitchFamily="18" charset="0"/>
        </a:defRPr>
      </a:lvl7pPr>
      <a:lvl8pPr marL="1156422" algn="ctr" rtl="0" eaLnBrk="1" fontAlgn="base" hangingPunct="1">
        <a:spcBef>
          <a:spcPct val="0"/>
        </a:spcBef>
        <a:spcAft>
          <a:spcPct val="0"/>
        </a:spcAft>
        <a:defRPr sz="3544" b="1">
          <a:solidFill>
            <a:srgbClr val="FFFF00"/>
          </a:solidFill>
          <a:latin typeface="Times New Roman" pitchFamily="18" charset="0"/>
        </a:defRPr>
      </a:lvl8pPr>
      <a:lvl9pPr marL="1541891" algn="ctr" rtl="0" eaLnBrk="1" fontAlgn="base" hangingPunct="1">
        <a:spcBef>
          <a:spcPct val="0"/>
        </a:spcBef>
        <a:spcAft>
          <a:spcPct val="0"/>
        </a:spcAft>
        <a:defRPr sz="3544" b="1">
          <a:solidFill>
            <a:srgbClr val="FFFF00"/>
          </a:solidFill>
          <a:latin typeface="Times New Roman" pitchFamily="18" charset="0"/>
        </a:defRPr>
      </a:lvl9pPr>
    </p:titleStyle>
    <p:bodyStyle>
      <a:lvl1pPr marL="289106" indent="-289106" algn="l" rtl="0" eaLnBrk="1" fontAlgn="base" hangingPunct="1">
        <a:spcBef>
          <a:spcPct val="20000"/>
        </a:spcBef>
        <a:spcAft>
          <a:spcPct val="0"/>
        </a:spcAft>
        <a:buChar char="•"/>
        <a:defRPr sz="2700">
          <a:solidFill>
            <a:schemeClr val="bg1"/>
          </a:solidFill>
          <a:latin typeface="+mn-lt"/>
          <a:ea typeface="+mn-ea"/>
          <a:cs typeface="+mn-cs"/>
        </a:defRPr>
      </a:lvl1pPr>
      <a:lvl2pPr marL="626392" indent="-240919" algn="l" rtl="0" eaLnBrk="1" fontAlgn="base" hangingPunct="1">
        <a:spcBef>
          <a:spcPct val="20000"/>
        </a:spcBef>
        <a:spcAft>
          <a:spcPct val="0"/>
        </a:spcAft>
        <a:buChar char="–"/>
        <a:defRPr sz="2363">
          <a:solidFill>
            <a:schemeClr val="bg1"/>
          </a:solidFill>
          <a:latin typeface="+mn-lt"/>
        </a:defRPr>
      </a:lvl2pPr>
      <a:lvl3pPr marL="963683" indent="-192738" algn="l" rtl="0" eaLnBrk="1" fontAlgn="base" hangingPunct="1">
        <a:spcBef>
          <a:spcPct val="20000"/>
        </a:spcBef>
        <a:spcAft>
          <a:spcPct val="0"/>
        </a:spcAft>
        <a:buChar char="•"/>
        <a:defRPr sz="2025">
          <a:solidFill>
            <a:schemeClr val="bg1"/>
          </a:solidFill>
          <a:latin typeface="+mn-lt"/>
        </a:defRPr>
      </a:lvl3pPr>
      <a:lvl4pPr marL="1349157" indent="-192738" algn="l" rtl="0" eaLnBrk="1" fontAlgn="base" hangingPunct="1">
        <a:spcBef>
          <a:spcPct val="20000"/>
        </a:spcBef>
        <a:spcAft>
          <a:spcPct val="0"/>
        </a:spcAft>
        <a:buChar char="–"/>
        <a:defRPr sz="1688">
          <a:solidFill>
            <a:schemeClr val="bg1"/>
          </a:solidFill>
          <a:latin typeface="+mn-lt"/>
        </a:defRPr>
      </a:lvl4pPr>
      <a:lvl5pPr marL="1734627" indent="-194078" algn="l" rtl="0" eaLnBrk="1" fontAlgn="base" hangingPunct="1">
        <a:spcBef>
          <a:spcPct val="20000"/>
        </a:spcBef>
        <a:spcAft>
          <a:spcPct val="0"/>
        </a:spcAft>
        <a:buChar char="»"/>
        <a:defRPr sz="1688">
          <a:solidFill>
            <a:schemeClr val="bg1"/>
          </a:solidFill>
          <a:latin typeface="+mn-lt"/>
        </a:defRPr>
      </a:lvl5pPr>
      <a:lvl6pPr marL="2120101" indent="-194078" algn="l" rtl="0" eaLnBrk="1" fontAlgn="base" hangingPunct="1">
        <a:spcBef>
          <a:spcPct val="20000"/>
        </a:spcBef>
        <a:spcAft>
          <a:spcPct val="0"/>
        </a:spcAft>
        <a:buChar char="»"/>
        <a:defRPr sz="1688">
          <a:solidFill>
            <a:schemeClr val="bg1"/>
          </a:solidFill>
          <a:latin typeface="+mn-lt"/>
        </a:defRPr>
      </a:lvl6pPr>
      <a:lvl7pPr marL="2505575" indent="-194078" algn="l" rtl="0" eaLnBrk="1" fontAlgn="base" hangingPunct="1">
        <a:spcBef>
          <a:spcPct val="20000"/>
        </a:spcBef>
        <a:spcAft>
          <a:spcPct val="0"/>
        </a:spcAft>
        <a:buChar char="»"/>
        <a:defRPr sz="1688">
          <a:solidFill>
            <a:schemeClr val="bg1"/>
          </a:solidFill>
          <a:latin typeface="+mn-lt"/>
        </a:defRPr>
      </a:lvl7pPr>
      <a:lvl8pPr marL="2891041" indent="-194078" algn="l" rtl="0" eaLnBrk="1" fontAlgn="base" hangingPunct="1">
        <a:spcBef>
          <a:spcPct val="20000"/>
        </a:spcBef>
        <a:spcAft>
          <a:spcPct val="0"/>
        </a:spcAft>
        <a:buChar char="»"/>
        <a:defRPr sz="1688">
          <a:solidFill>
            <a:schemeClr val="bg1"/>
          </a:solidFill>
          <a:latin typeface="+mn-lt"/>
        </a:defRPr>
      </a:lvl8pPr>
      <a:lvl9pPr marL="3276516" indent="-194078" algn="l" rtl="0" eaLnBrk="1" fontAlgn="base" hangingPunct="1">
        <a:spcBef>
          <a:spcPct val="20000"/>
        </a:spcBef>
        <a:spcAft>
          <a:spcPct val="0"/>
        </a:spcAft>
        <a:buChar char="»"/>
        <a:defRPr sz="1688">
          <a:solidFill>
            <a:schemeClr val="bg1"/>
          </a:solidFill>
          <a:latin typeface="+mn-lt"/>
        </a:defRPr>
      </a:lvl9pPr>
    </p:bodyStyle>
    <p:otherStyle>
      <a:defPPr>
        <a:defRPr lang="en-US"/>
      </a:defPPr>
      <a:lvl1pPr marL="0" algn="l" defTabSz="770950" rtl="0" eaLnBrk="1" latinLnBrk="0" hangingPunct="1">
        <a:defRPr sz="1519" kern="1200">
          <a:solidFill>
            <a:schemeClr val="tx1"/>
          </a:solidFill>
          <a:latin typeface="+mn-lt"/>
          <a:ea typeface="+mn-ea"/>
          <a:cs typeface="+mn-cs"/>
        </a:defRPr>
      </a:lvl1pPr>
      <a:lvl2pPr marL="385477" algn="l" defTabSz="770950" rtl="0" eaLnBrk="1" latinLnBrk="0" hangingPunct="1">
        <a:defRPr sz="1519" kern="1200">
          <a:solidFill>
            <a:schemeClr val="tx1"/>
          </a:solidFill>
          <a:latin typeface="+mn-lt"/>
          <a:ea typeface="+mn-ea"/>
          <a:cs typeface="+mn-cs"/>
        </a:defRPr>
      </a:lvl2pPr>
      <a:lvl3pPr marL="770950" algn="l" defTabSz="770950" rtl="0" eaLnBrk="1" latinLnBrk="0" hangingPunct="1">
        <a:defRPr sz="1519" kern="1200">
          <a:solidFill>
            <a:schemeClr val="tx1"/>
          </a:solidFill>
          <a:latin typeface="+mn-lt"/>
          <a:ea typeface="+mn-ea"/>
          <a:cs typeface="+mn-cs"/>
        </a:defRPr>
      </a:lvl3pPr>
      <a:lvl4pPr marL="1156422" algn="l" defTabSz="770950" rtl="0" eaLnBrk="1" latinLnBrk="0" hangingPunct="1">
        <a:defRPr sz="1519" kern="1200">
          <a:solidFill>
            <a:schemeClr val="tx1"/>
          </a:solidFill>
          <a:latin typeface="+mn-lt"/>
          <a:ea typeface="+mn-ea"/>
          <a:cs typeface="+mn-cs"/>
        </a:defRPr>
      </a:lvl4pPr>
      <a:lvl5pPr marL="1541891" algn="l" defTabSz="770950" rtl="0" eaLnBrk="1" latinLnBrk="0" hangingPunct="1">
        <a:defRPr sz="1519" kern="1200">
          <a:solidFill>
            <a:schemeClr val="tx1"/>
          </a:solidFill>
          <a:latin typeface="+mn-lt"/>
          <a:ea typeface="+mn-ea"/>
          <a:cs typeface="+mn-cs"/>
        </a:defRPr>
      </a:lvl5pPr>
      <a:lvl6pPr marL="1927366" algn="l" defTabSz="770950" rtl="0" eaLnBrk="1" latinLnBrk="0" hangingPunct="1">
        <a:defRPr sz="1519" kern="1200">
          <a:solidFill>
            <a:schemeClr val="tx1"/>
          </a:solidFill>
          <a:latin typeface="+mn-lt"/>
          <a:ea typeface="+mn-ea"/>
          <a:cs typeface="+mn-cs"/>
        </a:defRPr>
      </a:lvl6pPr>
      <a:lvl7pPr marL="2312839" algn="l" defTabSz="770950" rtl="0" eaLnBrk="1" latinLnBrk="0" hangingPunct="1">
        <a:defRPr sz="1519" kern="1200">
          <a:solidFill>
            <a:schemeClr val="tx1"/>
          </a:solidFill>
          <a:latin typeface="+mn-lt"/>
          <a:ea typeface="+mn-ea"/>
          <a:cs typeface="+mn-cs"/>
        </a:defRPr>
      </a:lvl7pPr>
      <a:lvl8pPr marL="2698311" algn="l" defTabSz="770950" rtl="0" eaLnBrk="1" latinLnBrk="0" hangingPunct="1">
        <a:defRPr sz="1519" kern="1200">
          <a:solidFill>
            <a:schemeClr val="tx1"/>
          </a:solidFill>
          <a:latin typeface="+mn-lt"/>
          <a:ea typeface="+mn-ea"/>
          <a:cs typeface="+mn-cs"/>
        </a:defRPr>
      </a:lvl8pPr>
      <a:lvl9pPr marL="3083784" algn="l" defTabSz="770950" rtl="0" eaLnBrk="1" latinLnBrk="0" hangingPunct="1">
        <a:defRPr sz="151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530" tIns="45248" rIns="90530" bIns="45248"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530" tIns="45248" rIns="90530" bIns="4524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214648189"/>
      </p:ext>
    </p:extLst>
  </p:cSld>
  <p:clrMap bg1="lt1" tx1="dk1" bg2="lt2" tx2="dk2" accent1="accent1" accent2="accent2" accent3="accent3" accent4="accent4" accent5="accent5" accent6="accent6" hlink="hlink" folHlink="folHlink"/>
  <p:sldLayoutIdLst>
    <p:sldLayoutId id="2147484881" r:id="rId1"/>
    <p:sldLayoutId id="2147484882" r:id="rId2"/>
    <p:sldLayoutId id="2147484883" r:id="rId3"/>
    <p:sldLayoutId id="2147484884" r:id="rId4"/>
    <p:sldLayoutId id="2147484885" r:id="rId5"/>
    <p:sldLayoutId id="2147484886" r:id="rId6"/>
    <p:sldLayoutId id="2147484887" r:id="rId7"/>
    <p:sldLayoutId id="2147484888" r:id="rId8"/>
    <p:sldLayoutId id="2147484889" r:id="rId9"/>
    <p:sldLayoutId id="2147484890" r:id="rId10"/>
    <p:sldLayoutId id="2147484891" r:id="rId11"/>
  </p:sldLayoutIdLst>
  <p:transition/>
  <p:txStyles>
    <p:title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452707" algn="ctr" rtl="0" eaLnBrk="0" fontAlgn="base" hangingPunct="0">
        <a:spcBef>
          <a:spcPct val="0"/>
        </a:spcBef>
        <a:spcAft>
          <a:spcPct val="0"/>
        </a:spcAft>
        <a:defRPr sz="4200" b="1">
          <a:solidFill>
            <a:srgbClr val="FFFF00"/>
          </a:solidFill>
          <a:latin typeface="Times New Roman" pitchFamily="18" charset="0"/>
        </a:defRPr>
      </a:lvl6pPr>
      <a:lvl7pPr marL="905407" algn="ctr" rtl="0" eaLnBrk="0" fontAlgn="base" hangingPunct="0">
        <a:spcBef>
          <a:spcPct val="0"/>
        </a:spcBef>
        <a:spcAft>
          <a:spcPct val="0"/>
        </a:spcAft>
        <a:defRPr sz="4200" b="1">
          <a:solidFill>
            <a:srgbClr val="FFFF00"/>
          </a:solidFill>
          <a:latin typeface="Times New Roman" pitchFamily="18" charset="0"/>
        </a:defRPr>
      </a:lvl7pPr>
      <a:lvl8pPr marL="1358101" algn="ctr" rtl="0" eaLnBrk="0" fontAlgn="base" hangingPunct="0">
        <a:spcBef>
          <a:spcPct val="0"/>
        </a:spcBef>
        <a:spcAft>
          <a:spcPct val="0"/>
        </a:spcAft>
        <a:defRPr sz="4200" b="1">
          <a:solidFill>
            <a:srgbClr val="FFFF00"/>
          </a:solidFill>
          <a:latin typeface="Times New Roman" pitchFamily="18" charset="0"/>
        </a:defRPr>
      </a:lvl8pPr>
      <a:lvl9pPr marL="1810804" algn="ctr" rtl="0" eaLnBrk="0" fontAlgn="base" hangingPunct="0">
        <a:spcBef>
          <a:spcPct val="0"/>
        </a:spcBef>
        <a:spcAft>
          <a:spcPct val="0"/>
        </a:spcAft>
        <a:defRPr sz="4200" b="1">
          <a:solidFill>
            <a:srgbClr val="FFFF00"/>
          </a:solidFill>
          <a:latin typeface="Times New Roman" pitchFamily="18" charset="0"/>
        </a:defRPr>
      </a:lvl9pPr>
    </p:titleStyle>
    <p:bodyStyle>
      <a:lvl1pPr marL="331788" indent="-331788" algn="l" rtl="0" eaLnBrk="0" fontAlgn="base" hangingPunct="0">
        <a:spcBef>
          <a:spcPct val="20000"/>
        </a:spcBef>
        <a:spcAft>
          <a:spcPct val="0"/>
        </a:spcAft>
        <a:buChar char="•"/>
        <a:defRPr sz="3200">
          <a:solidFill>
            <a:schemeClr val="bg1"/>
          </a:solidFill>
          <a:latin typeface="+mn-lt"/>
          <a:ea typeface="+mn-ea"/>
          <a:cs typeface="+mn-cs"/>
        </a:defRPr>
      </a:lvl1pPr>
      <a:lvl2pPr marL="730250" indent="-276225" algn="l" rtl="0" eaLnBrk="0" fontAlgn="base" hangingPunct="0">
        <a:spcBef>
          <a:spcPct val="20000"/>
        </a:spcBef>
        <a:spcAft>
          <a:spcPct val="0"/>
        </a:spcAft>
        <a:buChar char="–"/>
        <a:defRPr sz="2800">
          <a:solidFill>
            <a:schemeClr val="bg1"/>
          </a:solidFill>
          <a:latin typeface="+mn-lt"/>
        </a:defRPr>
      </a:lvl2pPr>
      <a:lvl3pPr marL="1127125" indent="-219075" algn="l" rtl="0" eaLnBrk="0" fontAlgn="base" hangingPunct="0">
        <a:spcBef>
          <a:spcPct val="20000"/>
        </a:spcBef>
        <a:spcAft>
          <a:spcPct val="0"/>
        </a:spcAft>
        <a:buChar char="•"/>
        <a:defRPr sz="2400">
          <a:solidFill>
            <a:schemeClr val="bg1"/>
          </a:solidFill>
          <a:latin typeface="+mn-lt"/>
        </a:defRPr>
      </a:lvl3pPr>
      <a:lvl4pPr marL="1579563" indent="-219075" algn="l" rtl="0" eaLnBrk="0" fontAlgn="base" hangingPunct="0">
        <a:spcBef>
          <a:spcPct val="20000"/>
        </a:spcBef>
        <a:spcAft>
          <a:spcPct val="0"/>
        </a:spcAft>
        <a:buChar char="–"/>
        <a:defRPr sz="2000">
          <a:solidFill>
            <a:schemeClr val="bg1"/>
          </a:solidFill>
          <a:latin typeface="+mn-lt"/>
        </a:defRPr>
      </a:lvl4pPr>
      <a:lvl5pPr marL="2032000" indent="-220663" algn="l" rtl="0" eaLnBrk="0" fontAlgn="base" hangingPunct="0">
        <a:spcBef>
          <a:spcPct val="20000"/>
        </a:spcBef>
        <a:spcAft>
          <a:spcPct val="0"/>
        </a:spcAft>
        <a:buChar char="»"/>
        <a:defRPr sz="2000">
          <a:solidFill>
            <a:schemeClr val="bg1"/>
          </a:solidFill>
          <a:latin typeface="+mn-lt"/>
        </a:defRPr>
      </a:lvl5pPr>
      <a:lvl6pPr marL="2489842" indent="-227932" algn="l" rtl="0" eaLnBrk="0" fontAlgn="base" hangingPunct="0">
        <a:spcBef>
          <a:spcPct val="20000"/>
        </a:spcBef>
        <a:spcAft>
          <a:spcPct val="0"/>
        </a:spcAft>
        <a:buChar char="»"/>
        <a:defRPr sz="2000">
          <a:solidFill>
            <a:schemeClr val="bg1"/>
          </a:solidFill>
          <a:latin typeface="+mn-lt"/>
        </a:defRPr>
      </a:lvl6pPr>
      <a:lvl7pPr marL="2942536" indent="-227932" algn="l" rtl="0" eaLnBrk="0" fontAlgn="base" hangingPunct="0">
        <a:spcBef>
          <a:spcPct val="20000"/>
        </a:spcBef>
        <a:spcAft>
          <a:spcPct val="0"/>
        </a:spcAft>
        <a:buChar char="»"/>
        <a:defRPr sz="2000">
          <a:solidFill>
            <a:schemeClr val="bg1"/>
          </a:solidFill>
          <a:latin typeface="+mn-lt"/>
        </a:defRPr>
      </a:lvl7pPr>
      <a:lvl8pPr marL="3395226" indent="-227932" algn="l" rtl="0" eaLnBrk="0" fontAlgn="base" hangingPunct="0">
        <a:spcBef>
          <a:spcPct val="20000"/>
        </a:spcBef>
        <a:spcAft>
          <a:spcPct val="0"/>
        </a:spcAft>
        <a:buChar char="»"/>
        <a:defRPr sz="2000">
          <a:solidFill>
            <a:schemeClr val="bg1"/>
          </a:solidFill>
          <a:latin typeface="+mn-lt"/>
        </a:defRPr>
      </a:lvl8pPr>
      <a:lvl9pPr marL="3847924" indent="-227932" algn="l" rtl="0" eaLnBrk="0" fontAlgn="base" hangingPunct="0">
        <a:spcBef>
          <a:spcPct val="20000"/>
        </a:spcBef>
        <a:spcAft>
          <a:spcPct val="0"/>
        </a:spcAft>
        <a:buChar char="»"/>
        <a:defRPr sz="2000">
          <a:solidFill>
            <a:schemeClr val="bg1"/>
          </a:solidFill>
          <a:latin typeface="+mn-lt"/>
        </a:defRPr>
      </a:lvl9pPr>
    </p:bodyStyle>
    <p:otherStyle>
      <a:defPPr>
        <a:defRPr lang="en-US"/>
      </a:defPPr>
      <a:lvl1pPr marL="0" algn="l" defTabSz="905407" rtl="0" eaLnBrk="1" latinLnBrk="0" hangingPunct="1">
        <a:defRPr sz="1800" kern="1200">
          <a:solidFill>
            <a:schemeClr val="tx1"/>
          </a:solidFill>
          <a:latin typeface="+mn-lt"/>
          <a:ea typeface="+mn-ea"/>
          <a:cs typeface="+mn-cs"/>
        </a:defRPr>
      </a:lvl1pPr>
      <a:lvl2pPr marL="452707" algn="l" defTabSz="905407" rtl="0" eaLnBrk="1" latinLnBrk="0" hangingPunct="1">
        <a:defRPr sz="1800" kern="1200">
          <a:solidFill>
            <a:schemeClr val="tx1"/>
          </a:solidFill>
          <a:latin typeface="+mn-lt"/>
          <a:ea typeface="+mn-ea"/>
          <a:cs typeface="+mn-cs"/>
        </a:defRPr>
      </a:lvl2pPr>
      <a:lvl3pPr marL="905407" algn="l" defTabSz="905407" rtl="0" eaLnBrk="1" latinLnBrk="0" hangingPunct="1">
        <a:defRPr sz="1800" kern="1200">
          <a:solidFill>
            <a:schemeClr val="tx1"/>
          </a:solidFill>
          <a:latin typeface="+mn-lt"/>
          <a:ea typeface="+mn-ea"/>
          <a:cs typeface="+mn-cs"/>
        </a:defRPr>
      </a:lvl3pPr>
      <a:lvl4pPr marL="1358101" algn="l" defTabSz="905407" rtl="0" eaLnBrk="1" latinLnBrk="0" hangingPunct="1">
        <a:defRPr sz="1800" kern="1200">
          <a:solidFill>
            <a:schemeClr val="tx1"/>
          </a:solidFill>
          <a:latin typeface="+mn-lt"/>
          <a:ea typeface="+mn-ea"/>
          <a:cs typeface="+mn-cs"/>
        </a:defRPr>
      </a:lvl4pPr>
      <a:lvl5pPr marL="1810804" algn="l" defTabSz="905407" rtl="0" eaLnBrk="1" latinLnBrk="0" hangingPunct="1">
        <a:defRPr sz="1800" kern="1200">
          <a:solidFill>
            <a:schemeClr val="tx1"/>
          </a:solidFill>
          <a:latin typeface="+mn-lt"/>
          <a:ea typeface="+mn-ea"/>
          <a:cs typeface="+mn-cs"/>
        </a:defRPr>
      </a:lvl5pPr>
      <a:lvl6pPr marL="2263505" algn="l" defTabSz="905407" rtl="0" eaLnBrk="1" latinLnBrk="0" hangingPunct="1">
        <a:defRPr sz="1800" kern="1200">
          <a:solidFill>
            <a:schemeClr val="tx1"/>
          </a:solidFill>
          <a:latin typeface="+mn-lt"/>
          <a:ea typeface="+mn-ea"/>
          <a:cs typeface="+mn-cs"/>
        </a:defRPr>
      </a:lvl6pPr>
      <a:lvl7pPr marL="2716204" algn="l" defTabSz="905407" rtl="0" eaLnBrk="1" latinLnBrk="0" hangingPunct="1">
        <a:defRPr sz="1800" kern="1200">
          <a:solidFill>
            <a:schemeClr val="tx1"/>
          </a:solidFill>
          <a:latin typeface="+mn-lt"/>
          <a:ea typeface="+mn-ea"/>
          <a:cs typeface="+mn-cs"/>
        </a:defRPr>
      </a:lvl7pPr>
      <a:lvl8pPr marL="3168898" algn="l" defTabSz="905407" rtl="0" eaLnBrk="1" latinLnBrk="0" hangingPunct="1">
        <a:defRPr sz="1800" kern="1200">
          <a:solidFill>
            <a:schemeClr val="tx1"/>
          </a:solidFill>
          <a:latin typeface="+mn-lt"/>
          <a:ea typeface="+mn-ea"/>
          <a:cs typeface="+mn-cs"/>
        </a:defRPr>
      </a:lvl8pPr>
      <a:lvl9pPr marL="3621586" algn="l" defTabSz="90540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141" tIns="36548" rIns="73141" bIns="36548" numCol="1" anchor="ctr" anchorCtr="0" compatLnSpc="1">
            <a:prstTxWarp prst="textNoShape">
              <a:avLst/>
            </a:prstTxWarp>
          </a:bodyPr>
          <a:lstStyle/>
          <a:p>
            <a:pPr lvl="0"/>
            <a:endParaRPr lang="en-US" altLang="en-US"/>
          </a:p>
        </p:txBody>
      </p:sp>
      <p:sp>
        <p:nvSpPr>
          <p:cNvPr id="2051"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141" tIns="36548" rIns="73141" bIns="3654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851476846"/>
      </p:ext>
    </p:extLst>
  </p:cSld>
  <p:clrMap bg1="lt1" tx1="dk1" bg2="lt2" tx2="dk2" accent1="accent1" accent2="accent2" accent3="accent3" accent4="accent4" accent5="accent5" accent6="accent6" hlink="hlink" folHlink="folHlink"/>
  <p:sldLayoutIdLst>
    <p:sldLayoutId id="2147484975" r:id="rId1"/>
    <p:sldLayoutId id="2147484976" r:id="rId2"/>
    <p:sldLayoutId id="2147484977" r:id="rId3"/>
    <p:sldLayoutId id="2147484978" r:id="rId4"/>
    <p:sldLayoutId id="2147484979" r:id="rId5"/>
    <p:sldLayoutId id="2147484980" r:id="rId6"/>
    <p:sldLayoutId id="2147484981" r:id="rId7"/>
    <p:sldLayoutId id="2147484982" r:id="rId8"/>
    <p:sldLayoutId id="2147484983" r:id="rId9"/>
    <p:sldLayoutId id="2147484984" r:id="rId10"/>
    <p:sldLayoutId id="2147484985" r:id="rId11"/>
    <p:sldLayoutId id="2147484986" r:id="rId12"/>
  </p:sldLayoutIdLst>
  <p:transition/>
  <p:txStyles>
    <p:titleStyle>
      <a:lvl1pPr algn="ctr" rtl="0" eaLnBrk="0" fontAlgn="base" hangingPunct="0">
        <a:spcBef>
          <a:spcPct val="0"/>
        </a:spcBef>
        <a:spcAft>
          <a:spcPct val="0"/>
        </a:spcAft>
        <a:defRPr sz="3544" b="1">
          <a:solidFill>
            <a:srgbClr val="FFFF00"/>
          </a:solidFill>
          <a:latin typeface="+mj-lt"/>
          <a:ea typeface="+mj-ea"/>
          <a:cs typeface="+mj-cs"/>
        </a:defRPr>
      </a:lvl1pPr>
      <a:lvl2pPr algn="ctr" rtl="0" eaLnBrk="0" fontAlgn="base" hangingPunct="0">
        <a:spcBef>
          <a:spcPct val="0"/>
        </a:spcBef>
        <a:spcAft>
          <a:spcPct val="0"/>
        </a:spcAft>
        <a:defRPr sz="3544" b="1">
          <a:solidFill>
            <a:srgbClr val="FFFF00"/>
          </a:solidFill>
          <a:latin typeface="Times New Roman" pitchFamily="18" charset="0"/>
        </a:defRPr>
      </a:lvl2pPr>
      <a:lvl3pPr algn="ctr" rtl="0" eaLnBrk="0" fontAlgn="base" hangingPunct="0">
        <a:spcBef>
          <a:spcPct val="0"/>
        </a:spcBef>
        <a:spcAft>
          <a:spcPct val="0"/>
        </a:spcAft>
        <a:defRPr sz="3544" b="1">
          <a:solidFill>
            <a:srgbClr val="FFFF00"/>
          </a:solidFill>
          <a:latin typeface="Times New Roman" pitchFamily="18" charset="0"/>
        </a:defRPr>
      </a:lvl3pPr>
      <a:lvl4pPr algn="ctr" rtl="0" eaLnBrk="0" fontAlgn="base" hangingPunct="0">
        <a:spcBef>
          <a:spcPct val="0"/>
        </a:spcBef>
        <a:spcAft>
          <a:spcPct val="0"/>
        </a:spcAft>
        <a:defRPr sz="3544" b="1">
          <a:solidFill>
            <a:srgbClr val="FFFF00"/>
          </a:solidFill>
          <a:latin typeface="Times New Roman" pitchFamily="18" charset="0"/>
        </a:defRPr>
      </a:lvl4pPr>
      <a:lvl5pPr algn="ctr" rtl="0" eaLnBrk="0" fontAlgn="base" hangingPunct="0">
        <a:spcBef>
          <a:spcPct val="0"/>
        </a:spcBef>
        <a:spcAft>
          <a:spcPct val="0"/>
        </a:spcAft>
        <a:defRPr sz="3544" b="1">
          <a:solidFill>
            <a:srgbClr val="FFFF00"/>
          </a:solidFill>
          <a:latin typeface="Times New Roman" pitchFamily="18" charset="0"/>
        </a:defRPr>
      </a:lvl5pPr>
      <a:lvl6pPr marL="308395" algn="ctr" rtl="0" eaLnBrk="0" fontAlgn="base" hangingPunct="0">
        <a:spcBef>
          <a:spcPct val="0"/>
        </a:spcBef>
        <a:spcAft>
          <a:spcPct val="0"/>
        </a:spcAft>
        <a:defRPr sz="3544" b="1">
          <a:solidFill>
            <a:srgbClr val="FFFF00"/>
          </a:solidFill>
          <a:latin typeface="Times New Roman" pitchFamily="18" charset="0"/>
        </a:defRPr>
      </a:lvl6pPr>
      <a:lvl7pPr marL="616818" algn="ctr" rtl="0" eaLnBrk="0" fontAlgn="base" hangingPunct="0">
        <a:spcBef>
          <a:spcPct val="0"/>
        </a:spcBef>
        <a:spcAft>
          <a:spcPct val="0"/>
        </a:spcAft>
        <a:defRPr sz="3544" b="1">
          <a:solidFill>
            <a:srgbClr val="FFFF00"/>
          </a:solidFill>
          <a:latin typeface="Times New Roman" pitchFamily="18" charset="0"/>
        </a:defRPr>
      </a:lvl7pPr>
      <a:lvl8pPr marL="925020" algn="ctr" rtl="0" eaLnBrk="0" fontAlgn="base" hangingPunct="0">
        <a:spcBef>
          <a:spcPct val="0"/>
        </a:spcBef>
        <a:spcAft>
          <a:spcPct val="0"/>
        </a:spcAft>
        <a:defRPr sz="3544" b="1">
          <a:solidFill>
            <a:srgbClr val="FFFF00"/>
          </a:solidFill>
          <a:latin typeface="Times New Roman" pitchFamily="18" charset="0"/>
        </a:defRPr>
      </a:lvl8pPr>
      <a:lvl9pPr marL="1233416" algn="ctr" rtl="0" eaLnBrk="0" fontAlgn="base" hangingPunct="0">
        <a:spcBef>
          <a:spcPct val="0"/>
        </a:spcBef>
        <a:spcAft>
          <a:spcPct val="0"/>
        </a:spcAft>
        <a:defRPr sz="3544" b="1">
          <a:solidFill>
            <a:srgbClr val="FFFF00"/>
          </a:solidFill>
          <a:latin typeface="Times New Roman" pitchFamily="18" charset="0"/>
        </a:defRPr>
      </a:lvl9pPr>
    </p:titleStyle>
    <p:bodyStyle>
      <a:lvl1pPr marL="86622" indent="-86622" algn="l" rtl="0" eaLnBrk="0" fontAlgn="base" hangingPunct="0">
        <a:spcBef>
          <a:spcPct val="20000"/>
        </a:spcBef>
        <a:spcAft>
          <a:spcPct val="0"/>
        </a:spcAft>
        <a:buChar char="•"/>
        <a:defRPr sz="2700">
          <a:solidFill>
            <a:schemeClr val="bg1"/>
          </a:solidFill>
          <a:latin typeface="+mn-lt"/>
          <a:ea typeface="+mn-ea"/>
          <a:cs typeface="+mn-cs"/>
        </a:defRPr>
      </a:lvl1pPr>
      <a:lvl2pPr marL="390465" indent="-41306" algn="l" rtl="0" eaLnBrk="0" fontAlgn="base" hangingPunct="0">
        <a:spcBef>
          <a:spcPct val="20000"/>
        </a:spcBef>
        <a:spcAft>
          <a:spcPct val="0"/>
        </a:spcAft>
        <a:buChar char="–"/>
        <a:defRPr sz="2363">
          <a:solidFill>
            <a:schemeClr val="bg1"/>
          </a:solidFill>
          <a:latin typeface="+mn-lt"/>
        </a:defRPr>
      </a:lvl2pPr>
      <a:lvl3pPr marL="664935" indent="-6692" algn="l" rtl="0" eaLnBrk="0" fontAlgn="base" hangingPunct="0">
        <a:spcBef>
          <a:spcPct val="20000"/>
        </a:spcBef>
        <a:spcAft>
          <a:spcPct val="0"/>
        </a:spcAft>
        <a:buChar char="•"/>
        <a:defRPr sz="2025">
          <a:solidFill>
            <a:schemeClr val="bg1"/>
          </a:solidFill>
          <a:latin typeface="+mn-lt"/>
        </a:defRPr>
      </a:lvl3pPr>
      <a:lvl4pPr marL="990017" indent="-6692" algn="l" rtl="0" eaLnBrk="0" fontAlgn="base" hangingPunct="0">
        <a:spcBef>
          <a:spcPct val="20000"/>
        </a:spcBef>
        <a:spcAft>
          <a:spcPct val="0"/>
        </a:spcAft>
        <a:buChar char="–"/>
        <a:defRPr sz="1688">
          <a:solidFill>
            <a:schemeClr val="bg1"/>
          </a:solidFill>
          <a:latin typeface="+mn-lt"/>
        </a:defRPr>
      </a:lvl4pPr>
      <a:lvl5pPr marL="1291203" indent="-6692" algn="l" rtl="0" eaLnBrk="0" fontAlgn="base" hangingPunct="0">
        <a:spcBef>
          <a:spcPct val="20000"/>
        </a:spcBef>
        <a:spcAft>
          <a:spcPct val="0"/>
        </a:spcAft>
        <a:buChar char="»"/>
        <a:defRPr sz="1688">
          <a:solidFill>
            <a:schemeClr val="bg1"/>
          </a:solidFill>
          <a:latin typeface="+mn-lt"/>
        </a:defRPr>
      </a:lvl5pPr>
      <a:lvl6pPr marL="1695963" indent="-155394" algn="l" rtl="0" eaLnBrk="0" fontAlgn="base" hangingPunct="0">
        <a:spcBef>
          <a:spcPct val="20000"/>
        </a:spcBef>
        <a:spcAft>
          <a:spcPct val="0"/>
        </a:spcAft>
        <a:buChar char="»"/>
        <a:defRPr sz="1688">
          <a:solidFill>
            <a:schemeClr val="bg1"/>
          </a:solidFill>
          <a:latin typeface="+mn-lt"/>
        </a:defRPr>
      </a:lvl6pPr>
      <a:lvl7pPr marL="2004244" indent="-155394" algn="l" rtl="0" eaLnBrk="0" fontAlgn="base" hangingPunct="0">
        <a:spcBef>
          <a:spcPct val="20000"/>
        </a:spcBef>
        <a:spcAft>
          <a:spcPct val="0"/>
        </a:spcAft>
        <a:buChar char="»"/>
        <a:defRPr sz="1688">
          <a:solidFill>
            <a:schemeClr val="bg1"/>
          </a:solidFill>
          <a:latin typeface="+mn-lt"/>
        </a:defRPr>
      </a:lvl7pPr>
      <a:lvl8pPr marL="2312615" indent="-155394" algn="l" rtl="0" eaLnBrk="0" fontAlgn="base" hangingPunct="0">
        <a:spcBef>
          <a:spcPct val="20000"/>
        </a:spcBef>
        <a:spcAft>
          <a:spcPct val="0"/>
        </a:spcAft>
        <a:buChar char="»"/>
        <a:defRPr sz="1688">
          <a:solidFill>
            <a:schemeClr val="bg1"/>
          </a:solidFill>
          <a:latin typeface="+mn-lt"/>
        </a:defRPr>
      </a:lvl8pPr>
      <a:lvl9pPr marL="2620905" indent="-155394" algn="l" rtl="0" eaLnBrk="0" fontAlgn="base" hangingPunct="0">
        <a:spcBef>
          <a:spcPct val="20000"/>
        </a:spcBef>
        <a:spcAft>
          <a:spcPct val="0"/>
        </a:spcAft>
        <a:buChar char="»"/>
        <a:defRPr sz="1688">
          <a:solidFill>
            <a:schemeClr val="bg1"/>
          </a:solidFill>
          <a:latin typeface="+mn-lt"/>
        </a:defRPr>
      </a:lvl9pPr>
    </p:bodyStyle>
    <p:otherStyle>
      <a:defPPr>
        <a:defRPr lang="en-US"/>
      </a:defPPr>
      <a:lvl1pPr marL="0" algn="l" defTabSz="616818" rtl="0" eaLnBrk="1" latinLnBrk="0" hangingPunct="1">
        <a:defRPr sz="1519" kern="1200">
          <a:solidFill>
            <a:schemeClr val="tx1"/>
          </a:solidFill>
          <a:latin typeface="+mn-lt"/>
          <a:ea typeface="+mn-ea"/>
          <a:cs typeface="+mn-cs"/>
        </a:defRPr>
      </a:lvl1pPr>
      <a:lvl2pPr marL="308395" algn="l" defTabSz="616818" rtl="0" eaLnBrk="1" latinLnBrk="0" hangingPunct="1">
        <a:defRPr sz="1519" kern="1200">
          <a:solidFill>
            <a:schemeClr val="tx1"/>
          </a:solidFill>
          <a:latin typeface="+mn-lt"/>
          <a:ea typeface="+mn-ea"/>
          <a:cs typeface="+mn-cs"/>
        </a:defRPr>
      </a:lvl2pPr>
      <a:lvl3pPr marL="616818" algn="l" defTabSz="616818" rtl="0" eaLnBrk="1" latinLnBrk="0" hangingPunct="1">
        <a:defRPr sz="1519" kern="1200">
          <a:solidFill>
            <a:schemeClr val="tx1"/>
          </a:solidFill>
          <a:latin typeface="+mn-lt"/>
          <a:ea typeface="+mn-ea"/>
          <a:cs typeface="+mn-cs"/>
        </a:defRPr>
      </a:lvl3pPr>
      <a:lvl4pPr marL="925020" algn="l" defTabSz="616818" rtl="0" eaLnBrk="1" latinLnBrk="0" hangingPunct="1">
        <a:defRPr sz="1519" kern="1200">
          <a:solidFill>
            <a:schemeClr val="tx1"/>
          </a:solidFill>
          <a:latin typeface="+mn-lt"/>
          <a:ea typeface="+mn-ea"/>
          <a:cs typeface="+mn-cs"/>
        </a:defRPr>
      </a:lvl4pPr>
      <a:lvl5pPr marL="1233416" algn="l" defTabSz="616818" rtl="0" eaLnBrk="1" latinLnBrk="0" hangingPunct="1">
        <a:defRPr sz="1519" kern="1200">
          <a:solidFill>
            <a:schemeClr val="tx1"/>
          </a:solidFill>
          <a:latin typeface="+mn-lt"/>
          <a:ea typeface="+mn-ea"/>
          <a:cs typeface="+mn-cs"/>
        </a:defRPr>
      </a:lvl5pPr>
      <a:lvl6pPr marL="1541658" algn="l" defTabSz="616818" rtl="0" eaLnBrk="1" latinLnBrk="0" hangingPunct="1">
        <a:defRPr sz="1519" kern="1200">
          <a:solidFill>
            <a:schemeClr val="tx1"/>
          </a:solidFill>
          <a:latin typeface="+mn-lt"/>
          <a:ea typeface="+mn-ea"/>
          <a:cs typeface="+mn-cs"/>
        </a:defRPr>
      </a:lvl6pPr>
      <a:lvl7pPr marL="1850070" algn="l" defTabSz="616818" rtl="0" eaLnBrk="1" latinLnBrk="0" hangingPunct="1">
        <a:defRPr sz="1519" kern="1200">
          <a:solidFill>
            <a:schemeClr val="tx1"/>
          </a:solidFill>
          <a:latin typeface="+mn-lt"/>
          <a:ea typeface="+mn-ea"/>
          <a:cs typeface="+mn-cs"/>
        </a:defRPr>
      </a:lvl7pPr>
      <a:lvl8pPr marL="2158404" algn="l" defTabSz="616818" rtl="0" eaLnBrk="1" latinLnBrk="0" hangingPunct="1">
        <a:defRPr sz="1519" kern="1200">
          <a:solidFill>
            <a:schemeClr val="tx1"/>
          </a:solidFill>
          <a:latin typeface="+mn-lt"/>
          <a:ea typeface="+mn-ea"/>
          <a:cs typeface="+mn-cs"/>
        </a:defRPr>
      </a:lvl8pPr>
      <a:lvl9pPr marL="2466755" algn="l" defTabSz="616818" rtl="0" eaLnBrk="1" latinLnBrk="0" hangingPunct="1">
        <a:defRPr sz="151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29" tIns="45548" rIns="91129" bIns="45548" numCol="1" anchor="ctr" anchorCtr="0" compatLnSpc="1">
            <a:prstTxWarp prst="textNoShape">
              <a:avLst/>
            </a:prstTxWarp>
          </a:bodyPr>
          <a:lstStyle/>
          <a:p>
            <a:pPr lvl="0"/>
            <a:endParaRPr lang="en-US" altLang="en-US"/>
          </a:p>
        </p:txBody>
      </p:sp>
      <p:sp>
        <p:nvSpPr>
          <p:cNvPr id="9219"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29" tIns="45548" rIns="91129" bIns="4554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606057053"/>
      </p:ext>
    </p:extLst>
  </p:cSld>
  <p:clrMap bg1="lt1" tx1="dk1" bg2="lt2" tx2="dk2" accent1="accent1" accent2="accent2" accent3="accent3" accent4="accent4" accent5="accent5" accent6="accent6" hlink="hlink" folHlink="folHlink"/>
  <p:sldLayoutIdLst>
    <p:sldLayoutId id="2147485097" r:id="rId1"/>
    <p:sldLayoutId id="2147485098" r:id="rId2"/>
    <p:sldLayoutId id="2147485099" r:id="rId3"/>
    <p:sldLayoutId id="2147485100" r:id="rId4"/>
    <p:sldLayoutId id="2147485101" r:id="rId5"/>
    <p:sldLayoutId id="2147485102" r:id="rId6"/>
    <p:sldLayoutId id="2147485103" r:id="rId7"/>
    <p:sldLayoutId id="2147485104" r:id="rId8"/>
    <p:sldLayoutId id="2147485105" r:id="rId9"/>
    <p:sldLayoutId id="2147485106" r:id="rId10"/>
    <p:sldLayoutId id="2147485107" r:id="rId11"/>
    <p:sldLayoutId id="2147485108" r:id="rId12"/>
  </p:sldLayoutIdLst>
  <p:transition/>
  <p:txStyles>
    <p:titleStyle>
      <a:lvl1pPr algn="ctr" rtl="0" eaLnBrk="0" fontAlgn="base" hangingPunct="0">
        <a:spcBef>
          <a:spcPct val="0"/>
        </a:spcBef>
        <a:spcAft>
          <a:spcPct val="0"/>
        </a:spcAft>
        <a:defRPr sz="3544" b="1">
          <a:solidFill>
            <a:srgbClr val="FFFF00"/>
          </a:solidFill>
          <a:latin typeface="+mj-lt"/>
          <a:ea typeface="+mj-ea"/>
          <a:cs typeface="+mj-cs"/>
        </a:defRPr>
      </a:lvl1pPr>
      <a:lvl2pPr algn="ctr" rtl="0" eaLnBrk="0" fontAlgn="base" hangingPunct="0">
        <a:spcBef>
          <a:spcPct val="0"/>
        </a:spcBef>
        <a:spcAft>
          <a:spcPct val="0"/>
        </a:spcAft>
        <a:defRPr sz="3544" b="1">
          <a:solidFill>
            <a:srgbClr val="FFFF00"/>
          </a:solidFill>
          <a:latin typeface="Times New Roman" pitchFamily="18" charset="0"/>
        </a:defRPr>
      </a:lvl2pPr>
      <a:lvl3pPr algn="ctr" rtl="0" eaLnBrk="0" fontAlgn="base" hangingPunct="0">
        <a:spcBef>
          <a:spcPct val="0"/>
        </a:spcBef>
        <a:spcAft>
          <a:spcPct val="0"/>
        </a:spcAft>
        <a:defRPr sz="3544" b="1">
          <a:solidFill>
            <a:srgbClr val="FFFF00"/>
          </a:solidFill>
          <a:latin typeface="Times New Roman" pitchFamily="18" charset="0"/>
        </a:defRPr>
      </a:lvl3pPr>
      <a:lvl4pPr algn="ctr" rtl="0" eaLnBrk="0" fontAlgn="base" hangingPunct="0">
        <a:spcBef>
          <a:spcPct val="0"/>
        </a:spcBef>
        <a:spcAft>
          <a:spcPct val="0"/>
        </a:spcAft>
        <a:defRPr sz="3544" b="1">
          <a:solidFill>
            <a:srgbClr val="FFFF00"/>
          </a:solidFill>
          <a:latin typeface="Times New Roman" pitchFamily="18" charset="0"/>
        </a:defRPr>
      </a:lvl4pPr>
      <a:lvl5pPr algn="ctr" rtl="0" eaLnBrk="0" fontAlgn="base" hangingPunct="0">
        <a:spcBef>
          <a:spcPct val="0"/>
        </a:spcBef>
        <a:spcAft>
          <a:spcPct val="0"/>
        </a:spcAft>
        <a:defRPr sz="3544" b="1">
          <a:solidFill>
            <a:srgbClr val="FFFF00"/>
          </a:solidFill>
          <a:latin typeface="Times New Roman" pitchFamily="18" charset="0"/>
        </a:defRPr>
      </a:lvl5pPr>
      <a:lvl6pPr marL="384477" algn="ctr" rtl="0" eaLnBrk="1" fontAlgn="base" hangingPunct="1">
        <a:spcBef>
          <a:spcPct val="0"/>
        </a:spcBef>
        <a:spcAft>
          <a:spcPct val="0"/>
        </a:spcAft>
        <a:defRPr sz="3544" b="1">
          <a:solidFill>
            <a:srgbClr val="FFFF00"/>
          </a:solidFill>
          <a:latin typeface="Times New Roman" pitchFamily="18" charset="0"/>
        </a:defRPr>
      </a:lvl6pPr>
      <a:lvl7pPr marL="768949" algn="ctr" rtl="0" eaLnBrk="1" fontAlgn="base" hangingPunct="1">
        <a:spcBef>
          <a:spcPct val="0"/>
        </a:spcBef>
        <a:spcAft>
          <a:spcPct val="0"/>
        </a:spcAft>
        <a:defRPr sz="3544" b="1">
          <a:solidFill>
            <a:srgbClr val="FFFF00"/>
          </a:solidFill>
          <a:latin typeface="Times New Roman" pitchFamily="18" charset="0"/>
        </a:defRPr>
      </a:lvl7pPr>
      <a:lvl8pPr marL="1153423" algn="ctr" rtl="0" eaLnBrk="1" fontAlgn="base" hangingPunct="1">
        <a:spcBef>
          <a:spcPct val="0"/>
        </a:spcBef>
        <a:spcAft>
          <a:spcPct val="0"/>
        </a:spcAft>
        <a:defRPr sz="3544" b="1">
          <a:solidFill>
            <a:srgbClr val="FFFF00"/>
          </a:solidFill>
          <a:latin typeface="Times New Roman" pitchFamily="18" charset="0"/>
        </a:defRPr>
      </a:lvl8pPr>
      <a:lvl9pPr marL="1537849" algn="ctr" rtl="0" eaLnBrk="1" fontAlgn="base" hangingPunct="1">
        <a:spcBef>
          <a:spcPct val="0"/>
        </a:spcBef>
        <a:spcAft>
          <a:spcPct val="0"/>
        </a:spcAft>
        <a:defRPr sz="3544" b="1">
          <a:solidFill>
            <a:srgbClr val="FFFF00"/>
          </a:solidFill>
          <a:latin typeface="Times New Roman" pitchFamily="18" charset="0"/>
        </a:defRPr>
      </a:lvl9pPr>
    </p:titleStyle>
    <p:bodyStyle>
      <a:lvl1pPr marL="274589" indent="-274589" algn="l" rtl="0" eaLnBrk="0" fontAlgn="base" hangingPunct="0">
        <a:spcBef>
          <a:spcPct val="20000"/>
        </a:spcBef>
        <a:spcAft>
          <a:spcPct val="0"/>
        </a:spcAft>
        <a:buChar char="•"/>
        <a:defRPr sz="2700">
          <a:solidFill>
            <a:schemeClr val="bg1"/>
          </a:solidFill>
          <a:latin typeface="+mn-lt"/>
          <a:ea typeface="+mn-ea"/>
          <a:cs typeface="+mn-cs"/>
        </a:defRPr>
      </a:lvl1pPr>
      <a:lvl2pPr marL="612131" indent="-226368" algn="l" rtl="0" eaLnBrk="0" fontAlgn="base" hangingPunct="0">
        <a:spcBef>
          <a:spcPct val="20000"/>
        </a:spcBef>
        <a:spcAft>
          <a:spcPct val="0"/>
        </a:spcAft>
        <a:buChar char="–"/>
        <a:defRPr sz="2363">
          <a:solidFill>
            <a:schemeClr val="bg1"/>
          </a:solidFill>
          <a:latin typeface="+mn-lt"/>
        </a:defRPr>
      </a:lvl2pPr>
      <a:lvl3pPr marL="949673" indent="-178148" algn="l" rtl="0" eaLnBrk="0" fontAlgn="base" hangingPunct="0">
        <a:spcBef>
          <a:spcPct val="20000"/>
        </a:spcBef>
        <a:spcAft>
          <a:spcPct val="0"/>
        </a:spcAft>
        <a:buChar char="•"/>
        <a:defRPr sz="2025">
          <a:solidFill>
            <a:schemeClr val="bg1"/>
          </a:solidFill>
          <a:latin typeface="+mn-lt"/>
        </a:defRPr>
      </a:lvl3pPr>
      <a:lvl4pPr marL="1335436" indent="-178148" algn="l" rtl="0" eaLnBrk="0" fontAlgn="base" hangingPunct="0">
        <a:spcBef>
          <a:spcPct val="20000"/>
        </a:spcBef>
        <a:spcAft>
          <a:spcPct val="0"/>
        </a:spcAft>
        <a:buChar char="–"/>
        <a:defRPr sz="1688">
          <a:solidFill>
            <a:schemeClr val="bg1"/>
          </a:solidFill>
          <a:latin typeface="+mn-lt"/>
        </a:defRPr>
      </a:lvl4pPr>
      <a:lvl5pPr marL="1719858" indent="-179487" algn="l" rtl="0" eaLnBrk="0" fontAlgn="base" hangingPunct="0">
        <a:spcBef>
          <a:spcPct val="20000"/>
        </a:spcBef>
        <a:spcAft>
          <a:spcPct val="0"/>
        </a:spcAft>
        <a:buChar char="»"/>
        <a:defRPr sz="1688">
          <a:solidFill>
            <a:schemeClr val="bg1"/>
          </a:solidFill>
          <a:latin typeface="+mn-lt"/>
        </a:defRPr>
      </a:lvl5pPr>
      <a:lvl6pPr marL="2114529" indent="-193579" algn="l" rtl="0" eaLnBrk="1" fontAlgn="base" hangingPunct="1">
        <a:spcBef>
          <a:spcPct val="20000"/>
        </a:spcBef>
        <a:spcAft>
          <a:spcPct val="0"/>
        </a:spcAft>
        <a:buChar char="»"/>
        <a:defRPr sz="1688">
          <a:solidFill>
            <a:schemeClr val="bg1"/>
          </a:solidFill>
          <a:latin typeface="+mn-lt"/>
        </a:defRPr>
      </a:lvl6pPr>
      <a:lvl7pPr marL="2498992" indent="-193579" algn="l" rtl="0" eaLnBrk="1" fontAlgn="base" hangingPunct="1">
        <a:spcBef>
          <a:spcPct val="20000"/>
        </a:spcBef>
        <a:spcAft>
          <a:spcPct val="0"/>
        </a:spcAft>
        <a:buChar char="»"/>
        <a:defRPr sz="1688">
          <a:solidFill>
            <a:schemeClr val="bg1"/>
          </a:solidFill>
          <a:latin typeface="+mn-lt"/>
        </a:defRPr>
      </a:lvl7pPr>
      <a:lvl8pPr marL="2883434" indent="-193579" algn="l" rtl="0" eaLnBrk="1" fontAlgn="base" hangingPunct="1">
        <a:spcBef>
          <a:spcPct val="20000"/>
        </a:spcBef>
        <a:spcAft>
          <a:spcPct val="0"/>
        </a:spcAft>
        <a:buChar char="»"/>
        <a:defRPr sz="1688">
          <a:solidFill>
            <a:schemeClr val="bg1"/>
          </a:solidFill>
          <a:latin typeface="+mn-lt"/>
        </a:defRPr>
      </a:lvl8pPr>
      <a:lvl9pPr marL="3267883" indent="-193579" algn="l" rtl="0" eaLnBrk="1" fontAlgn="base" hangingPunct="1">
        <a:spcBef>
          <a:spcPct val="20000"/>
        </a:spcBef>
        <a:spcAft>
          <a:spcPct val="0"/>
        </a:spcAft>
        <a:buChar char="»"/>
        <a:defRPr sz="1688">
          <a:solidFill>
            <a:schemeClr val="bg1"/>
          </a:solidFill>
          <a:latin typeface="+mn-lt"/>
        </a:defRPr>
      </a:lvl9pPr>
    </p:bodyStyle>
    <p:otherStyle>
      <a:defPPr>
        <a:defRPr lang="en-US"/>
      </a:defPPr>
      <a:lvl1pPr marL="0" algn="l" defTabSz="768949" rtl="0" eaLnBrk="1" latinLnBrk="0" hangingPunct="1">
        <a:defRPr sz="1519" kern="1200">
          <a:solidFill>
            <a:schemeClr val="tx1"/>
          </a:solidFill>
          <a:latin typeface="+mn-lt"/>
          <a:ea typeface="+mn-ea"/>
          <a:cs typeface="+mn-cs"/>
        </a:defRPr>
      </a:lvl1pPr>
      <a:lvl2pPr marL="384477" algn="l" defTabSz="768949" rtl="0" eaLnBrk="1" latinLnBrk="0" hangingPunct="1">
        <a:defRPr sz="1519" kern="1200">
          <a:solidFill>
            <a:schemeClr val="tx1"/>
          </a:solidFill>
          <a:latin typeface="+mn-lt"/>
          <a:ea typeface="+mn-ea"/>
          <a:cs typeface="+mn-cs"/>
        </a:defRPr>
      </a:lvl2pPr>
      <a:lvl3pPr marL="768949" algn="l" defTabSz="768949" rtl="0" eaLnBrk="1" latinLnBrk="0" hangingPunct="1">
        <a:defRPr sz="1519" kern="1200">
          <a:solidFill>
            <a:schemeClr val="tx1"/>
          </a:solidFill>
          <a:latin typeface="+mn-lt"/>
          <a:ea typeface="+mn-ea"/>
          <a:cs typeface="+mn-cs"/>
        </a:defRPr>
      </a:lvl3pPr>
      <a:lvl4pPr marL="1153423" algn="l" defTabSz="768949" rtl="0" eaLnBrk="1" latinLnBrk="0" hangingPunct="1">
        <a:defRPr sz="1519" kern="1200">
          <a:solidFill>
            <a:schemeClr val="tx1"/>
          </a:solidFill>
          <a:latin typeface="+mn-lt"/>
          <a:ea typeface="+mn-ea"/>
          <a:cs typeface="+mn-cs"/>
        </a:defRPr>
      </a:lvl4pPr>
      <a:lvl5pPr marL="1537849" algn="l" defTabSz="768949" rtl="0" eaLnBrk="1" latinLnBrk="0" hangingPunct="1">
        <a:defRPr sz="1519" kern="1200">
          <a:solidFill>
            <a:schemeClr val="tx1"/>
          </a:solidFill>
          <a:latin typeface="+mn-lt"/>
          <a:ea typeface="+mn-ea"/>
          <a:cs typeface="+mn-cs"/>
        </a:defRPr>
      </a:lvl5pPr>
      <a:lvl6pPr marL="1922306" algn="l" defTabSz="768949" rtl="0" eaLnBrk="1" latinLnBrk="0" hangingPunct="1">
        <a:defRPr sz="1519" kern="1200">
          <a:solidFill>
            <a:schemeClr val="tx1"/>
          </a:solidFill>
          <a:latin typeface="+mn-lt"/>
          <a:ea typeface="+mn-ea"/>
          <a:cs typeface="+mn-cs"/>
        </a:defRPr>
      </a:lvl6pPr>
      <a:lvl7pPr marL="2306768" algn="l" defTabSz="768949" rtl="0" eaLnBrk="1" latinLnBrk="0" hangingPunct="1">
        <a:defRPr sz="1519" kern="1200">
          <a:solidFill>
            <a:schemeClr val="tx1"/>
          </a:solidFill>
          <a:latin typeface="+mn-lt"/>
          <a:ea typeface="+mn-ea"/>
          <a:cs typeface="+mn-cs"/>
        </a:defRPr>
      </a:lvl7pPr>
      <a:lvl8pPr marL="2691219" algn="l" defTabSz="768949" rtl="0" eaLnBrk="1" latinLnBrk="0" hangingPunct="1">
        <a:defRPr sz="1519" kern="1200">
          <a:solidFill>
            <a:schemeClr val="tx1"/>
          </a:solidFill>
          <a:latin typeface="+mn-lt"/>
          <a:ea typeface="+mn-ea"/>
          <a:cs typeface="+mn-cs"/>
        </a:defRPr>
      </a:lvl8pPr>
      <a:lvl9pPr marL="3075680" algn="l" defTabSz="768949" rtl="0" eaLnBrk="1" latinLnBrk="0" hangingPunct="1">
        <a:defRPr sz="151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25882"/>
                <a:invGamma/>
              </a:srgbClr>
            </a:gs>
            <a:gs pos="50000">
              <a:srgbClr val="000099"/>
            </a:gs>
            <a:gs pos="100000">
              <a:srgbClr val="000099">
                <a:gamma/>
                <a:shade val="2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8" tIns="45628" rIns="91268" bIns="45628"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8" tIns="45628" rIns="91268" bIns="4562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427324394"/>
      </p:ext>
    </p:extLst>
  </p:cSld>
  <p:clrMap bg1="lt1" tx1="dk1" bg2="lt2" tx2="dk2" accent1="accent1" accent2="accent2" accent3="accent3" accent4="accent4" accent5="accent5" accent6="accent6" hlink="hlink" folHlink="folHlink"/>
  <p:sldLayoutIdLst>
    <p:sldLayoutId id="2147485110" r:id="rId1"/>
    <p:sldLayoutId id="2147485111" r:id="rId2"/>
    <p:sldLayoutId id="2147485112" r:id="rId3"/>
    <p:sldLayoutId id="2147485113" r:id="rId4"/>
    <p:sldLayoutId id="2147485114" r:id="rId5"/>
    <p:sldLayoutId id="2147485115" r:id="rId6"/>
    <p:sldLayoutId id="2147485116" r:id="rId7"/>
    <p:sldLayoutId id="2147485117" r:id="rId8"/>
    <p:sldLayoutId id="2147485118" r:id="rId9"/>
    <p:sldLayoutId id="2147485119" r:id="rId10"/>
    <p:sldLayoutId id="2147485120" r:id="rId11"/>
    <p:sldLayoutId id="2147485121" r:id="rId12"/>
  </p:sldLayoutIdLst>
  <p:transition/>
  <p:txStyles>
    <p:title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456364" algn="ctr" rtl="0" eaLnBrk="0" fontAlgn="base" hangingPunct="0">
        <a:spcBef>
          <a:spcPct val="0"/>
        </a:spcBef>
        <a:spcAft>
          <a:spcPct val="0"/>
        </a:spcAft>
        <a:defRPr sz="4200" b="1">
          <a:solidFill>
            <a:srgbClr val="FFFF00"/>
          </a:solidFill>
          <a:latin typeface="Times New Roman" pitchFamily="18" charset="0"/>
        </a:defRPr>
      </a:lvl6pPr>
      <a:lvl7pPr marL="912725" algn="ctr" rtl="0" eaLnBrk="0" fontAlgn="base" hangingPunct="0">
        <a:spcBef>
          <a:spcPct val="0"/>
        </a:spcBef>
        <a:spcAft>
          <a:spcPct val="0"/>
        </a:spcAft>
        <a:defRPr sz="4200" b="1">
          <a:solidFill>
            <a:srgbClr val="FFFF00"/>
          </a:solidFill>
          <a:latin typeface="Times New Roman" pitchFamily="18" charset="0"/>
        </a:defRPr>
      </a:lvl7pPr>
      <a:lvl8pPr marL="1369084" algn="ctr" rtl="0" eaLnBrk="0" fontAlgn="base" hangingPunct="0">
        <a:spcBef>
          <a:spcPct val="0"/>
        </a:spcBef>
        <a:spcAft>
          <a:spcPct val="0"/>
        </a:spcAft>
        <a:defRPr sz="4200" b="1">
          <a:solidFill>
            <a:srgbClr val="FFFF00"/>
          </a:solidFill>
          <a:latin typeface="Times New Roman" pitchFamily="18" charset="0"/>
        </a:defRPr>
      </a:lvl8pPr>
      <a:lvl9pPr marL="1825438" algn="ctr" rtl="0" eaLnBrk="0" fontAlgn="base" hangingPunct="0">
        <a:spcBef>
          <a:spcPct val="0"/>
        </a:spcBef>
        <a:spcAft>
          <a:spcPct val="0"/>
        </a:spcAft>
        <a:defRPr sz="4200" b="1">
          <a:solidFill>
            <a:srgbClr val="FFFF00"/>
          </a:solidFill>
          <a:latin typeface="Times New Roman" pitchFamily="18" charset="0"/>
        </a:defRPr>
      </a:lvl9pPr>
    </p:titleStyle>
    <p:bodyStyle>
      <a:lvl1pPr marL="342270" indent="-342270" algn="l" rtl="0" eaLnBrk="0" fontAlgn="base" hangingPunct="0">
        <a:spcBef>
          <a:spcPct val="20000"/>
        </a:spcBef>
        <a:spcAft>
          <a:spcPct val="0"/>
        </a:spcAft>
        <a:buChar char="•"/>
        <a:defRPr sz="3200">
          <a:solidFill>
            <a:schemeClr val="bg1"/>
          </a:solidFill>
          <a:latin typeface="+mn-lt"/>
          <a:ea typeface="+mn-ea"/>
          <a:cs typeface="+mn-cs"/>
        </a:defRPr>
      </a:lvl1pPr>
      <a:lvl2pPr marL="741583" indent="-285222" algn="l" rtl="0" eaLnBrk="0" fontAlgn="base" hangingPunct="0">
        <a:spcBef>
          <a:spcPct val="20000"/>
        </a:spcBef>
        <a:spcAft>
          <a:spcPct val="0"/>
        </a:spcAft>
        <a:buChar char="–"/>
        <a:defRPr sz="2800">
          <a:solidFill>
            <a:schemeClr val="bg1"/>
          </a:solidFill>
          <a:latin typeface="+mn-lt"/>
        </a:defRPr>
      </a:lvl2pPr>
      <a:lvl3pPr marL="1140899" indent="-228181" algn="l" rtl="0" eaLnBrk="0" fontAlgn="base" hangingPunct="0">
        <a:spcBef>
          <a:spcPct val="20000"/>
        </a:spcBef>
        <a:spcAft>
          <a:spcPct val="0"/>
        </a:spcAft>
        <a:buChar char="•"/>
        <a:defRPr sz="2400">
          <a:solidFill>
            <a:schemeClr val="bg1"/>
          </a:solidFill>
          <a:latin typeface="+mn-lt"/>
        </a:defRPr>
      </a:lvl3pPr>
      <a:lvl4pPr marL="1597258" indent="-228181" algn="l" rtl="0" eaLnBrk="0" fontAlgn="base" hangingPunct="0">
        <a:spcBef>
          <a:spcPct val="20000"/>
        </a:spcBef>
        <a:spcAft>
          <a:spcPct val="0"/>
        </a:spcAft>
        <a:buChar char="–"/>
        <a:defRPr sz="2000">
          <a:solidFill>
            <a:schemeClr val="bg1"/>
          </a:solidFill>
          <a:latin typeface="+mn-lt"/>
        </a:defRPr>
      </a:lvl4pPr>
      <a:lvl5pPr marL="2053624" indent="-229766" algn="l" rtl="0" eaLnBrk="0" fontAlgn="base" hangingPunct="0">
        <a:spcBef>
          <a:spcPct val="20000"/>
        </a:spcBef>
        <a:spcAft>
          <a:spcPct val="0"/>
        </a:spcAft>
        <a:buChar char="»"/>
        <a:defRPr sz="2000">
          <a:solidFill>
            <a:schemeClr val="bg1"/>
          </a:solidFill>
          <a:latin typeface="+mn-lt"/>
        </a:defRPr>
      </a:lvl5pPr>
      <a:lvl6pPr marL="2509978" indent="-229766" algn="l" rtl="0" eaLnBrk="0" fontAlgn="base" hangingPunct="0">
        <a:spcBef>
          <a:spcPct val="20000"/>
        </a:spcBef>
        <a:spcAft>
          <a:spcPct val="0"/>
        </a:spcAft>
        <a:buChar char="»"/>
        <a:defRPr sz="2000">
          <a:solidFill>
            <a:schemeClr val="bg1"/>
          </a:solidFill>
          <a:latin typeface="+mn-lt"/>
        </a:defRPr>
      </a:lvl6pPr>
      <a:lvl7pPr marL="2966335" indent="-229766" algn="l" rtl="0" eaLnBrk="0" fontAlgn="base" hangingPunct="0">
        <a:spcBef>
          <a:spcPct val="20000"/>
        </a:spcBef>
        <a:spcAft>
          <a:spcPct val="0"/>
        </a:spcAft>
        <a:buChar char="»"/>
        <a:defRPr sz="2000">
          <a:solidFill>
            <a:schemeClr val="bg1"/>
          </a:solidFill>
          <a:latin typeface="+mn-lt"/>
        </a:defRPr>
      </a:lvl7pPr>
      <a:lvl8pPr marL="3422696" indent="-229766" algn="l" rtl="0" eaLnBrk="0" fontAlgn="base" hangingPunct="0">
        <a:spcBef>
          <a:spcPct val="20000"/>
        </a:spcBef>
        <a:spcAft>
          <a:spcPct val="0"/>
        </a:spcAft>
        <a:buChar char="»"/>
        <a:defRPr sz="2000">
          <a:solidFill>
            <a:schemeClr val="bg1"/>
          </a:solidFill>
          <a:latin typeface="+mn-lt"/>
        </a:defRPr>
      </a:lvl8pPr>
      <a:lvl9pPr marL="3879050" indent="-229766" algn="l" rtl="0" eaLnBrk="0" fontAlgn="base" hangingPunct="0">
        <a:spcBef>
          <a:spcPct val="20000"/>
        </a:spcBef>
        <a:spcAft>
          <a:spcPct val="0"/>
        </a:spcAft>
        <a:buChar char="»"/>
        <a:defRPr sz="2000">
          <a:solidFill>
            <a:schemeClr val="bg1"/>
          </a:solidFill>
          <a:latin typeface="+mn-lt"/>
        </a:defRPr>
      </a:lvl9pPr>
    </p:bodyStyle>
    <p:otherStyle>
      <a:defPPr>
        <a:defRPr lang="en-US"/>
      </a:defPPr>
      <a:lvl1pPr marL="0" algn="l" defTabSz="912725" rtl="0" eaLnBrk="1" latinLnBrk="0" hangingPunct="1">
        <a:defRPr sz="1800" kern="1200">
          <a:solidFill>
            <a:schemeClr val="tx1"/>
          </a:solidFill>
          <a:latin typeface="+mn-lt"/>
          <a:ea typeface="+mn-ea"/>
          <a:cs typeface="+mn-cs"/>
        </a:defRPr>
      </a:lvl1pPr>
      <a:lvl2pPr marL="456364" algn="l" defTabSz="912725" rtl="0" eaLnBrk="1" latinLnBrk="0" hangingPunct="1">
        <a:defRPr sz="1800" kern="1200">
          <a:solidFill>
            <a:schemeClr val="tx1"/>
          </a:solidFill>
          <a:latin typeface="+mn-lt"/>
          <a:ea typeface="+mn-ea"/>
          <a:cs typeface="+mn-cs"/>
        </a:defRPr>
      </a:lvl2pPr>
      <a:lvl3pPr marL="912725" algn="l" defTabSz="912725" rtl="0" eaLnBrk="1" latinLnBrk="0" hangingPunct="1">
        <a:defRPr sz="1800" kern="1200">
          <a:solidFill>
            <a:schemeClr val="tx1"/>
          </a:solidFill>
          <a:latin typeface="+mn-lt"/>
          <a:ea typeface="+mn-ea"/>
          <a:cs typeface="+mn-cs"/>
        </a:defRPr>
      </a:lvl3pPr>
      <a:lvl4pPr marL="1369084" algn="l" defTabSz="912725" rtl="0" eaLnBrk="1" latinLnBrk="0" hangingPunct="1">
        <a:defRPr sz="1800" kern="1200">
          <a:solidFill>
            <a:schemeClr val="tx1"/>
          </a:solidFill>
          <a:latin typeface="+mn-lt"/>
          <a:ea typeface="+mn-ea"/>
          <a:cs typeface="+mn-cs"/>
        </a:defRPr>
      </a:lvl4pPr>
      <a:lvl5pPr marL="1825438" algn="l" defTabSz="912725" rtl="0" eaLnBrk="1" latinLnBrk="0" hangingPunct="1">
        <a:defRPr sz="1800" kern="1200">
          <a:solidFill>
            <a:schemeClr val="tx1"/>
          </a:solidFill>
          <a:latin typeface="+mn-lt"/>
          <a:ea typeface="+mn-ea"/>
          <a:cs typeface="+mn-cs"/>
        </a:defRPr>
      </a:lvl5pPr>
      <a:lvl6pPr marL="2281798" algn="l" defTabSz="912725" rtl="0" eaLnBrk="1" latinLnBrk="0" hangingPunct="1">
        <a:defRPr sz="1800" kern="1200">
          <a:solidFill>
            <a:schemeClr val="tx1"/>
          </a:solidFill>
          <a:latin typeface="+mn-lt"/>
          <a:ea typeface="+mn-ea"/>
          <a:cs typeface="+mn-cs"/>
        </a:defRPr>
      </a:lvl6pPr>
      <a:lvl7pPr marL="2738156" algn="l" defTabSz="912725" rtl="0" eaLnBrk="1" latinLnBrk="0" hangingPunct="1">
        <a:defRPr sz="1800" kern="1200">
          <a:solidFill>
            <a:schemeClr val="tx1"/>
          </a:solidFill>
          <a:latin typeface="+mn-lt"/>
          <a:ea typeface="+mn-ea"/>
          <a:cs typeface="+mn-cs"/>
        </a:defRPr>
      </a:lvl7pPr>
      <a:lvl8pPr marL="3194513" algn="l" defTabSz="912725" rtl="0" eaLnBrk="1" latinLnBrk="0" hangingPunct="1">
        <a:defRPr sz="1800" kern="1200">
          <a:solidFill>
            <a:schemeClr val="tx1"/>
          </a:solidFill>
          <a:latin typeface="+mn-lt"/>
          <a:ea typeface="+mn-ea"/>
          <a:cs typeface="+mn-cs"/>
        </a:defRPr>
      </a:lvl8pPr>
      <a:lvl9pPr marL="3650876" algn="l" defTabSz="91272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65.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42.xml"/><Relationship Id="rId5" Type="http://schemas.openxmlformats.org/officeDocument/2006/relationships/image" Target="../media/image12.jpe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2.xml"/><Relationship Id="rId1" Type="http://schemas.openxmlformats.org/officeDocument/2006/relationships/tags" Target="../tags/tag1.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4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42.xml"/><Relationship Id="rId5" Type="http://schemas.openxmlformats.org/officeDocument/2006/relationships/image" Target="../media/image1.png"/><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42.xml"/><Relationship Id="rId5" Type="http://schemas.openxmlformats.org/officeDocument/2006/relationships/image" Target="../media/image1.png"/><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42.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42.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42.xml"/><Relationship Id="rId5" Type="http://schemas.openxmlformats.org/officeDocument/2006/relationships/image" Target="../media/image1.png"/><Relationship Id="rId4" Type="http://schemas.openxmlformats.org/officeDocument/2006/relationships/image" Target="../media/image20.jpeg"/></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4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2.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42.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9.xml"/><Relationship Id="rId1" Type="http://schemas.openxmlformats.org/officeDocument/2006/relationships/slideLayout" Target="../slideLayouts/slideLayout42.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0.xml"/><Relationship Id="rId1" Type="http://schemas.openxmlformats.org/officeDocument/2006/relationships/slideLayout" Target="../slideLayouts/slideLayout4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76.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76.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6.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6.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2.xml"/><Relationship Id="rId1" Type="http://schemas.openxmlformats.org/officeDocument/2006/relationships/slideLayout" Target="../slideLayouts/slideLayout76.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76.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1.xml"/><Relationship Id="rId1" Type="http://schemas.openxmlformats.org/officeDocument/2006/relationships/slideLayout" Target="../slideLayouts/slideLayout4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42.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3.xml"/><Relationship Id="rId1" Type="http://schemas.openxmlformats.org/officeDocument/2006/relationships/slideLayout" Target="../slideLayouts/slideLayout42.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4.xml"/><Relationship Id="rId1" Type="http://schemas.openxmlformats.org/officeDocument/2006/relationships/slideLayout" Target="../slideLayouts/slideLayout42.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5.xml"/><Relationship Id="rId1" Type="http://schemas.openxmlformats.org/officeDocument/2006/relationships/slideLayout" Target="../slideLayouts/slideLayout42.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42.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jpg"/><Relationship Id="rId1" Type="http://schemas.openxmlformats.org/officeDocument/2006/relationships/slideLayout" Target="../slideLayouts/slideLayout76.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6.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76.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jpg"/><Relationship Id="rId1" Type="http://schemas.openxmlformats.org/officeDocument/2006/relationships/slideLayout" Target="../slideLayouts/slideLayout76.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jpg"/><Relationship Id="rId1" Type="http://schemas.openxmlformats.org/officeDocument/2006/relationships/slideLayout" Target="../slideLayouts/slideLayout7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8.xml"/><Relationship Id="rId1" Type="http://schemas.openxmlformats.org/officeDocument/2006/relationships/slideLayout" Target="../slideLayouts/slideLayout42.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42.xml"/><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42.xml"/><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42.xml"/><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42.xml"/><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42.xml"/><Relationship Id="rId5" Type="http://schemas.openxmlformats.org/officeDocument/2006/relationships/image" Target="../media/image1.png"/><Relationship Id="rId4" Type="http://schemas.openxmlformats.org/officeDocument/2006/relationships/image" Target="../media/image46.jpeg"/></Relationships>
</file>

<file path=ppt/slides/_rels/slide5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42.xml"/><Relationship Id="rId5" Type="http://schemas.openxmlformats.org/officeDocument/2006/relationships/image" Target="../media/image1.png"/><Relationship Id="rId4" Type="http://schemas.openxmlformats.org/officeDocument/2006/relationships/image" Target="../media/image48.jpeg"/></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4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6.xml"/><Relationship Id="rId1" Type="http://schemas.openxmlformats.org/officeDocument/2006/relationships/slideLayout" Target="../slideLayouts/slideLayout4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18.xml"/><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53.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53.xml"/></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sp>
        <p:nvSpPr>
          <p:cNvPr id="4" name="Title 1"/>
          <p:cNvSpPr txBox="1">
            <a:spLocks/>
          </p:cNvSpPr>
          <p:nvPr/>
        </p:nvSpPr>
        <p:spPr bwMode="auto">
          <a:xfrm>
            <a:off x="190023" y="0"/>
            <a:ext cx="9906953" cy="869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744" tIns="40841" rIns="81744" bIns="40841" numCol="1" anchor="ctr" anchorCtr="0" compatLnSpc="1">
            <a:prstTxWarp prst="textNoShape">
              <a:avLst/>
            </a:prstTxWarp>
          </a:bodyPr>
          <a:lst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363219" algn="ctr" rtl="0" eaLnBrk="0" fontAlgn="base" hangingPunct="0">
              <a:spcBef>
                <a:spcPct val="0"/>
              </a:spcBef>
              <a:spcAft>
                <a:spcPct val="0"/>
              </a:spcAft>
              <a:defRPr sz="4200" b="1">
                <a:solidFill>
                  <a:srgbClr val="FFFF00"/>
                </a:solidFill>
                <a:latin typeface="Times New Roman" pitchFamily="18" charset="0"/>
              </a:defRPr>
            </a:lvl6pPr>
            <a:lvl7pPr marL="726276" algn="ctr" rtl="0" eaLnBrk="0" fontAlgn="base" hangingPunct="0">
              <a:spcBef>
                <a:spcPct val="0"/>
              </a:spcBef>
              <a:spcAft>
                <a:spcPct val="0"/>
              </a:spcAft>
              <a:defRPr sz="4200" b="1">
                <a:solidFill>
                  <a:srgbClr val="FFFF00"/>
                </a:solidFill>
                <a:latin typeface="Times New Roman" pitchFamily="18" charset="0"/>
              </a:defRPr>
            </a:lvl7pPr>
            <a:lvl8pPr marL="1089487" algn="ctr" rtl="0" eaLnBrk="0" fontAlgn="base" hangingPunct="0">
              <a:spcBef>
                <a:spcPct val="0"/>
              </a:spcBef>
              <a:spcAft>
                <a:spcPct val="0"/>
              </a:spcAft>
              <a:defRPr sz="4200" b="1">
                <a:solidFill>
                  <a:srgbClr val="FFFF00"/>
                </a:solidFill>
                <a:latin typeface="Times New Roman" pitchFamily="18" charset="0"/>
              </a:defRPr>
            </a:lvl8pPr>
            <a:lvl9pPr marL="1452598" algn="ctr" rtl="0" eaLnBrk="0" fontAlgn="base" hangingPunct="0">
              <a:spcBef>
                <a:spcPct val="0"/>
              </a:spcBef>
              <a:spcAft>
                <a:spcPct val="0"/>
              </a:spcAft>
              <a:defRPr sz="4200" b="1">
                <a:solidFill>
                  <a:srgbClr val="FFFF00"/>
                </a:solidFill>
                <a:latin typeface="Times New Roman" pitchFamily="18" charset="0"/>
              </a:defRPr>
            </a:lvl9pPr>
          </a:lstStyle>
          <a:p>
            <a:pPr marL="0" marR="0" lvl="0" indent="0" algn="ctr" defTabSz="1028700" rtl="0" eaLnBrk="0" fontAlgn="base" latinLnBrk="0" hangingPunct="0">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a:noFill/>
                </a:ln>
                <a:effectLst/>
                <a:uLnTx/>
                <a:uFillTx/>
                <a:latin typeface="Arial" pitchFamily="34" charset="0"/>
                <a:ea typeface="+mj-ea"/>
                <a:cs typeface="Arial" pitchFamily="34" charset="0"/>
              </a:rPr>
              <a:t>Complex Coronary Cases Supported by:</a:t>
            </a:r>
          </a:p>
        </p:txBody>
      </p:sp>
      <p:sp>
        <p:nvSpPr>
          <p:cNvPr id="5" name="Content Placeholder 2"/>
          <p:cNvSpPr txBox="1">
            <a:spLocks/>
          </p:cNvSpPr>
          <p:nvPr/>
        </p:nvSpPr>
        <p:spPr bwMode="auto">
          <a:xfrm>
            <a:off x="623593" y="1020917"/>
            <a:ext cx="9265371" cy="391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744" tIns="40841" rIns="81744" bIns="40841" numCol="1" anchor="t" anchorCtr="0" compatLnSpc="1">
            <a:prstTxWarp prst="textNoShape">
              <a:avLst/>
            </a:prstTxWarp>
          </a:bodyPr>
          <a:lstStyle>
            <a:lvl1pPr marL="97911" indent="-97911" algn="l" rtl="0" eaLnBrk="0" fontAlgn="base" hangingPunct="0">
              <a:spcBef>
                <a:spcPct val="20000"/>
              </a:spcBef>
              <a:spcAft>
                <a:spcPct val="0"/>
              </a:spcAft>
              <a:buChar char="•"/>
              <a:defRPr sz="3200">
                <a:solidFill>
                  <a:schemeClr val="bg1"/>
                </a:solidFill>
                <a:latin typeface="+mn-lt"/>
                <a:ea typeface="+mn-ea"/>
                <a:cs typeface="+mn-cs"/>
              </a:defRPr>
            </a:lvl1pPr>
            <a:lvl2pPr marL="456440" indent="-44244" algn="l" rtl="0" eaLnBrk="0" fontAlgn="base" hangingPunct="0">
              <a:spcBef>
                <a:spcPct val="20000"/>
              </a:spcBef>
              <a:spcAft>
                <a:spcPct val="0"/>
              </a:spcAft>
              <a:buChar char="–"/>
              <a:defRPr sz="2800">
                <a:solidFill>
                  <a:schemeClr val="bg1"/>
                </a:solidFill>
                <a:latin typeface="+mn-lt"/>
              </a:defRPr>
            </a:lvl2pPr>
            <a:lvl3pPr marL="778583" indent="-7930" algn="l" rtl="0" eaLnBrk="0" fontAlgn="base" hangingPunct="0">
              <a:spcBef>
                <a:spcPct val="20000"/>
              </a:spcBef>
              <a:spcAft>
                <a:spcPct val="0"/>
              </a:spcAft>
              <a:buChar char="•"/>
              <a:defRPr sz="2400">
                <a:solidFill>
                  <a:schemeClr val="bg1"/>
                </a:solidFill>
                <a:latin typeface="+mn-lt"/>
              </a:defRPr>
            </a:lvl3pPr>
            <a:lvl4pPr marL="1162343" indent="-7930" algn="l" rtl="0" eaLnBrk="0" fontAlgn="base" hangingPunct="0">
              <a:spcBef>
                <a:spcPct val="20000"/>
              </a:spcBef>
              <a:spcAft>
                <a:spcPct val="0"/>
              </a:spcAft>
              <a:buChar char="–"/>
              <a:defRPr sz="2000">
                <a:solidFill>
                  <a:schemeClr val="bg1"/>
                </a:solidFill>
                <a:latin typeface="+mn-lt"/>
              </a:defRPr>
            </a:lvl4pPr>
            <a:lvl5pPr marL="1517745" indent="-7930" algn="l" rtl="0" eaLnBrk="0" fontAlgn="base" hangingPunct="0">
              <a:spcBef>
                <a:spcPct val="20000"/>
              </a:spcBef>
              <a:spcAft>
                <a:spcPct val="0"/>
              </a:spcAft>
              <a:buChar char="»"/>
              <a:defRPr sz="2000">
                <a:solidFill>
                  <a:schemeClr val="bg1"/>
                </a:solidFill>
                <a:latin typeface="+mn-lt"/>
              </a:defRPr>
            </a:lvl5pPr>
            <a:lvl6pPr marL="1997251" indent="-183020" algn="l" rtl="0" eaLnBrk="0" fontAlgn="base" hangingPunct="0">
              <a:spcBef>
                <a:spcPct val="20000"/>
              </a:spcBef>
              <a:spcAft>
                <a:spcPct val="0"/>
              </a:spcAft>
              <a:buChar char="»"/>
              <a:defRPr sz="2000">
                <a:solidFill>
                  <a:schemeClr val="bg1"/>
                </a:solidFill>
                <a:latin typeface="+mn-lt"/>
              </a:defRPr>
            </a:lvl6pPr>
            <a:lvl7pPr marL="2360461" indent="-183020" algn="l" rtl="0" eaLnBrk="0" fontAlgn="base" hangingPunct="0">
              <a:spcBef>
                <a:spcPct val="20000"/>
              </a:spcBef>
              <a:spcAft>
                <a:spcPct val="0"/>
              </a:spcAft>
              <a:buChar char="»"/>
              <a:defRPr sz="2000">
                <a:solidFill>
                  <a:schemeClr val="bg1"/>
                </a:solidFill>
                <a:latin typeface="+mn-lt"/>
              </a:defRPr>
            </a:lvl7pPr>
            <a:lvl8pPr marL="2723649" indent="-183020" algn="l" rtl="0" eaLnBrk="0" fontAlgn="base" hangingPunct="0">
              <a:spcBef>
                <a:spcPct val="20000"/>
              </a:spcBef>
              <a:spcAft>
                <a:spcPct val="0"/>
              </a:spcAft>
              <a:buChar char="»"/>
              <a:defRPr sz="2000">
                <a:solidFill>
                  <a:schemeClr val="bg1"/>
                </a:solidFill>
                <a:latin typeface="+mn-lt"/>
              </a:defRPr>
            </a:lvl8pPr>
            <a:lvl9pPr marL="3086775" indent="-183020" algn="l" rtl="0" eaLnBrk="0" fontAlgn="base" hangingPunct="0">
              <a:spcBef>
                <a:spcPct val="20000"/>
              </a:spcBef>
              <a:spcAft>
                <a:spcPct val="0"/>
              </a:spcAft>
              <a:buChar char="»"/>
              <a:defRPr sz="2000">
                <a:solidFill>
                  <a:schemeClr val="bg1"/>
                </a:solidFill>
                <a:latin typeface="+mn-lt"/>
              </a:defRPr>
            </a:lvl9pPr>
          </a:lstStyle>
          <a:p>
            <a:pPr marL="0" indent="0" defTabSz="1028700">
              <a:defRPr/>
            </a:pPr>
            <a:r>
              <a:rPr kumimoji="0" lang="en-US" altLang="en-US" sz="4200" b="1" i="0" u="none" strike="noStrike" kern="0" cap="none" spc="0" normalizeH="0" baseline="0" noProof="0" dirty="0">
                <a:ln>
                  <a:noFill/>
                </a:ln>
                <a:solidFill>
                  <a:prstClr val="white"/>
                </a:solidFill>
                <a:effectLst/>
                <a:uLnTx/>
                <a:uFillTx/>
                <a:latin typeface="Arial" pitchFamily="34" charset="0"/>
                <a:cs typeface="Arial" pitchFamily="34" charset="0"/>
              </a:rPr>
              <a:t> </a:t>
            </a:r>
            <a:r>
              <a:rPr lang="en-US" altLang="en-US" sz="4200" b="1" kern="0" dirty="0">
                <a:solidFill>
                  <a:prstClr val="white"/>
                </a:solidFill>
                <a:latin typeface="Arial" pitchFamily="34" charset="0"/>
                <a:cs typeface="Arial" pitchFamily="34" charset="0"/>
              </a:rPr>
              <a:t>Boston Scientific Corp.</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4000" b="1" i="0" u="none" strike="noStrike" kern="0" cap="none" spc="0" normalizeH="0" baseline="0" noProof="0" dirty="0">
                <a:ln>
                  <a:noFill/>
                </a:ln>
                <a:solidFill>
                  <a:prstClr val="white"/>
                </a:solidFill>
                <a:effectLst/>
                <a:uLnTx/>
                <a:uFillTx/>
                <a:latin typeface="Arial" pitchFamily="34" charset="0"/>
                <a:cs typeface="Arial" pitchFamily="34" charset="0"/>
              </a:rPr>
              <a:t> Abbott-CSI Inc.</a:t>
            </a:r>
          </a:p>
          <a:p>
            <a:pPr marL="0" indent="0" defTabSz="1028700">
              <a:defRPr/>
            </a:pPr>
            <a:r>
              <a:rPr kumimoji="0" lang="en-US" altLang="en-US" sz="4000" b="1" i="0" u="none" strike="noStrike" kern="0" cap="none" spc="0" normalizeH="0" baseline="0" noProof="0" dirty="0">
                <a:ln>
                  <a:noFill/>
                </a:ln>
                <a:solidFill>
                  <a:prstClr val="white"/>
                </a:solidFill>
                <a:effectLst/>
                <a:uLnTx/>
                <a:uFillTx/>
                <a:latin typeface="Arial" pitchFamily="34" charset="0"/>
                <a:cs typeface="Arial" pitchFamily="34" charset="0"/>
              </a:rPr>
              <a:t> </a:t>
            </a:r>
            <a:r>
              <a:rPr lang="en-US" altLang="en-US" sz="3800" b="1" kern="0" dirty="0">
                <a:solidFill>
                  <a:prstClr val="white"/>
                </a:solidFill>
                <a:latin typeface="Arial" pitchFamily="34" charset="0"/>
                <a:cs typeface="Arial" pitchFamily="34" charset="0"/>
              </a:rPr>
              <a:t>Shockwave Medical Inc.</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4000" b="1" i="0" u="none" strike="noStrike" kern="0" cap="none" spc="0" normalizeH="0" baseline="0" noProof="0" dirty="0">
                <a:ln>
                  <a:noFill/>
                </a:ln>
                <a:solidFill>
                  <a:prstClr val="white"/>
                </a:solidFill>
                <a:effectLst/>
                <a:uLnTx/>
                <a:uFillTx/>
                <a:latin typeface="Arial" pitchFamily="34" charset="0"/>
                <a:cs typeface="Arial" pitchFamily="34" charset="0"/>
              </a:rPr>
              <a:t> </a:t>
            </a:r>
            <a:r>
              <a:rPr kumimoji="0" lang="en-US" altLang="en-US" sz="3600" b="1" i="0" u="none" strike="noStrike" kern="0" cap="none" spc="0" normalizeH="0" baseline="0" noProof="0" dirty="0">
                <a:ln>
                  <a:noFill/>
                </a:ln>
                <a:solidFill>
                  <a:prstClr val="white"/>
                </a:solidFill>
                <a:effectLst/>
                <a:uLnTx/>
                <a:uFillTx/>
                <a:latin typeface="Arial" pitchFamily="34" charset="0"/>
                <a:cs typeface="Arial" pitchFamily="34" charset="0"/>
              </a:rPr>
              <a:t>Terumo Vascular Corp.</a:t>
            </a:r>
          </a:p>
          <a:p>
            <a:pPr marL="0" indent="0" defTabSz="1028700">
              <a:defRPr/>
            </a:pPr>
            <a:r>
              <a:rPr lang="en-US" altLang="en-US" sz="4000" b="1" kern="0" dirty="0">
                <a:solidFill>
                  <a:prstClr val="white"/>
                </a:solidFill>
                <a:latin typeface="Arial" pitchFamily="34" charset="0"/>
                <a:cs typeface="Arial" pitchFamily="34" charset="0"/>
              </a:rPr>
              <a:t> </a:t>
            </a:r>
            <a:r>
              <a:rPr lang="en-US" altLang="en-US" b="1" kern="0" dirty="0">
                <a:solidFill>
                  <a:prstClr val="white"/>
                </a:solidFill>
                <a:latin typeface="Arial" pitchFamily="34" charset="0"/>
                <a:cs typeface="Arial" pitchFamily="34" charset="0"/>
              </a:rPr>
              <a:t>Johnson &amp; Johnson</a:t>
            </a:r>
            <a:r>
              <a:rPr kumimoji="0" lang="en-US" altLang="en-US" b="1" i="0" u="none" strike="noStrike" kern="0" cap="none" spc="0" normalizeH="0" baseline="0" noProof="0" dirty="0">
                <a:ln>
                  <a:noFill/>
                </a:ln>
                <a:solidFill>
                  <a:prstClr val="white"/>
                </a:solidFill>
                <a:effectLst/>
                <a:uLnTx/>
                <a:uFillTx/>
                <a:latin typeface="Arial" pitchFamily="34" charset="0"/>
                <a:cs typeface="Arial" pitchFamily="34" charset="0"/>
              </a:rPr>
              <a:t>-Abiomed Inc.</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4000" b="1" i="0" u="none" strike="noStrike" kern="0" cap="none" spc="0" normalizeH="0" baseline="0" noProof="0" dirty="0">
                <a:ln>
                  <a:noFill/>
                </a:ln>
                <a:solidFill>
                  <a:prstClr val="white"/>
                </a:solidFill>
                <a:effectLst/>
                <a:uLnTx/>
                <a:uFillTx/>
                <a:latin typeface="Arial" pitchFamily="34" charset="0"/>
                <a:cs typeface="Arial" pitchFamily="34" charset="0"/>
              </a:rPr>
              <a:t> </a:t>
            </a:r>
            <a:r>
              <a:rPr kumimoji="0" lang="en-US" altLang="en-US" sz="3000" b="1" i="0" u="none" strike="noStrike" kern="0" cap="none" spc="0" normalizeH="0" baseline="0" noProof="0" dirty="0">
                <a:ln>
                  <a:noFill/>
                </a:ln>
                <a:solidFill>
                  <a:prstClr val="white"/>
                </a:solidFill>
                <a:effectLst/>
                <a:uLnTx/>
                <a:uFillTx/>
                <a:latin typeface="Arial" pitchFamily="34" charset="0"/>
                <a:cs typeface="Arial" pitchFamily="34" charset="0"/>
              </a:rPr>
              <a:t>Chiesi Inc.</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lang="en-US" altLang="en-US" b="1" kern="0" dirty="0">
                <a:solidFill>
                  <a:prstClr val="white"/>
                </a:solidFill>
                <a:latin typeface="Arial" pitchFamily="34" charset="0"/>
                <a:cs typeface="Arial" pitchFamily="34" charset="0"/>
              </a:rPr>
              <a:t> </a:t>
            </a:r>
            <a:r>
              <a:rPr lang="en-US" altLang="en-US" sz="2800" b="1" kern="0" dirty="0">
                <a:solidFill>
                  <a:prstClr val="white"/>
                </a:solidFill>
                <a:latin typeface="Arial" pitchFamily="34" charset="0"/>
                <a:cs typeface="Arial" pitchFamily="34" charset="0"/>
              </a:rPr>
              <a:t>Haemonetics-Cardiva Inc.</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b="1" i="0" u="none" strike="noStrike" kern="0" cap="none" spc="0" normalizeH="0" baseline="0" noProof="0" dirty="0">
                <a:ln>
                  <a:noFill/>
                </a:ln>
                <a:solidFill>
                  <a:prstClr val="white"/>
                </a:solidFill>
                <a:effectLst/>
                <a:uLnTx/>
                <a:uFillTx/>
                <a:latin typeface="Arial" pitchFamily="34" charset="0"/>
                <a:cs typeface="Arial" pitchFamily="34" charset="0"/>
              </a:rPr>
              <a:t> </a:t>
            </a:r>
            <a:r>
              <a:rPr kumimoji="0" lang="en-US" altLang="en-US" sz="2600" b="1" i="0" u="none" strike="noStrike" kern="0" cap="none" spc="0" normalizeH="0" baseline="0" noProof="0" dirty="0">
                <a:ln>
                  <a:noFill/>
                </a:ln>
                <a:solidFill>
                  <a:prstClr val="white"/>
                </a:solidFill>
                <a:effectLst/>
                <a:uLnTx/>
                <a:uFillTx/>
                <a:latin typeface="Arial" pitchFamily="34" charset="0"/>
                <a:cs typeface="Arial" pitchFamily="34" charset="0"/>
              </a:rPr>
              <a:t>Acist Medical System.</a:t>
            </a:r>
          </a:p>
        </p:txBody>
      </p:sp>
      <p:pic>
        <p:nvPicPr>
          <p:cNvPr id="6" name="Picture 14">
            <a:extLst>
              <a:ext uri="{FF2B5EF4-FFF2-40B4-BE49-F238E27FC236}">
                <a16:creationId xmlns:a16="http://schemas.microsoft.com/office/drawing/2014/main" id="{F5DA9F5C-E086-4110-B559-48EC2702BF0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5348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3435" y="32351"/>
            <a:ext cx="945776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Final Angio of Prox and Distal LCx PTCS DES</a:t>
            </a:r>
          </a:p>
        </p:txBody>
      </p:sp>
      <p:pic>
        <p:nvPicPr>
          <p:cNvPr id="4" name="Pt MF R2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32213" y="764240"/>
            <a:ext cx="5827059" cy="5827059"/>
          </a:xfrm>
          <a:prstGeom prst="rect">
            <a:avLst/>
          </a:prstGeom>
        </p:spPr>
      </p:pic>
      <p:pic>
        <p:nvPicPr>
          <p:cNvPr id="5" name="Picture 14">
            <a:extLst>
              <a:ext uri="{FF2B5EF4-FFF2-40B4-BE49-F238E27FC236}">
                <a16:creationId xmlns:a16="http://schemas.microsoft.com/office/drawing/2014/main" id="{9D8C0CA3-C58D-4A87-8A86-056B520568C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82676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B32EC6-6402-FA43-A3E6-FEB77C812465}"/>
              </a:ext>
            </a:extLst>
          </p:cNvPr>
          <p:cNvSpPr>
            <a:spLocks noGrp="1"/>
          </p:cNvSpPr>
          <p:nvPr>
            <p:ph type="title"/>
          </p:nvPr>
        </p:nvSpPr>
        <p:spPr>
          <a:xfrm>
            <a:off x="625859" y="25658"/>
            <a:ext cx="8679656" cy="784919"/>
          </a:xfrm>
        </p:spPr>
        <p:txBody>
          <a:bodyPr/>
          <a:lstStyle/>
          <a:p>
            <a:pPr>
              <a:defRPr/>
            </a:pPr>
            <a:r>
              <a:rPr lang="en-US" sz="4000" dirty="0">
                <a:latin typeface="Arial" panose="020B0604020202020204" pitchFamily="34" charset="0"/>
                <a:cs typeface="Arial" panose="020B0604020202020204" pitchFamily="34" charset="0"/>
              </a:rPr>
              <a:t>CCC Live Case </a:t>
            </a:r>
            <a:r>
              <a:rPr lang="en-US" sz="4000">
                <a:latin typeface="Arial" panose="020B0604020202020204" pitchFamily="34" charset="0"/>
                <a:cs typeface="Arial" panose="020B0604020202020204" pitchFamily="34" charset="0"/>
              </a:rPr>
              <a:t># 177</a:t>
            </a:r>
            <a:endParaRPr lang="en-US" sz="4000" dirty="0">
              <a:latin typeface="Arial" panose="020B0604020202020204" pitchFamily="34" charset="0"/>
              <a:cs typeface="Arial" panose="020B0604020202020204" pitchFamily="34" charset="0"/>
            </a:endParaRPr>
          </a:p>
        </p:txBody>
      </p:sp>
      <p:sp>
        <p:nvSpPr>
          <p:cNvPr id="28675" name="TextBox 1"/>
          <p:cNvSpPr txBox="1">
            <a:spLocks noChangeArrowheads="1"/>
          </p:cNvSpPr>
          <p:nvPr/>
        </p:nvSpPr>
        <p:spPr bwMode="auto">
          <a:xfrm>
            <a:off x="4170377" y="2122240"/>
            <a:ext cx="6022613" cy="1000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034" tIns="38012" rIns="76034" bIns="3801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FFFF00"/>
                </a:solidFill>
                <a:effectLst/>
                <a:uLnTx/>
                <a:uFillTx/>
                <a:latin typeface="Arial" pitchFamily="34" charset="0"/>
                <a:ea typeface="+mn-ea"/>
                <a:cs typeface="Arial" pitchFamily="34" charset="0"/>
              </a:rPr>
              <a:t>Clinical Variables</a:t>
            </a: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No prior known CAD, Echo with 62% EF and no valvular disease</a:t>
            </a:r>
          </a:p>
        </p:txBody>
      </p:sp>
      <p:sp>
        <p:nvSpPr>
          <p:cNvPr id="2" name="TextBox 1"/>
          <p:cNvSpPr txBox="1"/>
          <p:nvPr/>
        </p:nvSpPr>
        <p:spPr>
          <a:xfrm>
            <a:off x="4174290" y="843306"/>
            <a:ext cx="6054047" cy="1308953"/>
          </a:xfrm>
          <a:prstGeom prst="rect">
            <a:avLst/>
          </a:prstGeom>
          <a:noFill/>
        </p:spPr>
        <p:txBody>
          <a:bodyPr wrap="square" lIns="77095" tIns="38547" rIns="77095" bIns="38547" rtlCol="0">
            <a:spAutoFit/>
          </a:bodyPr>
          <a:lstStyle/>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Present Clinical Presentation</a:t>
            </a: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Presented with exertional dyspnea for few months  and high Ca+ score of 4320 &amp; abnormal coronary CTA for 2 V CAD and +</a:t>
            </a:r>
            <a:r>
              <a:rPr kumimoji="0" lang="en-US" sz="20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ctFFR</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80735" y="868338"/>
            <a:ext cx="2863168" cy="693400"/>
          </a:xfrm>
          <a:prstGeom prst="rect">
            <a:avLst/>
          </a:prstGeom>
          <a:noFill/>
        </p:spPr>
        <p:txBody>
          <a:bodyPr wrap="none" lIns="77095" tIns="38547" rIns="77095" bIns="38547" rtlCol="0">
            <a:spAutoFit/>
          </a:bodyPr>
          <a:lstStyle/>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Patient Demographics</a:t>
            </a: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81 yrs, Female</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80276" y="2030267"/>
            <a:ext cx="3525849" cy="1616730"/>
          </a:xfrm>
          <a:prstGeom prst="rect">
            <a:avLst/>
          </a:prstGeom>
          <a:noFill/>
        </p:spPr>
        <p:txBody>
          <a:bodyPr wrap="none" lIns="77095" tIns="38547" rIns="77095" bIns="38547" rtlCol="0">
            <a:spAutoFit/>
          </a:bodyPr>
          <a:lstStyle/>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CAD Risk Factors</a:t>
            </a:r>
            <a:endParaRPr kumimoji="0" lang="en-US" alt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Controlled hypertension</a:t>
            </a: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Controlled hyperlipidemia</a:t>
            </a: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Controlled NIDDM</a:t>
            </a: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SAQ-7 score: 68, PAF, COPD</a:t>
            </a:r>
          </a:p>
        </p:txBody>
      </p:sp>
      <p:sp>
        <p:nvSpPr>
          <p:cNvPr id="6" name="TextBox 5"/>
          <p:cNvSpPr txBox="1"/>
          <p:nvPr/>
        </p:nvSpPr>
        <p:spPr>
          <a:xfrm>
            <a:off x="525995" y="3566415"/>
            <a:ext cx="9458619" cy="631845"/>
          </a:xfrm>
          <a:prstGeom prst="rect">
            <a:avLst/>
          </a:prstGeom>
          <a:noFill/>
        </p:spPr>
        <p:txBody>
          <a:bodyPr wrap="square" lIns="77095" tIns="38547" rIns="77095" bIns="38547" rtlCol="0">
            <a:spAutoFit/>
          </a:bodyPr>
          <a:lstStyle/>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Medications</a:t>
            </a: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Aspirin, Amlodipine, Metoprolol XL, Metformin, Dabigatran, Atorvastatin, Inhalers</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9890" y="4218571"/>
            <a:ext cx="10261807" cy="1432064"/>
          </a:xfrm>
          <a:prstGeom prst="rect">
            <a:avLst/>
          </a:prstGeom>
          <a:noFill/>
        </p:spPr>
        <p:txBody>
          <a:bodyPr wrap="square" lIns="77095" tIns="38547" rIns="77095" bIns="38547" rtlCol="0">
            <a:spAutoFit/>
          </a:bodyPr>
          <a:lstStyle/>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Cath: </a:t>
            </a:r>
            <a:r>
              <a:rPr kumimoji="0" lang="en-US" altLang="en-US"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Cardiac cath on 1/16/2024 revealed 2 V CAD; 95% calcific nodule in mid RCA, 80% calcified lesions in </a:t>
            </a:r>
            <a:r>
              <a:rPr kumimoji="0" lang="en-US" altLang="en-US" sz="22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prox</a:t>
            </a:r>
            <a:r>
              <a:rPr kumimoji="0" lang="en-US" altLang="en-US"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&amp; 95% in distal </a:t>
            </a:r>
            <a:r>
              <a:rPr kumimoji="0" lang="en-US" altLang="en-US" sz="22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LCx</a:t>
            </a:r>
            <a:r>
              <a:rPr kumimoji="0" lang="en-US" altLang="en-US"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Syntax score of 12 and LVEF 60%. Pt underwent successful PCI of </a:t>
            </a:r>
            <a:r>
              <a:rPr kumimoji="0" lang="en-US" altLang="en-US" sz="22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LCx</a:t>
            </a:r>
            <a:r>
              <a:rPr kumimoji="0" lang="en-US" altLang="en-US"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lesions using Rota+2 DES (Promus Elite) and did well. Clopidogrel 75 mg daily added.</a:t>
            </a: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Rectangle 10"/>
          <p:cNvSpPr/>
          <p:nvPr/>
        </p:nvSpPr>
        <p:spPr>
          <a:xfrm>
            <a:off x="-9918" y="5757539"/>
            <a:ext cx="10296918" cy="954107"/>
          </a:xfrm>
          <a:prstGeom prst="rect">
            <a:avLst/>
          </a:prstGeom>
        </p:spPr>
        <p:txBody>
          <a:bodyPr wrap="square">
            <a:spAutoFit/>
          </a:bodyPr>
          <a:lstStyle/>
          <a:p>
            <a:pPr defTabSz="771525">
              <a:defRPr/>
            </a:pPr>
            <a:r>
              <a:rPr lang="en-US" altLang="en-US" sz="2800" b="1" dirty="0">
                <a:solidFill>
                  <a:srgbClr val="FFFF00"/>
                </a:solidFill>
                <a:latin typeface="Arial" panose="020B0604020202020204" pitchFamily="34" charset="0"/>
                <a:cs typeface="Arial" panose="020B0604020202020204" pitchFamily="34" charset="0"/>
              </a:rPr>
              <a:t>Plan: </a:t>
            </a:r>
            <a:r>
              <a:rPr lang="en-US" altLang="en-US" sz="2800" dirty="0">
                <a:solidFill>
                  <a:srgbClr val="FFFFFF"/>
                </a:solidFill>
                <a:latin typeface="Arial" panose="020B0604020202020204" pitchFamily="34" charset="0"/>
                <a:cs typeface="Arial" panose="020B0604020202020204" pitchFamily="34" charset="0"/>
              </a:rPr>
              <a:t>Now planned for imaging guided staged PCI of mid RCA calcific nodule using stepped burr </a:t>
            </a:r>
            <a:r>
              <a:rPr lang="en-US" altLang="en-US" sz="2800" dirty="0" err="1">
                <a:solidFill>
                  <a:srgbClr val="FFFFFF"/>
                </a:solidFill>
                <a:latin typeface="Arial" panose="020B0604020202020204" pitchFamily="34" charset="0"/>
                <a:cs typeface="Arial" panose="020B0604020202020204" pitchFamily="34" charset="0"/>
              </a:rPr>
              <a:t>RotaTripsy</a:t>
            </a:r>
            <a:r>
              <a:rPr lang="en-US" altLang="en-US" sz="2800" dirty="0">
                <a:solidFill>
                  <a:srgbClr val="FFFFFF"/>
                </a:solidFill>
                <a:latin typeface="Arial" panose="020B0604020202020204" pitchFamily="34" charset="0"/>
                <a:cs typeface="Arial" panose="020B0604020202020204" pitchFamily="34" charset="0"/>
              </a:rPr>
              <a:t> approach.</a:t>
            </a:r>
            <a:endParaRPr lang="en-US" sz="2800" dirty="0">
              <a:solidFill>
                <a:srgbClr val="000000"/>
              </a:solidFill>
              <a:latin typeface="Arial" panose="020B0604020202020204" pitchFamily="34" charset="0"/>
              <a:cs typeface="Arial" panose="020B0604020202020204" pitchFamily="34" charset="0"/>
            </a:endParaRPr>
          </a:p>
        </p:txBody>
      </p:sp>
      <p:pic>
        <p:nvPicPr>
          <p:cNvPr id="12" name="Picture 14">
            <a:extLst>
              <a:ext uri="{FF2B5EF4-FFF2-40B4-BE49-F238E27FC236}">
                <a16:creationId xmlns:a16="http://schemas.microsoft.com/office/drawing/2014/main" id="{5CC424B6-7456-4D7D-AA15-BEF3CCC6203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507146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TextBox 2"/>
          <p:cNvSpPr txBox="1">
            <a:spLocks noChangeArrowheads="1"/>
          </p:cNvSpPr>
          <p:nvPr/>
        </p:nvSpPr>
        <p:spPr bwMode="auto">
          <a:xfrm>
            <a:off x="144449" y="71613"/>
            <a:ext cx="9722561" cy="6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95" tIns="38437" rIns="76895" bIns="38437">
            <a:spAutoFit/>
          </a:bodyPr>
          <a:lstStyle/>
          <a:p>
            <a:pPr marL="0" marR="0" lvl="0" indent="0" algn="ctr" defTabSz="771525" rtl="0" eaLnBrk="1" fontAlgn="base" latinLnBrk="0" hangingPunct="1">
              <a:lnSpc>
                <a:spcPct val="100000"/>
              </a:lnSpc>
              <a:spcBef>
                <a:spcPct val="0"/>
              </a:spcBef>
              <a:spcAft>
                <a:spcPct val="0"/>
              </a:spcAft>
              <a:buClrTx/>
              <a:buSzTx/>
              <a:buFontTx/>
              <a:buNone/>
              <a:tabLst/>
              <a:defRPr/>
            </a:pPr>
            <a:r>
              <a:rPr kumimoji="0" lang="en-US" altLang="en-US" sz="3800" b="1" i="0" u="none" strike="noStrike" kern="1200" cap="none" spc="0" normalizeH="0" baseline="0" noProof="0" dirty="0">
                <a:ln>
                  <a:noFill/>
                </a:ln>
                <a:solidFill>
                  <a:srgbClr val="FFFF00"/>
                </a:solidFill>
                <a:effectLst/>
                <a:uLnTx/>
                <a:uFillTx/>
                <a:latin typeface="Arial" pitchFamily="34" charset="0"/>
                <a:ea typeface="+mn-ea"/>
                <a:cs typeface="Arial" pitchFamily="34" charset="0"/>
              </a:rPr>
              <a:t>AUC 2017: Two-Vessel Disease</a:t>
            </a:r>
          </a:p>
        </p:txBody>
      </p:sp>
      <p:pic>
        <p:nvPicPr>
          <p:cNvPr id="131076"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450" y="826346"/>
            <a:ext cx="9977746" cy="5637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7" name="TextBox 3"/>
          <p:cNvSpPr txBox="1">
            <a:spLocks noChangeArrowheads="1"/>
          </p:cNvSpPr>
          <p:nvPr/>
        </p:nvSpPr>
        <p:spPr bwMode="auto">
          <a:xfrm>
            <a:off x="4711447" y="6463791"/>
            <a:ext cx="5626344" cy="378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6301" tIns="33153" rIns="66301" bIns="33153">
            <a:spAutoFit/>
          </a:bodyPr>
          <a:lstStyle>
            <a:lvl1pPr defTabSz="792163" eaLnBrk="0" hangingPunct="0">
              <a:spcBef>
                <a:spcPct val="20000"/>
              </a:spcBef>
              <a:buChar char="•"/>
              <a:defRPr sz="3200">
                <a:solidFill>
                  <a:schemeClr val="bg1"/>
                </a:solidFill>
                <a:latin typeface="Times New Roman" pitchFamily="18" charset="0"/>
              </a:defRPr>
            </a:lvl1pPr>
            <a:lvl2pPr marL="739775" indent="-282575" defTabSz="792163" eaLnBrk="0" hangingPunct="0">
              <a:spcBef>
                <a:spcPct val="20000"/>
              </a:spcBef>
              <a:buChar char="–"/>
              <a:defRPr sz="2800">
                <a:solidFill>
                  <a:schemeClr val="bg1"/>
                </a:solidFill>
                <a:latin typeface="Times New Roman" pitchFamily="18" charset="0"/>
              </a:defRPr>
            </a:lvl2pPr>
            <a:lvl3pPr marL="1139825" indent="-225425" defTabSz="792163" eaLnBrk="0" hangingPunct="0">
              <a:spcBef>
                <a:spcPct val="20000"/>
              </a:spcBef>
              <a:buChar char="•"/>
              <a:defRPr sz="2400">
                <a:solidFill>
                  <a:schemeClr val="bg1"/>
                </a:solidFill>
                <a:latin typeface="Times New Roman" pitchFamily="18" charset="0"/>
              </a:defRPr>
            </a:lvl3pPr>
            <a:lvl4pPr marL="1597025" indent="-225425" defTabSz="792163" eaLnBrk="0" hangingPunct="0">
              <a:spcBef>
                <a:spcPct val="20000"/>
              </a:spcBef>
              <a:buChar char="–"/>
              <a:defRPr sz="2000">
                <a:solidFill>
                  <a:schemeClr val="bg1"/>
                </a:solidFill>
                <a:latin typeface="Times New Roman" pitchFamily="18" charset="0"/>
              </a:defRPr>
            </a:lvl4pPr>
            <a:lvl5pPr marL="2054225" indent="-227013" defTabSz="792163" eaLnBrk="0" hangingPunct="0">
              <a:spcBef>
                <a:spcPct val="20000"/>
              </a:spcBef>
              <a:buChar char="»"/>
              <a:defRPr sz="2000">
                <a:solidFill>
                  <a:schemeClr val="bg1"/>
                </a:solidFill>
                <a:latin typeface="Times New Roman" pitchFamily="18" charset="0"/>
              </a:defRPr>
            </a:lvl5pPr>
            <a:lvl6pPr marL="2511425" indent="-227013" defTabSz="792163" eaLnBrk="0" fontAlgn="base" hangingPunct="0">
              <a:spcBef>
                <a:spcPct val="20000"/>
              </a:spcBef>
              <a:spcAft>
                <a:spcPct val="0"/>
              </a:spcAft>
              <a:buChar char="»"/>
              <a:defRPr sz="2000">
                <a:solidFill>
                  <a:schemeClr val="bg1"/>
                </a:solidFill>
                <a:latin typeface="Times New Roman" pitchFamily="18" charset="0"/>
              </a:defRPr>
            </a:lvl6pPr>
            <a:lvl7pPr marL="2968625" indent="-227013" defTabSz="792163" eaLnBrk="0" fontAlgn="base" hangingPunct="0">
              <a:spcBef>
                <a:spcPct val="20000"/>
              </a:spcBef>
              <a:spcAft>
                <a:spcPct val="0"/>
              </a:spcAft>
              <a:buChar char="»"/>
              <a:defRPr sz="2000">
                <a:solidFill>
                  <a:schemeClr val="bg1"/>
                </a:solidFill>
                <a:latin typeface="Times New Roman" pitchFamily="18" charset="0"/>
              </a:defRPr>
            </a:lvl7pPr>
            <a:lvl8pPr marL="3425825" indent="-227013" defTabSz="792163" eaLnBrk="0" fontAlgn="base" hangingPunct="0">
              <a:spcBef>
                <a:spcPct val="20000"/>
              </a:spcBef>
              <a:spcAft>
                <a:spcPct val="0"/>
              </a:spcAft>
              <a:buChar char="»"/>
              <a:defRPr sz="2000">
                <a:solidFill>
                  <a:schemeClr val="bg1"/>
                </a:solidFill>
                <a:latin typeface="Times New Roman" pitchFamily="18" charset="0"/>
              </a:defRPr>
            </a:lvl8pPr>
            <a:lvl9pPr marL="3883025" indent="-227013" defTabSz="792163"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668387"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dirty="0">
                <a:ln>
                  <a:noFill/>
                </a:ln>
                <a:solidFill>
                  <a:srgbClr val="FFFF00"/>
                </a:solidFill>
                <a:effectLst/>
                <a:uLnTx/>
                <a:uFillTx/>
                <a:latin typeface="Arial" pitchFamily="34" charset="0"/>
                <a:ea typeface="+mn-ea"/>
                <a:cs typeface="Arial" pitchFamily="34" charset="0"/>
              </a:rPr>
              <a:t>Patel et al., J Am Coll Cardiol 2017;69:2212</a:t>
            </a:r>
          </a:p>
        </p:txBody>
      </p:sp>
      <p:sp>
        <p:nvSpPr>
          <p:cNvPr id="3" name="Rectangle 2"/>
          <p:cNvSpPr/>
          <p:nvPr/>
        </p:nvSpPr>
        <p:spPr bwMode="auto">
          <a:xfrm>
            <a:off x="8743234" y="3839668"/>
            <a:ext cx="562705" cy="307314"/>
          </a:xfrm>
          <a:prstGeom prst="rect">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pic>
        <p:nvPicPr>
          <p:cNvPr id="7" name="Picture 14">
            <a:extLst>
              <a:ext uri="{FF2B5EF4-FFF2-40B4-BE49-F238E27FC236}">
                <a16:creationId xmlns:a16="http://schemas.microsoft.com/office/drawing/2014/main" id="{93871AFD-2BAD-435F-AA32-1670ACBEBC1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681760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idx="4294967295"/>
          </p:nvPr>
        </p:nvSpPr>
        <p:spPr>
          <a:xfrm>
            <a:off x="166984" y="194294"/>
            <a:ext cx="9835661" cy="450056"/>
          </a:xfrm>
        </p:spPr>
        <p:txBody>
          <a:bodyPr/>
          <a:lstStyle/>
          <a:p>
            <a:r>
              <a:rPr lang="en-US" altLang="en-US" sz="4000" u="sng" dirty="0">
                <a:latin typeface="Arial" pitchFamily="34" charset="0"/>
              </a:rPr>
              <a:t>Latest Issues in Coronary Intervention</a:t>
            </a:r>
            <a:endParaRPr lang="en-US" altLang="en-US" sz="4000" i="1" u="sng" dirty="0">
              <a:latin typeface="Arial" pitchFamily="34" charset="0"/>
            </a:endParaRPr>
          </a:p>
        </p:txBody>
      </p:sp>
      <p:sp>
        <p:nvSpPr>
          <p:cNvPr id="14036995" name="Rectangle 3"/>
          <p:cNvSpPr>
            <a:spLocks noChangeArrowheads="1"/>
          </p:cNvSpPr>
          <p:nvPr/>
        </p:nvSpPr>
        <p:spPr bwMode="auto">
          <a:xfrm>
            <a:off x="-16786" y="1493653"/>
            <a:ext cx="10303786" cy="444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308" tIns="30632" rIns="61308" bIns="30632" anchor="ct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Char char="•"/>
              <a:tabLst/>
              <a:defRPr/>
            </a:pPr>
            <a:r>
              <a:rPr lang="en-US" altLang="en-US" sz="2900" b="1" dirty="0">
                <a:latin typeface="Arial" pitchFamily="34" charset="0"/>
              </a:rPr>
              <a:t> </a:t>
            </a:r>
            <a:r>
              <a:rPr lang="en-US" altLang="en-US" sz="2800" b="1" dirty="0">
                <a:latin typeface="Arial" pitchFamily="34" charset="0"/>
              </a:rPr>
              <a:t>Recent Interventional Trials and Publications:</a:t>
            </a:r>
          </a:p>
          <a:p>
            <a:pPr lvl="0" defTabSz="771525" fontAlgn="base">
              <a:spcBef>
                <a:spcPct val="0"/>
              </a:spcBef>
              <a:spcAft>
                <a:spcPct val="0"/>
              </a:spcAft>
              <a:buNone/>
              <a:defRPr/>
            </a:pPr>
            <a:r>
              <a:rPr lang="en-US" altLang="en-US" sz="4000" b="1" dirty="0">
                <a:latin typeface="Arial" pitchFamily="34" charset="0"/>
              </a:rPr>
              <a:t>    </a:t>
            </a:r>
            <a:r>
              <a:rPr lang="en-US" altLang="en-US" b="1" dirty="0">
                <a:latin typeface="Arial" pitchFamily="34" charset="0"/>
              </a:rPr>
              <a:t>DCB-ACS Trial, REPLICA-EPIC 18 Study, T-PASS </a:t>
            </a:r>
          </a:p>
          <a:p>
            <a:pPr lvl="0" defTabSz="771525" fontAlgn="base">
              <a:spcBef>
                <a:spcPct val="0"/>
              </a:spcBef>
              <a:spcAft>
                <a:spcPct val="0"/>
              </a:spcAft>
              <a:buNone/>
              <a:defRPr/>
            </a:pPr>
            <a:r>
              <a:rPr lang="en-US" altLang="en-US" b="1" dirty="0">
                <a:latin typeface="Arial" pitchFamily="34" charset="0"/>
              </a:rPr>
              <a:t>     Trial, 3M DAPT Trials, BEST Extended FU Study</a:t>
            </a:r>
          </a:p>
          <a:p>
            <a:pPr lvl="0" defTabSz="771525" fontAlgn="base">
              <a:spcBef>
                <a:spcPct val="0"/>
              </a:spcBef>
              <a:spcAft>
                <a:spcPct val="0"/>
              </a:spcAft>
              <a:buNone/>
              <a:defRPr/>
            </a:pPr>
            <a:endParaRPr lang="en-US" altLang="en-US" b="1" dirty="0">
              <a:latin typeface="Arial" pitchFamily="34" charset="0"/>
            </a:endParaRPr>
          </a:p>
          <a:p>
            <a:pPr lvl="0" defTabSz="771525" fontAlgn="base">
              <a:spcBef>
                <a:spcPct val="0"/>
              </a:spcBef>
              <a:spcAft>
                <a:spcPct val="0"/>
              </a:spcAft>
              <a:buNone/>
              <a:defRPr/>
            </a:pPr>
            <a:r>
              <a:rPr kumimoji="0" lang="en-US" altLang="en-US" sz="2800" b="1" i="0" u="none" strike="noStrike" kern="1200" cap="none" spc="0" normalizeH="0" noProof="0" dirty="0">
                <a:ln>
                  <a:noFill/>
                </a:ln>
                <a:effectLst/>
                <a:uLnTx/>
                <a:uFillTx/>
                <a:latin typeface="Arial" pitchFamily="34" charset="0"/>
              </a:rPr>
              <a:t>     </a:t>
            </a:r>
            <a:r>
              <a:rPr kumimoji="0" lang="en-US" altLang="en-US" sz="2800" b="1" i="1" u="none" strike="noStrike" kern="1200" cap="none" spc="0" normalizeH="0" baseline="0" noProof="0" dirty="0">
                <a:ln>
                  <a:noFill/>
                </a:ln>
                <a:effectLst/>
                <a:uLnTx/>
                <a:uFillTx/>
                <a:latin typeface="Arial" pitchFamily="34" charset="0"/>
              </a:rPr>
              <a:t>        </a:t>
            </a:r>
            <a:endParaRPr kumimoji="0" lang="en-US" altLang="en-US" sz="2800" b="1" i="0" u="none" strike="noStrike" kern="1200" cap="none" spc="0" normalizeH="0" baseline="0" noProof="0" dirty="0">
              <a:ln>
                <a:noFill/>
              </a:ln>
              <a:effectLst/>
              <a:uLnTx/>
              <a:uFillTx/>
              <a:latin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a:ln>
                  <a:noFill/>
                </a:ln>
                <a:effectLst/>
                <a:uLnTx/>
                <a:uFillTx/>
                <a:latin typeface="Arial" pitchFamily="34" charset="0"/>
                <a:ea typeface="+mn-ea"/>
                <a:cs typeface="+mn-cs"/>
              </a:rPr>
              <a:t> Focused review of the month</a:t>
            </a:r>
          </a:p>
          <a:p>
            <a:pPr marL="0" marR="0" lvl="0" indent="0" algn="l" defTabSz="771525" rtl="0" eaLnBrk="0" fontAlgn="base" latinLnBrk="0" hangingPunct="0">
              <a:lnSpc>
                <a:spcPct val="100000"/>
              </a:lnSpc>
              <a:spcBef>
                <a:spcPct val="0"/>
              </a:spcBef>
              <a:spcAft>
                <a:spcPct val="0"/>
              </a:spcAft>
              <a:buClrTx/>
              <a:buSzTx/>
              <a:buFontTx/>
              <a:buChar char="•"/>
              <a:tabLst/>
              <a:defRPr/>
            </a:pPr>
            <a:r>
              <a:rPr lang="en-US" altLang="en-US" b="1" dirty="0">
                <a:latin typeface="Arial" pitchFamily="34" charset="0"/>
              </a:rPr>
              <a:t> </a:t>
            </a:r>
            <a:r>
              <a:rPr lang="en-US" altLang="en-US" sz="2600" b="1" dirty="0">
                <a:latin typeface="Arial" pitchFamily="34" charset="0"/>
              </a:rPr>
              <a:t>Changing Landscape of Ca++ Modification Strategy after IVL</a:t>
            </a:r>
            <a:r>
              <a:rPr kumimoji="0" lang="en-US" altLang="en-US" sz="2600" b="1" i="0" u="none" strike="noStrike" kern="1200" cap="none" spc="0" normalizeH="0" baseline="0" noProof="0" dirty="0">
                <a:ln>
                  <a:noFill/>
                </a:ln>
                <a:effectLst/>
                <a:uLnTx/>
                <a:uFillTx/>
                <a:latin typeface="Arial" pitchFamily="34" charset="0"/>
              </a:rPr>
              <a:t>:</a:t>
            </a:r>
            <a:endParaRPr kumimoji="0" lang="en-US" altLang="en-US" sz="2600" b="1" i="0" u="none" strike="noStrike" kern="1200" cap="none" spc="0" normalizeH="0" noProof="0" dirty="0">
              <a:ln>
                <a:noFill/>
              </a:ln>
              <a:effectLst/>
              <a:uLnTx/>
              <a:uFillTx/>
              <a:latin typeface="Arial" pitchFamily="34" charset="0"/>
            </a:endParaRPr>
          </a:p>
          <a:p>
            <a:pPr marL="0" marR="0" lvl="0" indent="0" algn="l" defTabSz="771525" rtl="0" eaLnBrk="0" fontAlgn="base" latinLnBrk="0" hangingPunct="0">
              <a:lnSpc>
                <a:spcPct val="100000"/>
              </a:lnSpc>
              <a:spcBef>
                <a:spcPct val="0"/>
              </a:spcBef>
              <a:spcAft>
                <a:spcPct val="0"/>
              </a:spcAft>
              <a:buClrTx/>
              <a:buSzTx/>
              <a:buNone/>
              <a:tabLst/>
              <a:defRPr/>
            </a:pPr>
            <a:r>
              <a:rPr lang="en-US" altLang="en-US" b="1" baseline="0" dirty="0">
                <a:latin typeface="Arial" pitchFamily="34" charset="0"/>
              </a:rPr>
              <a:t>       Use of Calcium</a:t>
            </a:r>
            <a:r>
              <a:rPr lang="en-US" altLang="en-US" b="1" dirty="0">
                <a:latin typeface="Arial" pitchFamily="34" charset="0"/>
              </a:rPr>
              <a:t> Modification Strategies during </a:t>
            </a:r>
          </a:p>
          <a:p>
            <a:pPr marL="0" marR="0" lvl="0" indent="0" algn="l" defTabSz="771525" rtl="0" eaLnBrk="0" fontAlgn="base" latinLnBrk="0" hangingPunct="0">
              <a:lnSpc>
                <a:spcPct val="100000"/>
              </a:lnSpc>
              <a:spcBef>
                <a:spcPct val="0"/>
              </a:spcBef>
              <a:spcAft>
                <a:spcPct val="0"/>
              </a:spcAft>
              <a:buClrTx/>
              <a:buSzTx/>
              <a:buNone/>
              <a:tabLst/>
              <a:defRPr/>
            </a:pPr>
            <a:r>
              <a:rPr lang="en-US" altLang="en-US" b="1" dirty="0">
                <a:latin typeface="Arial" pitchFamily="34" charset="0"/>
              </a:rPr>
              <a:t>       PCI after Introduction of Coronary IVL</a:t>
            </a:r>
            <a:endParaRPr kumimoji="0" lang="en-US" altLang="en-US" b="1" i="1" u="none" strike="noStrike" kern="1200" cap="none" spc="0" normalizeH="0" baseline="0" noProof="0" dirty="0">
              <a:ln>
                <a:noFill/>
              </a:ln>
              <a:effectLst/>
              <a:uLnTx/>
              <a:uFillTx/>
              <a:latin typeface="Arial" pitchFamily="34" charset="0"/>
            </a:endParaRPr>
          </a:p>
        </p:txBody>
      </p:sp>
      <p:pic>
        <p:nvPicPr>
          <p:cNvPr id="5" name="Picture 14">
            <a:extLst>
              <a:ext uri="{FF2B5EF4-FFF2-40B4-BE49-F238E27FC236}">
                <a16:creationId xmlns:a16="http://schemas.microsoft.com/office/drawing/2014/main" id="{89A61615-5697-40AB-B952-CDB3F4ECFBF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91203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036995"/>
                                        </p:tgtEl>
                                        <p:attrNameLst>
                                          <p:attrName>style.visibility</p:attrName>
                                        </p:attrNameLst>
                                      </p:cBhvr>
                                      <p:to>
                                        <p:strVal val="visible"/>
                                      </p:to>
                                    </p:set>
                                    <p:animEffect transition="in" filter="box(in)">
                                      <p:cBhvr>
                                        <p:cTn id="7" dur="500"/>
                                        <p:tgtEl>
                                          <p:spTgt spid="14036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6995"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idx="4294967295"/>
          </p:nvPr>
        </p:nvSpPr>
        <p:spPr>
          <a:xfrm>
            <a:off x="166984" y="194294"/>
            <a:ext cx="9835661" cy="450056"/>
          </a:xfrm>
        </p:spPr>
        <p:txBody>
          <a:bodyPr/>
          <a:lstStyle/>
          <a:p>
            <a:r>
              <a:rPr lang="en-US" altLang="en-US" sz="4000" u="sng" dirty="0">
                <a:latin typeface="Arial" pitchFamily="34" charset="0"/>
              </a:rPr>
              <a:t>Latest Issues in Coronary Intervention</a:t>
            </a:r>
            <a:endParaRPr lang="en-US" altLang="en-US" sz="4000" i="1" u="sng" dirty="0">
              <a:latin typeface="Arial" pitchFamily="34" charset="0"/>
            </a:endParaRPr>
          </a:p>
        </p:txBody>
      </p:sp>
      <p:sp>
        <p:nvSpPr>
          <p:cNvPr id="14036995" name="Rectangle 3"/>
          <p:cNvSpPr>
            <a:spLocks noChangeArrowheads="1"/>
          </p:cNvSpPr>
          <p:nvPr/>
        </p:nvSpPr>
        <p:spPr bwMode="auto">
          <a:xfrm>
            <a:off x="-16786" y="1493653"/>
            <a:ext cx="10303786" cy="444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308" tIns="30632" rIns="61308" bIns="30632" anchor="ct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Char char="•"/>
              <a:tabLst/>
              <a:defRPr/>
            </a:pPr>
            <a:r>
              <a:rPr lang="en-US" altLang="en-US" sz="2900" b="1" dirty="0">
                <a:latin typeface="Arial" pitchFamily="34" charset="0"/>
              </a:rPr>
              <a:t> </a:t>
            </a:r>
            <a:r>
              <a:rPr lang="en-US" altLang="en-US" sz="2800" b="1" dirty="0">
                <a:latin typeface="Arial" pitchFamily="34" charset="0"/>
              </a:rPr>
              <a:t>Recent Interventional Trials and Publications:</a:t>
            </a:r>
          </a:p>
          <a:p>
            <a:pPr lvl="0" defTabSz="771525" fontAlgn="base">
              <a:spcBef>
                <a:spcPct val="0"/>
              </a:spcBef>
              <a:spcAft>
                <a:spcPct val="0"/>
              </a:spcAft>
              <a:buNone/>
              <a:defRPr/>
            </a:pPr>
            <a:r>
              <a:rPr lang="en-US" altLang="en-US" sz="4000" b="1" dirty="0">
                <a:latin typeface="Arial" pitchFamily="34" charset="0"/>
              </a:rPr>
              <a:t>    </a:t>
            </a:r>
            <a:r>
              <a:rPr lang="en-US" altLang="en-US" b="1" dirty="0">
                <a:latin typeface="Arial" pitchFamily="34" charset="0"/>
              </a:rPr>
              <a:t>DCB-ACS Trial, REPLICA-EPIC 18 Study, T-PASS </a:t>
            </a:r>
          </a:p>
          <a:p>
            <a:pPr lvl="0" defTabSz="771525" fontAlgn="base">
              <a:spcBef>
                <a:spcPct val="0"/>
              </a:spcBef>
              <a:spcAft>
                <a:spcPct val="0"/>
              </a:spcAft>
              <a:buNone/>
              <a:defRPr/>
            </a:pPr>
            <a:r>
              <a:rPr lang="en-US" altLang="en-US" b="1" dirty="0">
                <a:latin typeface="Arial" pitchFamily="34" charset="0"/>
              </a:rPr>
              <a:t>     Trial, 3M DAPT Trials, BEST Extended FU Study</a:t>
            </a:r>
          </a:p>
          <a:p>
            <a:pPr lvl="0" defTabSz="771525" fontAlgn="base">
              <a:spcBef>
                <a:spcPct val="0"/>
              </a:spcBef>
              <a:spcAft>
                <a:spcPct val="0"/>
              </a:spcAft>
              <a:buNone/>
              <a:defRPr/>
            </a:pPr>
            <a:endParaRPr lang="en-US" altLang="en-US" b="1" dirty="0">
              <a:latin typeface="Arial" pitchFamily="34" charset="0"/>
            </a:endParaRPr>
          </a:p>
          <a:p>
            <a:pPr lvl="0" defTabSz="771525" fontAlgn="base">
              <a:spcBef>
                <a:spcPct val="0"/>
              </a:spcBef>
              <a:spcAft>
                <a:spcPct val="0"/>
              </a:spcAft>
              <a:buNone/>
              <a:defRPr/>
            </a:pPr>
            <a:r>
              <a:rPr kumimoji="0" lang="en-US" altLang="en-US" sz="2800" b="1" i="0" u="none" strike="noStrike" kern="1200" cap="none" spc="0" normalizeH="0" noProof="0" dirty="0">
                <a:ln>
                  <a:noFill/>
                </a:ln>
                <a:solidFill>
                  <a:schemeClr val="bg2"/>
                </a:solidFill>
                <a:effectLst/>
                <a:uLnTx/>
                <a:uFillTx/>
                <a:latin typeface="Arial" pitchFamily="34" charset="0"/>
              </a:rPr>
              <a:t>     </a:t>
            </a:r>
            <a:r>
              <a:rPr kumimoji="0" lang="en-US" altLang="en-US" sz="2800" b="1" i="1" u="none" strike="noStrike" kern="1200" cap="none" spc="0" normalizeH="0" baseline="0" noProof="0" dirty="0">
                <a:ln>
                  <a:noFill/>
                </a:ln>
                <a:solidFill>
                  <a:schemeClr val="bg2"/>
                </a:solidFill>
                <a:effectLst/>
                <a:uLnTx/>
                <a:uFillTx/>
                <a:latin typeface="Arial" pitchFamily="34" charset="0"/>
              </a:rPr>
              <a:t>        </a:t>
            </a:r>
            <a:endParaRPr kumimoji="0" lang="en-US" altLang="en-US" sz="2800" b="1" i="0" u="none" strike="noStrike" kern="1200" cap="none" spc="0" normalizeH="0" baseline="0" noProof="0" dirty="0">
              <a:ln>
                <a:noFill/>
              </a:ln>
              <a:solidFill>
                <a:schemeClr val="bg2"/>
              </a:solidFill>
              <a:effectLst/>
              <a:uLnTx/>
              <a:uFillTx/>
              <a:latin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a:ln>
                  <a:noFill/>
                </a:ln>
                <a:solidFill>
                  <a:schemeClr val="bg2"/>
                </a:solidFill>
                <a:effectLst/>
                <a:uLnTx/>
                <a:uFillTx/>
                <a:latin typeface="Arial" pitchFamily="34" charset="0"/>
                <a:ea typeface="+mn-ea"/>
                <a:cs typeface="+mn-cs"/>
              </a:rPr>
              <a:t> Focused review of the month</a:t>
            </a:r>
          </a:p>
          <a:p>
            <a:pPr marL="0" marR="0" lvl="0" indent="0" algn="l" defTabSz="771525" rtl="0" eaLnBrk="0" fontAlgn="base" latinLnBrk="0" hangingPunct="0">
              <a:lnSpc>
                <a:spcPct val="100000"/>
              </a:lnSpc>
              <a:spcBef>
                <a:spcPct val="0"/>
              </a:spcBef>
              <a:spcAft>
                <a:spcPct val="0"/>
              </a:spcAft>
              <a:buClrTx/>
              <a:buSzTx/>
              <a:buFontTx/>
              <a:buChar char="•"/>
              <a:tabLst/>
              <a:defRPr/>
            </a:pPr>
            <a:r>
              <a:rPr lang="en-US" altLang="en-US" b="1" dirty="0">
                <a:solidFill>
                  <a:schemeClr val="bg2"/>
                </a:solidFill>
                <a:latin typeface="Arial" pitchFamily="34" charset="0"/>
              </a:rPr>
              <a:t> </a:t>
            </a:r>
            <a:r>
              <a:rPr lang="en-US" altLang="en-US" sz="2600" b="1" dirty="0">
                <a:solidFill>
                  <a:schemeClr val="bg2"/>
                </a:solidFill>
                <a:latin typeface="Arial" pitchFamily="34" charset="0"/>
              </a:rPr>
              <a:t>Changing Landscape of Ca++ Modification Strategy after IVL</a:t>
            </a:r>
            <a:r>
              <a:rPr kumimoji="0" lang="en-US" altLang="en-US" sz="2600" b="1" i="0" u="none" strike="noStrike" kern="1200" cap="none" spc="0" normalizeH="0" baseline="0" noProof="0" dirty="0">
                <a:ln>
                  <a:noFill/>
                </a:ln>
                <a:solidFill>
                  <a:schemeClr val="bg2"/>
                </a:solidFill>
                <a:effectLst/>
                <a:uLnTx/>
                <a:uFillTx/>
                <a:latin typeface="Arial" pitchFamily="34" charset="0"/>
              </a:rPr>
              <a:t>:</a:t>
            </a:r>
            <a:endParaRPr kumimoji="0" lang="en-US" altLang="en-US" sz="2600" b="1" i="0" u="none" strike="noStrike" kern="1200" cap="none" spc="0" normalizeH="0" noProof="0" dirty="0">
              <a:ln>
                <a:noFill/>
              </a:ln>
              <a:solidFill>
                <a:schemeClr val="bg2"/>
              </a:solidFill>
              <a:effectLst/>
              <a:uLnTx/>
              <a:uFillTx/>
              <a:latin typeface="Arial" pitchFamily="34" charset="0"/>
            </a:endParaRPr>
          </a:p>
          <a:p>
            <a:pPr marL="0" marR="0" lvl="0" indent="0" algn="l" defTabSz="771525" rtl="0" eaLnBrk="0" fontAlgn="base" latinLnBrk="0" hangingPunct="0">
              <a:lnSpc>
                <a:spcPct val="100000"/>
              </a:lnSpc>
              <a:spcBef>
                <a:spcPct val="0"/>
              </a:spcBef>
              <a:spcAft>
                <a:spcPct val="0"/>
              </a:spcAft>
              <a:buClrTx/>
              <a:buSzTx/>
              <a:buNone/>
              <a:tabLst/>
              <a:defRPr/>
            </a:pPr>
            <a:r>
              <a:rPr lang="en-US" altLang="en-US" b="1" baseline="0" dirty="0">
                <a:solidFill>
                  <a:schemeClr val="bg2"/>
                </a:solidFill>
                <a:latin typeface="Arial" pitchFamily="34" charset="0"/>
              </a:rPr>
              <a:t>       Use of Calcium</a:t>
            </a:r>
            <a:r>
              <a:rPr lang="en-US" altLang="en-US" b="1" dirty="0">
                <a:solidFill>
                  <a:schemeClr val="bg2"/>
                </a:solidFill>
                <a:latin typeface="Arial" pitchFamily="34" charset="0"/>
              </a:rPr>
              <a:t> Modification Strategies during </a:t>
            </a:r>
          </a:p>
          <a:p>
            <a:pPr marL="0" marR="0" lvl="0" indent="0" algn="l" defTabSz="771525" rtl="0" eaLnBrk="0" fontAlgn="base" latinLnBrk="0" hangingPunct="0">
              <a:lnSpc>
                <a:spcPct val="100000"/>
              </a:lnSpc>
              <a:spcBef>
                <a:spcPct val="0"/>
              </a:spcBef>
              <a:spcAft>
                <a:spcPct val="0"/>
              </a:spcAft>
              <a:buClrTx/>
              <a:buSzTx/>
              <a:buNone/>
              <a:tabLst/>
              <a:defRPr/>
            </a:pPr>
            <a:r>
              <a:rPr lang="en-US" altLang="en-US" b="1" dirty="0">
                <a:solidFill>
                  <a:schemeClr val="bg2"/>
                </a:solidFill>
                <a:latin typeface="Arial" pitchFamily="34" charset="0"/>
              </a:rPr>
              <a:t>       PCI after Introduction of Coronary IVL</a:t>
            </a:r>
            <a:endParaRPr kumimoji="0" lang="en-US" altLang="en-US" b="1" i="1" u="none" strike="noStrike" kern="1200" cap="none" spc="0" normalizeH="0" baseline="0" noProof="0" dirty="0">
              <a:ln>
                <a:noFill/>
              </a:ln>
              <a:solidFill>
                <a:schemeClr val="bg2"/>
              </a:solidFill>
              <a:effectLst/>
              <a:uLnTx/>
              <a:uFillTx/>
              <a:latin typeface="Arial" pitchFamily="34" charset="0"/>
            </a:endParaRPr>
          </a:p>
        </p:txBody>
      </p:sp>
      <p:pic>
        <p:nvPicPr>
          <p:cNvPr id="5" name="Picture 14">
            <a:extLst>
              <a:ext uri="{FF2B5EF4-FFF2-40B4-BE49-F238E27FC236}">
                <a16:creationId xmlns:a16="http://schemas.microsoft.com/office/drawing/2014/main" id="{4C55101A-3E67-43BC-8D9D-C83767ED3A2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47562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036995"/>
                                        </p:tgtEl>
                                        <p:attrNameLst>
                                          <p:attrName>style.visibility</p:attrName>
                                        </p:attrNameLst>
                                      </p:cBhvr>
                                      <p:to>
                                        <p:strVal val="visible"/>
                                      </p:to>
                                    </p:set>
                                    <p:animEffect transition="in" filter="box(in)">
                                      <p:cBhvr>
                                        <p:cTn id="7" dur="500"/>
                                        <p:tgtEl>
                                          <p:spTgt spid="14036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6995"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bwMode="auto">
          <a:xfrm>
            <a:off x="0" y="2009210"/>
            <a:ext cx="10287000" cy="566738"/>
          </a:xfrm>
          <a:prstGeom prst="rect">
            <a:avLst/>
          </a:prstGeom>
          <a:noFill/>
          <a:ln w="9525">
            <a:noFill/>
            <a:miter lim="800000"/>
          </a:ln>
        </p:spPr>
        <p:txBody>
          <a:bodyPr vert="horz" wrap="square" lIns="45720" tIns="45720" rIns="45720" bIns="45720" numCol="1" anchor="t" anchorCtr="0" compatLnSpc="1"/>
          <a:lstStyle>
            <a:lvl1pPr algn="ctr" rtl="0" eaLnBrk="0" fontAlgn="base" hangingPunct="0">
              <a:spcBef>
                <a:spcPct val="0"/>
              </a:spcBef>
              <a:spcAft>
                <a:spcPct val="0"/>
              </a:spcAft>
              <a:defRPr sz="2500" b="1" baseline="0">
                <a:solidFill>
                  <a:schemeClr val="bg1"/>
                </a:solidFill>
                <a:latin typeface="+mj-lt"/>
                <a:ea typeface="+mj-ea"/>
                <a:cs typeface="+mj-cs"/>
              </a:defRPr>
            </a:lvl1pPr>
            <a:lvl2pPr algn="ctr" rtl="0" eaLnBrk="0" fontAlgn="base" hangingPunct="0">
              <a:spcBef>
                <a:spcPct val="0"/>
              </a:spcBef>
              <a:spcAft>
                <a:spcPct val="0"/>
              </a:spcAft>
              <a:defRPr sz="2700" b="1">
                <a:solidFill>
                  <a:schemeClr val="tx1"/>
                </a:solidFill>
                <a:latin typeface="Arial" panose="020B0604020202020204" pitchFamily="34" charset="0"/>
              </a:defRPr>
            </a:lvl2pPr>
            <a:lvl3pPr algn="ctr" rtl="0" eaLnBrk="0" fontAlgn="base" hangingPunct="0">
              <a:spcBef>
                <a:spcPct val="0"/>
              </a:spcBef>
              <a:spcAft>
                <a:spcPct val="0"/>
              </a:spcAft>
              <a:defRPr sz="2700" b="1">
                <a:solidFill>
                  <a:schemeClr val="tx1"/>
                </a:solidFill>
                <a:latin typeface="Arial" panose="020B0604020202020204" pitchFamily="34" charset="0"/>
              </a:defRPr>
            </a:lvl3pPr>
            <a:lvl4pPr algn="ctr" rtl="0" eaLnBrk="0" fontAlgn="base" hangingPunct="0">
              <a:spcBef>
                <a:spcPct val="0"/>
              </a:spcBef>
              <a:spcAft>
                <a:spcPct val="0"/>
              </a:spcAft>
              <a:defRPr sz="2700" b="1">
                <a:solidFill>
                  <a:schemeClr val="tx1"/>
                </a:solidFill>
                <a:latin typeface="Arial" panose="020B0604020202020204" pitchFamily="34" charset="0"/>
              </a:defRPr>
            </a:lvl4pPr>
            <a:lvl5pPr algn="ctr" rtl="0" eaLnBrk="0" fontAlgn="base" hangingPunct="0">
              <a:spcBef>
                <a:spcPct val="0"/>
              </a:spcBef>
              <a:spcAft>
                <a:spcPct val="0"/>
              </a:spcAft>
              <a:defRPr sz="2700" b="1">
                <a:solidFill>
                  <a:schemeClr val="tx1"/>
                </a:solidFill>
                <a:latin typeface="Arial" panose="020B0604020202020204" pitchFamily="34" charset="0"/>
              </a:defRPr>
            </a:lvl5pPr>
            <a:lvl6pPr marL="342900" algn="ctr" rtl="0" fontAlgn="base">
              <a:spcBef>
                <a:spcPct val="0"/>
              </a:spcBef>
              <a:spcAft>
                <a:spcPct val="0"/>
              </a:spcAft>
              <a:defRPr sz="2700" b="1">
                <a:solidFill>
                  <a:schemeClr val="tx1"/>
                </a:solidFill>
                <a:latin typeface="Arial" panose="020B0604020202020204" pitchFamily="34" charset="0"/>
              </a:defRPr>
            </a:lvl6pPr>
            <a:lvl7pPr marL="685800" algn="ctr" rtl="0" fontAlgn="base">
              <a:spcBef>
                <a:spcPct val="0"/>
              </a:spcBef>
              <a:spcAft>
                <a:spcPct val="0"/>
              </a:spcAft>
              <a:defRPr sz="2700" b="1">
                <a:solidFill>
                  <a:schemeClr val="tx1"/>
                </a:solidFill>
                <a:latin typeface="Arial" panose="020B0604020202020204" pitchFamily="34" charset="0"/>
              </a:defRPr>
            </a:lvl7pPr>
            <a:lvl8pPr marL="1028700" algn="ctr" rtl="0" fontAlgn="base">
              <a:spcBef>
                <a:spcPct val="0"/>
              </a:spcBef>
              <a:spcAft>
                <a:spcPct val="0"/>
              </a:spcAft>
              <a:defRPr sz="2700" b="1">
                <a:solidFill>
                  <a:schemeClr val="tx1"/>
                </a:solidFill>
                <a:latin typeface="Arial" panose="020B0604020202020204" pitchFamily="34" charset="0"/>
              </a:defRPr>
            </a:lvl8pPr>
            <a:lvl9pPr marL="1371600" algn="ctr" rtl="0" fontAlgn="base">
              <a:spcBef>
                <a:spcPct val="0"/>
              </a:spcBef>
              <a:spcAft>
                <a:spcPct val="0"/>
              </a:spcAft>
              <a:defRPr sz="2700"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1" u="none" strike="noStrike" kern="0" cap="none" spc="0" normalizeH="0" baseline="0" noProof="0" dirty="0">
                <a:ln>
                  <a:noFill/>
                </a:ln>
                <a:solidFill>
                  <a:srgbClr val="FFFF00"/>
                </a:solidFill>
                <a:effectLst/>
                <a:uLnTx/>
                <a:uFillTx/>
                <a:latin typeface="Arial"/>
                <a:ea typeface="+mj-ea"/>
                <a:cs typeface="+mj-cs"/>
              </a:rPr>
              <a:t> Background</a:t>
            </a:r>
            <a:endParaRPr kumimoji="0" lang="en-US" sz="3600" b="1" i="1" u="none" strike="noStrike" kern="0" cap="none" spc="0" normalizeH="0" baseline="0" noProof="0" dirty="0">
              <a:ln>
                <a:noFill/>
              </a:ln>
              <a:solidFill>
                <a:srgbClr val="FFFF00"/>
              </a:solidFill>
              <a:effectLst/>
              <a:uLnTx/>
              <a:uFillTx/>
              <a:latin typeface="Arial"/>
              <a:ea typeface="+mj-ea"/>
              <a:cs typeface="+mj-cs"/>
            </a:endParaRPr>
          </a:p>
        </p:txBody>
      </p:sp>
      <p:sp>
        <p:nvSpPr>
          <p:cNvPr id="5" name="Rectangle 3"/>
          <p:cNvSpPr txBox="1">
            <a:spLocks noChangeArrowheads="1"/>
          </p:cNvSpPr>
          <p:nvPr/>
        </p:nvSpPr>
        <p:spPr bwMode="auto">
          <a:xfrm>
            <a:off x="457200" y="2798997"/>
            <a:ext cx="9654988" cy="3930024"/>
          </a:xfrm>
          <a:prstGeom prst="rect">
            <a:avLst/>
          </a:prstGeom>
          <a:noFill/>
          <a:ln w="9525">
            <a:noFill/>
            <a:miter lim="800000"/>
          </a:ln>
        </p:spPr>
        <p:txBody>
          <a:bodyPr vert="horz" wrap="square" lIns="91440" tIns="45720" rIns="91440" bIns="45720" numCol="1" anchor="t" anchorCtr="0" compatLnSpc="1"/>
          <a:lstStyle>
            <a:lvl1pPr marL="257175" indent="-257175" algn="l" rtl="0" eaLnBrk="0" fontAlgn="base" hangingPunct="0">
              <a:spcBef>
                <a:spcPct val="30000"/>
              </a:spcBef>
              <a:spcAft>
                <a:spcPct val="0"/>
              </a:spcAft>
              <a:buClr>
                <a:schemeClr val="accent2"/>
              </a:buClr>
              <a:buSzPct val="110000"/>
              <a:buChar char="•"/>
              <a:defRPr sz="2100" b="0" baseline="0">
                <a:solidFill>
                  <a:schemeClr val="bg1"/>
                </a:solidFill>
                <a:latin typeface="+mn-lt"/>
                <a:ea typeface="+mn-ea"/>
                <a:cs typeface="+mn-cs"/>
              </a:defRPr>
            </a:lvl1pPr>
            <a:lvl2pPr marL="557530" indent="-214630" algn="l" rtl="0" eaLnBrk="0" fontAlgn="base" hangingPunct="0">
              <a:spcBef>
                <a:spcPct val="30000"/>
              </a:spcBef>
              <a:spcAft>
                <a:spcPct val="0"/>
              </a:spcAft>
              <a:buClr>
                <a:schemeClr val="accent2"/>
              </a:buClr>
              <a:buSzPct val="70000"/>
              <a:buFont typeface="Wingdings 2" panose="05020102010507070707" pitchFamily="18" charset="2"/>
              <a:buChar char="¡"/>
              <a:defRPr sz="1800" b="0" baseline="0">
                <a:solidFill>
                  <a:schemeClr val="bg1"/>
                </a:solidFill>
                <a:latin typeface="+mn-lt"/>
              </a:defRPr>
            </a:lvl2pPr>
            <a:lvl3pPr marL="857250" indent="-171450" algn="l" rtl="0" eaLnBrk="0" fontAlgn="base" hangingPunct="0">
              <a:spcBef>
                <a:spcPct val="30000"/>
              </a:spcBef>
              <a:spcAft>
                <a:spcPct val="0"/>
              </a:spcAft>
              <a:buChar char="•"/>
              <a:defRPr sz="1600" b="0" baseline="0">
                <a:solidFill>
                  <a:schemeClr val="bg1"/>
                </a:solidFill>
                <a:latin typeface="+mn-lt"/>
              </a:defRPr>
            </a:lvl3pPr>
            <a:lvl4pPr marL="1200150" indent="-171450" algn="l" rtl="0" eaLnBrk="0" fontAlgn="base" hangingPunct="0">
              <a:spcBef>
                <a:spcPct val="30000"/>
              </a:spcBef>
              <a:spcAft>
                <a:spcPct val="0"/>
              </a:spcAft>
              <a:buChar char="–"/>
              <a:defRPr sz="1400" b="0" baseline="0">
                <a:solidFill>
                  <a:schemeClr val="bg1"/>
                </a:solidFill>
                <a:latin typeface="+mj-lt"/>
              </a:defRPr>
            </a:lvl4pPr>
            <a:lvl5pPr marL="1543050" indent="-171450" algn="l" rtl="0" eaLnBrk="0" fontAlgn="base" hangingPunct="0">
              <a:spcBef>
                <a:spcPct val="30000"/>
              </a:spcBef>
              <a:spcAft>
                <a:spcPct val="0"/>
              </a:spcAft>
              <a:buChar char="»"/>
              <a:defRPr sz="1200" b="0" baseline="0">
                <a:solidFill>
                  <a:schemeClr val="bg1"/>
                </a:solidFill>
                <a:latin typeface="+mn-lt"/>
              </a:defRPr>
            </a:lvl5pPr>
            <a:lvl6pPr marL="1885950" indent="-171450" algn="l" rtl="0" fontAlgn="base">
              <a:spcBef>
                <a:spcPct val="30000"/>
              </a:spcBef>
              <a:spcAft>
                <a:spcPct val="0"/>
              </a:spcAft>
              <a:buChar char="»"/>
              <a:defRPr sz="1500" b="1">
                <a:solidFill>
                  <a:schemeClr val="tx1"/>
                </a:solidFill>
                <a:latin typeface="+mn-lt"/>
              </a:defRPr>
            </a:lvl6pPr>
            <a:lvl7pPr marL="2228850" indent="-171450" algn="l" rtl="0" fontAlgn="base">
              <a:spcBef>
                <a:spcPct val="30000"/>
              </a:spcBef>
              <a:spcAft>
                <a:spcPct val="0"/>
              </a:spcAft>
              <a:buChar char="»"/>
              <a:defRPr sz="1500" b="1">
                <a:solidFill>
                  <a:schemeClr val="tx1"/>
                </a:solidFill>
                <a:latin typeface="+mn-lt"/>
              </a:defRPr>
            </a:lvl7pPr>
            <a:lvl8pPr marL="2571750" indent="-171450" algn="l" rtl="0" fontAlgn="base">
              <a:spcBef>
                <a:spcPct val="30000"/>
              </a:spcBef>
              <a:spcAft>
                <a:spcPct val="0"/>
              </a:spcAft>
              <a:buChar char="»"/>
              <a:defRPr sz="1500" b="1">
                <a:solidFill>
                  <a:schemeClr val="tx1"/>
                </a:solidFill>
                <a:latin typeface="+mn-lt"/>
              </a:defRPr>
            </a:lvl8pPr>
            <a:lvl9pPr marL="2914650" indent="-171450" algn="l" rtl="0" fontAlgn="base">
              <a:spcBef>
                <a:spcPct val="30000"/>
              </a:spcBef>
              <a:spcAft>
                <a:spcPct val="0"/>
              </a:spcAft>
              <a:buChar char="»"/>
              <a:defRPr sz="1500" b="1">
                <a:solidFill>
                  <a:schemeClr val="tx1"/>
                </a:solidFill>
                <a:latin typeface="+mn-lt"/>
              </a:defRPr>
            </a:lvl9pPr>
          </a:lstStyle>
          <a:p>
            <a:pPr marL="257175" marR="0" lvl="0" indent="-257175" algn="l" defTabSz="914400" rtl="0" eaLnBrk="1" fontAlgn="base" latinLnBrk="0" hangingPunct="1">
              <a:lnSpc>
                <a:spcPct val="100000"/>
              </a:lnSpc>
              <a:spcBef>
                <a:spcPct val="30000"/>
              </a:spcBef>
              <a:spcAft>
                <a:spcPct val="0"/>
              </a:spcAft>
              <a:buClr>
                <a:srgbClr val="FFC000"/>
              </a:buClr>
              <a:buSzPct val="110000"/>
              <a:buFont typeface="Arial" panose="020B0604020202020204" pitchFamily="34" charset="0"/>
              <a:buChar char="•"/>
              <a:tabLst/>
              <a:defRPr/>
            </a:pPr>
            <a:r>
              <a:rPr kumimoji="0" lang="en-US" altLang="zh-CN"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Stent-related complications remain a challenging issue following percutaneous coronary intervention (PCI), especially in acute coronary syndrome (ACS) patients.</a:t>
            </a:r>
          </a:p>
          <a:p>
            <a:pPr marL="257175" marR="0" lvl="0" indent="-257175" algn="l" defTabSz="914400" rtl="0" eaLnBrk="1" fontAlgn="base" latinLnBrk="0" hangingPunct="1">
              <a:lnSpc>
                <a:spcPct val="100000"/>
              </a:lnSpc>
              <a:spcBef>
                <a:spcPct val="30000"/>
              </a:spcBef>
              <a:spcAft>
                <a:spcPct val="0"/>
              </a:spcAft>
              <a:buClr>
                <a:srgbClr val="FFC000"/>
              </a:buClr>
              <a:buSzPct val="110000"/>
              <a:buFont typeface="Arial" panose="020B0604020202020204" pitchFamily="34" charset="0"/>
              <a:buChar char="•"/>
              <a:tabLst/>
              <a:defRPr/>
            </a:pPr>
            <a:endParaRPr kumimoji="0" lang="en-US" sz="9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257175" marR="0" lvl="0" indent="-257175" algn="l" defTabSz="914400" rtl="0" eaLnBrk="1" fontAlgn="base" latinLnBrk="0" hangingPunct="1">
              <a:lnSpc>
                <a:spcPct val="100000"/>
              </a:lnSpc>
              <a:spcBef>
                <a:spcPct val="30000"/>
              </a:spcBef>
              <a:spcAft>
                <a:spcPct val="0"/>
              </a:spcAft>
              <a:buClr>
                <a:srgbClr val="FFC000"/>
              </a:buClr>
              <a:buSzPct val="110000"/>
              <a:buFont typeface="Arial" panose="020B0604020202020204" pitchFamily="34" charset="0"/>
              <a:buChar char="•"/>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Drug</a:t>
            </a:r>
            <a:r>
              <a:rPr kumimoji="0" lang="en-US" altLang="zh-CN"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-coated</a:t>
            </a:r>
            <a:r>
              <a:rPr kumimoji="0" lang="zh-CN" altLang="en-US"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altLang="zh-CN"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balloon</a:t>
            </a:r>
            <a:r>
              <a:rPr kumimoji="0" lang="zh-CN" altLang="en-US"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altLang="zh-CN"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DCB) </a:t>
            </a:r>
            <a:r>
              <a:rPr kumimoji="0" lang="en-US" altLang="zh-CN"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is a novel therapeutic strategy for ACS to avoid stent-related complications by leaving no metallic implants behind. </a:t>
            </a:r>
          </a:p>
          <a:p>
            <a:pPr marL="257175" marR="0" lvl="0" indent="-257175" algn="l" defTabSz="914400" rtl="0" eaLnBrk="1" fontAlgn="base" latinLnBrk="0" hangingPunct="1">
              <a:lnSpc>
                <a:spcPct val="100000"/>
              </a:lnSpc>
              <a:spcBef>
                <a:spcPct val="30000"/>
              </a:spcBef>
              <a:spcAft>
                <a:spcPct val="0"/>
              </a:spcAft>
              <a:buClr>
                <a:srgbClr val="FFC000"/>
              </a:buClr>
              <a:buSzPct val="110000"/>
              <a:buFont typeface="Arial" panose="020B0604020202020204" pitchFamily="34" charset="0"/>
              <a:buChar char="•"/>
              <a:tabLst/>
              <a:defRPr/>
            </a:pPr>
            <a:endParaRPr kumimoji="0" lang="en-US" sz="9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257175" marR="0" lvl="0" indent="-257175" algn="l" defTabSz="914400" rtl="0" eaLnBrk="1" fontAlgn="base" latinLnBrk="0" hangingPunct="1">
              <a:lnSpc>
                <a:spcPct val="100000"/>
              </a:lnSpc>
              <a:spcBef>
                <a:spcPct val="30000"/>
              </a:spcBef>
              <a:spcAft>
                <a:spcPct val="0"/>
              </a:spcAft>
              <a:buClr>
                <a:srgbClr val="FFC000"/>
              </a:buClr>
              <a:buSzPct val="110000"/>
              <a:buFont typeface="Arial" panose="020B0604020202020204" pitchFamily="34" charset="0"/>
              <a:buChar char="•"/>
              <a:tabLst/>
              <a:defRPr/>
            </a:pPr>
            <a:r>
              <a:rPr kumimoji="0" lang="en-US" altLang="zh-CN"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There is limited evidence for DCB treatment in ACS patients with de novo lesions.</a:t>
            </a:r>
            <a:r>
              <a:rPr kumimoji="0" lang="zh-CN" altLang="zh-CN"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endParaRPr kumimoji="0" lang="en-US" altLang="zh-CN"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6" name="Picture 14">
            <a:extLst>
              <a:ext uri="{FF2B5EF4-FFF2-40B4-BE49-F238E27FC236}">
                <a16:creationId xmlns:a16="http://schemas.microsoft.com/office/drawing/2014/main" id="{FA4D8E47-D417-4332-AC64-D67927ECB57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EE464C61-9AE0-40CB-BC06-A8931F442D89}"/>
              </a:ext>
            </a:extLst>
          </p:cNvPr>
          <p:cNvSpPr txBox="1">
            <a:spLocks noChangeArrowheads="1"/>
          </p:cNvSpPr>
          <p:nvPr/>
        </p:nvSpPr>
        <p:spPr bwMode="auto">
          <a:xfrm>
            <a:off x="676460" y="121635"/>
            <a:ext cx="8951633" cy="1569660"/>
          </a:xfrm>
          <a:prstGeom prst="rect">
            <a:avLst/>
          </a:prstGeom>
          <a:noFill/>
          <a:ln w="9525">
            <a:noFill/>
            <a:miter lim="800000"/>
          </a:ln>
        </p:spPr>
        <p:txBody>
          <a:bodyPr vert="horz" wrap="square" lIns="0" tIns="45720" rIns="0" bIns="45720" numCol="1" anchor="ctr" anchorCtr="0" compatLnSpc="1">
            <a:spAutoFit/>
          </a:bodyPr>
          <a:lstStyle>
            <a:lvl1pPr algn="ctr" rtl="0" eaLnBrk="0" fontAlgn="base" hangingPunct="0">
              <a:lnSpc>
                <a:spcPct val="85000"/>
              </a:lnSpc>
              <a:spcBef>
                <a:spcPct val="0"/>
              </a:spcBef>
              <a:spcAft>
                <a:spcPct val="0"/>
              </a:spcAft>
              <a:defRPr sz="3000" b="1" baseline="0">
                <a:solidFill>
                  <a:schemeClr val="bg1"/>
                </a:solidFill>
                <a:latin typeface="+mj-lt"/>
                <a:ea typeface="+mj-ea"/>
                <a:cs typeface="+mj-cs"/>
              </a:defRPr>
            </a:lvl1pPr>
            <a:lvl2pPr algn="ctr" rtl="0" eaLnBrk="0" fontAlgn="base" hangingPunct="0">
              <a:spcBef>
                <a:spcPct val="0"/>
              </a:spcBef>
              <a:spcAft>
                <a:spcPct val="0"/>
              </a:spcAft>
              <a:defRPr sz="2700" b="1">
                <a:solidFill>
                  <a:schemeClr val="tx1"/>
                </a:solidFill>
                <a:latin typeface="Arial" panose="020B0604020202020204" pitchFamily="34" charset="0"/>
              </a:defRPr>
            </a:lvl2pPr>
            <a:lvl3pPr algn="ctr" rtl="0" eaLnBrk="0" fontAlgn="base" hangingPunct="0">
              <a:spcBef>
                <a:spcPct val="0"/>
              </a:spcBef>
              <a:spcAft>
                <a:spcPct val="0"/>
              </a:spcAft>
              <a:defRPr sz="2700" b="1">
                <a:solidFill>
                  <a:schemeClr val="tx1"/>
                </a:solidFill>
                <a:latin typeface="Arial" panose="020B0604020202020204" pitchFamily="34" charset="0"/>
              </a:defRPr>
            </a:lvl3pPr>
            <a:lvl4pPr algn="ctr" rtl="0" eaLnBrk="0" fontAlgn="base" hangingPunct="0">
              <a:spcBef>
                <a:spcPct val="0"/>
              </a:spcBef>
              <a:spcAft>
                <a:spcPct val="0"/>
              </a:spcAft>
              <a:defRPr sz="2700" b="1">
                <a:solidFill>
                  <a:schemeClr val="tx1"/>
                </a:solidFill>
                <a:latin typeface="Arial" panose="020B0604020202020204" pitchFamily="34" charset="0"/>
              </a:defRPr>
            </a:lvl4pPr>
            <a:lvl5pPr algn="ctr" rtl="0" eaLnBrk="0" fontAlgn="base" hangingPunct="0">
              <a:spcBef>
                <a:spcPct val="0"/>
              </a:spcBef>
              <a:spcAft>
                <a:spcPct val="0"/>
              </a:spcAft>
              <a:defRPr sz="2700" b="1">
                <a:solidFill>
                  <a:schemeClr val="tx1"/>
                </a:solidFill>
                <a:latin typeface="Arial" panose="020B0604020202020204" pitchFamily="34" charset="0"/>
              </a:defRPr>
            </a:lvl5pPr>
            <a:lvl6pPr marL="342900" algn="ctr" rtl="0" fontAlgn="base">
              <a:spcBef>
                <a:spcPct val="0"/>
              </a:spcBef>
              <a:spcAft>
                <a:spcPct val="0"/>
              </a:spcAft>
              <a:defRPr sz="2700" b="1">
                <a:solidFill>
                  <a:schemeClr val="tx1"/>
                </a:solidFill>
                <a:latin typeface="Arial" panose="020B0604020202020204" pitchFamily="34" charset="0"/>
              </a:defRPr>
            </a:lvl6pPr>
            <a:lvl7pPr marL="685800" algn="ctr" rtl="0" fontAlgn="base">
              <a:spcBef>
                <a:spcPct val="0"/>
              </a:spcBef>
              <a:spcAft>
                <a:spcPct val="0"/>
              </a:spcAft>
              <a:defRPr sz="2700" b="1">
                <a:solidFill>
                  <a:schemeClr val="tx1"/>
                </a:solidFill>
                <a:latin typeface="Arial" panose="020B0604020202020204" pitchFamily="34" charset="0"/>
              </a:defRPr>
            </a:lvl7pPr>
            <a:lvl8pPr marL="1028700" algn="ctr" rtl="0" fontAlgn="base">
              <a:spcBef>
                <a:spcPct val="0"/>
              </a:spcBef>
              <a:spcAft>
                <a:spcPct val="0"/>
              </a:spcAft>
              <a:defRPr sz="2700" b="1">
                <a:solidFill>
                  <a:schemeClr val="tx1"/>
                </a:solidFill>
                <a:latin typeface="Arial" panose="020B0604020202020204" pitchFamily="34" charset="0"/>
              </a:defRPr>
            </a:lvl8pPr>
            <a:lvl9pPr marL="1371600" algn="ctr" rtl="0" fontAlgn="base">
              <a:spcBef>
                <a:spcPct val="0"/>
              </a:spcBef>
              <a:spcAft>
                <a:spcPct val="0"/>
              </a:spcAft>
              <a:defRPr sz="2700"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0" cap="none" spc="0" normalizeH="0" baseline="0" noProof="0" dirty="0">
                <a:ln>
                  <a:noFill/>
                </a:ln>
                <a:solidFill>
                  <a:srgbClr val="FFFF00"/>
                </a:solidFill>
                <a:effectLst/>
                <a:uLnTx/>
                <a:uFillTx/>
                <a:latin typeface="Arial"/>
                <a:ea typeface="+mj-ea"/>
                <a:cs typeface="+mj-cs"/>
              </a:rPr>
              <a:t>Drug-Coated Balloon for Acute Coronary Syndromes: A Multicenter Randomized Non-inferiority Trial (</a:t>
            </a:r>
            <a:r>
              <a:rPr kumimoji="0" lang="en-US" altLang="zh-CN" sz="3200" b="1" i="0" u="none" strike="noStrike" kern="0" cap="none" spc="0" normalizeH="0" baseline="0" noProof="0" dirty="0">
                <a:ln>
                  <a:noFill/>
                </a:ln>
                <a:solidFill>
                  <a:srgbClr val="FF0000"/>
                </a:solidFill>
                <a:effectLst/>
                <a:uLnTx/>
                <a:uFillTx/>
                <a:latin typeface="Arial"/>
                <a:ea typeface="+mj-ea"/>
                <a:cs typeface="+mj-cs"/>
              </a:rPr>
              <a:t>DCB-ACS</a:t>
            </a:r>
            <a:r>
              <a:rPr kumimoji="0" lang="en-US" altLang="zh-CN" sz="3200" b="1" i="0" u="none" strike="noStrike" kern="0" cap="none" spc="0" normalizeH="0" baseline="0" noProof="0" dirty="0">
                <a:ln>
                  <a:noFill/>
                </a:ln>
                <a:solidFill>
                  <a:srgbClr val="FFFF00"/>
                </a:solidFill>
                <a:effectLst/>
                <a:uLnTx/>
                <a:uFillTx/>
                <a:latin typeface="Arial"/>
                <a:ea typeface="+mj-ea"/>
                <a:cs typeface="+mj-cs"/>
              </a:rPr>
              <a:t>) from China</a:t>
            </a:r>
            <a:endParaRPr kumimoji="0" lang="en-US" sz="3200" b="1" i="0" u="none" strike="noStrike" kern="0" cap="none" spc="0" normalizeH="0" baseline="0" noProof="0" dirty="0">
              <a:ln>
                <a:noFill/>
              </a:ln>
              <a:solidFill>
                <a:srgbClr val="FFFF00"/>
              </a:solidFill>
              <a:effectLst/>
              <a:uLnTx/>
              <a:uFillTx/>
              <a:latin typeface="Arial"/>
              <a:ea typeface="+mj-ea"/>
              <a:cs typeface="+mj-cs"/>
            </a:endParaRPr>
          </a:p>
        </p:txBody>
      </p:sp>
    </p:spTree>
    <p:extLst>
      <p:ext uri="{BB962C8B-B14F-4D97-AF65-F5344CB8AC3E}">
        <p14:creationId xmlns:p14="http://schemas.microsoft.com/office/powerpoint/2010/main" val="115007749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txBox="1">
            <a:spLocks noChangeArrowheads="1"/>
          </p:cNvSpPr>
          <p:nvPr/>
        </p:nvSpPr>
        <p:spPr bwMode="auto">
          <a:xfrm>
            <a:off x="0" y="87103"/>
            <a:ext cx="10287000" cy="566738"/>
          </a:xfrm>
          <a:prstGeom prst="rect">
            <a:avLst/>
          </a:prstGeom>
          <a:noFill/>
          <a:ln w="9525">
            <a:noFill/>
            <a:miter lim="800000"/>
          </a:ln>
        </p:spPr>
        <p:txBody>
          <a:bodyPr vert="horz" wrap="square" lIns="45720" tIns="45720" rIns="45720" bIns="45720" numCol="1" anchor="t" anchorCtr="0" compatLnSpc="1"/>
          <a:lstStyle>
            <a:lvl1pPr algn="ctr" rtl="0" eaLnBrk="0" fontAlgn="base" hangingPunct="0">
              <a:spcBef>
                <a:spcPct val="0"/>
              </a:spcBef>
              <a:spcAft>
                <a:spcPct val="0"/>
              </a:spcAft>
              <a:defRPr sz="2500" b="1" baseline="0">
                <a:solidFill>
                  <a:schemeClr val="bg1"/>
                </a:solidFill>
                <a:latin typeface="+mj-lt"/>
                <a:ea typeface="+mj-ea"/>
                <a:cs typeface="+mj-cs"/>
              </a:defRPr>
            </a:lvl1pPr>
            <a:lvl2pPr algn="ctr" rtl="0" eaLnBrk="0" fontAlgn="base" hangingPunct="0">
              <a:spcBef>
                <a:spcPct val="0"/>
              </a:spcBef>
              <a:spcAft>
                <a:spcPct val="0"/>
              </a:spcAft>
              <a:defRPr sz="2700" b="1">
                <a:solidFill>
                  <a:schemeClr val="tx1"/>
                </a:solidFill>
                <a:latin typeface="Arial" panose="020B0604020202020204" pitchFamily="34" charset="0"/>
              </a:defRPr>
            </a:lvl2pPr>
            <a:lvl3pPr algn="ctr" rtl="0" eaLnBrk="0" fontAlgn="base" hangingPunct="0">
              <a:spcBef>
                <a:spcPct val="0"/>
              </a:spcBef>
              <a:spcAft>
                <a:spcPct val="0"/>
              </a:spcAft>
              <a:defRPr sz="2700" b="1">
                <a:solidFill>
                  <a:schemeClr val="tx1"/>
                </a:solidFill>
                <a:latin typeface="Arial" panose="020B0604020202020204" pitchFamily="34" charset="0"/>
              </a:defRPr>
            </a:lvl3pPr>
            <a:lvl4pPr algn="ctr" rtl="0" eaLnBrk="0" fontAlgn="base" hangingPunct="0">
              <a:spcBef>
                <a:spcPct val="0"/>
              </a:spcBef>
              <a:spcAft>
                <a:spcPct val="0"/>
              </a:spcAft>
              <a:defRPr sz="2700" b="1">
                <a:solidFill>
                  <a:schemeClr val="tx1"/>
                </a:solidFill>
                <a:latin typeface="Arial" panose="020B0604020202020204" pitchFamily="34" charset="0"/>
              </a:defRPr>
            </a:lvl4pPr>
            <a:lvl5pPr algn="ctr" rtl="0" eaLnBrk="0" fontAlgn="base" hangingPunct="0">
              <a:spcBef>
                <a:spcPct val="0"/>
              </a:spcBef>
              <a:spcAft>
                <a:spcPct val="0"/>
              </a:spcAft>
              <a:defRPr sz="2700" b="1">
                <a:solidFill>
                  <a:schemeClr val="tx1"/>
                </a:solidFill>
                <a:latin typeface="Arial" panose="020B0604020202020204" pitchFamily="34" charset="0"/>
              </a:defRPr>
            </a:lvl5pPr>
            <a:lvl6pPr marL="342900" algn="ctr" rtl="0" fontAlgn="base">
              <a:spcBef>
                <a:spcPct val="0"/>
              </a:spcBef>
              <a:spcAft>
                <a:spcPct val="0"/>
              </a:spcAft>
              <a:defRPr sz="2700" b="1">
                <a:solidFill>
                  <a:schemeClr val="tx1"/>
                </a:solidFill>
                <a:latin typeface="Arial" panose="020B0604020202020204" pitchFamily="34" charset="0"/>
              </a:defRPr>
            </a:lvl6pPr>
            <a:lvl7pPr marL="685800" algn="ctr" rtl="0" fontAlgn="base">
              <a:spcBef>
                <a:spcPct val="0"/>
              </a:spcBef>
              <a:spcAft>
                <a:spcPct val="0"/>
              </a:spcAft>
              <a:defRPr sz="2700" b="1">
                <a:solidFill>
                  <a:schemeClr val="tx1"/>
                </a:solidFill>
                <a:latin typeface="Arial" panose="020B0604020202020204" pitchFamily="34" charset="0"/>
              </a:defRPr>
            </a:lvl7pPr>
            <a:lvl8pPr marL="1028700" algn="ctr" rtl="0" fontAlgn="base">
              <a:spcBef>
                <a:spcPct val="0"/>
              </a:spcBef>
              <a:spcAft>
                <a:spcPct val="0"/>
              </a:spcAft>
              <a:defRPr sz="2700" b="1">
                <a:solidFill>
                  <a:schemeClr val="tx1"/>
                </a:solidFill>
                <a:latin typeface="Arial" panose="020B0604020202020204" pitchFamily="34" charset="0"/>
              </a:defRPr>
            </a:lvl8pPr>
            <a:lvl9pPr marL="1371600" algn="ctr" rtl="0" fontAlgn="base">
              <a:spcBef>
                <a:spcPct val="0"/>
              </a:spcBef>
              <a:spcAft>
                <a:spcPct val="0"/>
              </a:spcAft>
              <a:defRPr sz="2700"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0" cap="none" spc="0" normalizeH="0" baseline="0" noProof="0" dirty="0">
                <a:ln>
                  <a:noFill/>
                </a:ln>
                <a:solidFill>
                  <a:srgbClr val="FFFF00"/>
                </a:solidFill>
                <a:effectLst/>
                <a:uLnTx/>
                <a:uFillTx/>
                <a:latin typeface="Arial"/>
                <a:ea typeface="+mj-ea"/>
                <a:cs typeface="+mj-cs"/>
              </a:rPr>
              <a:t>DCB-ACS Trial: Study Design</a:t>
            </a:r>
            <a:endParaRPr kumimoji="0" lang="en-US" sz="3600" b="1" i="0" u="none" strike="noStrike" kern="0" cap="none" spc="0" normalizeH="0" baseline="0" noProof="0" dirty="0">
              <a:ln>
                <a:noFill/>
              </a:ln>
              <a:solidFill>
                <a:srgbClr val="FFFF00"/>
              </a:solidFill>
              <a:effectLst/>
              <a:uLnTx/>
              <a:uFillTx/>
              <a:latin typeface="Arial"/>
              <a:ea typeface="+mj-ea"/>
              <a:cs typeface="+mj-cs"/>
            </a:endParaRPr>
          </a:p>
        </p:txBody>
      </p:sp>
      <p:sp>
        <p:nvSpPr>
          <p:cNvPr id="4" name="Rectangle 3"/>
          <p:cNvSpPr txBox="1">
            <a:spLocks noChangeArrowheads="1"/>
          </p:cNvSpPr>
          <p:nvPr/>
        </p:nvSpPr>
        <p:spPr bwMode="auto">
          <a:xfrm>
            <a:off x="-130628" y="764205"/>
            <a:ext cx="10468946" cy="4817148"/>
          </a:xfrm>
          <a:prstGeom prst="rect">
            <a:avLst/>
          </a:prstGeom>
          <a:noFill/>
          <a:ln w="9525">
            <a:noFill/>
            <a:miter lim="800000"/>
          </a:ln>
        </p:spPr>
        <p:txBody>
          <a:bodyPr vert="horz" wrap="square" lIns="91440" tIns="45720" rIns="91440" bIns="45720" numCol="1" anchor="t" anchorCtr="0" compatLnSpc="1"/>
          <a:lstStyle>
            <a:lvl1pPr marL="257175" indent="-257175" algn="l" rtl="0" eaLnBrk="0" fontAlgn="base" hangingPunct="0">
              <a:spcBef>
                <a:spcPct val="30000"/>
              </a:spcBef>
              <a:spcAft>
                <a:spcPct val="0"/>
              </a:spcAft>
              <a:buClr>
                <a:schemeClr val="accent2"/>
              </a:buClr>
              <a:buSzPct val="110000"/>
              <a:buChar char="•"/>
              <a:defRPr sz="2100" b="0" baseline="0">
                <a:solidFill>
                  <a:schemeClr val="bg1"/>
                </a:solidFill>
                <a:latin typeface="+mn-lt"/>
                <a:ea typeface="+mn-ea"/>
                <a:cs typeface="+mn-cs"/>
              </a:defRPr>
            </a:lvl1pPr>
            <a:lvl2pPr marL="557530" indent="-214630" algn="l" rtl="0" eaLnBrk="0" fontAlgn="base" hangingPunct="0">
              <a:spcBef>
                <a:spcPct val="30000"/>
              </a:spcBef>
              <a:spcAft>
                <a:spcPct val="0"/>
              </a:spcAft>
              <a:buClr>
                <a:schemeClr val="accent2"/>
              </a:buClr>
              <a:buSzPct val="70000"/>
              <a:buFont typeface="Wingdings 2" panose="05020102010507070707" pitchFamily="18" charset="2"/>
              <a:buChar char="¡"/>
              <a:defRPr sz="1800" b="0" baseline="0">
                <a:solidFill>
                  <a:schemeClr val="bg1"/>
                </a:solidFill>
                <a:latin typeface="+mn-lt"/>
              </a:defRPr>
            </a:lvl2pPr>
            <a:lvl3pPr marL="857250" indent="-171450" algn="l" rtl="0" eaLnBrk="0" fontAlgn="base" hangingPunct="0">
              <a:spcBef>
                <a:spcPct val="30000"/>
              </a:spcBef>
              <a:spcAft>
                <a:spcPct val="0"/>
              </a:spcAft>
              <a:buChar char="•"/>
              <a:defRPr sz="1600" b="0" baseline="0">
                <a:solidFill>
                  <a:schemeClr val="bg1"/>
                </a:solidFill>
                <a:latin typeface="+mn-lt"/>
              </a:defRPr>
            </a:lvl3pPr>
            <a:lvl4pPr marL="1200150" indent="-171450" algn="l" rtl="0" eaLnBrk="0" fontAlgn="base" hangingPunct="0">
              <a:spcBef>
                <a:spcPct val="30000"/>
              </a:spcBef>
              <a:spcAft>
                <a:spcPct val="0"/>
              </a:spcAft>
              <a:buChar char="–"/>
              <a:defRPr sz="1400" b="0" baseline="0">
                <a:solidFill>
                  <a:schemeClr val="bg1"/>
                </a:solidFill>
                <a:latin typeface="+mj-lt"/>
              </a:defRPr>
            </a:lvl4pPr>
            <a:lvl5pPr marL="1543050" indent="-171450" algn="l" rtl="0" eaLnBrk="0" fontAlgn="base" hangingPunct="0">
              <a:spcBef>
                <a:spcPct val="30000"/>
              </a:spcBef>
              <a:spcAft>
                <a:spcPct val="0"/>
              </a:spcAft>
              <a:buChar char="»"/>
              <a:defRPr sz="1200" b="0" baseline="0">
                <a:solidFill>
                  <a:schemeClr val="bg1"/>
                </a:solidFill>
                <a:latin typeface="+mn-lt"/>
              </a:defRPr>
            </a:lvl5pPr>
            <a:lvl6pPr marL="1885950" indent="-171450" algn="l" rtl="0" fontAlgn="base">
              <a:spcBef>
                <a:spcPct val="30000"/>
              </a:spcBef>
              <a:spcAft>
                <a:spcPct val="0"/>
              </a:spcAft>
              <a:buChar char="»"/>
              <a:defRPr sz="1500" b="1">
                <a:solidFill>
                  <a:schemeClr val="tx1"/>
                </a:solidFill>
                <a:latin typeface="+mn-lt"/>
              </a:defRPr>
            </a:lvl6pPr>
            <a:lvl7pPr marL="2228850" indent="-171450" algn="l" rtl="0" fontAlgn="base">
              <a:spcBef>
                <a:spcPct val="30000"/>
              </a:spcBef>
              <a:spcAft>
                <a:spcPct val="0"/>
              </a:spcAft>
              <a:buChar char="»"/>
              <a:defRPr sz="1500" b="1">
                <a:solidFill>
                  <a:schemeClr val="tx1"/>
                </a:solidFill>
                <a:latin typeface="+mn-lt"/>
              </a:defRPr>
            </a:lvl7pPr>
            <a:lvl8pPr marL="2571750" indent="-171450" algn="l" rtl="0" fontAlgn="base">
              <a:spcBef>
                <a:spcPct val="30000"/>
              </a:spcBef>
              <a:spcAft>
                <a:spcPct val="0"/>
              </a:spcAft>
              <a:buChar char="»"/>
              <a:defRPr sz="1500" b="1">
                <a:solidFill>
                  <a:schemeClr val="tx1"/>
                </a:solidFill>
                <a:latin typeface="+mn-lt"/>
              </a:defRPr>
            </a:lvl8pPr>
            <a:lvl9pPr marL="2914650" indent="-171450" algn="l" rtl="0" fontAlgn="base">
              <a:spcBef>
                <a:spcPct val="30000"/>
              </a:spcBef>
              <a:spcAft>
                <a:spcPct val="0"/>
              </a:spcAft>
              <a:buChar char="»"/>
              <a:defRPr sz="1500" b="1">
                <a:solidFill>
                  <a:schemeClr val="tx1"/>
                </a:solidFill>
                <a:latin typeface="+mn-lt"/>
              </a:defRPr>
            </a:lvl9pPr>
          </a:lstStyle>
          <a:p>
            <a:pPr marL="557530" marR="0" lvl="1" indent="-214630" algn="l" defTabSz="914400" rtl="0" eaLnBrk="1" fontAlgn="base" latinLnBrk="0" hangingPunct="1">
              <a:lnSpc>
                <a:spcPct val="100000"/>
              </a:lnSpc>
              <a:spcBef>
                <a:spcPct val="30000"/>
              </a:spcBef>
              <a:spcAft>
                <a:spcPct val="0"/>
              </a:spcAft>
              <a:buClr>
                <a:srgbClr val="FFC000"/>
              </a:buClr>
              <a:buSzPct val="70000"/>
              <a:buFont typeface="Wingdings" panose="05000000000000000000" charset="0"/>
              <a:buChar char=""/>
              <a:tabLst/>
              <a:defRPr/>
            </a:pPr>
            <a:r>
              <a:rPr kumimoji="0" lang="en-US" altLang="zh-CN"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Prospective, multicenter, non-inferiority, randomized, controlled T </a:t>
            </a:r>
          </a:p>
          <a:p>
            <a:pPr marL="557530" marR="0" lvl="1" indent="-214630" algn="l" defTabSz="914400" rtl="0" eaLnBrk="1" fontAlgn="base" latinLnBrk="0" hangingPunct="1">
              <a:lnSpc>
                <a:spcPct val="100000"/>
              </a:lnSpc>
              <a:spcBef>
                <a:spcPct val="30000"/>
              </a:spcBef>
              <a:spcAft>
                <a:spcPct val="0"/>
              </a:spcAft>
              <a:buClr>
                <a:srgbClr val="FFC000"/>
              </a:buClr>
              <a:buSzPct val="70000"/>
              <a:buFont typeface="Wingdings" panose="05000000000000000000" charset="0"/>
              <a:buChar char=""/>
              <a:tabLst/>
              <a:defRPr/>
            </a:pPr>
            <a:r>
              <a:rPr kumimoji="0" lang="en-US" altLang="zh-CN"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Primary endpoint:</a:t>
            </a:r>
          </a:p>
          <a:p>
            <a:pPr marL="857250" marR="0" lvl="2" indent="-171450" algn="l" defTabSz="914400" rtl="0" eaLnBrk="1" fontAlgn="base" latinLnBrk="0" hangingPunct="1">
              <a:lnSpc>
                <a:spcPct val="100000"/>
              </a:lnSpc>
              <a:spcBef>
                <a:spcPct val="30000"/>
              </a:spcBef>
              <a:spcAft>
                <a:spcPct val="0"/>
              </a:spcAft>
              <a:buClr>
                <a:srgbClr val="FFC000"/>
              </a:buClr>
              <a:buSzTx/>
              <a:buFont typeface="Arial" panose="020B0604020202020204" pitchFamily="34" charset="0"/>
              <a:buChar char="•"/>
              <a:tabLst/>
              <a:defRPr/>
            </a:pPr>
            <a:r>
              <a:rPr kumimoji="0" lang="en-US" altLang="zh-CN" sz="26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Fractional flow reserve (FFR) of target lesion at 9 months</a:t>
            </a:r>
          </a:p>
          <a:p>
            <a:pPr marL="557530" marR="0" lvl="1" indent="-214630" algn="l" defTabSz="914400" rtl="0" eaLnBrk="1" fontAlgn="base" latinLnBrk="0" hangingPunct="1">
              <a:lnSpc>
                <a:spcPct val="100000"/>
              </a:lnSpc>
              <a:spcBef>
                <a:spcPct val="30000"/>
              </a:spcBef>
              <a:spcAft>
                <a:spcPct val="0"/>
              </a:spcAft>
              <a:buClr>
                <a:srgbClr val="FFC000"/>
              </a:buClr>
              <a:buSzPct val="70000"/>
              <a:buFont typeface="Wingdings" panose="05000000000000000000" charset="0"/>
              <a:buChar char=""/>
              <a:tabLst/>
              <a:defRPr/>
            </a:pPr>
            <a:r>
              <a:rPr kumimoji="0" lang="en-US" altLang="zh-CN"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Secondary clinical endpoints (12 months): </a:t>
            </a:r>
          </a:p>
          <a:p>
            <a:pPr marL="857250" marR="0" lvl="2" indent="-171450" algn="l" defTabSz="914400" rtl="0" eaLnBrk="1" fontAlgn="base" latinLnBrk="0" hangingPunct="1">
              <a:lnSpc>
                <a:spcPct val="100000"/>
              </a:lnSpc>
              <a:spcBef>
                <a:spcPct val="30000"/>
              </a:spcBef>
              <a:spcAft>
                <a:spcPct val="0"/>
              </a:spcAft>
              <a:buClr>
                <a:srgbClr val="FFC000"/>
              </a:buClr>
              <a:buSzTx/>
              <a:buFont typeface="Arial" panose="020B0604020202020204" pitchFamily="34" charset="0"/>
              <a:buChar char="•"/>
              <a:tabLst/>
              <a:defRPr/>
            </a:pPr>
            <a:r>
              <a:rPr kumimoji="0" lang="en-US" altLang="zh-CN"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Target lesion failure</a:t>
            </a:r>
          </a:p>
          <a:p>
            <a:pPr marL="857250" marR="0" lvl="2" indent="-171450" algn="l" defTabSz="914400" rtl="0" eaLnBrk="1" fontAlgn="base" latinLnBrk="0" hangingPunct="1">
              <a:lnSpc>
                <a:spcPct val="100000"/>
              </a:lnSpc>
              <a:spcBef>
                <a:spcPct val="30000"/>
              </a:spcBef>
              <a:spcAft>
                <a:spcPct val="0"/>
              </a:spcAft>
              <a:buClr>
                <a:srgbClr val="FFC000"/>
              </a:buClr>
              <a:buSzTx/>
              <a:buFont typeface="Arial" panose="020B0604020202020204" pitchFamily="34" charset="0"/>
              <a:buChar char="•"/>
              <a:tabLst/>
              <a:defRPr/>
            </a:pPr>
            <a:r>
              <a:rPr kumimoji="0" lang="en-US" altLang="zh-CN"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Patient-oriented composite endpoint</a:t>
            </a:r>
          </a:p>
          <a:p>
            <a:pPr marL="857250" marR="0" lvl="2" indent="-171450" algn="l" defTabSz="914400" rtl="0" eaLnBrk="1" fontAlgn="base" latinLnBrk="0" hangingPunct="1">
              <a:lnSpc>
                <a:spcPct val="100000"/>
              </a:lnSpc>
              <a:spcBef>
                <a:spcPct val="30000"/>
              </a:spcBef>
              <a:spcAft>
                <a:spcPct val="0"/>
              </a:spcAft>
              <a:buClr>
                <a:srgbClr val="FFC000"/>
              </a:buClr>
              <a:buSzTx/>
              <a:buFont typeface="Arial" panose="020B0604020202020204" pitchFamily="34" charset="0"/>
              <a:buChar char="•"/>
              <a:tabLst/>
              <a:defRPr/>
            </a:pPr>
            <a:r>
              <a:rPr kumimoji="0" lang="en-US" altLang="zh-CN"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Definite and possible thrombotic events</a:t>
            </a:r>
          </a:p>
          <a:p>
            <a:pPr marL="857250" marR="0" lvl="2" indent="-171450" algn="l" defTabSz="914400" rtl="0" eaLnBrk="1" fontAlgn="base" latinLnBrk="0" hangingPunct="1">
              <a:lnSpc>
                <a:spcPct val="100000"/>
              </a:lnSpc>
              <a:spcBef>
                <a:spcPct val="30000"/>
              </a:spcBef>
              <a:spcAft>
                <a:spcPct val="0"/>
              </a:spcAft>
              <a:buClr>
                <a:srgbClr val="FFC000"/>
              </a:buClr>
              <a:buSzTx/>
              <a:buFont typeface="Arial" panose="020B0604020202020204" pitchFamily="34" charset="0"/>
              <a:buChar char="•"/>
              <a:tabLst/>
              <a:defRPr/>
            </a:pPr>
            <a:r>
              <a:rPr kumimoji="0" lang="en-US" altLang="zh-CN"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Major bleeding</a:t>
            </a:r>
          </a:p>
          <a:p>
            <a:pPr marL="857250" marR="0" lvl="2" indent="-171450" algn="l" defTabSz="914400" rtl="0" eaLnBrk="1" fontAlgn="base" latinLnBrk="0" hangingPunct="1">
              <a:lnSpc>
                <a:spcPct val="100000"/>
              </a:lnSpc>
              <a:spcBef>
                <a:spcPct val="30000"/>
              </a:spcBef>
              <a:spcAft>
                <a:spcPct val="0"/>
              </a:spcAft>
              <a:buClr>
                <a:srgbClr val="FFC000"/>
              </a:buClr>
              <a:buSzTx/>
              <a:buFont typeface="Arial" panose="020B0604020202020204" pitchFamily="34" charset="0"/>
              <a:buChar char="•"/>
              <a:tabLst/>
              <a:defRPr/>
            </a:pPr>
            <a:r>
              <a:rPr kumimoji="0" lang="en-US" altLang="zh-CN"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Rehospitalization due to angina</a:t>
            </a:r>
          </a:p>
          <a:p>
            <a:pPr marL="857250" marR="0" lvl="2" indent="-171450" algn="l" defTabSz="914400" rtl="0" eaLnBrk="1" fontAlgn="base" latinLnBrk="0" hangingPunct="1">
              <a:lnSpc>
                <a:spcPct val="100000"/>
              </a:lnSpc>
              <a:spcBef>
                <a:spcPct val="30000"/>
              </a:spcBef>
              <a:spcAft>
                <a:spcPct val="0"/>
              </a:spcAft>
              <a:buClr>
                <a:srgbClr val="FFC000"/>
              </a:buClr>
              <a:buSzTx/>
              <a:buFont typeface="Arial" panose="020B0604020202020204" pitchFamily="34" charset="0"/>
              <a:buChar char="•"/>
              <a:tabLst/>
              <a:defRPr/>
            </a:pPr>
            <a:r>
              <a:rPr kumimoji="0" lang="en-US" altLang="zh-CN"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Stroke.</a:t>
            </a:r>
          </a:p>
          <a:p>
            <a:pPr marL="557530" marR="0" lvl="1" indent="-214630" algn="l" defTabSz="914400" rtl="0" eaLnBrk="1" fontAlgn="base" latinLnBrk="0" hangingPunct="1">
              <a:lnSpc>
                <a:spcPct val="100000"/>
              </a:lnSpc>
              <a:spcBef>
                <a:spcPct val="30000"/>
              </a:spcBef>
              <a:spcAft>
                <a:spcPct val="0"/>
              </a:spcAft>
              <a:buClr>
                <a:srgbClr val="FFC000"/>
              </a:buClr>
              <a:buSzPct val="70000"/>
              <a:buFont typeface="Wingdings" panose="05000000000000000000" charset="0"/>
              <a:buChar char=""/>
              <a:tabLst/>
              <a:defRPr/>
            </a:pPr>
            <a:r>
              <a:rPr kumimoji="0" lang="en-US" altLang="zh-CN"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Secondary angiographic endpoints (9 months): </a:t>
            </a:r>
          </a:p>
          <a:p>
            <a:pPr marL="857250" marR="0" lvl="2" indent="-171450" algn="l" defTabSz="914400" rtl="0" eaLnBrk="1" fontAlgn="base" latinLnBrk="0" hangingPunct="1">
              <a:lnSpc>
                <a:spcPct val="100000"/>
              </a:lnSpc>
              <a:spcBef>
                <a:spcPct val="30000"/>
              </a:spcBef>
              <a:spcAft>
                <a:spcPct val="0"/>
              </a:spcAft>
              <a:buClr>
                <a:srgbClr val="FFC000"/>
              </a:buClr>
              <a:buSzTx/>
              <a:buFont typeface="Arial" panose="020B0604020202020204" pitchFamily="34" charset="0"/>
              <a:buChar char="•"/>
              <a:tabLst/>
              <a:defRPr/>
            </a:pPr>
            <a:r>
              <a:rPr kumimoji="0" lang="en-US" altLang="zh-CN"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Late lumen loss; diameter stenosis; binary stenosis.</a:t>
            </a:r>
          </a:p>
          <a:p>
            <a:pPr marL="557530" marR="0" lvl="1" indent="-214630" algn="l" defTabSz="914400" rtl="0" eaLnBrk="1" fontAlgn="base" latinLnBrk="0" hangingPunct="1">
              <a:lnSpc>
                <a:spcPct val="100000"/>
              </a:lnSpc>
              <a:spcBef>
                <a:spcPct val="30000"/>
              </a:spcBef>
              <a:spcAft>
                <a:spcPct val="0"/>
              </a:spcAft>
              <a:buClr>
                <a:srgbClr val="6699FF"/>
              </a:buClr>
              <a:buSzPct val="70000"/>
              <a:buFont typeface="Wingdings 2" panose="05020102010507070707" pitchFamily="18" charset="2"/>
              <a:buChar char="¡"/>
              <a:tabLst/>
              <a:defRPr/>
            </a:pPr>
            <a:endParaRPr kumimoji="0" lang="en-US" altLang="zh-CN"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8328211" y="6488668"/>
            <a:ext cx="195878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Yu B, TCT 2023</a:t>
            </a:r>
          </a:p>
        </p:txBody>
      </p:sp>
      <p:pic>
        <p:nvPicPr>
          <p:cNvPr id="6" name="Picture 14">
            <a:extLst>
              <a:ext uri="{FF2B5EF4-FFF2-40B4-BE49-F238E27FC236}">
                <a16:creationId xmlns:a16="http://schemas.microsoft.com/office/drawing/2014/main" id="{B00FDBAE-B59F-42E3-9B0F-D5CB803A302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316564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txBox="1">
            <a:spLocks noChangeArrowheads="1"/>
          </p:cNvSpPr>
          <p:nvPr/>
        </p:nvSpPr>
        <p:spPr bwMode="auto">
          <a:xfrm>
            <a:off x="0" y="87103"/>
            <a:ext cx="10287000" cy="566738"/>
          </a:xfrm>
          <a:prstGeom prst="rect">
            <a:avLst/>
          </a:prstGeom>
          <a:noFill/>
          <a:ln w="9525">
            <a:noFill/>
            <a:miter lim="800000"/>
          </a:ln>
        </p:spPr>
        <p:txBody>
          <a:bodyPr vert="horz" wrap="square" lIns="45720" tIns="45720" rIns="45720" bIns="45720" numCol="1" anchor="t" anchorCtr="0" compatLnSpc="1"/>
          <a:lstStyle>
            <a:lvl1pPr algn="ctr" rtl="0" eaLnBrk="0" fontAlgn="base" hangingPunct="0">
              <a:spcBef>
                <a:spcPct val="0"/>
              </a:spcBef>
              <a:spcAft>
                <a:spcPct val="0"/>
              </a:spcAft>
              <a:defRPr sz="2500" b="1" baseline="0">
                <a:solidFill>
                  <a:schemeClr val="bg1"/>
                </a:solidFill>
                <a:latin typeface="+mj-lt"/>
                <a:ea typeface="+mj-ea"/>
                <a:cs typeface="+mj-cs"/>
              </a:defRPr>
            </a:lvl1pPr>
            <a:lvl2pPr algn="ctr" rtl="0" eaLnBrk="0" fontAlgn="base" hangingPunct="0">
              <a:spcBef>
                <a:spcPct val="0"/>
              </a:spcBef>
              <a:spcAft>
                <a:spcPct val="0"/>
              </a:spcAft>
              <a:defRPr sz="2700" b="1">
                <a:solidFill>
                  <a:schemeClr val="tx1"/>
                </a:solidFill>
                <a:latin typeface="Arial" panose="020B0604020202020204" pitchFamily="34" charset="0"/>
              </a:defRPr>
            </a:lvl2pPr>
            <a:lvl3pPr algn="ctr" rtl="0" eaLnBrk="0" fontAlgn="base" hangingPunct="0">
              <a:spcBef>
                <a:spcPct val="0"/>
              </a:spcBef>
              <a:spcAft>
                <a:spcPct val="0"/>
              </a:spcAft>
              <a:defRPr sz="2700" b="1">
                <a:solidFill>
                  <a:schemeClr val="tx1"/>
                </a:solidFill>
                <a:latin typeface="Arial" panose="020B0604020202020204" pitchFamily="34" charset="0"/>
              </a:defRPr>
            </a:lvl3pPr>
            <a:lvl4pPr algn="ctr" rtl="0" eaLnBrk="0" fontAlgn="base" hangingPunct="0">
              <a:spcBef>
                <a:spcPct val="0"/>
              </a:spcBef>
              <a:spcAft>
                <a:spcPct val="0"/>
              </a:spcAft>
              <a:defRPr sz="2700" b="1">
                <a:solidFill>
                  <a:schemeClr val="tx1"/>
                </a:solidFill>
                <a:latin typeface="Arial" panose="020B0604020202020204" pitchFamily="34" charset="0"/>
              </a:defRPr>
            </a:lvl4pPr>
            <a:lvl5pPr algn="ctr" rtl="0" eaLnBrk="0" fontAlgn="base" hangingPunct="0">
              <a:spcBef>
                <a:spcPct val="0"/>
              </a:spcBef>
              <a:spcAft>
                <a:spcPct val="0"/>
              </a:spcAft>
              <a:defRPr sz="2700" b="1">
                <a:solidFill>
                  <a:schemeClr val="tx1"/>
                </a:solidFill>
                <a:latin typeface="Arial" panose="020B0604020202020204" pitchFamily="34" charset="0"/>
              </a:defRPr>
            </a:lvl5pPr>
            <a:lvl6pPr marL="342900" algn="ctr" rtl="0" fontAlgn="base">
              <a:spcBef>
                <a:spcPct val="0"/>
              </a:spcBef>
              <a:spcAft>
                <a:spcPct val="0"/>
              </a:spcAft>
              <a:defRPr sz="2700" b="1">
                <a:solidFill>
                  <a:schemeClr val="tx1"/>
                </a:solidFill>
                <a:latin typeface="Arial" panose="020B0604020202020204" pitchFamily="34" charset="0"/>
              </a:defRPr>
            </a:lvl6pPr>
            <a:lvl7pPr marL="685800" algn="ctr" rtl="0" fontAlgn="base">
              <a:spcBef>
                <a:spcPct val="0"/>
              </a:spcBef>
              <a:spcAft>
                <a:spcPct val="0"/>
              </a:spcAft>
              <a:defRPr sz="2700" b="1">
                <a:solidFill>
                  <a:schemeClr val="tx1"/>
                </a:solidFill>
                <a:latin typeface="Arial" panose="020B0604020202020204" pitchFamily="34" charset="0"/>
              </a:defRPr>
            </a:lvl7pPr>
            <a:lvl8pPr marL="1028700" algn="ctr" rtl="0" fontAlgn="base">
              <a:spcBef>
                <a:spcPct val="0"/>
              </a:spcBef>
              <a:spcAft>
                <a:spcPct val="0"/>
              </a:spcAft>
              <a:defRPr sz="2700" b="1">
                <a:solidFill>
                  <a:schemeClr val="tx1"/>
                </a:solidFill>
                <a:latin typeface="Arial" panose="020B0604020202020204" pitchFamily="34" charset="0"/>
              </a:defRPr>
            </a:lvl8pPr>
            <a:lvl9pPr marL="1371600" algn="ctr" rtl="0" fontAlgn="base">
              <a:spcBef>
                <a:spcPct val="0"/>
              </a:spcBef>
              <a:spcAft>
                <a:spcPct val="0"/>
              </a:spcAft>
              <a:defRPr sz="2700"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0" cap="none" spc="0" normalizeH="0" baseline="0" noProof="0" dirty="0">
                <a:ln>
                  <a:noFill/>
                </a:ln>
                <a:solidFill>
                  <a:srgbClr val="FFFF00"/>
                </a:solidFill>
                <a:effectLst/>
                <a:uLnTx/>
                <a:uFillTx/>
                <a:latin typeface="Arial"/>
                <a:ea typeface="+mj-ea"/>
                <a:cs typeface="+mj-cs"/>
              </a:rPr>
              <a:t>DCB-ACS Trial: Study Flowchart</a:t>
            </a:r>
            <a:endParaRPr kumimoji="0" lang="en-US" sz="3600" b="1" i="0" u="none" strike="noStrike" kern="0" cap="none" spc="0" normalizeH="0" baseline="0" noProof="0" dirty="0">
              <a:ln>
                <a:noFill/>
              </a:ln>
              <a:solidFill>
                <a:srgbClr val="FFFF00"/>
              </a:solidFill>
              <a:effectLst/>
              <a:uLnTx/>
              <a:uFillTx/>
              <a:latin typeface="Arial"/>
              <a:ea typeface="+mj-ea"/>
              <a:cs typeface="+mj-cs"/>
            </a:endParaRPr>
          </a:p>
        </p:txBody>
      </p:sp>
      <p:sp>
        <p:nvSpPr>
          <p:cNvPr id="4" name="TextBox 3"/>
          <p:cNvSpPr txBox="1"/>
          <p:nvPr/>
        </p:nvSpPr>
        <p:spPr>
          <a:xfrm>
            <a:off x="8328211" y="6488668"/>
            <a:ext cx="195878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Yu B, TCT 2023</a:t>
            </a:r>
          </a:p>
        </p:txBody>
      </p:sp>
      <p:grpSp>
        <p:nvGrpSpPr>
          <p:cNvPr id="5" name="组合 18"/>
          <p:cNvGrpSpPr/>
          <p:nvPr/>
        </p:nvGrpSpPr>
        <p:grpSpPr>
          <a:xfrm>
            <a:off x="923365" y="914400"/>
            <a:ext cx="8758517" cy="5470299"/>
            <a:chOff x="2655601" y="326990"/>
            <a:chExt cx="4773530" cy="4375445"/>
          </a:xfrm>
        </p:grpSpPr>
        <p:sp>
          <p:nvSpPr>
            <p:cNvPr id="6" name="文本框 5"/>
            <p:cNvSpPr txBox="1"/>
            <p:nvPr/>
          </p:nvSpPr>
          <p:spPr>
            <a:xfrm>
              <a:off x="3240886" y="1413717"/>
              <a:ext cx="2707290" cy="332338"/>
            </a:xfrm>
            <a:prstGeom prst="rect">
              <a:avLst/>
            </a:prstGeom>
            <a:solidFill>
              <a:schemeClr val="accent6">
                <a:lumMod val="60000"/>
                <a:lumOff val="40000"/>
              </a:schemeClr>
            </a:solidFill>
            <a:ln>
              <a:solidFill>
                <a:srgbClr val="011D32"/>
              </a:solidFill>
            </a:ln>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Randomly allocated to treatment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and included in full analysis set (N=216)</a:t>
              </a:r>
              <a:endPar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endParaRPr>
            </a:p>
          </p:txBody>
        </p:sp>
        <p:cxnSp>
          <p:nvCxnSpPr>
            <p:cNvPr id="7" name="直线连接符 6"/>
            <p:cNvCxnSpPr/>
            <p:nvPr/>
          </p:nvCxnSpPr>
          <p:spPr>
            <a:xfrm>
              <a:off x="4588909" y="1756567"/>
              <a:ext cx="0" cy="137413"/>
            </a:xfrm>
            <a:prstGeom prst="line">
              <a:avLst/>
            </a:prstGeom>
            <a:solidFill>
              <a:srgbClr val="011D32"/>
            </a:solidFill>
            <a:ln w="28575" cap="flat" cmpd="sng" algn="ctr">
              <a:solidFill>
                <a:schemeClr val="bg1"/>
              </a:solidFill>
              <a:prstDash val="solid"/>
            </a:ln>
            <a:effectLst/>
          </p:spPr>
        </p:cxnSp>
        <p:cxnSp>
          <p:nvCxnSpPr>
            <p:cNvPr id="8" name="直线连接符 7"/>
            <p:cNvCxnSpPr/>
            <p:nvPr/>
          </p:nvCxnSpPr>
          <p:spPr>
            <a:xfrm flipH="1">
              <a:off x="3415961" y="1893981"/>
              <a:ext cx="2341437" cy="0"/>
            </a:xfrm>
            <a:prstGeom prst="line">
              <a:avLst/>
            </a:prstGeom>
            <a:solidFill>
              <a:srgbClr val="011D32"/>
            </a:solidFill>
            <a:ln w="28575" cap="flat" cmpd="sng" algn="ctr">
              <a:solidFill>
                <a:schemeClr val="bg1"/>
              </a:solidFill>
              <a:prstDash val="solid"/>
            </a:ln>
            <a:effectLst/>
          </p:spPr>
        </p:cxnSp>
        <p:cxnSp>
          <p:nvCxnSpPr>
            <p:cNvPr id="9" name="直线箭头连接符 8"/>
            <p:cNvCxnSpPr/>
            <p:nvPr/>
          </p:nvCxnSpPr>
          <p:spPr>
            <a:xfrm>
              <a:off x="3416192" y="1893980"/>
              <a:ext cx="0" cy="194934"/>
            </a:xfrm>
            <a:prstGeom prst="straightConnector1">
              <a:avLst/>
            </a:prstGeom>
            <a:solidFill>
              <a:srgbClr val="011D32"/>
            </a:solidFill>
            <a:ln w="28575" cap="flat" cmpd="sng" algn="ctr">
              <a:solidFill>
                <a:schemeClr val="bg1"/>
              </a:solidFill>
              <a:prstDash val="solid"/>
              <a:tailEnd type="triangle"/>
            </a:ln>
            <a:effectLst/>
          </p:spPr>
        </p:cxnSp>
        <p:cxnSp>
          <p:nvCxnSpPr>
            <p:cNvPr id="10" name="直线箭头连接符 9"/>
            <p:cNvCxnSpPr/>
            <p:nvPr/>
          </p:nvCxnSpPr>
          <p:spPr>
            <a:xfrm>
              <a:off x="5758004" y="1893980"/>
              <a:ext cx="0" cy="194934"/>
            </a:xfrm>
            <a:prstGeom prst="straightConnector1">
              <a:avLst/>
            </a:prstGeom>
            <a:solidFill>
              <a:srgbClr val="011D32"/>
            </a:solidFill>
            <a:ln w="28575" cap="flat" cmpd="sng" algn="ctr">
              <a:solidFill>
                <a:schemeClr val="bg1"/>
              </a:solidFill>
              <a:prstDash val="solid"/>
              <a:tailEnd type="triangle"/>
            </a:ln>
            <a:effectLst/>
          </p:spPr>
        </p:cxnSp>
        <p:cxnSp>
          <p:nvCxnSpPr>
            <p:cNvPr id="11" name="直线连接符 16"/>
            <p:cNvCxnSpPr/>
            <p:nvPr/>
          </p:nvCxnSpPr>
          <p:spPr>
            <a:xfrm>
              <a:off x="3634097" y="2417119"/>
              <a:ext cx="0" cy="136446"/>
            </a:xfrm>
            <a:prstGeom prst="line">
              <a:avLst/>
            </a:prstGeom>
            <a:solidFill>
              <a:srgbClr val="011D32"/>
            </a:solidFill>
            <a:ln w="19050" cap="flat" cmpd="sng" algn="ctr">
              <a:solidFill>
                <a:schemeClr val="bg1"/>
              </a:solidFill>
              <a:prstDash val="solid"/>
            </a:ln>
            <a:effectLst/>
          </p:spPr>
        </p:cxnSp>
        <p:cxnSp>
          <p:nvCxnSpPr>
            <p:cNvPr id="12" name="直线连接符 17"/>
            <p:cNvCxnSpPr/>
            <p:nvPr/>
          </p:nvCxnSpPr>
          <p:spPr>
            <a:xfrm flipH="1">
              <a:off x="3628998" y="2553564"/>
              <a:ext cx="1801014" cy="0"/>
            </a:xfrm>
            <a:prstGeom prst="line">
              <a:avLst/>
            </a:prstGeom>
            <a:solidFill>
              <a:srgbClr val="011D32"/>
            </a:solidFill>
            <a:ln w="19050" cap="flat" cmpd="sng" algn="ctr">
              <a:solidFill>
                <a:schemeClr val="bg1"/>
              </a:solidFill>
              <a:prstDash val="solid"/>
            </a:ln>
            <a:effectLst/>
          </p:spPr>
        </p:cxnSp>
        <p:sp>
          <p:nvSpPr>
            <p:cNvPr id="13" name="文本框 19"/>
            <p:cNvSpPr txBox="1"/>
            <p:nvPr/>
          </p:nvSpPr>
          <p:spPr>
            <a:xfrm>
              <a:off x="4149551" y="2378231"/>
              <a:ext cx="888689" cy="196941"/>
            </a:xfrm>
            <a:prstGeom prst="rect">
              <a:avLst/>
            </a:prstGeom>
            <a:noFill/>
            <a:ln>
              <a:noFill/>
            </a:ln>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100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1</a:t>
              </a:r>
              <a:r>
                <a:rPr kumimoji="1" lang="zh-CN" altLang="en-US" sz="100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100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patients</a:t>
              </a:r>
              <a:r>
                <a:rPr kumimoji="1" lang="zh-CN" altLang="en-US" sz="100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100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received</a:t>
              </a:r>
              <a:r>
                <a:rPr kumimoji="1" lang="zh-CN" altLang="en-US" sz="100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100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DES</a:t>
              </a:r>
              <a:endParaRPr kumimoji="1" lang="zh-CN" altLang="en-US" sz="100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endParaRPr>
            </a:p>
          </p:txBody>
        </p:sp>
        <p:sp>
          <p:nvSpPr>
            <p:cNvPr id="14" name="文本框 25"/>
            <p:cNvSpPr txBox="1"/>
            <p:nvPr/>
          </p:nvSpPr>
          <p:spPr>
            <a:xfrm>
              <a:off x="3860640" y="3027151"/>
              <a:ext cx="491173" cy="196941"/>
            </a:xfrm>
            <a:prstGeom prst="rect">
              <a:avLst/>
            </a:prstGeom>
            <a:noFill/>
            <a:ln>
              <a:no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CN" sz="100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Death</a:t>
              </a:r>
              <a:r>
                <a:rPr kumimoji="1" lang="zh-CN" altLang="en-US" sz="100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100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(N=1)</a:t>
              </a:r>
              <a:endParaRPr kumimoji="1" lang="zh-CN" altLang="en-US" sz="100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endParaRPr>
            </a:p>
          </p:txBody>
        </p:sp>
        <p:sp>
          <p:nvSpPr>
            <p:cNvPr id="15" name="文本框 32"/>
            <p:cNvSpPr txBox="1"/>
            <p:nvPr/>
          </p:nvSpPr>
          <p:spPr>
            <a:xfrm>
              <a:off x="3276111" y="326990"/>
              <a:ext cx="2623732" cy="332338"/>
            </a:xfrm>
            <a:prstGeom prst="rect">
              <a:avLst/>
            </a:prstGeom>
            <a:solidFill>
              <a:schemeClr val="accent6">
                <a:lumMod val="60000"/>
                <a:lumOff val="40000"/>
              </a:schemeClr>
            </a:solidFill>
            <a:ln>
              <a:solidFill>
                <a:srgbClr val="011D32"/>
              </a:solidFill>
            </a:ln>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ACS</a:t>
              </a:r>
              <a:r>
                <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patients</a:t>
              </a:r>
              <a:r>
                <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with</a:t>
              </a:r>
              <a:r>
                <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percutaneous</a:t>
              </a:r>
              <a:r>
                <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coronary</a:t>
              </a:r>
              <a:r>
                <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intervention</a:t>
              </a:r>
              <a:r>
                <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assessed</a:t>
              </a:r>
              <a:r>
                <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for</a:t>
              </a:r>
              <a:r>
                <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eligibility</a:t>
              </a:r>
              <a:r>
                <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(N=234)</a:t>
              </a:r>
              <a:endPar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endParaRPr>
            </a:p>
          </p:txBody>
        </p:sp>
        <p:sp>
          <p:nvSpPr>
            <p:cNvPr id="16" name="文本框 34"/>
            <p:cNvSpPr txBox="1"/>
            <p:nvPr/>
          </p:nvSpPr>
          <p:spPr>
            <a:xfrm>
              <a:off x="5060632" y="735730"/>
              <a:ext cx="1353641" cy="196941"/>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CN" sz="100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Screening</a:t>
              </a:r>
              <a:r>
                <a:rPr kumimoji="1" lang="zh-CN" altLang="en-US" sz="100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100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failure (N=10)</a:t>
              </a:r>
            </a:p>
          </p:txBody>
        </p:sp>
        <p:sp>
          <p:nvSpPr>
            <p:cNvPr id="17" name="文本框 36"/>
            <p:cNvSpPr txBox="1"/>
            <p:nvPr/>
          </p:nvSpPr>
          <p:spPr>
            <a:xfrm>
              <a:off x="3276111" y="946991"/>
              <a:ext cx="2623732" cy="203096"/>
            </a:xfrm>
            <a:prstGeom prst="rect">
              <a:avLst/>
            </a:prstGeom>
            <a:solidFill>
              <a:schemeClr val="accent6">
                <a:lumMod val="60000"/>
                <a:lumOff val="40000"/>
              </a:schemeClr>
            </a:solidFill>
            <a:ln>
              <a:solidFill>
                <a:srgbClr val="011D32"/>
              </a:solidFill>
            </a:ln>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Randomization (N=224)</a:t>
              </a:r>
              <a:endPar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endParaRPr>
            </a:p>
          </p:txBody>
        </p:sp>
        <p:cxnSp>
          <p:nvCxnSpPr>
            <p:cNvPr id="18" name="直线连接符 2"/>
            <p:cNvCxnSpPr/>
            <p:nvPr/>
          </p:nvCxnSpPr>
          <p:spPr>
            <a:xfrm>
              <a:off x="5424175" y="2553564"/>
              <a:ext cx="0" cy="101599"/>
            </a:xfrm>
            <a:prstGeom prst="line">
              <a:avLst/>
            </a:prstGeom>
            <a:solidFill>
              <a:srgbClr val="011D32"/>
            </a:solidFill>
            <a:ln w="19050" cap="flat" cmpd="sng" algn="ctr">
              <a:solidFill>
                <a:schemeClr val="bg1"/>
              </a:solidFill>
              <a:prstDash val="solid"/>
            </a:ln>
            <a:effectLst/>
          </p:spPr>
        </p:cxnSp>
        <p:cxnSp>
          <p:nvCxnSpPr>
            <p:cNvPr id="19" name="直线箭头连接符 3"/>
            <p:cNvCxnSpPr>
              <a:stCxn id="35" idx="2"/>
              <a:endCxn id="38" idx="0"/>
            </p:cNvCxnSpPr>
            <p:nvPr/>
          </p:nvCxnSpPr>
          <p:spPr>
            <a:xfrm flipH="1">
              <a:off x="3405335" y="2421253"/>
              <a:ext cx="4688" cy="239717"/>
            </a:xfrm>
            <a:prstGeom prst="straightConnector1">
              <a:avLst/>
            </a:prstGeom>
            <a:solidFill>
              <a:srgbClr val="011D32"/>
            </a:solidFill>
            <a:ln w="28575" cap="flat" cmpd="sng" algn="ctr">
              <a:solidFill>
                <a:schemeClr val="bg1"/>
              </a:solidFill>
              <a:prstDash val="solid"/>
              <a:tailEnd type="triangle"/>
            </a:ln>
            <a:effectLst/>
          </p:spPr>
        </p:cxnSp>
        <p:cxnSp>
          <p:nvCxnSpPr>
            <p:cNvPr id="20" name="直线箭头连接符 4"/>
            <p:cNvCxnSpPr>
              <a:stCxn id="36" idx="2"/>
            </p:cNvCxnSpPr>
            <p:nvPr/>
          </p:nvCxnSpPr>
          <p:spPr>
            <a:xfrm flipH="1">
              <a:off x="5757978" y="2421253"/>
              <a:ext cx="3672" cy="234751"/>
            </a:xfrm>
            <a:prstGeom prst="straightConnector1">
              <a:avLst/>
            </a:prstGeom>
            <a:solidFill>
              <a:srgbClr val="011D32"/>
            </a:solidFill>
            <a:ln w="28575" cap="flat" cmpd="sng" algn="ctr">
              <a:solidFill>
                <a:schemeClr val="bg1"/>
              </a:solidFill>
              <a:prstDash val="solid"/>
              <a:tailEnd type="triangle"/>
            </a:ln>
            <a:effectLst/>
          </p:spPr>
        </p:cxnSp>
        <p:cxnSp>
          <p:nvCxnSpPr>
            <p:cNvPr id="21" name="直线箭头连接符 38"/>
            <p:cNvCxnSpPr>
              <a:stCxn id="38" idx="2"/>
            </p:cNvCxnSpPr>
            <p:nvPr/>
          </p:nvCxnSpPr>
          <p:spPr>
            <a:xfrm>
              <a:off x="3405335" y="2864066"/>
              <a:ext cx="4688" cy="360026"/>
            </a:xfrm>
            <a:prstGeom prst="straightConnector1">
              <a:avLst/>
            </a:prstGeom>
            <a:solidFill>
              <a:srgbClr val="011D32"/>
            </a:solidFill>
            <a:ln w="28575" cap="flat" cmpd="sng" algn="ctr">
              <a:solidFill>
                <a:schemeClr val="bg1"/>
              </a:solidFill>
              <a:prstDash val="solid"/>
              <a:tailEnd type="triangle"/>
            </a:ln>
            <a:effectLst/>
          </p:spPr>
        </p:cxnSp>
        <p:cxnSp>
          <p:nvCxnSpPr>
            <p:cNvPr id="22" name="直线箭头连接符 39"/>
            <p:cNvCxnSpPr>
              <a:stCxn id="37" idx="2"/>
            </p:cNvCxnSpPr>
            <p:nvPr/>
          </p:nvCxnSpPr>
          <p:spPr>
            <a:xfrm flipH="1">
              <a:off x="5757979" y="2993579"/>
              <a:ext cx="421" cy="232991"/>
            </a:xfrm>
            <a:prstGeom prst="straightConnector1">
              <a:avLst/>
            </a:prstGeom>
            <a:solidFill>
              <a:srgbClr val="011D32"/>
            </a:solidFill>
            <a:ln w="28575" cap="flat" cmpd="sng" algn="ctr">
              <a:solidFill>
                <a:schemeClr val="bg1"/>
              </a:solidFill>
              <a:prstDash val="solid"/>
              <a:tailEnd type="triangle"/>
            </a:ln>
            <a:effectLst/>
          </p:spPr>
        </p:cxnSp>
        <p:cxnSp>
          <p:nvCxnSpPr>
            <p:cNvPr id="23" name="直线箭头连接符 44"/>
            <p:cNvCxnSpPr/>
            <p:nvPr/>
          </p:nvCxnSpPr>
          <p:spPr>
            <a:xfrm rot="16200000">
              <a:off x="3671174" y="2884603"/>
              <a:ext cx="0" cy="506113"/>
            </a:xfrm>
            <a:prstGeom prst="straightConnector1">
              <a:avLst/>
            </a:prstGeom>
            <a:solidFill>
              <a:srgbClr val="011D32"/>
            </a:solidFill>
            <a:ln w="12700" cap="flat" cmpd="sng" algn="ctr">
              <a:solidFill>
                <a:schemeClr val="bg1"/>
              </a:solidFill>
              <a:prstDash val="dash"/>
              <a:tailEnd type="triangle"/>
            </a:ln>
            <a:effectLst/>
          </p:spPr>
        </p:cxnSp>
        <p:cxnSp>
          <p:nvCxnSpPr>
            <p:cNvPr id="24" name="直线箭头连接符 49"/>
            <p:cNvCxnSpPr/>
            <p:nvPr/>
          </p:nvCxnSpPr>
          <p:spPr>
            <a:xfrm>
              <a:off x="3405335" y="3561676"/>
              <a:ext cx="0" cy="235535"/>
            </a:xfrm>
            <a:prstGeom prst="straightConnector1">
              <a:avLst/>
            </a:prstGeom>
            <a:solidFill>
              <a:srgbClr val="011D32"/>
            </a:solidFill>
            <a:ln w="28575" cap="flat" cmpd="sng" algn="ctr">
              <a:solidFill>
                <a:schemeClr val="bg1"/>
              </a:solidFill>
              <a:prstDash val="solid"/>
              <a:tailEnd type="triangle"/>
            </a:ln>
            <a:effectLst/>
          </p:spPr>
        </p:cxnSp>
        <p:cxnSp>
          <p:nvCxnSpPr>
            <p:cNvPr id="25" name="直线箭头连接符 50"/>
            <p:cNvCxnSpPr>
              <a:stCxn id="40" idx="2"/>
              <a:endCxn id="41" idx="0"/>
            </p:cNvCxnSpPr>
            <p:nvPr/>
          </p:nvCxnSpPr>
          <p:spPr>
            <a:xfrm>
              <a:off x="5745937" y="3561676"/>
              <a:ext cx="0" cy="235535"/>
            </a:xfrm>
            <a:prstGeom prst="straightConnector1">
              <a:avLst/>
            </a:prstGeom>
            <a:solidFill>
              <a:srgbClr val="011D32"/>
            </a:solidFill>
            <a:ln w="28575" cap="flat" cmpd="sng" algn="ctr">
              <a:solidFill>
                <a:schemeClr val="bg1"/>
              </a:solidFill>
              <a:prstDash val="solid"/>
              <a:tailEnd type="triangle"/>
            </a:ln>
            <a:effectLst/>
          </p:spPr>
        </p:cxnSp>
        <p:cxnSp>
          <p:nvCxnSpPr>
            <p:cNvPr id="26" name="直线箭头连接符 55"/>
            <p:cNvCxnSpPr/>
            <p:nvPr/>
          </p:nvCxnSpPr>
          <p:spPr>
            <a:xfrm flipH="1">
              <a:off x="3403145" y="4129549"/>
              <a:ext cx="2190" cy="220070"/>
            </a:xfrm>
            <a:prstGeom prst="straightConnector1">
              <a:avLst/>
            </a:prstGeom>
            <a:solidFill>
              <a:srgbClr val="011D32"/>
            </a:solidFill>
            <a:ln w="28575" cap="flat" cmpd="sng" algn="ctr">
              <a:solidFill>
                <a:schemeClr val="bg1"/>
              </a:solidFill>
              <a:prstDash val="solid"/>
              <a:tailEnd type="triangle"/>
            </a:ln>
            <a:effectLst/>
          </p:spPr>
        </p:cxnSp>
        <p:cxnSp>
          <p:nvCxnSpPr>
            <p:cNvPr id="27" name="直线箭头连接符 56"/>
            <p:cNvCxnSpPr>
              <a:stCxn id="41" idx="2"/>
            </p:cNvCxnSpPr>
            <p:nvPr/>
          </p:nvCxnSpPr>
          <p:spPr>
            <a:xfrm flipH="1">
              <a:off x="5745937" y="4129549"/>
              <a:ext cx="1" cy="228537"/>
            </a:xfrm>
            <a:prstGeom prst="straightConnector1">
              <a:avLst/>
            </a:prstGeom>
            <a:solidFill>
              <a:srgbClr val="011D32"/>
            </a:solidFill>
            <a:ln w="28575" cap="flat" cmpd="sng" algn="ctr">
              <a:solidFill>
                <a:schemeClr val="bg1"/>
              </a:solidFill>
              <a:prstDash val="solid"/>
              <a:tailEnd type="triangle"/>
            </a:ln>
            <a:effectLst/>
          </p:spPr>
        </p:cxnSp>
        <p:sp>
          <p:nvSpPr>
            <p:cNvPr id="28" name="文本框 57"/>
            <p:cNvSpPr txBox="1"/>
            <p:nvPr/>
          </p:nvSpPr>
          <p:spPr>
            <a:xfrm>
              <a:off x="6199860" y="4173454"/>
              <a:ext cx="1229271" cy="184632"/>
            </a:xfrm>
            <a:prstGeom prst="rect">
              <a:avLst/>
            </a:prstGeom>
            <a:noFill/>
            <a:ln>
              <a:no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CN" sz="90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Refusal</a:t>
              </a:r>
              <a:r>
                <a:rPr kumimoji="1" lang="zh-CN" altLang="en-US" sz="90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90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to</a:t>
              </a:r>
              <a:r>
                <a:rPr kumimoji="1" lang="zh-CN" altLang="en-US" sz="90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90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follow-up</a:t>
              </a:r>
              <a:r>
                <a:rPr kumimoji="1" lang="zh-CN" altLang="en-US" sz="90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90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(N=1)</a:t>
              </a:r>
              <a:endParaRPr kumimoji="1" lang="zh-CN" altLang="en-US" sz="90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endParaRPr>
            </a:p>
          </p:txBody>
        </p:sp>
        <p:cxnSp>
          <p:nvCxnSpPr>
            <p:cNvPr id="29" name="直线箭头连接符 59"/>
            <p:cNvCxnSpPr/>
            <p:nvPr/>
          </p:nvCxnSpPr>
          <p:spPr>
            <a:xfrm rot="16200000">
              <a:off x="6010455" y="4022258"/>
              <a:ext cx="0" cy="506113"/>
            </a:xfrm>
            <a:prstGeom prst="straightConnector1">
              <a:avLst/>
            </a:prstGeom>
            <a:solidFill>
              <a:srgbClr val="011D32"/>
            </a:solidFill>
            <a:ln w="12700" cap="flat" cmpd="sng" algn="ctr">
              <a:solidFill>
                <a:schemeClr val="bg1"/>
              </a:solidFill>
              <a:prstDash val="dash"/>
              <a:tailEnd type="triangle"/>
            </a:ln>
            <a:effectLst/>
          </p:spPr>
        </p:cxnSp>
        <p:cxnSp>
          <p:nvCxnSpPr>
            <p:cNvPr id="30" name="直线箭头连接符 61"/>
            <p:cNvCxnSpPr/>
            <p:nvPr/>
          </p:nvCxnSpPr>
          <p:spPr>
            <a:xfrm rot="16200000">
              <a:off x="4846959" y="577661"/>
              <a:ext cx="0" cy="506113"/>
            </a:xfrm>
            <a:prstGeom prst="straightConnector1">
              <a:avLst/>
            </a:prstGeom>
            <a:solidFill>
              <a:srgbClr val="011D32"/>
            </a:solidFill>
            <a:ln w="12700" cap="flat" cmpd="sng" algn="ctr">
              <a:solidFill>
                <a:schemeClr val="bg1"/>
              </a:solidFill>
              <a:prstDash val="dash"/>
              <a:tailEnd type="triangle"/>
            </a:ln>
            <a:effectLst/>
          </p:spPr>
        </p:cxnSp>
        <p:cxnSp>
          <p:nvCxnSpPr>
            <p:cNvPr id="31" name="直线箭头连接符 62"/>
            <p:cNvCxnSpPr>
              <a:stCxn id="15" idx="2"/>
            </p:cNvCxnSpPr>
            <p:nvPr/>
          </p:nvCxnSpPr>
          <p:spPr>
            <a:xfrm flipH="1">
              <a:off x="4587767" y="659328"/>
              <a:ext cx="209" cy="287663"/>
            </a:xfrm>
            <a:prstGeom prst="straightConnector1">
              <a:avLst/>
            </a:prstGeom>
            <a:solidFill>
              <a:srgbClr val="011D32"/>
            </a:solidFill>
            <a:ln w="28575" cap="flat" cmpd="sng" algn="ctr">
              <a:solidFill>
                <a:schemeClr val="bg1"/>
              </a:solidFill>
              <a:prstDash val="solid"/>
              <a:tailEnd type="triangle"/>
            </a:ln>
            <a:effectLst/>
          </p:spPr>
        </p:cxnSp>
        <p:sp>
          <p:nvSpPr>
            <p:cNvPr id="32" name="文本框 63"/>
            <p:cNvSpPr txBox="1"/>
            <p:nvPr/>
          </p:nvSpPr>
          <p:spPr>
            <a:xfrm>
              <a:off x="5055746" y="1204054"/>
              <a:ext cx="1353641" cy="196941"/>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CN" sz="100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No</a:t>
              </a:r>
              <a:r>
                <a:rPr kumimoji="1" lang="zh-CN" altLang="en-US" sz="100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100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DCB</a:t>
              </a:r>
              <a:r>
                <a:rPr kumimoji="1" lang="zh-CN" altLang="en-US" sz="100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100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or</a:t>
              </a:r>
              <a:r>
                <a:rPr kumimoji="1" lang="zh-CN" altLang="en-US" sz="100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100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DES</a:t>
              </a:r>
              <a:r>
                <a:rPr kumimoji="1" lang="zh-CN" altLang="en-US" sz="100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100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(N=8)</a:t>
              </a:r>
            </a:p>
          </p:txBody>
        </p:sp>
        <p:cxnSp>
          <p:nvCxnSpPr>
            <p:cNvPr id="33" name="直线箭头连接符 64"/>
            <p:cNvCxnSpPr/>
            <p:nvPr/>
          </p:nvCxnSpPr>
          <p:spPr>
            <a:xfrm rot="16200000">
              <a:off x="4846959" y="1050551"/>
              <a:ext cx="0" cy="506113"/>
            </a:xfrm>
            <a:prstGeom prst="straightConnector1">
              <a:avLst/>
            </a:prstGeom>
            <a:solidFill>
              <a:srgbClr val="011D32"/>
            </a:solidFill>
            <a:ln w="12700" cap="flat" cmpd="sng" algn="ctr">
              <a:solidFill>
                <a:schemeClr val="bg1"/>
              </a:solidFill>
              <a:prstDash val="dash"/>
              <a:tailEnd type="triangle"/>
            </a:ln>
            <a:effectLst/>
          </p:spPr>
        </p:cxnSp>
        <p:cxnSp>
          <p:nvCxnSpPr>
            <p:cNvPr id="34" name="直线箭头连接符 65"/>
            <p:cNvCxnSpPr>
              <a:stCxn id="17" idx="2"/>
            </p:cNvCxnSpPr>
            <p:nvPr/>
          </p:nvCxnSpPr>
          <p:spPr>
            <a:xfrm flipH="1">
              <a:off x="4587765" y="1150087"/>
              <a:ext cx="212" cy="260293"/>
            </a:xfrm>
            <a:prstGeom prst="straightConnector1">
              <a:avLst/>
            </a:prstGeom>
            <a:solidFill>
              <a:srgbClr val="011D32"/>
            </a:solidFill>
            <a:ln w="28575" cap="flat" cmpd="sng" algn="ctr">
              <a:solidFill>
                <a:schemeClr val="bg1"/>
              </a:solidFill>
              <a:prstDash val="solid"/>
              <a:tailEnd type="triangle"/>
            </a:ln>
            <a:effectLst/>
          </p:spPr>
        </p:cxnSp>
        <p:sp>
          <p:nvSpPr>
            <p:cNvPr id="35" name="文本框 10"/>
            <p:cNvSpPr txBox="1"/>
            <p:nvPr/>
          </p:nvSpPr>
          <p:spPr>
            <a:xfrm>
              <a:off x="2849987" y="2088915"/>
              <a:ext cx="1120070" cy="332338"/>
            </a:xfrm>
            <a:prstGeom prst="rect">
              <a:avLst/>
            </a:prstGeom>
            <a:solidFill>
              <a:schemeClr val="accent6">
                <a:lumMod val="60000"/>
                <a:lumOff val="40000"/>
              </a:schemeClr>
            </a:solidFill>
            <a:ln>
              <a:solidFill>
                <a:srgbClr val="011D32"/>
              </a:solidFill>
            </a:ln>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DCB</a:t>
              </a:r>
              <a:r>
                <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group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(N=107)</a:t>
              </a:r>
              <a:endPar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endParaRPr>
            </a:p>
          </p:txBody>
        </p:sp>
        <p:sp>
          <p:nvSpPr>
            <p:cNvPr id="36" name="文本框 11"/>
            <p:cNvSpPr txBox="1"/>
            <p:nvPr/>
          </p:nvSpPr>
          <p:spPr>
            <a:xfrm>
              <a:off x="5259789" y="2088915"/>
              <a:ext cx="1003723" cy="332338"/>
            </a:xfrm>
            <a:prstGeom prst="rect">
              <a:avLst/>
            </a:prstGeom>
            <a:solidFill>
              <a:schemeClr val="accent6">
                <a:lumMod val="60000"/>
                <a:lumOff val="40000"/>
              </a:schemeClr>
            </a:solidFill>
            <a:ln>
              <a:solidFill>
                <a:srgbClr val="011D32"/>
              </a:solidFill>
            </a:ln>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DES</a:t>
              </a:r>
              <a:r>
                <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group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(N=109)</a:t>
              </a:r>
              <a:endPar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endParaRPr>
            </a:p>
          </p:txBody>
        </p:sp>
        <p:sp>
          <p:nvSpPr>
            <p:cNvPr id="37" name="文本框 15"/>
            <p:cNvSpPr txBox="1"/>
            <p:nvPr/>
          </p:nvSpPr>
          <p:spPr>
            <a:xfrm>
              <a:off x="5211428" y="2661241"/>
              <a:ext cx="1093945" cy="332338"/>
            </a:xfrm>
            <a:prstGeom prst="rect">
              <a:avLst/>
            </a:prstGeom>
            <a:solidFill>
              <a:schemeClr val="accent6">
                <a:lumMod val="60000"/>
                <a:lumOff val="40000"/>
              </a:schemeClr>
            </a:solidFill>
            <a:ln>
              <a:solidFill>
                <a:srgbClr val="011D32"/>
              </a:solidFill>
            </a:ln>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Received</a:t>
              </a:r>
              <a:r>
                <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DES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(N=110)</a:t>
              </a:r>
              <a:endPar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endParaRPr>
            </a:p>
          </p:txBody>
        </p:sp>
        <p:sp>
          <p:nvSpPr>
            <p:cNvPr id="38" name="文本框 14"/>
            <p:cNvSpPr txBox="1"/>
            <p:nvPr/>
          </p:nvSpPr>
          <p:spPr>
            <a:xfrm>
              <a:off x="2850879" y="2660970"/>
              <a:ext cx="1108911" cy="203096"/>
            </a:xfrm>
            <a:prstGeom prst="rect">
              <a:avLst/>
            </a:prstGeom>
            <a:solidFill>
              <a:schemeClr val="accent6">
                <a:lumMod val="60000"/>
                <a:lumOff val="40000"/>
              </a:schemeClr>
            </a:solidFill>
            <a:ln>
              <a:solidFill>
                <a:srgbClr val="011D32"/>
              </a:solidFill>
            </a:ln>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Received</a:t>
              </a:r>
              <a:r>
                <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DCB (N=106)</a:t>
              </a:r>
              <a:endPar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endParaRPr>
            </a:p>
          </p:txBody>
        </p:sp>
        <p:sp>
          <p:nvSpPr>
            <p:cNvPr id="39" name="文本框 20"/>
            <p:cNvSpPr txBox="1"/>
            <p:nvPr/>
          </p:nvSpPr>
          <p:spPr>
            <a:xfrm>
              <a:off x="2655601" y="3229725"/>
              <a:ext cx="1626602" cy="332338"/>
            </a:xfrm>
            <a:prstGeom prst="rect">
              <a:avLst/>
            </a:prstGeom>
            <a:solidFill>
              <a:schemeClr val="accent6">
                <a:lumMod val="60000"/>
                <a:lumOff val="40000"/>
              </a:schemeClr>
            </a:solidFill>
            <a:ln>
              <a:solidFill>
                <a:srgbClr val="011D32"/>
              </a:solidFill>
            </a:ln>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Clinical</a:t>
              </a:r>
              <a:r>
                <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visit</a:t>
              </a:r>
              <a:r>
                <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at</a:t>
              </a:r>
              <a:r>
                <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9</a:t>
              </a:r>
              <a:r>
                <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months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a:t>
              </a: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N=105</a:t>
              </a:r>
              <a:r>
                <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a:t>
              </a:r>
            </a:p>
          </p:txBody>
        </p:sp>
        <p:sp>
          <p:nvSpPr>
            <p:cNvPr id="40" name="文本框 21"/>
            <p:cNvSpPr txBox="1"/>
            <p:nvPr/>
          </p:nvSpPr>
          <p:spPr>
            <a:xfrm>
              <a:off x="4966635" y="3229338"/>
              <a:ext cx="1558604" cy="332338"/>
            </a:xfrm>
            <a:prstGeom prst="rect">
              <a:avLst/>
            </a:prstGeom>
            <a:solidFill>
              <a:schemeClr val="accent6">
                <a:lumMod val="60000"/>
                <a:lumOff val="40000"/>
              </a:schemeClr>
            </a:solidFill>
            <a:ln>
              <a:solidFill>
                <a:srgbClr val="011D32"/>
              </a:solidFill>
            </a:ln>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Clinical</a:t>
              </a:r>
              <a:r>
                <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visit</a:t>
              </a:r>
              <a:r>
                <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at</a:t>
              </a:r>
              <a:r>
                <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9</a:t>
              </a:r>
              <a:r>
                <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months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a:t>
              </a: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N=110</a:t>
              </a:r>
              <a:r>
                <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a:t>
              </a:r>
            </a:p>
          </p:txBody>
        </p:sp>
        <p:sp>
          <p:nvSpPr>
            <p:cNvPr id="41" name="文本框 23"/>
            <p:cNvSpPr txBox="1"/>
            <p:nvPr/>
          </p:nvSpPr>
          <p:spPr>
            <a:xfrm>
              <a:off x="4966635" y="3797211"/>
              <a:ext cx="1558604" cy="332338"/>
            </a:xfrm>
            <a:prstGeom prst="rect">
              <a:avLst/>
            </a:prstGeom>
            <a:solidFill>
              <a:schemeClr val="accent6">
                <a:lumMod val="60000"/>
                <a:lumOff val="40000"/>
              </a:schemeClr>
            </a:solidFill>
            <a:ln>
              <a:solidFill>
                <a:srgbClr val="011D32"/>
              </a:solidFill>
            </a:ln>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Follow-up</a:t>
              </a:r>
              <a:r>
                <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at</a:t>
              </a:r>
              <a:r>
                <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9</a:t>
              </a:r>
              <a:r>
                <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months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CAG: N=83</a:t>
              </a:r>
              <a:r>
                <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FFR: N=79</a:t>
              </a:r>
              <a:endPar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endParaRPr>
            </a:p>
          </p:txBody>
        </p:sp>
        <p:sp>
          <p:nvSpPr>
            <p:cNvPr id="42" name="文本框 22"/>
            <p:cNvSpPr txBox="1"/>
            <p:nvPr/>
          </p:nvSpPr>
          <p:spPr>
            <a:xfrm>
              <a:off x="2655601" y="3798209"/>
              <a:ext cx="1627214" cy="332338"/>
            </a:xfrm>
            <a:prstGeom prst="rect">
              <a:avLst/>
            </a:prstGeom>
            <a:solidFill>
              <a:schemeClr val="accent6">
                <a:lumMod val="60000"/>
                <a:lumOff val="40000"/>
              </a:schemeClr>
            </a:solidFill>
            <a:ln>
              <a:solidFill>
                <a:srgbClr val="011D32"/>
              </a:solidFill>
            </a:ln>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Follow-up</a:t>
              </a:r>
              <a:r>
                <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at</a:t>
              </a:r>
              <a:r>
                <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9</a:t>
              </a:r>
              <a:r>
                <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months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CAG: N=87</a:t>
              </a:r>
              <a:r>
                <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FFR: N=82</a:t>
              </a:r>
            </a:p>
          </p:txBody>
        </p:sp>
        <p:sp>
          <p:nvSpPr>
            <p:cNvPr id="43" name="文本框 27"/>
            <p:cNvSpPr txBox="1"/>
            <p:nvPr/>
          </p:nvSpPr>
          <p:spPr>
            <a:xfrm>
              <a:off x="2655601" y="4370097"/>
              <a:ext cx="1618207" cy="332338"/>
            </a:xfrm>
            <a:prstGeom prst="rect">
              <a:avLst/>
            </a:prstGeom>
            <a:solidFill>
              <a:schemeClr val="accent6">
                <a:lumMod val="60000"/>
                <a:lumOff val="40000"/>
              </a:schemeClr>
            </a:solidFill>
            <a:ln>
              <a:solidFill>
                <a:srgbClr val="011D32"/>
              </a:solidFill>
            </a:ln>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Clinical</a:t>
              </a:r>
              <a:r>
                <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visit</a:t>
              </a:r>
              <a:r>
                <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at</a:t>
              </a:r>
              <a:r>
                <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12</a:t>
              </a:r>
              <a:r>
                <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months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a:t>
              </a: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N=105</a:t>
              </a:r>
              <a:r>
                <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a:t>
              </a:r>
            </a:p>
          </p:txBody>
        </p:sp>
        <p:sp>
          <p:nvSpPr>
            <p:cNvPr id="44" name="文本框 29"/>
            <p:cNvSpPr txBox="1"/>
            <p:nvPr/>
          </p:nvSpPr>
          <p:spPr>
            <a:xfrm>
              <a:off x="4966635" y="4368884"/>
              <a:ext cx="1558604" cy="332338"/>
            </a:xfrm>
            <a:prstGeom prst="rect">
              <a:avLst/>
            </a:prstGeom>
            <a:solidFill>
              <a:schemeClr val="accent6">
                <a:lumMod val="60000"/>
                <a:lumOff val="40000"/>
              </a:schemeClr>
            </a:solidFill>
            <a:ln>
              <a:solidFill>
                <a:srgbClr val="011D32"/>
              </a:solidFill>
            </a:ln>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Clinical</a:t>
              </a:r>
              <a:r>
                <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visit</a:t>
              </a:r>
              <a:r>
                <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at</a:t>
              </a:r>
              <a:r>
                <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12</a:t>
              </a:r>
              <a:r>
                <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 </a:t>
              </a: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months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a:t>
              </a:r>
              <a:r>
                <a:rPr kumimoji="1" lang="en-US" altLang="zh-CN"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N=109</a:t>
              </a:r>
              <a:r>
                <a:rPr kumimoji="1" lang="zh-CN" altLang="en-US" sz="1050" b="1" i="0" u="none" strike="noStrike" kern="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rPr>
                <a:t>）</a:t>
              </a:r>
            </a:p>
          </p:txBody>
        </p:sp>
      </p:grpSp>
      <p:sp>
        <p:nvSpPr>
          <p:cNvPr id="78" name="TextBox 77"/>
          <p:cNvSpPr txBox="1"/>
          <p:nvPr/>
        </p:nvSpPr>
        <p:spPr>
          <a:xfrm>
            <a:off x="6980837" y="799450"/>
            <a:ext cx="314661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15 centers in China</a:t>
            </a:r>
          </a:p>
        </p:txBody>
      </p:sp>
      <p:pic>
        <p:nvPicPr>
          <p:cNvPr id="46" name="Picture 14">
            <a:extLst>
              <a:ext uri="{FF2B5EF4-FFF2-40B4-BE49-F238E27FC236}">
                <a16:creationId xmlns:a16="http://schemas.microsoft.com/office/drawing/2014/main" id="{C1C8DB21-1835-4C97-BA58-D99B7ADA8A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595432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txBox="1">
            <a:spLocks noChangeArrowheads="1"/>
          </p:cNvSpPr>
          <p:nvPr/>
        </p:nvSpPr>
        <p:spPr bwMode="auto">
          <a:xfrm>
            <a:off x="0" y="87103"/>
            <a:ext cx="10287000" cy="566738"/>
          </a:xfrm>
          <a:prstGeom prst="rect">
            <a:avLst/>
          </a:prstGeom>
          <a:noFill/>
          <a:ln w="9525">
            <a:noFill/>
            <a:miter lim="800000"/>
          </a:ln>
        </p:spPr>
        <p:txBody>
          <a:bodyPr vert="horz" wrap="square" lIns="45720" tIns="45720" rIns="45720" bIns="45720" numCol="1" anchor="t" anchorCtr="0" compatLnSpc="1"/>
          <a:lstStyle>
            <a:lvl1pPr algn="ctr" rtl="0" eaLnBrk="0" fontAlgn="base" hangingPunct="0">
              <a:spcBef>
                <a:spcPct val="0"/>
              </a:spcBef>
              <a:spcAft>
                <a:spcPct val="0"/>
              </a:spcAft>
              <a:defRPr sz="2500" b="1" baseline="0">
                <a:solidFill>
                  <a:schemeClr val="bg1"/>
                </a:solidFill>
                <a:latin typeface="+mj-lt"/>
                <a:ea typeface="+mj-ea"/>
                <a:cs typeface="+mj-cs"/>
              </a:defRPr>
            </a:lvl1pPr>
            <a:lvl2pPr algn="ctr" rtl="0" eaLnBrk="0" fontAlgn="base" hangingPunct="0">
              <a:spcBef>
                <a:spcPct val="0"/>
              </a:spcBef>
              <a:spcAft>
                <a:spcPct val="0"/>
              </a:spcAft>
              <a:defRPr sz="2700" b="1">
                <a:solidFill>
                  <a:schemeClr val="tx1"/>
                </a:solidFill>
                <a:latin typeface="Arial" panose="020B0604020202020204" pitchFamily="34" charset="0"/>
              </a:defRPr>
            </a:lvl2pPr>
            <a:lvl3pPr algn="ctr" rtl="0" eaLnBrk="0" fontAlgn="base" hangingPunct="0">
              <a:spcBef>
                <a:spcPct val="0"/>
              </a:spcBef>
              <a:spcAft>
                <a:spcPct val="0"/>
              </a:spcAft>
              <a:defRPr sz="2700" b="1">
                <a:solidFill>
                  <a:schemeClr val="tx1"/>
                </a:solidFill>
                <a:latin typeface="Arial" panose="020B0604020202020204" pitchFamily="34" charset="0"/>
              </a:defRPr>
            </a:lvl3pPr>
            <a:lvl4pPr algn="ctr" rtl="0" eaLnBrk="0" fontAlgn="base" hangingPunct="0">
              <a:spcBef>
                <a:spcPct val="0"/>
              </a:spcBef>
              <a:spcAft>
                <a:spcPct val="0"/>
              </a:spcAft>
              <a:defRPr sz="2700" b="1">
                <a:solidFill>
                  <a:schemeClr val="tx1"/>
                </a:solidFill>
                <a:latin typeface="Arial" panose="020B0604020202020204" pitchFamily="34" charset="0"/>
              </a:defRPr>
            </a:lvl4pPr>
            <a:lvl5pPr algn="ctr" rtl="0" eaLnBrk="0" fontAlgn="base" hangingPunct="0">
              <a:spcBef>
                <a:spcPct val="0"/>
              </a:spcBef>
              <a:spcAft>
                <a:spcPct val="0"/>
              </a:spcAft>
              <a:defRPr sz="2700" b="1">
                <a:solidFill>
                  <a:schemeClr val="tx1"/>
                </a:solidFill>
                <a:latin typeface="Arial" panose="020B0604020202020204" pitchFamily="34" charset="0"/>
              </a:defRPr>
            </a:lvl5pPr>
            <a:lvl6pPr marL="342900" algn="ctr" rtl="0" fontAlgn="base">
              <a:spcBef>
                <a:spcPct val="0"/>
              </a:spcBef>
              <a:spcAft>
                <a:spcPct val="0"/>
              </a:spcAft>
              <a:defRPr sz="2700" b="1">
                <a:solidFill>
                  <a:schemeClr val="tx1"/>
                </a:solidFill>
                <a:latin typeface="Arial" panose="020B0604020202020204" pitchFamily="34" charset="0"/>
              </a:defRPr>
            </a:lvl6pPr>
            <a:lvl7pPr marL="685800" algn="ctr" rtl="0" fontAlgn="base">
              <a:spcBef>
                <a:spcPct val="0"/>
              </a:spcBef>
              <a:spcAft>
                <a:spcPct val="0"/>
              </a:spcAft>
              <a:defRPr sz="2700" b="1">
                <a:solidFill>
                  <a:schemeClr val="tx1"/>
                </a:solidFill>
                <a:latin typeface="Arial" panose="020B0604020202020204" pitchFamily="34" charset="0"/>
              </a:defRPr>
            </a:lvl7pPr>
            <a:lvl8pPr marL="1028700" algn="ctr" rtl="0" fontAlgn="base">
              <a:spcBef>
                <a:spcPct val="0"/>
              </a:spcBef>
              <a:spcAft>
                <a:spcPct val="0"/>
              </a:spcAft>
              <a:defRPr sz="2700" b="1">
                <a:solidFill>
                  <a:schemeClr val="tx1"/>
                </a:solidFill>
                <a:latin typeface="Arial" panose="020B0604020202020204" pitchFamily="34" charset="0"/>
              </a:defRPr>
            </a:lvl8pPr>
            <a:lvl9pPr marL="1371600" algn="ctr" rtl="0" fontAlgn="base">
              <a:spcBef>
                <a:spcPct val="0"/>
              </a:spcBef>
              <a:spcAft>
                <a:spcPct val="0"/>
              </a:spcAft>
              <a:defRPr sz="2700"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0" cap="none" spc="0" normalizeH="0" baseline="0" noProof="0" dirty="0">
                <a:ln>
                  <a:noFill/>
                </a:ln>
                <a:solidFill>
                  <a:srgbClr val="FFFF00"/>
                </a:solidFill>
                <a:effectLst/>
                <a:uLnTx/>
                <a:uFillTx/>
                <a:latin typeface="Arial"/>
                <a:ea typeface="+mj-ea"/>
                <a:cs typeface="+mj-cs"/>
              </a:rPr>
              <a:t>DCB-ACS Trial: Procedural Data</a:t>
            </a:r>
            <a:endParaRPr kumimoji="0" lang="en-US" sz="3600" b="1" i="0" u="none" strike="noStrike" kern="0" cap="none" spc="0" normalizeH="0" baseline="0" noProof="0" dirty="0">
              <a:ln>
                <a:noFill/>
              </a:ln>
              <a:solidFill>
                <a:srgbClr val="FFFF00"/>
              </a:solidFill>
              <a:effectLst/>
              <a:uLnTx/>
              <a:uFillTx/>
              <a:latin typeface="Arial"/>
              <a:ea typeface="+mj-ea"/>
              <a:cs typeface="+mj-cs"/>
            </a:endParaRPr>
          </a:p>
        </p:txBody>
      </p:sp>
      <p:sp>
        <p:nvSpPr>
          <p:cNvPr id="4" name="TextBox 3"/>
          <p:cNvSpPr txBox="1"/>
          <p:nvPr/>
        </p:nvSpPr>
        <p:spPr>
          <a:xfrm>
            <a:off x="8328211" y="6488668"/>
            <a:ext cx="195878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Yu B, TCT 2023</a:t>
            </a:r>
          </a:p>
        </p:txBody>
      </p:sp>
      <p:graphicFrame>
        <p:nvGraphicFramePr>
          <p:cNvPr id="5" name="Group 4"/>
          <p:cNvGraphicFramePr>
            <a:graphicFrameLocks noGrp="1"/>
          </p:cNvGraphicFramePr>
          <p:nvPr>
            <p:extLst/>
          </p:nvPr>
        </p:nvGraphicFramePr>
        <p:xfrm>
          <a:off x="170329" y="797858"/>
          <a:ext cx="9932894" cy="5619094"/>
        </p:xfrm>
        <a:graphic>
          <a:graphicData uri="http://schemas.openxmlformats.org/drawingml/2006/table">
            <a:tbl>
              <a:tblPr>
                <a:tableStyleId>{22838BEF-8BB2-4498-84A7-C5851F593DF1}</a:tableStyleId>
              </a:tblPr>
              <a:tblGrid>
                <a:gridCol w="3471814">
                  <a:extLst>
                    <a:ext uri="{9D8B030D-6E8A-4147-A177-3AD203B41FA5}">
                      <a16:colId xmlns:a16="http://schemas.microsoft.com/office/drawing/2014/main" val="20000"/>
                    </a:ext>
                  </a:extLst>
                </a:gridCol>
                <a:gridCol w="1748888">
                  <a:extLst>
                    <a:ext uri="{9D8B030D-6E8A-4147-A177-3AD203B41FA5}">
                      <a16:colId xmlns:a16="http://schemas.microsoft.com/office/drawing/2014/main" val="20001"/>
                    </a:ext>
                  </a:extLst>
                </a:gridCol>
                <a:gridCol w="1605917">
                  <a:extLst>
                    <a:ext uri="{9D8B030D-6E8A-4147-A177-3AD203B41FA5}">
                      <a16:colId xmlns:a16="http://schemas.microsoft.com/office/drawing/2014/main" val="20002"/>
                    </a:ext>
                  </a:extLst>
                </a:gridCol>
                <a:gridCol w="1801098">
                  <a:extLst>
                    <a:ext uri="{9D8B030D-6E8A-4147-A177-3AD203B41FA5}">
                      <a16:colId xmlns:a16="http://schemas.microsoft.com/office/drawing/2014/main" val="20003"/>
                    </a:ext>
                  </a:extLst>
                </a:gridCol>
                <a:gridCol w="1305177">
                  <a:extLst>
                    <a:ext uri="{9D8B030D-6E8A-4147-A177-3AD203B41FA5}">
                      <a16:colId xmlns:a16="http://schemas.microsoft.com/office/drawing/2014/main" val="20004"/>
                    </a:ext>
                  </a:extLst>
                </a:gridCol>
              </a:tblGrid>
              <a:tr h="724952">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30000"/>
                        </a:spcBef>
                        <a:spcAft>
                          <a:spcPct val="0"/>
                        </a:spcAft>
                        <a:buClr>
                          <a:schemeClr val="tx2"/>
                        </a:buClr>
                        <a:buSzPct val="110000"/>
                        <a:buFontTx/>
                        <a:buNone/>
                      </a:pPr>
                      <a:endParaRPr kumimoji="0" lang="en-US" sz="1600" b="1" i="0" u="none" strike="noStrike" cap="none" normalizeH="0" baseline="0" dirty="0">
                        <a:ln>
                          <a:noFill/>
                        </a:ln>
                        <a:solidFill>
                          <a:srgbClr val="FFFF00"/>
                        </a:solidFill>
                        <a:effectLst/>
                        <a:latin typeface="Arial" panose="020B0604020202020204" pitchFamily="34" charset="0"/>
                      </a:endParaRPr>
                    </a:p>
                  </a:txBody>
                  <a:tcPr marL="68580" marR="68580" marT="34293" marB="34293" anchor="ctr" horzOverflow="overflow"/>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ts val="650"/>
                        </a:spcBef>
                        <a:spcAft>
                          <a:spcPct val="0"/>
                        </a:spcAft>
                        <a:buClr>
                          <a:schemeClr val="tx2"/>
                        </a:buClr>
                        <a:buSzPct val="110000"/>
                        <a:buFontTx/>
                        <a:buNone/>
                      </a:pPr>
                      <a:r>
                        <a:rPr kumimoji="0" lang="en-US" altLang="zh-CN" sz="1600" b="1" u="none" strike="noStrike" cap="none" normalizeH="0" baseline="0" dirty="0">
                          <a:ln>
                            <a:noFill/>
                          </a:ln>
                          <a:effectLst/>
                        </a:rPr>
                        <a:t>Overall</a:t>
                      </a:r>
                      <a:br>
                        <a:rPr kumimoji="0" lang="en-US" altLang="zh-CN" sz="1600" b="1" u="none" strike="noStrike" cap="none" normalizeH="0" baseline="0" dirty="0">
                          <a:ln>
                            <a:noFill/>
                          </a:ln>
                          <a:effectLst/>
                        </a:rPr>
                      </a:br>
                      <a:r>
                        <a:rPr kumimoji="0" lang="en-US" altLang="zh-CN" sz="1600" b="1" u="none" strike="noStrike" cap="none" normalizeH="0" baseline="0" dirty="0">
                          <a:ln>
                            <a:noFill/>
                          </a:ln>
                          <a:effectLst/>
                        </a:rPr>
                        <a:t>n = 231 </a:t>
                      </a:r>
                      <a:endParaRPr kumimoji="0" lang="en-US" altLang="zh-CN" sz="1600" b="1" i="0" u="none" strike="noStrike" cap="none" normalizeH="0" baseline="0" dirty="0">
                        <a:ln>
                          <a:noFill/>
                        </a:ln>
                        <a:solidFill>
                          <a:schemeClr val="tx2"/>
                        </a:solidFill>
                        <a:effectLst/>
                        <a:latin typeface="Arial" panose="020B0604020202020204" pitchFamily="34" charset="0"/>
                      </a:endParaRPr>
                    </a:p>
                  </a:txBody>
                  <a:tcPr marL="68580" marR="68580" marT="34293" marB="34293" anchor="ctr" horzOverflow="overflow"/>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ts val="650"/>
                        </a:spcBef>
                        <a:spcAft>
                          <a:spcPct val="0"/>
                        </a:spcAft>
                        <a:buClr>
                          <a:schemeClr val="tx2"/>
                        </a:buClr>
                        <a:buSzPct val="110000"/>
                        <a:buFontTx/>
                        <a:buNone/>
                      </a:pPr>
                      <a:r>
                        <a:rPr kumimoji="0" lang="en-US" sz="1600" b="1" u="none" strike="noStrike" cap="none" normalizeH="0" baseline="0" dirty="0">
                          <a:ln>
                            <a:noFill/>
                          </a:ln>
                          <a:effectLst/>
                        </a:rPr>
                        <a:t>DCB </a:t>
                      </a:r>
                      <a:br>
                        <a:rPr kumimoji="0" lang="en-US" sz="1600" b="1" u="none" strike="noStrike" cap="none" normalizeH="0" baseline="0" dirty="0">
                          <a:ln>
                            <a:noFill/>
                          </a:ln>
                          <a:effectLst/>
                        </a:rPr>
                      </a:br>
                      <a:r>
                        <a:rPr kumimoji="0" lang="en-US" sz="1600" b="1" u="none" strike="noStrike" cap="none" normalizeH="0" baseline="0" dirty="0">
                          <a:ln>
                            <a:noFill/>
                          </a:ln>
                          <a:effectLst/>
                        </a:rPr>
                        <a:t>n = </a:t>
                      </a:r>
                      <a:r>
                        <a:rPr kumimoji="0" lang="en-US" altLang="zh-CN" sz="1600" b="1" u="none" strike="noStrike" cap="none" normalizeH="0" baseline="0" dirty="0">
                          <a:ln>
                            <a:noFill/>
                          </a:ln>
                          <a:effectLst/>
                        </a:rPr>
                        <a:t>113</a:t>
                      </a:r>
                      <a:r>
                        <a:rPr kumimoji="0" lang="en-US" sz="1600" b="1" u="none" strike="noStrike" cap="none" normalizeH="0" baseline="0" dirty="0">
                          <a:ln>
                            <a:noFill/>
                          </a:ln>
                          <a:effectLst/>
                        </a:rPr>
                        <a:t> </a:t>
                      </a:r>
                      <a:endParaRPr kumimoji="0" lang="en-US" sz="1600" b="1" i="0" u="none" strike="noStrike" cap="none" normalizeH="0" baseline="0" dirty="0">
                        <a:ln>
                          <a:noFill/>
                        </a:ln>
                        <a:solidFill>
                          <a:schemeClr val="tx2"/>
                        </a:solidFill>
                        <a:effectLst/>
                        <a:latin typeface="Arial" panose="020B0604020202020204" pitchFamily="34" charset="0"/>
                      </a:endParaRPr>
                    </a:p>
                  </a:txBody>
                  <a:tcPr marL="68580" marR="68580" marT="34293" marB="34293" anchor="ctr" horzOverflow="overflow"/>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ts val="650"/>
                        </a:spcBef>
                        <a:spcAft>
                          <a:spcPct val="0"/>
                        </a:spcAft>
                        <a:buClrTx/>
                        <a:buSzTx/>
                        <a:buFontTx/>
                        <a:buNone/>
                      </a:pPr>
                      <a:r>
                        <a:rPr kumimoji="0" lang="en-US" sz="1600" b="1" u="none" strike="noStrike" cap="none" normalizeH="0" baseline="0" dirty="0">
                          <a:ln>
                            <a:noFill/>
                          </a:ln>
                          <a:effectLst/>
                        </a:rPr>
                        <a:t>DES </a:t>
                      </a:r>
                      <a:br>
                        <a:rPr kumimoji="0" lang="en-US" sz="1600" b="1" u="none" strike="noStrike" cap="none" normalizeH="0" baseline="0" dirty="0">
                          <a:ln>
                            <a:noFill/>
                          </a:ln>
                          <a:effectLst/>
                        </a:rPr>
                      </a:br>
                      <a:r>
                        <a:rPr kumimoji="0" lang="en-US" sz="1600" b="1" u="none" strike="noStrike" cap="none" normalizeH="0" baseline="0" dirty="0">
                          <a:ln>
                            <a:noFill/>
                          </a:ln>
                          <a:effectLst/>
                        </a:rPr>
                        <a:t>n = </a:t>
                      </a:r>
                      <a:r>
                        <a:rPr kumimoji="0" lang="en-US" altLang="zh-CN" sz="1600" b="1" u="none" strike="noStrike" cap="none" normalizeH="0" baseline="0" dirty="0">
                          <a:ln>
                            <a:noFill/>
                          </a:ln>
                          <a:effectLst/>
                        </a:rPr>
                        <a:t>118</a:t>
                      </a:r>
                      <a:endParaRPr kumimoji="0" lang="en-US" sz="1600" b="1" i="0" u="none" strike="noStrike" cap="none" normalizeH="0" baseline="0" dirty="0">
                        <a:ln>
                          <a:noFill/>
                        </a:ln>
                        <a:solidFill>
                          <a:schemeClr val="tx2"/>
                        </a:solidFill>
                        <a:effectLst/>
                        <a:latin typeface="Arial" panose="020B0604020202020204" pitchFamily="34" charset="0"/>
                      </a:endParaRPr>
                    </a:p>
                  </a:txBody>
                  <a:tcPr marL="68580" marR="68580" marT="34293" marB="34293" anchor="ctr" horzOverflow="overflow"/>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ts val="650"/>
                        </a:spcBef>
                        <a:spcAft>
                          <a:spcPct val="0"/>
                        </a:spcAft>
                        <a:buClr>
                          <a:schemeClr val="tx2"/>
                        </a:buClr>
                        <a:buSzPct val="110000"/>
                        <a:buFontTx/>
                        <a:buNone/>
                      </a:pPr>
                      <a:r>
                        <a:rPr kumimoji="0" lang="en-US" sz="1600" b="1" u="none" strike="noStrike" cap="none" normalizeH="0" baseline="0" dirty="0">
                          <a:ln>
                            <a:noFill/>
                          </a:ln>
                          <a:effectLst/>
                        </a:rPr>
                        <a:t>P Value</a:t>
                      </a:r>
                      <a:endParaRPr kumimoji="0" lang="en-US" sz="1600" b="1" i="0" u="none" strike="noStrike" cap="none" normalizeH="0" baseline="0" dirty="0">
                        <a:ln>
                          <a:noFill/>
                        </a:ln>
                        <a:solidFill>
                          <a:schemeClr val="tx2"/>
                        </a:solidFill>
                        <a:effectLst/>
                        <a:latin typeface="Arial" panose="020B0604020202020204" pitchFamily="34" charset="0"/>
                      </a:endParaRPr>
                    </a:p>
                  </a:txBody>
                  <a:tcPr marL="68580" marR="68580" marT="34293" marB="34293" anchor="ctr" horzOverflow="overflow"/>
                </a:tc>
                <a:extLst>
                  <a:ext uri="{0D108BD9-81ED-4DB2-BD59-A6C34878D82A}">
                    <a16:rowId xmlns:a16="http://schemas.microsoft.com/office/drawing/2014/main" val="10000"/>
                  </a:ext>
                </a:extLst>
              </a:tr>
              <a:tr h="374170">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algn="l" defTabSz="685800" rtl="0" eaLnBrk="1" latinLnBrk="0" hangingPunct="1"/>
                      <a:r>
                        <a:rPr kumimoji="0" lang="en-US" sz="1600" b="1" u="none" strike="noStrike" kern="1200" cap="none" normalizeH="0" baseline="0" dirty="0">
                          <a:ln>
                            <a:noFill/>
                          </a:ln>
                          <a:effectLst/>
                        </a:rPr>
                        <a:t>Target lesion location</a:t>
                      </a:r>
                      <a:endParaRPr kumimoji="0" lang="zh-CN" altLang="en-US" sz="1600" b="1" i="0" u="none" strike="noStrike" kern="1200" cap="none" normalizeH="0" baseline="0" dirty="0">
                        <a:ln>
                          <a:noFill/>
                        </a:ln>
                        <a:solidFill>
                          <a:schemeClr val="tx2"/>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r>
                        <a:rPr lang="en-US" sz="900" b="1" dirty="0">
                          <a:effectLst/>
                        </a:rPr>
                        <a:t> </a:t>
                      </a:r>
                      <a:endParaRPr lang="zh-CN" sz="1200" b="1" dirty="0">
                        <a:effectLst/>
                        <a:latin typeface="宋体" pitchFamily="2" charset="-122"/>
                        <a:ea typeface="宋体" pitchFamily="2" charset="-122"/>
                        <a:cs typeface="宋体" pitchFamily="2" charset="-122"/>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r>
                        <a:rPr lang="en-US" sz="900" b="1" dirty="0">
                          <a:effectLst/>
                        </a:rPr>
                        <a:t> </a:t>
                      </a:r>
                      <a:endParaRPr lang="zh-CN" sz="1200" b="1" dirty="0">
                        <a:effectLst/>
                        <a:latin typeface="宋体" pitchFamily="2" charset="-122"/>
                        <a:ea typeface="宋体" pitchFamily="2" charset="-122"/>
                        <a:cs typeface="宋体" pitchFamily="2" charset="-122"/>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rPr>
                        <a:t> </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rPr>
                        <a:t>0.9</a:t>
                      </a:r>
                      <a:r>
                        <a:rPr kumimoji="0" lang="en-US" altLang="zh-CN" sz="1600" b="1" u="none" strike="noStrike" kern="1200" cap="none" normalizeH="0" baseline="0" dirty="0">
                          <a:ln>
                            <a:noFill/>
                          </a:ln>
                          <a:effectLst/>
                        </a:rPr>
                        <a:t>2</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extLst>
                  <a:ext uri="{0D108BD9-81ED-4DB2-BD59-A6C34878D82A}">
                    <a16:rowId xmlns:a16="http://schemas.microsoft.com/office/drawing/2014/main" val="10001"/>
                  </a:ext>
                </a:extLst>
              </a:tr>
              <a:tr h="374170">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indent="0" algn="l" defTabSz="685800" rtl="0" eaLnBrk="1" latinLnBrk="0" hangingPunct="1"/>
                      <a:r>
                        <a:rPr kumimoji="0" lang="zh-CN" altLang="en-US" sz="1600" b="1" u="none" strike="noStrike" kern="1200" cap="none" normalizeH="0" baseline="0" dirty="0">
                          <a:ln>
                            <a:noFill/>
                          </a:ln>
                          <a:effectLst/>
                        </a:rPr>
                        <a:t>  </a:t>
                      </a:r>
                      <a:r>
                        <a:rPr kumimoji="0" lang="en-US" altLang="zh-CN" sz="1600" b="1" u="none" strike="noStrike" kern="1200" cap="none" normalizeH="0" baseline="0" dirty="0">
                          <a:ln>
                            <a:noFill/>
                          </a:ln>
                          <a:effectLst/>
                        </a:rPr>
                        <a:t>-</a:t>
                      </a:r>
                      <a:r>
                        <a:rPr kumimoji="0" lang="zh-CN" altLang="en-US" sz="1600" b="1" u="none" strike="noStrike" kern="1200" cap="none" normalizeH="0" baseline="0" dirty="0">
                          <a:ln>
                            <a:noFill/>
                          </a:ln>
                          <a:effectLst/>
                        </a:rPr>
                        <a:t> </a:t>
                      </a:r>
                      <a:r>
                        <a:rPr kumimoji="0" lang="en-US" sz="1600" b="1" u="none" strike="noStrike" kern="1200" cap="none" normalizeH="0" baseline="0" dirty="0">
                          <a:ln>
                            <a:noFill/>
                          </a:ln>
                          <a:effectLst/>
                        </a:rPr>
                        <a:t>LAD</a:t>
                      </a:r>
                      <a:endParaRPr kumimoji="0" lang="zh-CN" altLang="en-US" sz="1600" b="1" i="0" u="none" strike="noStrike" kern="1200" cap="none" normalizeH="0" baseline="0" dirty="0">
                        <a:ln>
                          <a:noFill/>
                        </a:ln>
                        <a:solidFill>
                          <a:schemeClr val="tx2"/>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rPr>
                        <a:t>100</a:t>
                      </a:r>
                      <a:r>
                        <a:rPr kumimoji="0" lang="zh-CN" altLang="en-US" sz="1600" b="1" u="none" strike="noStrike" kern="1200" cap="none" normalizeH="0" baseline="0" dirty="0">
                          <a:ln>
                            <a:noFill/>
                          </a:ln>
                          <a:effectLst/>
                        </a:rPr>
                        <a:t> </a:t>
                      </a:r>
                      <a:r>
                        <a:rPr kumimoji="0" lang="en-US" sz="1600" b="1" u="none" strike="noStrike" kern="1200" cap="none" normalizeH="0" baseline="0" dirty="0">
                          <a:ln>
                            <a:noFill/>
                          </a:ln>
                          <a:effectLst/>
                        </a:rPr>
                        <a:t>(43.3)</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rPr>
                        <a:t>49</a:t>
                      </a:r>
                      <a:r>
                        <a:rPr kumimoji="0" lang="zh-CN" altLang="en-US" sz="1600" b="1" u="none" strike="noStrike" kern="1200" cap="none" normalizeH="0" baseline="0" dirty="0">
                          <a:ln>
                            <a:noFill/>
                          </a:ln>
                          <a:effectLst/>
                        </a:rPr>
                        <a:t> </a:t>
                      </a:r>
                      <a:r>
                        <a:rPr kumimoji="0" lang="en-US" sz="1600" b="1" u="none" strike="noStrike" kern="1200" cap="none" normalizeH="0" baseline="0" dirty="0">
                          <a:ln>
                            <a:noFill/>
                          </a:ln>
                          <a:effectLst/>
                        </a:rPr>
                        <a:t>(43.4)</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rPr>
                        <a:t>51</a:t>
                      </a:r>
                      <a:r>
                        <a:rPr kumimoji="0" lang="zh-CN" altLang="en-US" sz="1600" b="1" u="none" strike="noStrike" kern="1200" cap="none" normalizeH="0" baseline="0" dirty="0">
                          <a:ln>
                            <a:noFill/>
                          </a:ln>
                          <a:effectLst/>
                        </a:rPr>
                        <a:t> </a:t>
                      </a:r>
                      <a:r>
                        <a:rPr kumimoji="0" lang="en-US" sz="1600" b="1" u="none" strike="noStrike" kern="1200" cap="none" normalizeH="0" baseline="0" dirty="0">
                          <a:ln>
                            <a:noFill/>
                          </a:ln>
                          <a:effectLst/>
                        </a:rPr>
                        <a:t>(43.2)</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indent="114300"/>
                      <a:endParaRPr lang="zh-CN" sz="1200" b="1" dirty="0">
                        <a:effectLst/>
                        <a:latin typeface="宋体" pitchFamily="2" charset="-122"/>
                        <a:ea typeface="宋体" pitchFamily="2" charset="-122"/>
                        <a:cs typeface="宋体" pitchFamily="2" charset="-122"/>
                      </a:endParaRPr>
                    </a:p>
                  </a:txBody>
                  <a:tcPr marL="68580" marR="68580" marT="0" marB="0" anchor="ctr"/>
                </a:tc>
                <a:extLst>
                  <a:ext uri="{0D108BD9-81ED-4DB2-BD59-A6C34878D82A}">
                    <a16:rowId xmlns:a16="http://schemas.microsoft.com/office/drawing/2014/main" val="10002"/>
                  </a:ext>
                </a:extLst>
              </a:tr>
              <a:tr h="374170">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indent="0" algn="l" defTabSz="685800" rtl="0" eaLnBrk="1" latinLnBrk="0" hangingPunct="1"/>
                      <a:r>
                        <a:rPr kumimoji="0" lang="zh-CN" altLang="en-US" sz="1600" b="1" u="none" strike="noStrike" kern="1200" cap="none" normalizeH="0" baseline="0" dirty="0">
                          <a:ln>
                            <a:noFill/>
                          </a:ln>
                          <a:effectLst/>
                        </a:rPr>
                        <a:t>  </a:t>
                      </a:r>
                      <a:r>
                        <a:rPr kumimoji="0" lang="en-US" altLang="zh-CN" sz="1600" b="1" u="none" strike="noStrike" kern="1200" cap="none" normalizeH="0" baseline="0" dirty="0">
                          <a:ln>
                            <a:noFill/>
                          </a:ln>
                          <a:effectLst/>
                        </a:rPr>
                        <a:t>-</a:t>
                      </a:r>
                      <a:r>
                        <a:rPr kumimoji="0" lang="zh-CN" altLang="en-US" sz="1600" b="1" u="none" strike="noStrike" kern="1200" cap="none" normalizeH="0" baseline="0" dirty="0">
                          <a:ln>
                            <a:noFill/>
                          </a:ln>
                          <a:effectLst/>
                        </a:rPr>
                        <a:t> </a:t>
                      </a:r>
                      <a:r>
                        <a:rPr kumimoji="0" lang="en-US" sz="1600" b="1" u="none" strike="noStrike" kern="1200" cap="none" normalizeH="0" baseline="0" dirty="0">
                          <a:ln>
                            <a:noFill/>
                          </a:ln>
                          <a:effectLst/>
                        </a:rPr>
                        <a:t>LCX</a:t>
                      </a:r>
                      <a:endParaRPr kumimoji="0" lang="zh-CN" altLang="en-US" sz="1600" b="1" i="0" u="none" strike="noStrike" kern="1200" cap="none" normalizeH="0" baseline="0" dirty="0">
                        <a:ln>
                          <a:noFill/>
                        </a:ln>
                        <a:solidFill>
                          <a:schemeClr val="tx2"/>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rPr>
                        <a:t>61</a:t>
                      </a:r>
                      <a:r>
                        <a:rPr kumimoji="0" lang="zh-CN" altLang="en-US" sz="1600" b="1" u="none" strike="noStrike" kern="1200" cap="none" normalizeH="0" baseline="0" dirty="0">
                          <a:ln>
                            <a:noFill/>
                          </a:ln>
                          <a:effectLst/>
                        </a:rPr>
                        <a:t> </a:t>
                      </a:r>
                      <a:r>
                        <a:rPr kumimoji="0" lang="en-US" sz="1600" b="1" u="none" strike="noStrike" kern="1200" cap="none" normalizeH="0" baseline="0" dirty="0">
                          <a:ln>
                            <a:noFill/>
                          </a:ln>
                          <a:effectLst/>
                        </a:rPr>
                        <a:t>(26.4)</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rPr>
                        <a:t>31</a:t>
                      </a:r>
                      <a:r>
                        <a:rPr kumimoji="0" lang="zh-CN" altLang="en-US" sz="1600" b="1" u="none" strike="noStrike" kern="1200" cap="none" normalizeH="0" baseline="0" dirty="0">
                          <a:ln>
                            <a:noFill/>
                          </a:ln>
                          <a:effectLst/>
                        </a:rPr>
                        <a:t> </a:t>
                      </a:r>
                      <a:r>
                        <a:rPr kumimoji="0" lang="en-US" sz="1600" b="1" u="none" strike="noStrike" kern="1200" cap="none" normalizeH="0" baseline="0" dirty="0">
                          <a:ln>
                            <a:noFill/>
                          </a:ln>
                          <a:effectLst/>
                        </a:rPr>
                        <a:t>(27.4)</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rPr>
                        <a:t>30</a:t>
                      </a:r>
                      <a:r>
                        <a:rPr kumimoji="0" lang="zh-CN" altLang="en-US" sz="1600" b="1" u="none" strike="noStrike" kern="1200" cap="none" normalizeH="0" baseline="0" dirty="0">
                          <a:ln>
                            <a:noFill/>
                          </a:ln>
                          <a:effectLst/>
                        </a:rPr>
                        <a:t> </a:t>
                      </a:r>
                      <a:r>
                        <a:rPr kumimoji="0" lang="en-US" sz="1600" b="1" u="none" strike="noStrike" kern="1200" cap="none" normalizeH="0" baseline="0" dirty="0">
                          <a:ln>
                            <a:noFill/>
                          </a:ln>
                          <a:effectLst/>
                        </a:rPr>
                        <a:t>(25.4)</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indent="114300"/>
                      <a:endParaRPr lang="zh-CN" sz="1200" b="1" dirty="0">
                        <a:effectLst/>
                        <a:latin typeface="宋体" pitchFamily="2" charset="-122"/>
                        <a:ea typeface="宋体" pitchFamily="2" charset="-122"/>
                        <a:cs typeface="宋体" pitchFamily="2" charset="-122"/>
                      </a:endParaRPr>
                    </a:p>
                  </a:txBody>
                  <a:tcPr marL="68580" marR="68580" marT="0" marB="0" anchor="ctr"/>
                </a:tc>
                <a:extLst>
                  <a:ext uri="{0D108BD9-81ED-4DB2-BD59-A6C34878D82A}">
                    <a16:rowId xmlns:a16="http://schemas.microsoft.com/office/drawing/2014/main" val="10003"/>
                  </a:ext>
                </a:extLst>
              </a:tr>
              <a:tr h="374170">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indent="0" algn="l" defTabSz="685800" rtl="0" eaLnBrk="1" latinLnBrk="0" hangingPunct="1"/>
                      <a:r>
                        <a:rPr kumimoji="0" lang="zh-CN" altLang="en-US" sz="1600" b="1" u="none" strike="noStrike" kern="1200" cap="none" normalizeH="0" baseline="0" dirty="0">
                          <a:ln>
                            <a:noFill/>
                          </a:ln>
                          <a:effectLst/>
                        </a:rPr>
                        <a:t>  </a:t>
                      </a:r>
                      <a:r>
                        <a:rPr kumimoji="0" lang="en-US" altLang="zh-CN" sz="1600" b="1" u="none" strike="noStrike" kern="1200" cap="none" normalizeH="0" baseline="0" dirty="0">
                          <a:ln>
                            <a:noFill/>
                          </a:ln>
                          <a:effectLst/>
                        </a:rPr>
                        <a:t>-</a:t>
                      </a:r>
                      <a:r>
                        <a:rPr kumimoji="0" lang="zh-CN" altLang="en-US" sz="1600" b="1" u="none" strike="noStrike" kern="1200" cap="none" normalizeH="0" baseline="0" dirty="0">
                          <a:ln>
                            <a:noFill/>
                          </a:ln>
                          <a:effectLst/>
                        </a:rPr>
                        <a:t> </a:t>
                      </a:r>
                      <a:r>
                        <a:rPr kumimoji="0" lang="en-US" sz="1600" b="1" u="none" strike="noStrike" kern="1200" cap="none" normalizeH="0" baseline="0" dirty="0">
                          <a:ln>
                            <a:noFill/>
                          </a:ln>
                          <a:effectLst/>
                        </a:rPr>
                        <a:t>RCA</a:t>
                      </a:r>
                      <a:endParaRPr kumimoji="0" lang="zh-CN" altLang="en-US" sz="1600" b="1" i="0" u="none" strike="noStrike" kern="1200" cap="none" normalizeH="0" baseline="0" dirty="0">
                        <a:ln>
                          <a:noFill/>
                        </a:ln>
                        <a:solidFill>
                          <a:schemeClr val="tx2"/>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rPr>
                        <a:t>70</a:t>
                      </a:r>
                      <a:r>
                        <a:rPr kumimoji="0" lang="zh-CN" altLang="en-US" sz="1600" b="1" u="none" strike="noStrike" kern="1200" cap="none" normalizeH="0" baseline="0" dirty="0">
                          <a:ln>
                            <a:noFill/>
                          </a:ln>
                          <a:effectLst/>
                        </a:rPr>
                        <a:t> </a:t>
                      </a:r>
                      <a:r>
                        <a:rPr kumimoji="0" lang="en-US" sz="1600" b="1" u="none" strike="noStrike" kern="1200" cap="none" normalizeH="0" baseline="0" dirty="0">
                          <a:ln>
                            <a:noFill/>
                          </a:ln>
                          <a:effectLst/>
                        </a:rPr>
                        <a:t>(30.3)</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rPr>
                        <a:t>33</a:t>
                      </a:r>
                      <a:r>
                        <a:rPr kumimoji="0" lang="zh-CN" altLang="en-US" sz="1600" b="1" u="none" strike="noStrike" kern="1200" cap="none" normalizeH="0" baseline="0" dirty="0">
                          <a:ln>
                            <a:noFill/>
                          </a:ln>
                          <a:effectLst/>
                        </a:rPr>
                        <a:t> </a:t>
                      </a:r>
                      <a:r>
                        <a:rPr kumimoji="0" lang="en-US" sz="1600" b="1" u="none" strike="noStrike" kern="1200" cap="none" normalizeH="0" baseline="0" dirty="0">
                          <a:ln>
                            <a:noFill/>
                          </a:ln>
                          <a:effectLst/>
                        </a:rPr>
                        <a:t>(29.2)</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rPr>
                        <a:t>37</a:t>
                      </a:r>
                      <a:r>
                        <a:rPr kumimoji="0" lang="zh-CN" altLang="en-US" sz="1600" b="1" u="none" strike="noStrike" kern="1200" cap="none" normalizeH="0" baseline="0" dirty="0">
                          <a:ln>
                            <a:noFill/>
                          </a:ln>
                          <a:effectLst/>
                        </a:rPr>
                        <a:t> </a:t>
                      </a:r>
                      <a:r>
                        <a:rPr kumimoji="0" lang="en-US" sz="1600" b="1" u="none" strike="noStrike" kern="1200" cap="none" normalizeH="0" baseline="0" dirty="0">
                          <a:ln>
                            <a:noFill/>
                          </a:ln>
                          <a:effectLst/>
                        </a:rPr>
                        <a:t>(31.4)</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indent="114300"/>
                      <a:endParaRPr lang="zh-CN" sz="1200" b="1" dirty="0">
                        <a:effectLst/>
                        <a:latin typeface="宋体" pitchFamily="2" charset="-122"/>
                        <a:ea typeface="宋体" pitchFamily="2" charset="-122"/>
                        <a:cs typeface="宋体" pitchFamily="2" charset="-122"/>
                      </a:endParaRPr>
                    </a:p>
                  </a:txBody>
                  <a:tcPr marL="68580" marR="68580" marT="0" marB="0" anchor="ctr"/>
                </a:tc>
                <a:extLst>
                  <a:ext uri="{0D108BD9-81ED-4DB2-BD59-A6C34878D82A}">
                    <a16:rowId xmlns:a16="http://schemas.microsoft.com/office/drawing/2014/main" val="10004"/>
                  </a:ext>
                </a:extLst>
              </a:tr>
              <a:tr h="633594">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algn="l" defTabSz="685800" rtl="0" eaLnBrk="1" latinLnBrk="0" hangingPunct="1"/>
                      <a:r>
                        <a:rPr kumimoji="0" lang="en-US" sz="1600" b="1" u="none" strike="noStrike" kern="1200" cap="none" normalizeH="0" baseline="0" dirty="0">
                          <a:ln>
                            <a:noFill/>
                          </a:ln>
                          <a:effectLst/>
                        </a:rPr>
                        <a:t>Pre-dilation balloon type used</a:t>
                      </a:r>
                      <a:endParaRPr kumimoji="0" lang="zh-CN" altLang="en-US" sz="1600" b="1" i="0" u="none" strike="noStrike" kern="1200" cap="none" normalizeH="0" baseline="0" dirty="0">
                        <a:ln>
                          <a:noFill/>
                        </a:ln>
                        <a:solidFill>
                          <a:schemeClr val="tx2"/>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r>
                        <a:rPr lang="en-US" sz="900" b="1" dirty="0">
                          <a:effectLst/>
                        </a:rPr>
                        <a:t> </a:t>
                      </a:r>
                      <a:endParaRPr lang="zh-CN" sz="1200" b="1" dirty="0">
                        <a:effectLst/>
                        <a:latin typeface="宋体" pitchFamily="2" charset="-122"/>
                        <a:ea typeface="宋体" pitchFamily="2" charset="-122"/>
                        <a:cs typeface="宋体" pitchFamily="2" charset="-122"/>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r>
                        <a:rPr lang="en-US" sz="900" b="1" dirty="0">
                          <a:effectLst/>
                        </a:rPr>
                        <a:t> </a:t>
                      </a:r>
                      <a:endParaRPr lang="zh-CN" sz="1200" b="1" dirty="0">
                        <a:effectLst/>
                        <a:latin typeface="宋体" pitchFamily="2" charset="-122"/>
                        <a:ea typeface="宋体" pitchFamily="2" charset="-122"/>
                        <a:cs typeface="宋体" pitchFamily="2" charset="-122"/>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r>
                        <a:rPr lang="en-US" sz="900" b="1" dirty="0">
                          <a:effectLst/>
                        </a:rPr>
                        <a:t> </a:t>
                      </a:r>
                      <a:endParaRPr lang="zh-CN" sz="1200" b="1" dirty="0">
                        <a:effectLst/>
                        <a:latin typeface="宋体" pitchFamily="2" charset="-122"/>
                        <a:ea typeface="宋体" pitchFamily="2" charset="-122"/>
                        <a:cs typeface="宋体" pitchFamily="2" charset="-122"/>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r>
                        <a:rPr lang="en-US" sz="900" b="1" dirty="0">
                          <a:effectLst/>
                        </a:rPr>
                        <a:t> </a:t>
                      </a:r>
                      <a:r>
                        <a:rPr lang="zh-CN" altLang="en-US" sz="900" b="1" dirty="0">
                          <a:effectLst/>
                        </a:rPr>
                        <a:t>  </a:t>
                      </a:r>
                      <a:endParaRPr lang="zh-CN" sz="1200" b="1" dirty="0">
                        <a:effectLst/>
                        <a:latin typeface="宋体" pitchFamily="2" charset="-122"/>
                        <a:ea typeface="宋体" pitchFamily="2" charset="-122"/>
                        <a:cs typeface="宋体" pitchFamily="2" charset="-122"/>
                      </a:endParaRPr>
                    </a:p>
                  </a:txBody>
                  <a:tcPr marL="68580" marR="68580" marT="0" marB="0" anchor="ctr"/>
                </a:tc>
                <a:extLst>
                  <a:ext uri="{0D108BD9-81ED-4DB2-BD59-A6C34878D82A}">
                    <a16:rowId xmlns:a16="http://schemas.microsoft.com/office/drawing/2014/main" val="10005"/>
                  </a:ext>
                </a:extLst>
              </a:tr>
              <a:tr h="374170">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indent="0" algn="l" defTabSz="685800" rtl="0" eaLnBrk="1" latinLnBrk="0" hangingPunct="1"/>
                      <a:r>
                        <a:rPr kumimoji="0" lang="zh-CN" altLang="en-US" sz="1600" b="1" u="none" strike="noStrike" kern="1200" cap="none" normalizeH="0" baseline="0" dirty="0">
                          <a:ln>
                            <a:noFill/>
                          </a:ln>
                          <a:effectLst/>
                        </a:rPr>
                        <a:t>  </a:t>
                      </a:r>
                      <a:r>
                        <a:rPr kumimoji="0" lang="en-US" altLang="zh-CN" sz="1600" b="1" u="none" strike="noStrike" kern="1200" cap="none" normalizeH="0" baseline="0" dirty="0">
                          <a:ln>
                            <a:noFill/>
                          </a:ln>
                          <a:effectLst/>
                        </a:rPr>
                        <a:t>-</a:t>
                      </a:r>
                      <a:r>
                        <a:rPr kumimoji="0" lang="zh-CN" altLang="en-US" sz="1600" b="1" u="none" strike="noStrike" kern="1200" cap="none" normalizeH="0" baseline="0" dirty="0">
                          <a:ln>
                            <a:noFill/>
                          </a:ln>
                          <a:effectLst/>
                        </a:rPr>
                        <a:t> </a:t>
                      </a:r>
                      <a:r>
                        <a:rPr kumimoji="0" lang="en-US" sz="1600" b="1" u="none" strike="noStrike" kern="1200" cap="none" normalizeH="0" baseline="0" dirty="0">
                          <a:ln>
                            <a:noFill/>
                          </a:ln>
                          <a:effectLst/>
                        </a:rPr>
                        <a:t>Cutting balloon</a:t>
                      </a:r>
                      <a:endParaRPr kumimoji="0" lang="zh-CN" altLang="en-US" sz="1600" b="1" i="0" u="none" strike="noStrike" kern="1200" cap="none" normalizeH="0" baseline="0" dirty="0">
                        <a:ln>
                          <a:noFill/>
                        </a:ln>
                        <a:solidFill>
                          <a:schemeClr val="tx2"/>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rPr>
                        <a:t>72</a:t>
                      </a:r>
                      <a:r>
                        <a:rPr kumimoji="0" lang="zh-CN" altLang="en-US" sz="1600" b="1" u="none" strike="noStrike" kern="1200" cap="none" normalizeH="0" baseline="0" dirty="0">
                          <a:ln>
                            <a:noFill/>
                          </a:ln>
                          <a:effectLst/>
                        </a:rPr>
                        <a:t> </a:t>
                      </a:r>
                      <a:r>
                        <a:rPr kumimoji="0" lang="en-US" sz="1600" b="1" u="none" strike="noStrike" kern="1200" cap="none" normalizeH="0" baseline="0" dirty="0">
                          <a:ln>
                            <a:noFill/>
                          </a:ln>
                          <a:effectLst/>
                        </a:rPr>
                        <a:t>(31.2)</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rPr>
                        <a:t>38</a:t>
                      </a:r>
                      <a:r>
                        <a:rPr kumimoji="0" lang="zh-CN" altLang="en-US" sz="1600" b="1" u="none" strike="noStrike" kern="1200" cap="none" normalizeH="0" baseline="0" dirty="0">
                          <a:ln>
                            <a:noFill/>
                          </a:ln>
                          <a:effectLst/>
                        </a:rPr>
                        <a:t> </a:t>
                      </a:r>
                      <a:r>
                        <a:rPr kumimoji="0" lang="en-US" sz="1600" b="1" u="none" strike="noStrike" kern="1200" cap="none" normalizeH="0" baseline="0" dirty="0">
                          <a:ln>
                            <a:noFill/>
                          </a:ln>
                          <a:effectLst/>
                        </a:rPr>
                        <a:t>(33.6)</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rPr>
                        <a:t>34</a:t>
                      </a:r>
                      <a:r>
                        <a:rPr kumimoji="0" lang="zh-CN" altLang="en-US" sz="1600" b="1" u="none" strike="noStrike" kern="1200" cap="none" normalizeH="0" baseline="0" dirty="0">
                          <a:ln>
                            <a:noFill/>
                          </a:ln>
                          <a:effectLst/>
                        </a:rPr>
                        <a:t> </a:t>
                      </a:r>
                      <a:r>
                        <a:rPr kumimoji="0" lang="en-US" sz="1600" b="1" u="none" strike="noStrike" kern="1200" cap="none" normalizeH="0" baseline="0" dirty="0">
                          <a:ln>
                            <a:noFill/>
                          </a:ln>
                          <a:effectLst/>
                        </a:rPr>
                        <a:t>(28.8)</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rPr>
                        <a:t>0.43</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extLst>
                  <a:ext uri="{0D108BD9-81ED-4DB2-BD59-A6C34878D82A}">
                    <a16:rowId xmlns:a16="http://schemas.microsoft.com/office/drawing/2014/main" val="10006"/>
                  </a:ext>
                </a:extLst>
              </a:tr>
              <a:tr h="374170">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indent="0" algn="l" defTabSz="685800" rtl="0" eaLnBrk="1" latinLnBrk="0" hangingPunct="1"/>
                      <a:r>
                        <a:rPr kumimoji="0" lang="zh-CN" altLang="en-US" sz="1600" b="1" u="none" strike="noStrike" kern="1200" cap="none" normalizeH="0" baseline="0" dirty="0">
                          <a:ln>
                            <a:noFill/>
                          </a:ln>
                          <a:effectLst/>
                        </a:rPr>
                        <a:t>  </a:t>
                      </a:r>
                      <a:r>
                        <a:rPr kumimoji="0" lang="en-US" altLang="zh-CN" sz="1600" b="1" u="none" strike="noStrike" kern="1200" cap="none" normalizeH="0" baseline="0" dirty="0">
                          <a:ln>
                            <a:noFill/>
                          </a:ln>
                          <a:effectLst/>
                        </a:rPr>
                        <a:t>-</a:t>
                      </a:r>
                      <a:r>
                        <a:rPr kumimoji="0" lang="zh-CN" altLang="en-US" sz="1600" b="1" u="none" strike="noStrike" kern="1200" cap="none" normalizeH="0" baseline="0" dirty="0">
                          <a:ln>
                            <a:noFill/>
                          </a:ln>
                          <a:effectLst/>
                        </a:rPr>
                        <a:t> </a:t>
                      </a:r>
                      <a:r>
                        <a:rPr kumimoji="0" lang="en-US" sz="1600" b="1" u="none" strike="noStrike" kern="1200" cap="none" normalizeH="0" baseline="0" dirty="0">
                          <a:ln>
                            <a:noFill/>
                          </a:ln>
                          <a:effectLst/>
                        </a:rPr>
                        <a:t>Scoring balloon</a:t>
                      </a:r>
                      <a:endParaRPr kumimoji="0" lang="zh-CN" altLang="en-US" sz="1600" b="1" i="0" u="none" strike="noStrike" kern="1200" cap="none" normalizeH="0" baseline="0" dirty="0">
                        <a:ln>
                          <a:noFill/>
                        </a:ln>
                        <a:solidFill>
                          <a:schemeClr val="tx2"/>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rPr>
                        <a:t>80</a:t>
                      </a:r>
                      <a:r>
                        <a:rPr kumimoji="0" lang="zh-CN" altLang="en-US" sz="1600" b="1" u="none" strike="noStrike" kern="1200" cap="none" normalizeH="0" baseline="0" dirty="0">
                          <a:ln>
                            <a:noFill/>
                          </a:ln>
                          <a:effectLst/>
                        </a:rPr>
                        <a:t> </a:t>
                      </a:r>
                      <a:r>
                        <a:rPr kumimoji="0" lang="en-US" sz="1600" b="1" u="none" strike="noStrike" kern="1200" cap="none" normalizeH="0" baseline="0" dirty="0">
                          <a:ln>
                            <a:noFill/>
                          </a:ln>
                          <a:effectLst/>
                        </a:rPr>
                        <a:t>(34.6)</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rPr>
                        <a:t>39</a:t>
                      </a:r>
                      <a:r>
                        <a:rPr kumimoji="0" lang="zh-CN" altLang="en-US" sz="1600" b="1" u="none" strike="noStrike" kern="1200" cap="none" normalizeH="0" baseline="0" dirty="0">
                          <a:ln>
                            <a:noFill/>
                          </a:ln>
                          <a:effectLst/>
                        </a:rPr>
                        <a:t> </a:t>
                      </a:r>
                      <a:r>
                        <a:rPr kumimoji="0" lang="en-US" sz="1600" b="1" u="none" strike="noStrike" kern="1200" cap="none" normalizeH="0" baseline="0" dirty="0">
                          <a:ln>
                            <a:noFill/>
                          </a:ln>
                          <a:effectLst/>
                        </a:rPr>
                        <a:t>(34.5)</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rPr>
                        <a:t>41</a:t>
                      </a:r>
                      <a:r>
                        <a:rPr kumimoji="0" lang="zh-CN" altLang="en-US" sz="1600" b="1" u="none" strike="noStrike" kern="1200" cap="none" normalizeH="0" baseline="0" dirty="0">
                          <a:ln>
                            <a:noFill/>
                          </a:ln>
                          <a:effectLst/>
                        </a:rPr>
                        <a:t> </a:t>
                      </a:r>
                      <a:r>
                        <a:rPr kumimoji="0" lang="en-US" sz="1600" b="1" u="none" strike="noStrike" kern="1200" cap="none" normalizeH="0" baseline="0" dirty="0">
                          <a:ln>
                            <a:noFill/>
                          </a:ln>
                          <a:effectLst/>
                        </a:rPr>
                        <a:t>(34.</a:t>
                      </a:r>
                      <a:r>
                        <a:rPr kumimoji="0" lang="en-US" altLang="zh-CN" sz="1600" b="1" u="none" strike="noStrike" kern="1200" cap="none" normalizeH="0" baseline="0" dirty="0">
                          <a:ln>
                            <a:noFill/>
                          </a:ln>
                          <a:effectLst/>
                        </a:rPr>
                        <a:t>7</a:t>
                      </a:r>
                      <a:r>
                        <a:rPr kumimoji="0" lang="en-US" sz="1600" b="1" u="none" strike="noStrike" kern="1200" cap="none" normalizeH="0" baseline="0" dirty="0">
                          <a:ln>
                            <a:noFill/>
                          </a:ln>
                          <a:effectLst/>
                        </a:rPr>
                        <a:t>)</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rPr>
                        <a:t>0.97</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extLst>
                  <a:ext uri="{0D108BD9-81ED-4DB2-BD59-A6C34878D82A}">
                    <a16:rowId xmlns:a16="http://schemas.microsoft.com/office/drawing/2014/main" val="10007"/>
                  </a:ext>
                </a:extLst>
              </a:tr>
              <a:tr h="633594">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algn="l" defTabSz="685800" rtl="0" eaLnBrk="1" latinLnBrk="0" hangingPunct="1"/>
                      <a:r>
                        <a:rPr kumimoji="0" lang="en-US" sz="1600" b="1" u="none" strike="noStrike" kern="1200" cap="none" normalizeH="0" baseline="0" dirty="0">
                          <a:ln>
                            <a:noFill/>
                          </a:ln>
                          <a:effectLst/>
                        </a:rPr>
                        <a:t>Mean diameter of DCB or DES, mm</a:t>
                      </a:r>
                      <a:endParaRPr kumimoji="0" lang="zh-CN" altLang="en-US" sz="1600" b="1" i="0" u="none" strike="noStrike" kern="1200" cap="none" normalizeH="0" baseline="0" dirty="0">
                        <a:ln>
                          <a:noFill/>
                        </a:ln>
                        <a:solidFill>
                          <a:schemeClr val="tx2"/>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rPr>
                        <a:t>2.96</a:t>
                      </a:r>
                      <a:r>
                        <a:rPr kumimoji="0" lang="zh-CN" altLang="en-US" sz="1600" b="1" u="none" strike="noStrike" kern="1200" cap="none" normalizeH="0" baseline="0" dirty="0">
                          <a:ln>
                            <a:noFill/>
                          </a:ln>
                          <a:effectLst/>
                        </a:rPr>
                        <a:t> </a:t>
                      </a:r>
                      <a:r>
                        <a:rPr kumimoji="0" lang="en-US" sz="1600" b="1" u="none" strike="noStrike" kern="1200" cap="none" normalizeH="0" baseline="0" dirty="0">
                          <a:ln>
                            <a:noFill/>
                          </a:ln>
                          <a:effectLst/>
                        </a:rPr>
                        <a:t>±</a:t>
                      </a:r>
                      <a:r>
                        <a:rPr kumimoji="0" lang="zh-CN" altLang="en-US" sz="1600" b="1" u="none" strike="noStrike" kern="1200" cap="none" normalizeH="0" baseline="0" dirty="0">
                          <a:ln>
                            <a:noFill/>
                          </a:ln>
                          <a:effectLst/>
                        </a:rPr>
                        <a:t> </a:t>
                      </a:r>
                      <a:r>
                        <a:rPr kumimoji="0" lang="en-US" sz="1600" b="1" u="none" strike="noStrike" kern="1200" cap="none" normalizeH="0" baseline="0" dirty="0">
                          <a:ln>
                            <a:noFill/>
                          </a:ln>
                          <a:effectLst/>
                        </a:rPr>
                        <a:t>0.51</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rPr>
                        <a:t>2.93</a:t>
                      </a:r>
                      <a:r>
                        <a:rPr kumimoji="0" lang="zh-CN" altLang="en-US" sz="1600" b="1" u="none" strike="noStrike" kern="1200" cap="none" normalizeH="0" baseline="0" dirty="0">
                          <a:ln>
                            <a:noFill/>
                          </a:ln>
                          <a:effectLst/>
                        </a:rPr>
                        <a:t> </a:t>
                      </a:r>
                      <a:r>
                        <a:rPr kumimoji="0" lang="en-US" sz="1600" b="1" u="none" strike="noStrike" kern="1200" cap="none" normalizeH="0" baseline="0" dirty="0">
                          <a:ln>
                            <a:noFill/>
                          </a:ln>
                          <a:effectLst/>
                        </a:rPr>
                        <a:t>±</a:t>
                      </a:r>
                      <a:r>
                        <a:rPr kumimoji="0" lang="zh-CN" altLang="en-US" sz="1600" b="1" u="none" strike="noStrike" kern="1200" cap="none" normalizeH="0" baseline="0" dirty="0">
                          <a:ln>
                            <a:noFill/>
                          </a:ln>
                          <a:effectLst/>
                        </a:rPr>
                        <a:t> </a:t>
                      </a:r>
                      <a:r>
                        <a:rPr kumimoji="0" lang="en-US" sz="1600" b="1" u="none" strike="noStrike" kern="1200" cap="none" normalizeH="0" baseline="0" dirty="0">
                          <a:ln>
                            <a:noFill/>
                          </a:ln>
                          <a:effectLst/>
                        </a:rPr>
                        <a:t>0.47</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rPr>
                        <a:t>2.99</a:t>
                      </a:r>
                      <a:r>
                        <a:rPr kumimoji="0" lang="zh-CN" altLang="en-US" sz="1600" b="1" u="none" strike="noStrike" kern="1200" cap="none" normalizeH="0" baseline="0" dirty="0">
                          <a:ln>
                            <a:noFill/>
                          </a:ln>
                          <a:effectLst/>
                        </a:rPr>
                        <a:t> </a:t>
                      </a:r>
                      <a:r>
                        <a:rPr kumimoji="0" lang="en-US" sz="1600" b="1" u="none" strike="noStrike" kern="1200" cap="none" normalizeH="0" baseline="0" dirty="0">
                          <a:ln>
                            <a:noFill/>
                          </a:ln>
                          <a:effectLst/>
                        </a:rPr>
                        <a:t>±</a:t>
                      </a:r>
                      <a:r>
                        <a:rPr kumimoji="0" lang="zh-CN" altLang="en-US" sz="1600" b="1" u="none" strike="noStrike" kern="1200" cap="none" normalizeH="0" baseline="0" dirty="0">
                          <a:ln>
                            <a:noFill/>
                          </a:ln>
                          <a:effectLst/>
                        </a:rPr>
                        <a:t> </a:t>
                      </a:r>
                      <a:r>
                        <a:rPr kumimoji="0" lang="en-US" sz="1600" b="1" u="none" strike="noStrike" kern="1200" cap="none" normalizeH="0" baseline="0" dirty="0">
                          <a:ln>
                            <a:noFill/>
                          </a:ln>
                          <a:effectLst/>
                        </a:rPr>
                        <a:t>0.55</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rPr>
                        <a:t>0.3</a:t>
                      </a:r>
                      <a:r>
                        <a:rPr kumimoji="0" lang="en-US" altLang="zh-CN" sz="1600" b="1" u="none" strike="noStrike" kern="1200" cap="none" normalizeH="0" baseline="0" dirty="0">
                          <a:ln>
                            <a:noFill/>
                          </a:ln>
                          <a:effectLst/>
                        </a:rPr>
                        <a:t>7</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extLst>
                  <a:ext uri="{0D108BD9-81ED-4DB2-BD59-A6C34878D82A}">
                    <a16:rowId xmlns:a16="http://schemas.microsoft.com/office/drawing/2014/main" val="10008"/>
                  </a:ext>
                </a:extLst>
              </a:tr>
              <a:tr h="633594">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algn="l" defTabSz="685800" rtl="0" eaLnBrk="1" latinLnBrk="0" hangingPunct="1"/>
                      <a:r>
                        <a:rPr kumimoji="0" lang="en-US" sz="1600" b="1" u="none" strike="noStrike" kern="1200" cap="none" normalizeH="0" baseline="0" dirty="0">
                          <a:ln>
                            <a:noFill/>
                          </a:ln>
                          <a:effectLst/>
                        </a:rPr>
                        <a:t>Length of DCB or DES, mm</a:t>
                      </a:r>
                      <a:endParaRPr kumimoji="0" lang="zh-CN" altLang="en-US" sz="1600" b="1" i="0" u="none" strike="noStrike" kern="1200" cap="none" normalizeH="0" baseline="0" dirty="0">
                        <a:ln>
                          <a:noFill/>
                        </a:ln>
                        <a:solidFill>
                          <a:schemeClr val="tx2"/>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rPr>
                        <a:t>23.35</a:t>
                      </a:r>
                      <a:r>
                        <a:rPr kumimoji="0" lang="zh-CN" altLang="en-US" sz="1600" b="1" u="none" strike="noStrike" kern="1200" cap="none" normalizeH="0" baseline="0" dirty="0">
                          <a:ln>
                            <a:noFill/>
                          </a:ln>
                          <a:effectLst/>
                        </a:rPr>
                        <a:t> </a:t>
                      </a:r>
                      <a:r>
                        <a:rPr kumimoji="0" lang="en-US" sz="1600" b="1" u="none" strike="noStrike" kern="1200" cap="none" normalizeH="0" baseline="0" dirty="0">
                          <a:ln>
                            <a:noFill/>
                          </a:ln>
                          <a:effectLst/>
                        </a:rPr>
                        <a:t>±</a:t>
                      </a:r>
                      <a:r>
                        <a:rPr kumimoji="0" lang="zh-CN" altLang="en-US" sz="1600" b="1" u="none" strike="noStrike" kern="1200" cap="none" normalizeH="0" baseline="0" dirty="0">
                          <a:ln>
                            <a:noFill/>
                          </a:ln>
                          <a:effectLst/>
                        </a:rPr>
                        <a:t> </a:t>
                      </a:r>
                      <a:r>
                        <a:rPr kumimoji="0" lang="en-US" sz="1600" b="1" u="none" strike="noStrike" kern="1200" cap="none" normalizeH="0" baseline="0" dirty="0">
                          <a:ln>
                            <a:noFill/>
                          </a:ln>
                          <a:effectLst/>
                        </a:rPr>
                        <a:t>5.86</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rPr>
                        <a:t>23.43</a:t>
                      </a:r>
                      <a:r>
                        <a:rPr kumimoji="0" lang="zh-CN" altLang="en-US" sz="1600" b="1" u="none" strike="noStrike" kern="1200" cap="none" normalizeH="0" baseline="0" dirty="0">
                          <a:ln>
                            <a:noFill/>
                          </a:ln>
                          <a:effectLst/>
                        </a:rPr>
                        <a:t> </a:t>
                      </a:r>
                      <a:r>
                        <a:rPr kumimoji="0" lang="en-US" sz="1600" b="1" u="none" strike="noStrike" kern="1200" cap="none" normalizeH="0" baseline="0" dirty="0">
                          <a:ln>
                            <a:noFill/>
                          </a:ln>
                          <a:effectLst/>
                        </a:rPr>
                        <a:t>±</a:t>
                      </a:r>
                      <a:r>
                        <a:rPr kumimoji="0" lang="zh-CN" altLang="en-US" sz="1600" b="1" u="none" strike="noStrike" kern="1200" cap="none" normalizeH="0" baseline="0" dirty="0">
                          <a:ln>
                            <a:noFill/>
                          </a:ln>
                          <a:effectLst/>
                        </a:rPr>
                        <a:t> </a:t>
                      </a:r>
                      <a:r>
                        <a:rPr kumimoji="0" lang="en-US" sz="1600" b="1" u="none" strike="noStrike" kern="1200" cap="none" normalizeH="0" baseline="0" dirty="0">
                          <a:ln>
                            <a:noFill/>
                          </a:ln>
                          <a:effectLst/>
                        </a:rPr>
                        <a:t>5.77</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rPr>
                        <a:t>23.28</a:t>
                      </a:r>
                      <a:r>
                        <a:rPr kumimoji="0" lang="zh-CN" altLang="en-US" sz="1600" b="1" u="none" strike="noStrike" kern="1200" cap="none" normalizeH="0" baseline="0" dirty="0">
                          <a:ln>
                            <a:noFill/>
                          </a:ln>
                          <a:effectLst/>
                        </a:rPr>
                        <a:t> </a:t>
                      </a:r>
                      <a:r>
                        <a:rPr kumimoji="0" lang="en-US" sz="1600" b="1" u="none" strike="noStrike" kern="1200" cap="none" normalizeH="0" baseline="0" dirty="0">
                          <a:ln>
                            <a:noFill/>
                          </a:ln>
                          <a:effectLst/>
                        </a:rPr>
                        <a:t>±</a:t>
                      </a:r>
                      <a:r>
                        <a:rPr kumimoji="0" lang="zh-CN" altLang="en-US" sz="1600" b="1" u="none" strike="noStrike" kern="1200" cap="none" normalizeH="0" baseline="0" dirty="0">
                          <a:ln>
                            <a:noFill/>
                          </a:ln>
                          <a:effectLst/>
                        </a:rPr>
                        <a:t> </a:t>
                      </a:r>
                      <a:r>
                        <a:rPr kumimoji="0" lang="en-US" sz="1600" b="1" u="none" strike="noStrike" kern="1200" cap="none" normalizeH="0" baseline="0" dirty="0">
                          <a:ln>
                            <a:noFill/>
                          </a:ln>
                          <a:effectLst/>
                        </a:rPr>
                        <a:t>5.95</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rPr>
                        <a:t>0.8</a:t>
                      </a:r>
                      <a:r>
                        <a:rPr kumimoji="0" lang="en-US" altLang="zh-CN" sz="1600" b="1" u="none" strike="noStrike" kern="1200" cap="none" normalizeH="0" baseline="0" dirty="0">
                          <a:ln>
                            <a:noFill/>
                          </a:ln>
                          <a:effectLst/>
                        </a:rPr>
                        <a:t>4</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extLst>
                  <a:ext uri="{0D108BD9-81ED-4DB2-BD59-A6C34878D82A}">
                    <a16:rowId xmlns:a16="http://schemas.microsoft.com/office/drawing/2014/main" val="10009"/>
                  </a:ext>
                </a:extLst>
              </a:tr>
              <a:tr h="374170">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algn="l" defTabSz="685800" rtl="0" eaLnBrk="1" latinLnBrk="0" hangingPunct="1"/>
                      <a:r>
                        <a:rPr kumimoji="0" lang="en-US" sz="1600" b="1" u="none" strike="noStrike" kern="1200" cap="none" normalizeH="0" baseline="0" dirty="0">
                          <a:ln>
                            <a:noFill/>
                          </a:ln>
                          <a:effectLst/>
                        </a:rPr>
                        <a:t>OCT</a:t>
                      </a:r>
                      <a:endParaRPr kumimoji="0" lang="zh-CN" altLang="en-US" sz="1600" b="1" i="0" u="none" strike="noStrike" kern="1200" cap="none" normalizeH="0" baseline="0" dirty="0">
                        <a:ln>
                          <a:noFill/>
                        </a:ln>
                        <a:solidFill>
                          <a:schemeClr val="tx2"/>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rPr>
                        <a:t>45</a:t>
                      </a:r>
                      <a:r>
                        <a:rPr kumimoji="0" lang="zh-CN" altLang="en-US" sz="1600" b="1" u="none" strike="noStrike" kern="1200" cap="none" normalizeH="0" baseline="0" dirty="0">
                          <a:ln>
                            <a:noFill/>
                          </a:ln>
                          <a:effectLst/>
                        </a:rPr>
                        <a:t> </a:t>
                      </a:r>
                      <a:r>
                        <a:rPr kumimoji="0" lang="en-US" sz="1600" b="1" u="none" strike="noStrike" kern="1200" cap="none" normalizeH="0" baseline="0" dirty="0">
                          <a:ln>
                            <a:noFill/>
                          </a:ln>
                          <a:effectLst/>
                        </a:rPr>
                        <a:t>(19.5)</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rPr>
                        <a:t>25</a:t>
                      </a:r>
                      <a:r>
                        <a:rPr kumimoji="0" lang="zh-CN" altLang="en-US" sz="1600" b="1" u="none" strike="noStrike" kern="1200" cap="none" normalizeH="0" baseline="0" dirty="0">
                          <a:ln>
                            <a:noFill/>
                          </a:ln>
                          <a:effectLst/>
                        </a:rPr>
                        <a:t> </a:t>
                      </a:r>
                      <a:r>
                        <a:rPr kumimoji="0" lang="en-US" sz="1600" b="1" u="none" strike="noStrike" kern="1200" cap="none" normalizeH="0" baseline="0" dirty="0">
                          <a:ln>
                            <a:noFill/>
                          </a:ln>
                          <a:effectLst/>
                        </a:rPr>
                        <a:t>(22.1)</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rPr>
                        <a:t>20</a:t>
                      </a:r>
                      <a:r>
                        <a:rPr kumimoji="0" lang="zh-CN" altLang="en-US" sz="1600" b="1" u="none" strike="noStrike" kern="1200" cap="none" normalizeH="0" baseline="0" dirty="0">
                          <a:ln>
                            <a:noFill/>
                          </a:ln>
                          <a:effectLst/>
                        </a:rPr>
                        <a:t> </a:t>
                      </a:r>
                      <a:r>
                        <a:rPr kumimoji="0" lang="en-US" sz="1600" b="1" u="none" strike="noStrike" kern="1200" cap="none" normalizeH="0" baseline="0" dirty="0">
                          <a:ln>
                            <a:noFill/>
                          </a:ln>
                          <a:effectLst/>
                        </a:rPr>
                        <a:t>(17.0) </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rPr>
                        <a:t>0.32</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extLst>
                  <a:ext uri="{0D108BD9-81ED-4DB2-BD59-A6C34878D82A}">
                    <a16:rowId xmlns:a16="http://schemas.microsoft.com/office/drawing/2014/main" val="10010"/>
                  </a:ext>
                </a:extLst>
              </a:tr>
              <a:tr h="374170">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algn="l" defTabSz="685800" rtl="0" eaLnBrk="1" latinLnBrk="0" hangingPunct="1"/>
                      <a:r>
                        <a:rPr kumimoji="0" lang="en-US" sz="1600" b="1" u="none" strike="noStrike" kern="1200" cap="none" normalizeH="0" baseline="0" dirty="0">
                          <a:ln>
                            <a:noFill/>
                          </a:ln>
                          <a:effectLst/>
                        </a:rPr>
                        <a:t>IVUS</a:t>
                      </a:r>
                      <a:endParaRPr kumimoji="0" lang="zh-CN" altLang="en-US" sz="1600" b="1" i="0" u="none" strike="noStrike" kern="1200" cap="none" normalizeH="0" baseline="0" dirty="0">
                        <a:ln>
                          <a:noFill/>
                        </a:ln>
                        <a:solidFill>
                          <a:schemeClr val="tx2"/>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rPr>
                        <a:t>4</a:t>
                      </a:r>
                      <a:r>
                        <a:rPr kumimoji="0" lang="zh-CN" altLang="en-US" sz="1600" b="1" u="none" strike="noStrike" kern="1200" cap="none" normalizeH="0" baseline="0" dirty="0">
                          <a:ln>
                            <a:noFill/>
                          </a:ln>
                          <a:effectLst/>
                        </a:rPr>
                        <a:t> </a:t>
                      </a:r>
                      <a:r>
                        <a:rPr kumimoji="0" lang="en-US" sz="1600" b="1" u="none" strike="noStrike" kern="1200" cap="none" normalizeH="0" baseline="0" dirty="0">
                          <a:ln>
                            <a:noFill/>
                          </a:ln>
                          <a:effectLst/>
                        </a:rPr>
                        <a:t>(1.7)</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rPr>
                        <a:t>2</a:t>
                      </a:r>
                      <a:r>
                        <a:rPr kumimoji="0" lang="zh-CN" altLang="en-US" sz="1600" b="1" u="none" strike="noStrike" kern="1200" cap="none" normalizeH="0" baseline="0" dirty="0">
                          <a:ln>
                            <a:noFill/>
                          </a:ln>
                          <a:effectLst/>
                        </a:rPr>
                        <a:t> </a:t>
                      </a:r>
                      <a:r>
                        <a:rPr kumimoji="0" lang="en-US" sz="1600" b="1" u="none" strike="noStrike" kern="1200" cap="none" normalizeH="0" baseline="0" dirty="0">
                          <a:ln>
                            <a:noFill/>
                          </a:ln>
                          <a:effectLst/>
                        </a:rPr>
                        <a:t>(1.8)</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rPr>
                        <a:t>2</a:t>
                      </a:r>
                      <a:r>
                        <a:rPr kumimoji="0" lang="zh-CN" altLang="en-US" sz="1600" b="1" u="none" strike="noStrike" kern="1200" cap="none" normalizeH="0" baseline="0" dirty="0">
                          <a:ln>
                            <a:noFill/>
                          </a:ln>
                          <a:effectLst/>
                        </a:rPr>
                        <a:t> </a:t>
                      </a:r>
                      <a:r>
                        <a:rPr kumimoji="0" lang="en-US" sz="1600" b="1" u="none" strike="noStrike" kern="1200" cap="none" normalizeH="0" baseline="0" dirty="0">
                          <a:ln>
                            <a:noFill/>
                          </a:ln>
                          <a:effectLst/>
                        </a:rPr>
                        <a:t>(1.7)</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rPr>
                        <a:t>1.00</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extLst>
                  <a:ext uri="{0D108BD9-81ED-4DB2-BD59-A6C34878D82A}">
                    <a16:rowId xmlns:a16="http://schemas.microsoft.com/office/drawing/2014/main" val="10011"/>
                  </a:ext>
                </a:extLst>
              </a:tr>
            </a:tbl>
          </a:graphicData>
        </a:graphic>
      </p:graphicFrame>
      <p:pic>
        <p:nvPicPr>
          <p:cNvPr id="6" name="Picture 14">
            <a:extLst>
              <a:ext uri="{FF2B5EF4-FFF2-40B4-BE49-F238E27FC236}">
                <a16:creationId xmlns:a16="http://schemas.microsoft.com/office/drawing/2014/main" id="{6A156F5F-16B7-4670-B79C-4E5802BA4D9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0AF24E1-8524-4FCB-8E4D-E6EED3A9E6F5}"/>
              </a:ext>
            </a:extLst>
          </p:cNvPr>
          <p:cNvSpPr/>
          <p:nvPr/>
        </p:nvSpPr>
        <p:spPr bwMode="auto">
          <a:xfrm>
            <a:off x="170329" y="5710952"/>
            <a:ext cx="9932893" cy="707886"/>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4000" b="1"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42353231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txBox="1">
            <a:spLocks noChangeArrowheads="1"/>
          </p:cNvSpPr>
          <p:nvPr/>
        </p:nvSpPr>
        <p:spPr bwMode="auto">
          <a:xfrm>
            <a:off x="0" y="42278"/>
            <a:ext cx="10058399" cy="566738"/>
          </a:xfrm>
          <a:prstGeom prst="rect">
            <a:avLst/>
          </a:prstGeom>
          <a:noFill/>
          <a:ln w="9525">
            <a:noFill/>
            <a:miter lim="800000"/>
          </a:ln>
        </p:spPr>
        <p:txBody>
          <a:bodyPr vert="horz" wrap="square" lIns="45720" tIns="45720" rIns="45720" bIns="45720" numCol="1" anchor="t" anchorCtr="0" compatLnSpc="1"/>
          <a:lstStyle>
            <a:lvl1pPr algn="ctr" rtl="0" eaLnBrk="0" fontAlgn="base" hangingPunct="0">
              <a:spcBef>
                <a:spcPct val="0"/>
              </a:spcBef>
              <a:spcAft>
                <a:spcPct val="0"/>
              </a:spcAft>
              <a:defRPr sz="2500" b="1" baseline="0">
                <a:solidFill>
                  <a:schemeClr val="bg1"/>
                </a:solidFill>
                <a:latin typeface="+mj-lt"/>
                <a:ea typeface="+mj-ea"/>
                <a:cs typeface="+mj-cs"/>
              </a:defRPr>
            </a:lvl1pPr>
            <a:lvl2pPr algn="ctr" rtl="0" eaLnBrk="0" fontAlgn="base" hangingPunct="0">
              <a:spcBef>
                <a:spcPct val="0"/>
              </a:spcBef>
              <a:spcAft>
                <a:spcPct val="0"/>
              </a:spcAft>
              <a:defRPr sz="2700" b="1">
                <a:solidFill>
                  <a:schemeClr val="tx1"/>
                </a:solidFill>
                <a:latin typeface="Arial" panose="020B0604020202020204" pitchFamily="34" charset="0"/>
              </a:defRPr>
            </a:lvl2pPr>
            <a:lvl3pPr algn="ctr" rtl="0" eaLnBrk="0" fontAlgn="base" hangingPunct="0">
              <a:spcBef>
                <a:spcPct val="0"/>
              </a:spcBef>
              <a:spcAft>
                <a:spcPct val="0"/>
              </a:spcAft>
              <a:defRPr sz="2700" b="1">
                <a:solidFill>
                  <a:schemeClr val="tx1"/>
                </a:solidFill>
                <a:latin typeface="Arial" panose="020B0604020202020204" pitchFamily="34" charset="0"/>
              </a:defRPr>
            </a:lvl3pPr>
            <a:lvl4pPr algn="ctr" rtl="0" eaLnBrk="0" fontAlgn="base" hangingPunct="0">
              <a:spcBef>
                <a:spcPct val="0"/>
              </a:spcBef>
              <a:spcAft>
                <a:spcPct val="0"/>
              </a:spcAft>
              <a:defRPr sz="2700" b="1">
                <a:solidFill>
                  <a:schemeClr val="tx1"/>
                </a:solidFill>
                <a:latin typeface="Arial" panose="020B0604020202020204" pitchFamily="34" charset="0"/>
              </a:defRPr>
            </a:lvl4pPr>
            <a:lvl5pPr algn="ctr" rtl="0" eaLnBrk="0" fontAlgn="base" hangingPunct="0">
              <a:spcBef>
                <a:spcPct val="0"/>
              </a:spcBef>
              <a:spcAft>
                <a:spcPct val="0"/>
              </a:spcAft>
              <a:defRPr sz="2700" b="1">
                <a:solidFill>
                  <a:schemeClr val="tx1"/>
                </a:solidFill>
                <a:latin typeface="Arial" panose="020B0604020202020204" pitchFamily="34" charset="0"/>
              </a:defRPr>
            </a:lvl5pPr>
            <a:lvl6pPr marL="342900" algn="ctr" rtl="0" fontAlgn="base">
              <a:spcBef>
                <a:spcPct val="0"/>
              </a:spcBef>
              <a:spcAft>
                <a:spcPct val="0"/>
              </a:spcAft>
              <a:defRPr sz="2700" b="1">
                <a:solidFill>
                  <a:schemeClr val="tx1"/>
                </a:solidFill>
                <a:latin typeface="Arial" panose="020B0604020202020204" pitchFamily="34" charset="0"/>
              </a:defRPr>
            </a:lvl6pPr>
            <a:lvl7pPr marL="685800" algn="ctr" rtl="0" fontAlgn="base">
              <a:spcBef>
                <a:spcPct val="0"/>
              </a:spcBef>
              <a:spcAft>
                <a:spcPct val="0"/>
              </a:spcAft>
              <a:defRPr sz="2700" b="1">
                <a:solidFill>
                  <a:schemeClr val="tx1"/>
                </a:solidFill>
                <a:latin typeface="Arial" panose="020B0604020202020204" pitchFamily="34" charset="0"/>
              </a:defRPr>
            </a:lvl7pPr>
            <a:lvl8pPr marL="1028700" algn="ctr" rtl="0" fontAlgn="base">
              <a:spcBef>
                <a:spcPct val="0"/>
              </a:spcBef>
              <a:spcAft>
                <a:spcPct val="0"/>
              </a:spcAft>
              <a:defRPr sz="2700" b="1">
                <a:solidFill>
                  <a:schemeClr val="tx1"/>
                </a:solidFill>
                <a:latin typeface="Arial" panose="020B0604020202020204" pitchFamily="34" charset="0"/>
              </a:defRPr>
            </a:lvl8pPr>
            <a:lvl9pPr marL="1371600" algn="ctr" rtl="0" fontAlgn="base">
              <a:spcBef>
                <a:spcPct val="0"/>
              </a:spcBef>
              <a:spcAft>
                <a:spcPct val="0"/>
              </a:spcAft>
              <a:defRPr sz="2700"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0" cap="none" spc="0" normalizeH="0" baseline="0" noProof="0" dirty="0">
                <a:ln>
                  <a:noFill/>
                </a:ln>
                <a:solidFill>
                  <a:srgbClr val="FFFF00"/>
                </a:solidFill>
                <a:effectLst/>
                <a:uLnTx/>
                <a:uFillTx/>
                <a:latin typeface="Arial"/>
                <a:ea typeface="+mj-ea"/>
                <a:cs typeface="+mj-cs"/>
              </a:rPr>
              <a:t>DCB-ACS Trial: Quantitative Coronary Angiographic Results</a:t>
            </a:r>
            <a:endParaRPr kumimoji="0" lang="en-US" sz="3600" b="1" i="0" u="none" strike="noStrike" kern="0" cap="none" spc="0" normalizeH="0" baseline="0" noProof="0" dirty="0">
              <a:ln>
                <a:noFill/>
              </a:ln>
              <a:solidFill>
                <a:srgbClr val="FFFF00"/>
              </a:solidFill>
              <a:effectLst/>
              <a:uLnTx/>
              <a:uFillTx/>
              <a:latin typeface="Arial"/>
              <a:ea typeface="+mj-ea"/>
              <a:cs typeface="+mj-cs"/>
            </a:endParaRPr>
          </a:p>
        </p:txBody>
      </p:sp>
      <p:sp>
        <p:nvSpPr>
          <p:cNvPr id="4" name="TextBox 3"/>
          <p:cNvSpPr txBox="1"/>
          <p:nvPr/>
        </p:nvSpPr>
        <p:spPr>
          <a:xfrm>
            <a:off x="8328211" y="6488668"/>
            <a:ext cx="195878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Yu B, TCT 2023</a:t>
            </a:r>
          </a:p>
        </p:txBody>
      </p:sp>
      <p:graphicFrame>
        <p:nvGraphicFramePr>
          <p:cNvPr id="5" name="Group 4"/>
          <p:cNvGraphicFramePr>
            <a:graphicFrameLocks noGrp="1"/>
          </p:cNvGraphicFramePr>
          <p:nvPr>
            <p:extLst>
              <p:ext uri="{D42A27DB-BD31-4B8C-83A1-F6EECF244321}">
                <p14:modId xmlns:p14="http://schemas.microsoft.com/office/powerpoint/2010/main" val="3153783640"/>
              </p:ext>
            </p:extLst>
          </p:nvPr>
        </p:nvGraphicFramePr>
        <p:xfrm>
          <a:off x="277904" y="1290921"/>
          <a:ext cx="9780495" cy="5188780"/>
        </p:xfrm>
        <a:graphic>
          <a:graphicData uri="http://schemas.openxmlformats.org/drawingml/2006/table">
            <a:tbl>
              <a:tblPr>
                <a:tableStyleId>{22838BEF-8BB2-4498-84A7-C5851F593DF1}</a:tableStyleId>
              </a:tblPr>
              <a:tblGrid>
                <a:gridCol w="4024085">
                  <a:extLst>
                    <a:ext uri="{9D8B030D-6E8A-4147-A177-3AD203B41FA5}">
                      <a16:colId xmlns:a16="http://schemas.microsoft.com/office/drawing/2014/main" val="20000"/>
                    </a:ext>
                  </a:extLst>
                </a:gridCol>
                <a:gridCol w="2322854">
                  <a:extLst>
                    <a:ext uri="{9D8B030D-6E8A-4147-A177-3AD203B41FA5}">
                      <a16:colId xmlns:a16="http://schemas.microsoft.com/office/drawing/2014/main" val="20001"/>
                    </a:ext>
                  </a:extLst>
                </a:gridCol>
                <a:gridCol w="2293970">
                  <a:extLst>
                    <a:ext uri="{9D8B030D-6E8A-4147-A177-3AD203B41FA5}">
                      <a16:colId xmlns:a16="http://schemas.microsoft.com/office/drawing/2014/main" val="20002"/>
                    </a:ext>
                  </a:extLst>
                </a:gridCol>
                <a:gridCol w="1139586">
                  <a:extLst>
                    <a:ext uri="{9D8B030D-6E8A-4147-A177-3AD203B41FA5}">
                      <a16:colId xmlns:a16="http://schemas.microsoft.com/office/drawing/2014/main" val="20003"/>
                    </a:ext>
                  </a:extLst>
                </a:gridCol>
              </a:tblGrid>
              <a:tr h="373225">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30000"/>
                        </a:spcBef>
                        <a:spcAft>
                          <a:spcPct val="0"/>
                        </a:spcAft>
                        <a:buClr>
                          <a:schemeClr val="tx2"/>
                        </a:buClr>
                        <a:buSzPct val="110000"/>
                        <a:buFontTx/>
                        <a:buNone/>
                      </a:pPr>
                      <a:endParaRPr kumimoji="0" lang="en-US" sz="1600" b="1"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a:txBody>
                  <a:tcPr marL="68580" marR="68580" marT="34293" marB="34293" anchor="ctr" horzOverflow="overflow"/>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ts val="650"/>
                        </a:spcBef>
                        <a:spcAft>
                          <a:spcPct val="0"/>
                        </a:spcAft>
                        <a:buClr>
                          <a:schemeClr val="tx2"/>
                        </a:buClr>
                        <a:buSzPct val="110000"/>
                        <a:buFontTx/>
                        <a:buNone/>
                      </a:pPr>
                      <a:r>
                        <a:rPr kumimoji="0" lang="en-US" sz="1600" b="1" u="none" strike="noStrike" cap="none" normalizeH="0" baseline="0" dirty="0">
                          <a:ln>
                            <a:noFill/>
                          </a:ln>
                          <a:effectLst/>
                          <a:latin typeface="Arial" panose="020B0604020202020204" pitchFamily="34" charset="0"/>
                          <a:cs typeface="Arial" panose="020B0604020202020204" pitchFamily="34" charset="0"/>
                        </a:rPr>
                        <a:t>DCB n = </a:t>
                      </a:r>
                      <a:r>
                        <a:rPr kumimoji="0" lang="en-US" altLang="zh-CN" sz="1600" b="1" u="none" strike="noStrike" cap="none" normalizeH="0" baseline="0" dirty="0">
                          <a:ln>
                            <a:noFill/>
                          </a:ln>
                          <a:effectLst/>
                          <a:latin typeface="Arial" panose="020B0604020202020204" pitchFamily="34" charset="0"/>
                          <a:cs typeface="Arial" panose="020B0604020202020204" pitchFamily="34" charset="0"/>
                        </a:rPr>
                        <a:t>113</a:t>
                      </a:r>
                      <a:endParaRPr kumimoji="0" lang="en-US" sz="1600" b="1" i="0" u="none" strike="noStrike" cap="none" normalizeH="0" baseline="0" dirty="0">
                        <a:ln>
                          <a:noFill/>
                        </a:ln>
                        <a:solidFill>
                          <a:schemeClr val="tx2"/>
                        </a:solidFill>
                        <a:effectLst/>
                        <a:latin typeface="Arial" panose="020B0604020202020204" pitchFamily="34" charset="0"/>
                        <a:cs typeface="Arial" panose="020B0604020202020204" pitchFamily="34" charset="0"/>
                      </a:endParaRPr>
                    </a:p>
                  </a:txBody>
                  <a:tcPr marL="68580" marR="68580" marT="34293" marB="34293" anchor="ctr" horzOverflow="overflow"/>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ts val="650"/>
                        </a:spcBef>
                        <a:spcAft>
                          <a:spcPct val="0"/>
                        </a:spcAft>
                        <a:buClrTx/>
                        <a:buSzTx/>
                        <a:buFontTx/>
                        <a:buNone/>
                      </a:pPr>
                      <a:r>
                        <a:rPr kumimoji="0" lang="en-US" sz="1600" b="1" u="none" strike="noStrike" cap="none" normalizeH="0" baseline="0" dirty="0">
                          <a:ln>
                            <a:noFill/>
                          </a:ln>
                          <a:effectLst/>
                          <a:latin typeface="Arial" panose="020B0604020202020204" pitchFamily="34" charset="0"/>
                          <a:cs typeface="Arial" panose="020B0604020202020204" pitchFamily="34" charset="0"/>
                        </a:rPr>
                        <a:t>DES n </a:t>
                      </a:r>
                      <a:r>
                        <a:rPr kumimoji="0" lang="en-US" sz="1600" b="1" u="none" strike="noStrike" cap="none" normalizeH="0" baseline="0">
                          <a:ln>
                            <a:noFill/>
                          </a:ln>
                          <a:effectLst/>
                          <a:latin typeface="Arial" panose="020B0604020202020204" pitchFamily="34" charset="0"/>
                          <a:cs typeface="Arial" panose="020B0604020202020204" pitchFamily="34" charset="0"/>
                        </a:rPr>
                        <a:t>= </a:t>
                      </a:r>
                      <a:r>
                        <a:rPr kumimoji="0" lang="en-US" altLang="zh-CN" sz="1600" b="1" u="none" strike="noStrike" cap="none" normalizeH="0" baseline="0">
                          <a:ln>
                            <a:noFill/>
                          </a:ln>
                          <a:effectLst/>
                          <a:latin typeface="Arial" panose="020B0604020202020204" pitchFamily="34" charset="0"/>
                          <a:cs typeface="Arial" panose="020B0604020202020204" pitchFamily="34" charset="0"/>
                        </a:rPr>
                        <a:t>118</a:t>
                      </a:r>
                      <a:endParaRPr kumimoji="0" lang="en-US" sz="1600" b="1" i="0" u="none" strike="noStrike" cap="none" normalizeH="0" baseline="0" dirty="0">
                        <a:ln>
                          <a:noFill/>
                        </a:ln>
                        <a:solidFill>
                          <a:schemeClr val="tx2"/>
                        </a:solidFill>
                        <a:effectLst/>
                        <a:latin typeface="Arial" panose="020B0604020202020204" pitchFamily="34" charset="0"/>
                        <a:cs typeface="Arial" panose="020B0604020202020204" pitchFamily="34" charset="0"/>
                      </a:endParaRPr>
                    </a:p>
                  </a:txBody>
                  <a:tcPr marL="68580" marR="68580" marT="34293" marB="34293" anchor="ctr" horzOverflow="overflow"/>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ts val="650"/>
                        </a:spcBef>
                        <a:spcAft>
                          <a:spcPct val="0"/>
                        </a:spcAft>
                        <a:buClr>
                          <a:schemeClr val="tx2"/>
                        </a:buClr>
                        <a:buSzPct val="110000"/>
                        <a:buFontTx/>
                        <a:buNone/>
                      </a:pPr>
                      <a:r>
                        <a:rPr kumimoji="0" lang="en-US" sz="1600" b="1" u="none" strike="noStrike" cap="none" normalizeH="0" baseline="0" dirty="0">
                          <a:ln>
                            <a:noFill/>
                          </a:ln>
                          <a:effectLst/>
                          <a:latin typeface="Arial" panose="020B0604020202020204" pitchFamily="34" charset="0"/>
                          <a:cs typeface="Arial" panose="020B0604020202020204" pitchFamily="34" charset="0"/>
                        </a:rPr>
                        <a:t>P Value</a:t>
                      </a:r>
                      <a:endParaRPr kumimoji="0" lang="en-US" sz="1600" b="1" i="0" u="none" strike="noStrike" cap="none" normalizeH="0" baseline="0" dirty="0">
                        <a:ln>
                          <a:noFill/>
                        </a:ln>
                        <a:solidFill>
                          <a:schemeClr val="tx2"/>
                        </a:solidFill>
                        <a:effectLst/>
                        <a:latin typeface="Arial" panose="020B0604020202020204" pitchFamily="34" charset="0"/>
                        <a:cs typeface="Arial" panose="020B0604020202020204" pitchFamily="34" charset="0"/>
                      </a:endParaRPr>
                    </a:p>
                  </a:txBody>
                  <a:tcPr marL="68580" marR="68580" marT="34293" marB="34293" anchor="ctr" horzOverflow="overflow"/>
                </a:tc>
                <a:extLst>
                  <a:ext uri="{0D108BD9-81ED-4DB2-BD59-A6C34878D82A}">
                    <a16:rowId xmlns:a16="http://schemas.microsoft.com/office/drawing/2014/main" val="10000"/>
                  </a:ext>
                </a:extLst>
              </a:tr>
              <a:tr h="321037">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algn="l" defTabSz="685800" rtl="0" eaLnBrk="1" latinLnBrk="0" hangingPunct="1"/>
                      <a:r>
                        <a:rPr kumimoji="0" lang="en-US" sz="1600" b="1" u="none" strike="noStrike" kern="1200" cap="none" normalizeH="0" baseline="0" dirty="0">
                          <a:ln>
                            <a:noFill/>
                          </a:ln>
                          <a:effectLst/>
                          <a:latin typeface="Arial" panose="020B0604020202020204" pitchFamily="34" charset="0"/>
                          <a:cs typeface="Arial" panose="020B0604020202020204" pitchFamily="34" charset="0"/>
                        </a:rPr>
                        <a:t>Pre-procedure QCA</a:t>
                      </a:r>
                      <a:endParaRPr kumimoji="0" lang="zh-CN" altLang="en-US" sz="1600" b="1" i="0" u="none" strike="noStrike" kern="1200" cap="none" normalizeH="0" baseline="0" dirty="0">
                        <a:ln>
                          <a:noFill/>
                        </a:ln>
                        <a:solidFill>
                          <a:schemeClr val="tx2"/>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r>
                        <a:rPr lang="en-US" sz="900" b="1" dirty="0">
                          <a:effectLst/>
                          <a:latin typeface="Arial" panose="020B0604020202020204" pitchFamily="34" charset="0"/>
                          <a:cs typeface="Arial" panose="020B0604020202020204" pitchFamily="34" charset="0"/>
                        </a:rPr>
                        <a:t> </a:t>
                      </a:r>
                      <a:endParaRPr lang="zh-CN" sz="1200" b="1" dirty="0">
                        <a:effectLst/>
                        <a:latin typeface="Arial" panose="020B0604020202020204" pitchFamily="34" charset="0"/>
                        <a:ea typeface="宋体" pitchFamily="2" charset="-122"/>
                        <a:cs typeface="Arial" panose="020B0604020202020204" pitchFamily="3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r>
                        <a:rPr lang="en-US" sz="900" b="1" dirty="0">
                          <a:effectLst/>
                          <a:latin typeface="Arial" panose="020B0604020202020204" pitchFamily="34" charset="0"/>
                          <a:cs typeface="Arial" panose="020B0604020202020204" pitchFamily="34" charset="0"/>
                        </a:rPr>
                        <a:t> </a:t>
                      </a:r>
                      <a:endParaRPr lang="zh-CN" sz="1200" b="1" dirty="0">
                        <a:effectLst/>
                        <a:latin typeface="Arial" panose="020B0604020202020204" pitchFamily="34" charset="0"/>
                        <a:ea typeface="宋体" pitchFamily="2" charset="-122"/>
                        <a:cs typeface="Arial" panose="020B0604020202020204" pitchFamily="3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r>
                        <a:rPr lang="en-US" sz="900" b="1" dirty="0">
                          <a:effectLst/>
                          <a:latin typeface="Arial" panose="020B0604020202020204" pitchFamily="34" charset="0"/>
                          <a:cs typeface="Arial" panose="020B0604020202020204" pitchFamily="34" charset="0"/>
                        </a:rPr>
                        <a:t> </a:t>
                      </a:r>
                      <a:endParaRPr lang="zh-CN" sz="1200" b="1" dirty="0">
                        <a:effectLst/>
                        <a:latin typeface="Arial" panose="020B0604020202020204" pitchFamily="34" charset="0"/>
                        <a:ea typeface="宋体"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10001"/>
                  </a:ext>
                </a:extLst>
              </a:tr>
              <a:tr h="321037">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indent="0" algn="l" defTabSz="685800" rtl="0" eaLnBrk="1" latinLnBrk="0" hangingPunct="1"/>
                      <a:r>
                        <a:rPr kumimoji="0" lang="zh-CN" altLang="en-US" sz="1600" b="1" u="none" strike="noStrike" kern="1200" cap="none" normalizeH="0" baseline="0" dirty="0">
                          <a:ln>
                            <a:noFill/>
                          </a:ln>
                          <a:effectLst/>
                          <a:latin typeface="Arial" panose="020B0604020202020204" pitchFamily="34" charset="0"/>
                          <a:cs typeface="Arial" panose="020B0604020202020204" pitchFamily="34" charset="0"/>
                        </a:rPr>
                        <a:t>  </a:t>
                      </a:r>
                      <a:r>
                        <a:rPr kumimoji="0" lang="en-US" altLang="zh-CN" sz="1600" b="1" u="none" strike="noStrike" kern="1200" cap="none" normalizeH="0" baseline="0" dirty="0">
                          <a:ln>
                            <a:noFill/>
                          </a:ln>
                          <a:effectLst/>
                          <a:latin typeface="Arial" panose="020B0604020202020204" pitchFamily="34" charset="0"/>
                          <a:cs typeface="Arial" panose="020B0604020202020204" pitchFamily="34" charset="0"/>
                        </a:rPr>
                        <a:t>-</a:t>
                      </a:r>
                      <a:r>
                        <a:rPr kumimoji="0" lang="zh-CN" altLang="en-US" sz="1600" b="1" u="none" strike="noStrike" kern="1200" cap="none" normalizeH="0" baseline="0" dirty="0">
                          <a:ln>
                            <a:noFill/>
                          </a:ln>
                          <a:effectLst/>
                          <a:latin typeface="Arial" panose="020B0604020202020204" pitchFamily="34" charset="0"/>
                          <a:cs typeface="Arial" panose="020B0604020202020204" pitchFamily="34" charset="0"/>
                        </a:rPr>
                        <a:t> </a:t>
                      </a:r>
                      <a:r>
                        <a:rPr kumimoji="0" lang="en-US" sz="1600" b="1" u="none" strike="noStrike" kern="1200" cap="none" normalizeH="0" baseline="0" dirty="0">
                          <a:ln>
                            <a:noFill/>
                          </a:ln>
                          <a:effectLst/>
                          <a:latin typeface="Arial" panose="020B0604020202020204" pitchFamily="34" charset="0"/>
                          <a:cs typeface="Arial" panose="020B0604020202020204" pitchFamily="34" charset="0"/>
                        </a:rPr>
                        <a:t>Lesion length, mm</a:t>
                      </a:r>
                      <a:endParaRPr kumimoji="0" lang="zh-CN" altLang="en-US" sz="1600" b="1" i="0" u="none" strike="noStrike" kern="1200" cap="none" normalizeH="0" baseline="0" dirty="0">
                        <a:ln>
                          <a:noFill/>
                        </a:ln>
                        <a:solidFill>
                          <a:schemeClr val="tx2"/>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latin typeface="Arial" panose="020B0604020202020204" pitchFamily="34" charset="0"/>
                          <a:cs typeface="Arial" panose="020B0604020202020204" pitchFamily="34" charset="0"/>
                        </a:rPr>
                        <a:t>14.39 (10.46-20.68)</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latin typeface="Arial" panose="020B0604020202020204" pitchFamily="34" charset="0"/>
                          <a:cs typeface="Arial" panose="020B0604020202020204" pitchFamily="34" charset="0"/>
                        </a:rPr>
                        <a:t>16.77 (11.82-22.75)</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latin typeface="Arial" panose="020B0604020202020204" pitchFamily="34" charset="0"/>
                          <a:cs typeface="Arial" panose="020B0604020202020204" pitchFamily="34" charset="0"/>
                        </a:rPr>
                        <a:t>0.04</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10002"/>
                  </a:ext>
                </a:extLst>
              </a:tr>
              <a:tr h="321037">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indent="0" algn="l" defTabSz="685800" rtl="0" eaLnBrk="1" latinLnBrk="0" hangingPunct="1"/>
                      <a:r>
                        <a:rPr kumimoji="0" lang="zh-CN" altLang="en-US" sz="1600" b="1" u="none" strike="noStrike" kern="1200" cap="none" normalizeH="0" baseline="0" dirty="0">
                          <a:ln>
                            <a:noFill/>
                          </a:ln>
                          <a:effectLst/>
                          <a:latin typeface="Arial" panose="020B0604020202020204" pitchFamily="34" charset="0"/>
                          <a:cs typeface="Arial" panose="020B0604020202020204" pitchFamily="34" charset="0"/>
                        </a:rPr>
                        <a:t>  </a:t>
                      </a:r>
                      <a:r>
                        <a:rPr kumimoji="0" lang="en-US" altLang="zh-CN" sz="1600" b="1" u="none" strike="noStrike" kern="1200" cap="none" normalizeH="0" baseline="0" dirty="0">
                          <a:ln>
                            <a:noFill/>
                          </a:ln>
                          <a:effectLst/>
                          <a:latin typeface="Arial" panose="020B0604020202020204" pitchFamily="34" charset="0"/>
                          <a:cs typeface="Arial" panose="020B0604020202020204" pitchFamily="34" charset="0"/>
                        </a:rPr>
                        <a:t>-</a:t>
                      </a:r>
                      <a:r>
                        <a:rPr kumimoji="0" lang="zh-CN" altLang="en-US" sz="1600" b="1" u="none" strike="noStrike" kern="1200" cap="none" normalizeH="0" baseline="0" dirty="0">
                          <a:ln>
                            <a:noFill/>
                          </a:ln>
                          <a:effectLst/>
                          <a:latin typeface="Arial" panose="020B0604020202020204" pitchFamily="34" charset="0"/>
                          <a:cs typeface="Arial" panose="020B0604020202020204" pitchFamily="34" charset="0"/>
                        </a:rPr>
                        <a:t> </a:t>
                      </a:r>
                      <a:r>
                        <a:rPr kumimoji="0" lang="en-US" sz="1600" b="1" u="none" strike="noStrike" kern="1200" cap="none" normalizeH="0" baseline="0" dirty="0">
                          <a:ln>
                            <a:noFill/>
                          </a:ln>
                          <a:effectLst/>
                          <a:latin typeface="Arial" panose="020B0604020202020204" pitchFamily="34" charset="0"/>
                          <a:cs typeface="Arial" panose="020B0604020202020204" pitchFamily="34" charset="0"/>
                        </a:rPr>
                        <a:t>Reference vessel diameter, mm</a:t>
                      </a:r>
                      <a:endParaRPr kumimoji="0" lang="zh-CN" altLang="en-US" sz="1600" b="1" i="0" u="none" strike="noStrike" kern="1200" cap="none" normalizeH="0" baseline="0" dirty="0">
                        <a:ln>
                          <a:noFill/>
                        </a:ln>
                        <a:solidFill>
                          <a:schemeClr val="tx2"/>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latin typeface="Arial" panose="020B0604020202020204" pitchFamily="34" charset="0"/>
                          <a:cs typeface="Arial" panose="020B0604020202020204" pitchFamily="34" charset="0"/>
                        </a:rPr>
                        <a:t>2.73</a:t>
                      </a:r>
                      <a:r>
                        <a:rPr kumimoji="0" lang="zh-CN" altLang="en-US" sz="1600" b="1" u="none" strike="noStrike" kern="1200" cap="none" normalizeH="0" baseline="0" dirty="0">
                          <a:ln>
                            <a:noFill/>
                          </a:ln>
                          <a:effectLst/>
                          <a:latin typeface="Arial" panose="020B0604020202020204" pitchFamily="34" charset="0"/>
                          <a:cs typeface="Arial" panose="020B0604020202020204" pitchFamily="34" charset="0"/>
                        </a:rPr>
                        <a:t> </a:t>
                      </a:r>
                      <a:r>
                        <a:rPr kumimoji="0" lang="en-US" sz="1600" b="1" u="none" strike="noStrike" kern="1200" cap="none" normalizeH="0" baseline="0" dirty="0">
                          <a:ln>
                            <a:noFill/>
                          </a:ln>
                          <a:effectLst/>
                          <a:latin typeface="Arial" panose="020B0604020202020204" pitchFamily="34" charset="0"/>
                          <a:cs typeface="Arial" panose="020B0604020202020204" pitchFamily="34" charset="0"/>
                        </a:rPr>
                        <a:t>±</a:t>
                      </a:r>
                      <a:r>
                        <a:rPr kumimoji="0" lang="zh-CN" altLang="en-US" sz="1600" b="1" u="none" strike="noStrike" kern="1200" cap="none" normalizeH="0" baseline="0" dirty="0">
                          <a:ln>
                            <a:noFill/>
                          </a:ln>
                          <a:effectLst/>
                          <a:latin typeface="Arial" panose="020B0604020202020204" pitchFamily="34" charset="0"/>
                          <a:cs typeface="Arial" panose="020B0604020202020204" pitchFamily="34" charset="0"/>
                        </a:rPr>
                        <a:t> </a:t>
                      </a:r>
                      <a:r>
                        <a:rPr kumimoji="0" lang="en-US" sz="1600" b="1" u="none" strike="noStrike" kern="1200" cap="none" normalizeH="0" baseline="0" dirty="0">
                          <a:ln>
                            <a:noFill/>
                          </a:ln>
                          <a:effectLst/>
                          <a:latin typeface="Arial" panose="020B0604020202020204" pitchFamily="34" charset="0"/>
                          <a:cs typeface="Arial" panose="020B0604020202020204" pitchFamily="34" charset="0"/>
                        </a:rPr>
                        <a:t>0.54</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latin typeface="Arial" panose="020B0604020202020204" pitchFamily="34" charset="0"/>
                          <a:cs typeface="Arial" panose="020B0604020202020204" pitchFamily="34" charset="0"/>
                        </a:rPr>
                        <a:t>2.77</a:t>
                      </a:r>
                      <a:r>
                        <a:rPr kumimoji="0" lang="zh-CN" altLang="en-US" sz="1600" b="1" u="none" strike="noStrike" kern="1200" cap="none" normalizeH="0" baseline="0" dirty="0">
                          <a:ln>
                            <a:noFill/>
                          </a:ln>
                          <a:effectLst/>
                          <a:latin typeface="Arial" panose="020B0604020202020204" pitchFamily="34" charset="0"/>
                          <a:cs typeface="Arial" panose="020B0604020202020204" pitchFamily="34" charset="0"/>
                        </a:rPr>
                        <a:t> </a:t>
                      </a:r>
                      <a:r>
                        <a:rPr kumimoji="0" lang="en-US" sz="1600" b="1" u="none" strike="noStrike" kern="1200" cap="none" normalizeH="0" baseline="0" dirty="0">
                          <a:ln>
                            <a:noFill/>
                          </a:ln>
                          <a:effectLst/>
                          <a:latin typeface="Arial" panose="020B0604020202020204" pitchFamily="34" charset="0"/>
                          <a:cs typeface="Arial" panose="020B0604020202020204" pitchFamily="34" charset="0"/>
                        </a:rPr>
                        <a:t>±</a:t>
                      </a:r>
                      <a:r>
                        <a:rPr kumimoji="0" lang="zh-CN" altLang="en-US" sz="1600" b="1" u="none" strike="noStrike" kern="1200" cap="none" normalizeH="0" baseline="0" dirty="0">
                          <a:ln>
                            <a:noFill/>
                          </a:ln>
                          <a:effectLst/>
                          <a:latin typeface="Arial" panose="020B0604020202020204" pitchFamily="34" charset="0"/>
                          <a:cs typeface="Arial" panose="020B0604020202020204" pitchFamily="34" charset="0"/>
                        </a:rPr>
                        <a:t> </a:t>
                      </a:r>
                      <a:r>
                        <a:rPr kumimoji="0" lang="en-US" sz="1600" b="1" u="none" strike="noStrike" kern="1200" cap="none" normalizeH="0" baseline="0" dirty="0">
                          <a:ln>
                            <a:noFill/>
                          </a:ln>
                          <a:effectLst/>
                          <a:latin typeface="Arial" panose="020B0604020202020204" pitchFamily="34" charset="0"/>
                          <a:cs typeface="Arial" panose="020B0604020202020204" pitchFamily="34" charset="0"/>
                        </a:rPr>
                        <a:t>0.57</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latin typeface="Arial" panose="020B0604020202020204" pitchFamily="34" charset="0"/>
                          <a:cs typeface="Arial" panose="020B0604020202020204" pitchFamily="34" charset="0"/>
                        </a:rPr>
                        <a:t>0.62</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10003"/>
                  </a:ext>
                </a:extLst>
              </a:tr>
              <a:tr h="321037">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indent="0" algn="l" defTabSz="685800" rtl="0" eaLnBrk="1" latinLnBrk="0" hangingPunct="1"/>
                      <a:r>
                        <a:rPr kumimoji="0" lang="zh-CN" altLang="en-US" sz="1600" b="1" u="none" strike="noStrike" kern="1200" cap="none" normalizeH="0" baseline="0" dirty="0">
                          <a:ln>
                            <a:noFill/>
                          </a:ln>
                          <a:effectLst/>
                          <a:latin typeface="Arial" panose="020B0604020202020204" pitchFamily="34" charset="0"/>
                          <a:cs typeface="Arial" panose="020B0604020202020204" pitchFamily="34" charset="0"/>
                        </a:rPr>
                        <a:t>  </a:t>
                      </a:r>
                      <a:r>
                        <a:rPr kumimoji="0" lang="en-US" altLang="zh-CN" sz="1600" b="1" u="none" strike="noStrike" kern="1200" cap="none" normalizeH="0" baseline="0" dirty="0">
                          <a:ln>
                            <a:noFill/>
                          </a:ln>
                          <a:effectLst/>
                          <a:latin typeface="Arial" panose="020B0604020202020204" pitchFamily="34" charset="0"/>
                          <a:cs typeface="Arial" panose="020B0604020202020204" pitchFamily="34" charset="0"/>
                        </a:rPr>
                        <a:t>-</a:t>
                      </a:r>
                      <a:r>
                        <a:rPr kumimoji="0" lang="zh-CN" altLang="en-US" sz="1600" b="1" u="none" strike="noStrike" kern="1200" cap="none" normalizeH="0" baseline="0" dirty="0">
                          <a:ln>
                            <a:noFill/>
                          </a:ln>
                          <a:effectLst/>
                          <a:latin typeface="Arial" panose="020B0604020202020204" pitchFamily="34" charset="0"/>
                          <a:cs typeface="Arial" panose="020B0604020202020204" pitchFamily="34" charset="0"/>
                        </a:rPr>
                        <a:t> </a:t>
                      </a:r>
                      <a:r>
                        <a:rPr kumimoji="0" lang="en-US" sz="1600" b="1" u="none" strike="noStrike" kern="1200" cap="none" normalizeH="0" baseline="0" dirty="0">
                          <a:ln>
                            <a:noFill/>
                          </a:ln>
                          <a:effectLst/>
                          <a:latin typeface="Arial" panose="020B0604020202020204" pitchFamily="34" charset="0"/>
                          <a:cs typeface="Arial" panose="020B0604020202020204" pitchFamily="34" charset="0"/>
                        </a:rPr>
                        <a:t>Minimum lumen diameter, mm</a:t>
                      </a:r>
                      <a:endParaRPr kumimoji="0" lang="zh-CN" altLang="en-US" sz="1600" b="1" i="0" u="none" strike="noStrike" kern="1200" cap="none" normalizeH="0" baseline="0" dirty="0">
                        <a:ln>
                          <a:noFill/>
                        </a:ln>
                        <a:solidFill>
                          <a:schemeClr val="tx2"/>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latin typeface="Arial" panose="020B0604020202020204" pitchFamily="34" charset="0"/>
                          <a:cs typeface="Arial" panose="020B0604020202020204" pitchFamily="34" charset="0"/>
                        </a:rPr>
                        <a:t>0.93</a:t>
                      </a:r>
                      <a:r>
                        <a:rPr kumimoji="0" lang="zh-CN" altLang="en-US" sz="1600" b="1" u="none" strike="noStrike" kern="1200" cap="none" normalizeH="0" baseline="0" dirty="0">
                          <a:ln>
                            <a:noFill/>
                          </a:ln>
                          <a:effectLst/>
                          <a:latin typeface="Arial" panose="020B0604020202020204" pitchFamily="34" charset="0"/>
                          <a:cs typeface="Arial" panose="020B0604020202020204" pitchFamily="34" charset="0"/>
                        </a:rPr>
                        <a:t> </a:t>
                      </a:r>
                      <a:r>
                        <a:rPr kumimoji="0" lang="en-US" sz="1600" b="1" u="none" strike="noStrike" kern="1200" cap="none" normalizeH="0" baseline="0" dirty="0">
                          <a:ln>
                            <a:noFill/>
                          </a:ln>
                          <a:effectLst/>
                          <a:latin typeface="Arial" panose="020B0604020202020204" pitchFamily="34" charset="0"/>
                          <a:cs typeface="Arial" panose="020B0604020202020204" pitchFamily="34" charset="0"/>
                        </a:rPr>
                        <a:t>±</a:t>
                      </a:r>
                      <a:r>
                        <a:rPr kumimoji="0" lang="zh-CN" altLang="en-US" sz="1600" b="1" u="none" strike="noStrike" kern="1200" cap="none" normalizeH="0" baseline="0" dirty="0">
                          <a:ln>
                            <a:noFill/>
                          </a:ln>
                          <a:effectLst/>
                          <a:latin typeface="Arial" panose="020B0604020202020204" pitchFamily="34" charset="0"/>
                          <a:cs typeface="Arial" panose="020B0604020202020204" pitchFamily="34" charset="0"/>
                        </a:rPr>
                        <a:t> </a:t>
                      </a:r>
                      <a:r>
                        <a:rPr kumimoji="0" lang="en-US" sz="1600" b="1" u="none" strike="noStrike" kern="1200" cap="none" normalizeH="0" baseline="0" dirty="0">
                          <a:ln>
                            <a:noFill/>
                          </a:ln>
                          <a:effectLst/>
                          <a:latin typeface="Arial" panose="020B0604020202020204" pitchFamily="34" charset="0"/>
                          <a:cs typeface="Arial" panose="020B0604020202020204" pitchFamily="34" charset="0"/>
                        </a:rPr>
                        <a:t>0.50 </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latin typeface="Arial" panose="020B0604020202020204" pitchFamily="34" charset="0"/>
                          <a:cs typeface="Arial" panose="020B0604020202020204" pitchFamily="34" charset="0"/>
                        </a:rPr>
                        <a:t>1.01 ±</a:t>
                      </a:r>
                      <a:r>
                        <a:rPr kumimoji="0" lang="zh-CN" altLang="en-US" sz="1600" b="1" u="none" strike="noStrike" kern="1200" cap="none" normalizeH="0" baseline="0" dirty="0">
                          <a:ln>
                            <a:noFill/>
                          </a:ln>
                          <a:effectLst/>
                          <a:latin typeface="Arial" panose="020B0604020202020204" pitchFamily="34" charset="0"/>
                          <a:cs typeface="Arial" panose="020B0604020202020204" pitchFamily="34" charset="0"/>
                        </a:rPr>
                        <a:t> </a:t>
                      </a:r>
                      <a:r>
                        <a:rPr kumimoji="0" lang="en-US" sz="1600" b="1" u="none" strike="noStrike" kern="1200" cap="none" normalizeH="0" baseline="0" dirty="0">
                          <a:ln>
                            <a:noFill/>
                          </a:ln>
                          <a:effectLst/>
                          <a:latin typeface="Arial" panose="020B0604020202020204" pitchFamily="34" charset="0"/>
                          <a:cs typeface="Arial" panose="020B0604020202020204" pitchFamily="34" charset="0"/>
                        </a:rPr>
                        <a:t>0.46 </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latin typeface="Arial" panose="020B0604020202020204" pitchFamily="34" charset="0"/>
                          <a:cs typeface="Arial" panose="020B0604020202020204" pitchFamily="34" charset="0"/>
                        </a:rPr>
                        <a:t>0.2</a:t>
                      </a:r>
                      <a:r>
                        <a:rPr kumimoji="0" lang="en-US" altLang="zh-CN" sz="1600" b="1" u="none" strike="noStrike" kern="1200" cap="none" normalizeH="0" baseline="0" dirty="0">
                          <a:ln>
                            <a:noFill/>
                          </a:ln>
                          <a:effectLst/>
                          <a:latin typeface="Arial" panose="020B0604020202020204" pitchFamily="34" charset="0"/>
                          <a:cs typeface="Arial" panose="020B0604020202020204" pitchFamily="34" charset="0"/>
                        </a:rPr>
                        <a:t>2</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10004"/>
                  </a:ext>
                </a:extLst>
              </a:tr>
              <a:tr h="321037">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indent="0" algn="l" defTabSz="685800" rtl="0" eaLnBrk="1" latinLnBrk="0" hangingPunct="1"/>
                      <a:r>
                        <a:rPr kumimoji="0" lang="zh-CN" altLang="en-US" sz="1600" b="1" u="none" strike="noStrike" kern="1200" cap="none" normalizeH="0" baseline="0" dirty="0">
                          <a:ln>
                            <a:noFill/>
                          </a:ln>
                          <a:effectLst/>
                          <a:latin typeface="Arial" panose="020B0604020202020204" pitchFamily="34" charset="0"/>
                          <a:cs typeface="Arial" panose="020B0604020202020204" pitchFamily="34" charset="0"/>
                        </a:rPr>
                        <a:t>  </a:t>
                      </a:r>
                      <a:r>
                        <a:rPr kumimoji="0" lang="en-US" altLang="zh-CN" sz="1600" b="1" u="none" strike="noStrike" kern="1200" cap="none" normalizeH="0" baseline="0" dirty="0">
                          <a:ln>
                            <a:noFill/>
                          </a:ln>
                          <a:effectLst/>
                          <a:latin typeface="Arial" panose="020B0604020202020204" pitchFamily="34" charset="0"/>
                          <a:cs typeface="Arial" panose="020B0604020202020204" pitchFamily="34" charset="0"/>
                        </a:rPr>
                        <a:t>-</a:t>
                      </a:r>
                      <a:r>
                        <a:rPr kumimoji="0" lang="zh-CN" altLang="en-US" sz="1600" b="1" u="none" strike="noStrike" kern="1200" cap="none" normalizeH="0" baseline="0" dirty="0">
                          <a:ln>
                            <a:noFill/>
                          </a:ln>
                          <a:effectLst/>
                          <a:latin typeface="Arial" panose="020B0604020202020204" pitchFamily="34" charset="0"/>
                          <a:cs typeface="Arial" panose="020B0604020202020204" pitchFamily="34" charset="0"/>
                        </a:rPr>
                        <a:t> </a:t>
                      </a:r>
                      <a:r>
                        <a:rPr kumimoji="0" lang="en-US" sz="1600" b="1" u="none" strike="noStrike" kern="1200" cap="none" normalizeH="0" baseline="0" dirty="0">
                          <a:ln>
                            <a:noFill/>
                          </a:ln>
                          <a:effectLst/>
                          <a:latin typeface="Arial" panose="020B0604020202020204" pitchFamily="34" charset="0"/>
                          <a:cs typeface="Arial" panose="020B0604020202020204" pitchFamily="34" charset="0"/>
                        </a:rPr>
                        <a:t>Diameter stenosis, %</a:t>
                      </a:r>
                      <a:endParaRPr kumimoji="0" lang="zh-CN" altLang="en-US" sz="1600" b="1" i="0" u="none" strike="noStrike" kern="1200" cap="none" normalizeH="0" baseline="0" dirty="0">
                        <a:ln>
                          <a:noFill/>
                        </a:ln>
                        <a:solidFill>
                          <a:schemeClr val="tx2"/>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latin typeface="Arial" panose="020B0604020202020204" pitchFamily="34" charset="0"/>
                          <a:cs typeface="Arial" panose="020B0604020202020204" pitchFamily="34" charset="0"/>
                        </a:rPr>
                        <a:t> 66.3 ±</a:t>
                      </a:r>
                      <a:r>
                        <a:rPr kumimoji="0" lang="zh-CN" altLang="en-US" sz="1600" b="1" u="none" strike="noStrike" kern="1200" cap="none" normalizeH="0" baseline="0" dirty="0">
                          <a:ln>
                            <a:noFill/>
                          </a:ln>
                          <a:effectLst/>
                          <a:latin typeface="Arial" panose="020B0604020202020204" pitchFamily="34" charset="0"/>
                          <a:cs typeface="Arial" panose="020B0604020202020204" pitchFamily="34" charset="0"/>
                        </a:rPr>
                        <a:t> </a:t>
                      </a:r>
                      <a:r>
                        <a:rPr kumimoji="0" lang="en-US" sz="1600" b="1" u="none" strike="noStrike" kern="1200" cap="none" normalizeH="0" baseline="0" dirty="0">
                          <a:ln>
                            <a:noFill/>
                          </a:ln>
                          <a:effectLst/>
                          <a:latin typeface="Arial" panose="020B0604020202020204" pitchFamily="34" charset="0"/>
                          <a:cs typeface="Arial" panose="020B0604020202020204" pitchFamily="34" charset="0"/>
                        </a:rPr>
                        <a:t>14.9</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latin typeface="Arial" panose="020B0604020202020204" pitchFamily="34" charset="0"/>
                          <a:cs typeface="Arial" panose="020B0604020202020204" pitchFamily="34" charset="0"/>
                        </a:rPr>
                        <a:t> 6</a:t>
                      </a:r>
                      <a:r>
                        <a:rPr kumimoji="0" lang="en-US" altLang="zh-CN" sz="1600" b="1" u="none" strike="noStrike" kern="1200" cap="none" normalizeH="0" baseline="0" dirty="0">
                          <a:ln>
                            <a:noFill/>
                          </a:ln>
                          <a:effectLst/>
                          <a:latin typeface="Arial" panose="020B0604020202020204" pitchFamily="34" charset="0"/>
                          <a:cs typeface="Arial" panose="020B0604020202020204" pitchFamily="34" charset="0"/>
                        </a:rPr>
                        <a:t>3.9</a:t>
                      </a:r>
                      <a:r>
                        <a:rPr kumimoji="0" lang="en-US" sz="1600" b="1" u="none" strike="noStrike" kern="1200" cap="none" normalizeH="0" baseline="0" dirty="0">
                          <a:ln>
                            <a:noFill/>
                          </a:ln>
                          <a:effectLst/>
                          <a:latin typeface="Arial" panose="020B0604020202020204" pitchFamily="34" charset="0"/>
                          <a:cs typeface="Arial" panose="020B0604020202020204" pitchFamily="34" charset="0"/>
                        </a:rPr>
                        <a:t> ±</a:t>
                      </a:r>
                      <a:r>
                        <a:rPr kumimoji="0" lang="zh-CN" altLang="en-US" sz="1600" b="1" u="none" strike="noStrike" kern="1200" cap="none" normalizeH="0" baseline="0" dirty="0">
                          <a:ln>
                            <a:noFill/>
                          </a:ln>
                          <a:effectLst/>
                          <a:latin typeface="Arial" panose="020B0604020202020204" pitchFamily="34" charset="0"/>
                          <a:cs typeface="Arial" panose="020B0604020202020204" pitchFamily="34" charset="0"/>
                        </a:rPr>
                        <a:t> </a:t>
                      </a:r>
                      <a:r>
                        <a:rPr kumimoji="0" lang="en-US" sz="1600" b="1" u="none" strike="noStrike" kern="1200" cap="none" normalizeH="0" baseline="0" dirty="0">
                          <a:ln>
                            <a:noFill/>
                          </a:ln>
                          <a:effectLst/>
                          <a:latin typeface="Arial" panose="020B0604020202020204" pitchFamily="34" charset="0"/>
                          <a:cs typeface="Arial" panose="020B0604020202020204" pitchFamily="34" charset="0"/>
                        </a:rPr>
                        <a:t>14.4</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latin typeface="Arial" panose="020B0604020202020204" pitchFamily="34" charset="0"/>
                          <a:cs typeface="Arial" panose="020B0604020202020204" pitchFamily="34" charset="0"/>
                        </a:rPr>
                        <a:t>0.21</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10005"/>
                  </a:ext>
                </a:extLst>
              </a:tr>
              <a:tr h="321037">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algn="l" defTabSz="685800" rtl="0" eaLnBrk="1" latinLnBrk="0" hangingPunct="1"/>
                      <a:r>
                        <a:rPr kumimoji="0" lang="en-US" sz="1600" b="1" u="none" strike="noStrike" kern="1200" cap="none" normalizeH="0" baseline="0" dirty="0">
                          <a:ln>
                            <a:noFill/>
                          </a:ln>
                          <a:effectLst/>
                          <a:latin typeface="Arial" panose="020B0604020202020204" pitchFamily="34" charset="0"/>
                          <a:cs typeface="Arial" panose="020B0604020202020204" pitchFamily="34" charset="0"/>
                        </a:rPr>
                        <a:t>Post-procedure QCA</a:t>
                      </a:r>
                      <a:endParaRPr kumimoji="0" lang="zh-CN" altLang="en-US" sz="1600" b="1" i="0" u="none" strike="noStrike" kern="1200" cap="none" normalizeH="0" baseline="0" dirty="0">
                        <a:ln>
                          <a:noFill/>
                        </a:ln>
                        <a:solidFill>
                          <a:schemeClr val="tx2"/>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r>
                        <a:rPr lang="en-US" sz="900" b="1" dirty="0">
                          <a:effectLst/>
                          <a:latin typeface="Arial" panose="020B0604020202020204" pitchFamily="34" charset="0"/>
                          <a:cs typeface="Arial" panose="020B0604020202020204" pitchFamily="34" charset="0"/>
                        </a:rPr>
                        <a:t> </a:t>
                      </a:r>
                      <a:endParaRPr lang="zh-CN" sz="1200" b="1" dirty="0">
                        <a:effectLst/>
                        <a:latin typeface="Arial" panose="020B0604020202020204" pitchFamily="34" charset="0"/>
                        <a:ea typeface="宋体" pitchFamily="2" charset="-122"/>
                        <a:cs typeface="Arial" panose="020B0604020202020204" pitchFamily="3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r>
                        <a:rPr lang="en-US" sz="900" b="1" dirty="0">
                          <a:effectLst/>
                          <a:latin typeface="Arial" panose="020B0604020202020204" pitchFamily="34" charset="0"/>
                          <a:cs typeface="Arial" panose="020B0604020202020204" pitchFamily="34" charset="0"/>
                        </a:rPr>
                        <a:t> </a:t>
                      </a:r>
                      <a:endParaRPr lang="zh-CN" sz="1200" b="1" dirty="0">
                        <a:effectLst/>
                        <a:latin typeface="Arial" panose="020B0604020202020204" pitchFamily="34" charset="0"/>
                        <a:ea typeface="宋体" pitchFamily="2" charset="-122"/>
                        <a:cs typeface="Arial" panose="020B0604020202020204" pitchFamily="3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r>
                        <a:rPr lang="en-US" sz="900" b="1">
                          <a:effectLst/>
                          <a:latin typeface="Arial" panose="020B0604020202020204" pitchFamily="34" charset="0"/>
                          <a:cs typeface="Arial" panose="020B0604020202020204" pitchFamily="34" charset="0"/>
                        </a:rPr>
                        <a:t> </a:t>
                      </a:r>
                      <a:endParaRPr lang="zh-CN" sz="1200" b="1">
                        <a:effectLst/>
                        <a:latin typeface="Arial" panose="020B0604020202020204" pitchFamily="34" charset="0"/>
                        <a:ea typeface="宋体"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10006"/>
                  </a:ext>
                </a:extLst>
              </a:tr>
              <a:tr h="321037">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indent="0" algn="l" defTabSz="685800" rtl="0" eaLnBrk="1" latinLnBrk="0" hangingPunct="1"/>
                      <a:r>
                        <a:rPr kumimoji="0" lang="zh-CN" altLang="en-US" sz="1600" b="1" u="none" strike="noStrike" kern="1200" cap="none" normalizeH="0" baseline="0" dirty="0">
                          <a:ln>
                            <a:noFill/>
                          </a:ln>
                          <a:effectLst/>
                          <a:latin typeface="Arial" panose="020B0604020202020204" pitchFamily="34" charset="0"/>
                          <a:cs typeface="Arial" panose="020B0604020202020204" pitchFamily="34" charset="0"/>
                        </a:rPr>
                        <a:t>  </a:t>
                      </a:r>
                      <a:r>
                        <a:rPr kumimoji="0" lang="en-US" altLang="zh-CN" sz="1600" b="1" u="none" strike="noStrike" kern="1200" cap="none" normalizeH="0" baseline="0" dirty="0">
                          <a:ln>
                            <a:noFill/>
                          </a:ln>
                          <a:effectLst/>
                          <a:latin typeface="Arial" panose="020B0604020202020204" pitchFamily="34" charset="0"/>
                          <a:cs typeface="Arial" panose="020B0604020202020204" pitchFamily="34" charset="0"/>
                        </a:rPr>
                        <a:t>-</a:t>
                      </a:r>
                      <a:r>
                        <a:rPr kumimoji="0" lang="zh-CN" altLang="en-US" sz="1600" b="1" u="none" strike="noStrike" kern="1200" cap="none" normalizeH="0" baseline="0" dirty="0">
                          <a:ln>
                            <a:noFill/>
                          </a:ln>
                          <a:effectLst/>
                          <a:latin typeface="Arial" panose="020B0604020202020204" pitchFamily="34" charset="0"/>
                          <a:cs typeface="Arial" panose="020B0604020202020204" pitchFamily="34" charset="0"/>
                        </a:rPr>
                        <a:t> </a:t>
                      </a:r>
                      <a:r>
                        <a:rPr kumimoji="0" lang="en-US" sz="1600" b="1" u="none" strike="noStrike" kern="1200" cap="none" normalizeH="0" baseline="0" dirty="0">
                          <a:ln>
                            <a:noFill/>
                          </a:ln>
                          <a:effectLst/>
                          <a:latin typeface="Arial" panose="020B0604020202020204" pitchFamily="34" charset="0"/>
                          <a:cs typeface="Arial" panose="020B0604020202020204" pitchFamily="34" charset="0"/>
                        </a:rPr>
                        <a:t>Minimum lumen diameter, mm</a:t>
                      </a:r>
                      <a:endParaRPr kumimoji="0" lang="zh-CN" altLang="en-US" sz="1600" b="1" i="0" u="none" strike="noStrike" kern="1200" cap="none" normalizeH="0" baseline="0" dirty="0">
                        <a:ln>
                          <a:noFill/>
                        </a:ln>
                        <a:solidFill>
                          <a:schemeClr val="tx2"/>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indent="114300"/>
                      <a:r>
                        <a:rPr lang="en-US" sz="900" b="1">
                          <a:effectLst/>
                          <a:latin typeface="Arial" panose="020B0604020202020204" pitchFamily="34" charset="0"/>
                          <a:cs typeface="Arial" panose="020B0604020202020204" pitchFamily="34" charset="0"/>
                        </a:rPr>
                        <a:t> </a:t>
                      </a:r>
                      <a:endParaRPr lang="zh-CN" sz="1200" b="1">
                        <a:effectLst/>
                        <a:latin typeface="Arial" panose="020B0604020202020204" pitchFamily="34" charset="0"/>
                        <a:ea typeface="宋体" pitchFamily="2" charset="-122"/>
                        <a:cs typeface="Arial" panose="020B0604020202020204" pitchFamily="3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indent="114300"/>
                      <a:r>
                        <a:rPr lang="en-US" sz="900" b="1" dirty="0">
                          <a:effectLst/>
                          <a:latin typeface="Arial" panose="020B0604020202020204" pitchFamily="34" charset="0"/>
                          <a:cs typeface="Arial" panose="020B0604020202020204" pitchFamily="34" charset="0"/>
                        </a:rPr>
                        <a:t> </a:t>
                      </a:r>
                      <a:endParaRPr lang="zh-CN" sz="1200" b="1" dirty="0">
                        <a:effectLst/>
                        <a:latin typeface="Arial" panose="020B0604020202020204" pitchFamily="34" charset="0"/>
                        <a:ea typeface="宋体" pitchFamily="2" charset="-122"/>
                        <a:cs typeface="Arial" panose="020B0604020202020204" pitchFamily="3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indent="114300"/>
                      <a:r>
                        <a:rPr lang="en-US" sz="900" b="1">
                          <a:effectLst/>
                          <a:latin typeface="Arial" panose="020B0604020202020204" pitchFamily="34" charset="0"/>
                          <a:cs typeface="Arial" panose="020B0604020202020204" pitchFamily="34" charset="0"/>
                        </a:rPr>
                        <a:t> </a:t>
                      </a:r>
                      <a:endParaRPr lang="zh-CN" sz="1200" b="1">
                        <a:effectLst/>
                        <a:latin typeface="Arial" panose="020B0604020202020204" pitchFamily="34" charset="0"/>
                        <a:ea typeface="宋体"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10007"/>
                  </a:ext>
                </a:extLst>
              </a:tr>
              <a:tr h="321037">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indent="228600" algn="l" defTabSz="685800" rtl="0" eaLnBrk="1" latinLnBrk="0" hangingPunct="1"/>
                      <a:r>
                        <a:rPr kumimoji="0" lang="en-US" sz="1600" b="1" u="none" strike="noStrike" kern="1200" cap="none" normalizeH="0" baseline="0" dirty="0">
                          <a:ln>
                            <a:noFill/>
                          </a:ln>
                          <a:effectLst/>
                          <a:latin typeface="Arial" panose="020B0604020202020204" pitchFamily="34" charset="0"/>
                          <a:cs typeface="Arial" panose="020B0604020202020204" pitchFamily="34" charset="0"/>
                        </a:rPr>
                        <a:t>In-segment</a:t>
                      </a:r>
                      <a:endParaRPr kumimoji="0" lang="zh-CN" altLang="en-US" sz="1600" b="1" i="0" u="none" strike="noStrike" kern="1200" cap="none" normalizeH="0" baseline="0" dirty="0">
                        <a:ln>
                          <a:noFill/>
                        </a:ln>
                        <a:solidFill>
                          <a:schemeClr val="tx2"/>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latin typeface="Arial" panose="020B0604020202020204" pitchFamily="34" charset="0"/>
                          <a:cs typeface="Arial" panose="020B0604020202020204" pitchFamily="34" charset="0"/>
                        </a:rPr>
                        <a:t>1.98</a:t>
                      </a:r>
                      <a:r>
                        <a:rPr kumimoji="0" lang="zh-CN" altLang="en-US" sz="1600" b="1" u="none" strike="noStrike" kern="1200" cap="none" normalizeH="0" baseline="0" dirty="0">
                          <a:ln>
                            <a:noFill/>
                          </a:ln>
                          <a:effectLst/>
                          <a:latin typeface="Arial" panose="020B0604020202020204" pitchFamily="34" charset="0"/>
                          <a:cs typeface="Arial" panose="020B0604020202020204" pitchFamily="34" charset="0"/>
                        </a:rPr>
                        <a:t> </a:t>
                      </a:r>
                      <a:r>
                        <a:rPr kumimoji="0" lang="en-US" sz="1600" b="1" u="none" strike="noStrike" kern="1200" cap="none" normalizeH="0" baseline="0" dirty="0">
                          <a:ln>
                            <a:noFill/>
                          </a:ln>
                          <a:effectLst/>
                          <a:latin typeface="Arial" panose="020B0604020202020204" pitchFamily="34" charset="0"/>
                          <a:cs typeface="Arial" panose="020B0604020202020204" pitchFamily="34" charset="0"/>
                        </a:rPr>
                        <a:t>±</a:t>
                      </a:r>
                      <a:r>
                        <a:rPr kumimoji="0" lang="zh-CN" altLang="en-US" sz="1600" b="1" u="none" strike="noStrike" kern="1200" cap="none" normalizeH="0" baseline="0" dirty="0">
                          <a:ln>
                            <a:noFill/>
                          </a:ln>
                          <a:effectLst/>
                          <a:latin typeface="Arial" panose="020B0604020202020204" pitchFamily="34" charset="0"/>
                          <a:cs typeface="Arial" panose="020B0604020202020204" pitchFamily="34" charset="0"/>
                        </a:rPr>
                        <a:t> </a:t>
                      </a:r>
                      <a:r>
                        <a:rPr kumimoji="0" lang="en-US" sz="1600" b="1" u="none" strike="noStrike" kern="1200" cap="none" normalizeH="0" baseline="0" dirty="0">
                          <a:ln>
                            <a:noFill/>
                          </a:ln>
                          <a:effectLst/>
                          <a:latin typeface="Arial" panose="020B0604020202020204" pitchFamily="34" charset="0"/>
                          <a:cs typeface="Arial" panose="020B0604020202020204" pitchFamily="34" charset="0"/>
                        </a:rPr>
                        <a:t>0.40</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latin typeface="Arial" panose="020B0604020202020204" pitchFamily="34" charset="0"/>
                          <a:cs typeface="Arial" panose="020B0604020202020204" pitchFamily="34" charset="0"/>
                        </a:rPr>
                        <a:t>2.33</a:t>
                      </a:r>
                      <a:r>
                        <a:rPr kumimoji="0" lang="zh-CN" altLang="en-US" sz="1600" b="1" u="none" strike="noStrike" kern="1200" cap="none" normalizeH="0" baseline="0" dirty="0">
                          <a:ln>
                            <a:noFill/>
                          </a:ln>
                          <a:effectLst/>
                          <a:latin typeface="Arial" panose="020B0604020202020204" pitchFamily="34" charset="0"/>
                          <a:cs typeface="Arial" panose="020B0604020202020204" pitchFamily="34" charset="0"/>
                        </a:rPr>
                        <a:t> </a:t>
                      </a:r>
                      <a:r>
                        <a:rPr kumimoji="0" lang="en-US" sz="1600" b="1" u="none" strike="noStrike" kern="1200" cap="none" normalizeH="0" baseline="0" dirty="0">
                          <a:ln>
                            <a:noFill/>
                          </a:ln>
                          <a:effectLst/>
                          <a:latin typeface="Arial" panose="020B0604020202020204" pitchFamily="34" charset="0"/>
                          <a:cs typeface="Arial" panose="020B0604020202020204" pitchFamily="34" charset="0"/>
                        </a:rPr>
                        <a:t>±</a:t>
                      </a:r>
                      <a:r>
                        <a:rPr kumimoji="0" lang="zh-CN" altLang="en-US" sz="1600" b="1" u="none" strike="noStrike" kern="1200" cap="none" normalizeH="0" baseline="0" dirty="0">
                          <a:ln>
                            <a:noFill/>
                          </a:ln>
                          <a:effectLst/>
                          <a:latin typeface="Arial" panose="020B0604020202020204" pitchFamily="34" charset="0"/>
                          <a:cs typeface="Arial" panose="020B0604020202020204" pitchFamily="34" charset="0"/>
                        </a:rPr>
                        <a:t> </a:t>
                      </a:r>
                      <a:r>
                        <a:rPr kumimoji="0" lang="en-US" sz="1600" b="1" u="none" strike="noStrike" kern="1200" cap="none" normalizeH="0" baseline="0" dirty="0">
                          <a:ln>
                            <a:noFill/>
                          </a:ln>
                          <a:effectLst/>
                          <a:latin typeface="Arial" panose="020B0604020202020204" pitchFamily="34" charset="0"/>
                          <a:cs typeface="Arial" panose="020B0604020202020204" pitchFamily="34" charset="0"/>
                        </a:rPr>
                        <a:t>0.53</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latin typeface="Arial" panose="020B0604020202020204" pitchFamily="34" charset="0"/>
                          <a:cs typeface="Arial" panose="020B0604020202020204" pitchFamily="34" charset="0"/>
                        </a:rPr>
                        <a:t>&lt;0.001</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10008"/>
                  </a:ext>
                </a:extLst>
              </a:tr>
              <a:tr h="321037">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indent="228600" algn="l" defTabSz="685800" rtl="0" eaLnBrk="1" latinLnBrk="0" hangingPunct="1"/>
                      <a:r>
                        <a:rPr kumimoji="0" lang="en-US" sz="1600" b="1" u="none" strike="noStrike" kern="1200" cap="none" normalizeH="0" baseline="0" dirty="0">
                          <a:ln>
                            <a:noFill/>
                          </a:ln>
                          <a:effectLst/>
                          <a:latin typeface="Arial" panose="020B0604020202020204" pitchFamily="34" charset="0"/>
                          <a:cs typeface="Arial" panose="020B0604020202020204" pitchFamily="34" charset="0"/>
                        </a:rPr>
                        <a:t>In-device</a:t>
                      </a:r>
                      <a:endParaRPr kumimoji="0" lang="zh-CN" altLang="en-US" sz="1600" b="1" i="0" u="none" strike="noStrike" kern="1200" cap="none" normalizeH="0" baseline="0" dirty="0">
                        <a:ln>
                          <a:noFill/>
                        </a:ln>
                        <a:solidFill>
                          <a:schemeClr val="tx2"/>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latin typeface="Arial" panose="020B0604020202020204" pitchFamily="34" charset="0"/>
                          <a:cs typeface="Arial" panose="020B0604020202020204" pitchFamily="34" charset="0"/>
                        </a:rPr>
                        <a:t>2.03</a:t>
                      </a:r>
                      <a:r>
                        <a:rPr kumimoji="0" lang="zh-CN" altLang="en-US" sz="1600" b="1" u="none" strike="noStrike" kern="1200" cap="none" normalizeH="0" baseline="0" dirty="0">
                          <a:ln>
                            <a:noFill/>
                          </a:ln>
                          <a:effectLst/>
                          <a:latin typeface="Arial" panose="020B0604020202020204" pitchFamily="34" charset="0"/>
                          <a:cs typeface="Arial" panose="020B0604020202020204" pitchFamily="34" charset="0"/>
                        </a:rPr>
                        <a:t> </a:t>
                      </a:r>
                      <a:r>
                        <a:rPr kumimoji="0" lang="en-US" sz="1600" b="1" u="none" strike="noStrike" kern="1200" cap="none" normalizeH="0" baseline="0" dirty="0">
                          <a:ln>
                            <a:noFill/>
                          </a:ln>
                          <a:effectLst/>
                          <a:latin typeface="Arial" panose="020B0604020202020204" pitchFamily="34" charset="0"/>
                          <a:cs typeface="Arial" panose="020B0604020202020204" pitchFamily="34" charset="0"/>
                        </a:rPr>
                        <a:t>±</a:t>
                      </a:r>
                      <a:r>
                        <a:rPr kumimoji="0" lang="zh-CN" altLang="en-US" sz="1600" b="1" u="none" strike="noStrike" kern="1200" cap="none" normalizeH="0" baseline="0" dirty="0">
                          <a:ln>
                            <a:noFill/>
                          </a:ln>
                          <a:effectLst/>
                          <a:latin typeface="Arial" panose="020B0604020202020204" pitchFamily="34" charset="0"/>
                          <a:cs typeface="Arial" panose="020B0604020202020204" pitchFamily="34" charset="0"/>
                        </a:rPr>
                        <a:t> </a:t>
                      </a:r>
                      <a:r>
                        <a:rPr kumimoji="0" lang="en-US" sz="1600" b="1" u="none" strike="noStrike" kern="1200" cap="none" normalizeH="0" baseline="0" dirty="0">
                          <a:ln>
                            <a:noFill/>
                          </a:ln>
                          <a:effectLst/>
                          <a:latin typeface="Arial" panose="020B0604020202020204" pitchFamily="34" charset="0"/>
                          <a:cs typeface="Arial" panose="020B0604020202020204" pitchFamily="34" charset="0"/>
                        </a:rPr>
                        <a:t>0.41</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latin typeface="Arial" panose="020B0604020202020204" pitchFamily="34" charset="0"/>
                          <a:cs typeface="Arial" panose="020B0604020202020204" pitchFamily="34" charset="0"/>
                        </a:rPr>
                        <a:t>2.53</a:t>
                      </a:r>
                      <a:r>
                        <a:rPr kumimoji="0" lang="zh-CN" altLang="en-US" sz="1600" b="1" u="none" strike="noStrike" kern="1200" cap="none" normalizeH="0" baseline="0" dirty="0">
                          <a:ln>
                            <a:noFill/>
                          </a:ln>
                          <a:effectLst/>
                          <a:latin typeface="Arial" panose="020B0604020202020204" pitchFamily="34" charset="0"/>
                          <a:cs typeface="Arial" panose="020B0604020202020204" pitchFamily="34" charset="0"/>
                        </a:rPr>
                        <a:t> </a:t>
                      </a:r>
                      <a:r>
                        <a:rPr kumimoji="0" lang="en-US" sz="1600" b="1" u="none" strike="noStrike" kern="1200" cap="none" normalizeH="0" baseline="0" dirty="0">
                          <a:ln>
                            <a:noFill/>
                          </a:ln>
                          <a:effectLst/>
                          <a:latin typeface="Arial" panose="020B0604020202020204" pitchFamily="34" charset="0"/>
                          <a:cs typeface="Arial" panose="020B0604020202020204" pitchFamily="34" charset="0"/>
                        </a:rPr>
                        <a:t>±</a:t>
                      </a:r>
                      <a:r>
                        <a:rPr kumimoji="0" lang="zh-CN" altLang="en-US" sz="1600" b="1" u="none" strike="noStrike" kern="1200" cap="none" normalizeH="0" baseline="0" dirty="0">
                          <a:ln>
                            <a:noFill/>
                          </a:ln>
                          <a:effectLst/>
                          <a:latin typeface="Arial" panose="020B0604020202020204" pitchFamily="34" charset="0"/>
                          <a:cs typeface="Arial" panose="020B0604020202020204" pitchFamily="34" charset="0"/>
                        </a:rPr>
                        <a:t> </a:t>
                      </a:r>
                      <a:r>
                        <a:rPr kumimoji="0" lang="en-US" sz="1600" b="1" u="none" strike="noStrike" kern="1200" cap="none" normalizeH="0" baseline="0" dirty="0">
                          <a:ln>
                            <a:noFill/>
                          </a:ln>
                          <a:effectLst/>
                          <a:latin typeface="Arial" panose="020B0604020202020204" pitchFamily="34" charset="0"/>
                          <a:cs typeface="Arial" panose="020B0604020202020204" pitchFamily="34" charset="0"/>
                        </a:rPr>
                        <a:t>0.51</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latin typeface="Arial" panose="020B0604020202020204" pitchFamily="34" charset="0"/>
                          <a:cs typeface="Arial" panose="020B0604020202020204" pitchFamily="34" charset="0"/>
                        </a:rPr>
                        <a:t>&lt;0.001</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10009"/>
                  </a:ext>
                </a:extLst>
              </a:tr>
              <a:tr h="321037">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indent="0" algn="l" defTabSz="685800" rtl="0" eaLnBrk="1" latinLnBrk="0" hangingPunct="1"/>
                      <a:r>
                        <a:rPr kumimoji="0" lang="zh-CN" altLang="en-US" sz="1600" b="1" u="none" strike="noStrike" kern="1200" cap="none" normalizeH="0" baseline="0" dirty="0">
                          <a:ln>
                            <a:noFill/>
                          </a:ln>
                          <a:effectLst/>
                          <a:latin typeface="Arial" panose="020B0604020202020204" pitchFamily="34" charset="0"/>
                          <a:cs typeface="Arial" panose="020B0604020202020204" pitchFamily="34" charset="0"/>
                        </a:rPr>
                        <a:t>  </a:t>
                      </a:r>
                      <a:r>
                        <a:rPr kumimoji="0" lang="en-US" altLang="zh-CN" sz="1600" b="1" u="none" strike="noStrike" kern="1200" cap="none" normalizeH="0" baseline="0" dirty="0">
                          <a:ln>
                            <a:noFill/>
                          </a:ln>
                          <a:effectLst/>
                          <a:latin typeface="Arial" panose="020B0604020202020204" pitchFamily="34" charset="0"/>
                          <a:cs typeface="Arial" panose="020B0604020202020204" pitchFamily="34" charset="0"/>
                        </a:rPr>
                        <a:t>-</a:t>
                      </a:r>
                      <a:r>
                        <a:rPr kumimoji="0" lang="zh-CN" altLang="en-US" sz="1600" b="1" u="none" strike="noStrike" kern="1200" cap="none" normalizeH="0" baseline="0" dirty="0">
                          <a:ln>
                            <a:noFill/>
                          </a:ln>
                          <a:effectLst/>
                          <a:latin typeface="Arial" panose="020B0604020202020204" pitchFamily="34" charset="0"/>
                          <a:cs typeface="Arial" panose="020B0604020202020204" pitchFamily="34" charset="0"/>
                        </a:rPr>
                        <a:t> </a:t>
                      </a:r>
                      <a:r>
                        <a:rPr kumimoji="0" lang="en-US" sz="1600" b="1" u="none" strike="noStrike" kern="1200" cap="none" normalizeH="0" baseline="0" dirty="0">
                          <a:ln>
                            <a:noFill/>
                          </a:ln>
                          <a:effectLst/>
                          <a:latin typeface="Arial" panose="020B0604020202020204" pitchFamily="34" charset="0"/>
                          <a:cs typeface="Arial" panose="020B0604020202020204" pitchFamily="34" charset="0"/>
                        </a:rPr>
                        <a:t>Diameter stenosis, %</a:t>
                      </a:r>
                      <a:endParaRPr kumimoji="0" lang="zh-CN" altLang="en-US" sz="1600" b="1" i="0" u="none" strike="noStrike" kern="1200" cap="none" normalizeH="0" baseline="0" dirty="0">
                        <a:ln>
                          <a:noFill/>
                        </a:ln>
                        <a:solidFill>
                          <a:schemeClr val="tx2"/>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latin typeface="Arial" panose="020B0604020202020204" pitchFamily="34" charset="0"/>
                          <a:cs typeface="Arial" panose="020B0604020202020204" pitchFamily="34" charset="0"/>
                        </a:rPr>
                        <a:t> </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latin typeface="Arial" panose="020B0604020202020204" pitchFamily="34" charset="0"/>
                          <a:cs typeface="Arial" panose="020B0604020202020204" pitchFamily="34" charset="0"/>
                        </a:rPr>
                        <a:t> </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latin typeface="Arial" panose="020B0604020202020204" pitchFamily="34" charset="0"/>
                          <a:cs typeface="Arial" panose="020B0604020202020204" pitchFamily="34" charset="0"/>
                        </a:rPr>
                        <a:t> </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10010"/>
                  </a:ext>
                </a:extLst>
              </a:tr>
              <a:tr h="321037">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indent="228600" algn="l" defTabSz="685800" rtl="0" eaLnBrk="1" latinLnBrk="0" hangingPunct="1"/>
                      <a:r>
                        <a:rPr kumimoji="0" lang="en-US" sz="1600" b="1" u="none" strike="noStrike" kern="1200" cap="none" normalizeH="0" baseline="0" dirty="0">
                          <a:ln>
                            <a:noFill/>
                          </a:ln>
                          <a:effectLst/>
                          <a:latin typeface="Arial" panose="020B0604020202020204" pitchFamily="34" charset="0"/>
                          <a:cs typeface="Arial" panose="020B0604020202020204" pitchFamily="34" charset="0"/>
                        </a:rPr>
                        <a:t>In-segment</a:t>
                      </a:r>
                      <a:endParaRPr kumimoji="0" lang="zh-CN" altLang="en-US" sz="1600" b="1" i="0" u="none" strike="noStrike" kern="1200" cap="none" normalizeH="0" baseline="0" dirty="0">
                        <a:ln>
                          <a:noFill/>
                        </a:ln>
                        <a:solidFill>
                          <a:schemeClr val="tx2"/>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latin typeface="Arial" panose="020B0604020202020204" pitchFamily="34" charset="0"/>
                          <a:cs typeface="Arial" panose="020B0604020202020204" pitchFamily="34" charset="0"/>
                        </a:rPr>
                        <a:t>27.</a:t>
                      </a:r>
                      <a:r>
                        <a:rPr kumimoji="0" lang="en-US" altLang="zh-CN" sz="1600" b="1" u="none" strike="noStrike" kern="1200" cap="none" normalizeH="0" baseline="0" dirty="0">
                          <a:ln>
                            <a:noFill/>
                          </a:ln>
                          <a:effectLst/>
                          <a:latin typeface="Arial" panose="020B0604020202020204" pitchFamily="34" charset="0"/>
                          <a:cs typeface="Arial" panose="020B0604020202020204" pitchFamily="34" charset="0"/>
                        </a:rPr>
                        <a:t>3</a:t>
                      </a:r>
                      <a:r>
                        <a:rPr kumimoji="0" lang="zh-CN" altLang="en-US" sz="1600" b="1" u="none" strike="noStrike" kern="1200" cap="none" normalizeH="0" baseline="0" dirty="0">
                          <a:ln>
                            <a:noFill/>
                          </a:ln>
                          <a:effectLst/>
                          <a:latin typeface="Arial" panose="020B0604020202020204" pitchFamily="34" charset="0"/>
                          <a:cs typeface="Arial" panose="020B0604020202020204" pitchFamily="34" charset="0"/>
                        </a:rPr>
                        <a:t> </a:t>
                      </a:r>
                      <a:r>
                        <a:rPr kumimoji="0" lang="en-US" sz="1600" b="1" u="none" strike="noStrike" kern="1200" cap="none" normalizeH="0" baseline="0" dirty="0">
                          <a:ln>
                            <a:noFill/>
                          </a:ln>
                          <a:effectLst/>
                          <a:latin typeface="Arial" panose="020B0604020202020204" pitchFamily="34" charset="0"/>
                          <a:cs typeface="Arial" panose="020B0604020202020204" pitchFamily="34" charset="0"/>
                        </a:rPr>
                        <a:t>±</a:t>
                      </a:r>
                      <a:r>
                        <a:rPr kumimoji="0" lang="zh-CN" altLang="en-US" sz="1600" b="1" u="none" strike="noStrike" kern="1200" cap="none" normalizeH="0" baseline="0" dirty="0">
                          <a:ln>
                            <a:noFill/>
                          </a:ln>
                          <a:effectLst/>
                          <a:latin typeface="Arial" panose="020B0604020202020204" pitchFamily="34" charset="0"/>
                          <a:cs typeface="Arial" panose="020B0604020202020204" pitchFamily="34" charset="0"/>
                        </a:rPr>
                        <a:t> </a:t>
                      </a:r>
                      <a:r>
                        <a:rPr kumimoji="0" lang="en-US" sz="1600" b="1" u="none" strike="noStrike" kern="1200" cap="none" normalizeH="0" baseline="0" dirty="0">
                          <a:ln>
                            <a:noFill/>
                          </a:ln>
                          <a:effectLst/>
                          <a:latin typeface="Arial" panose="020B0604020202020204" pitchFamily="34" charset="0"/>
                          <a:cs typeface="Arial" panose="020B0604020202020204" pitchFamily="34" charset="0"/>
                        </a:rPr>
                        <a:t>9.1</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latin typeface="Arial" panose="020B0604020202020204" pitchFamily="34" charset="0"/>
                          <a:cs typeface="Arial" panose="020B0604020202020204" pitchFamily="34" charset="0"/>
                        </a:rPr>
                        <a:t>15.5</a:t>
                      </a:r>
                      <a:r>
                        <a:rPr kumimoji="0" lang="zh-CN" altLang="en-US" sz="1600" b="1" u="none" strike="noStrike" kern="1200" cap="none" normalizeH="0" baseline="0" dirty="0">
                          <a:ln>
                            <a:noFill/>
                          </a:ln>
                          <a:effectLst/>
                          <a:latin typeface="Arial" panose="020B0604020202020204" pitchFamily="34" charset="0"/>
                          <a:cs typeface="Arial" panose="020B0604020202020204" pitchFamily="34" charset="0"/>
                        </a:rPr>
                        <a:t> </a:t>
                      </a:r>
                      <a:r>
                        <a:rPr kumimoji="0" lang="en-US" sz="1600" b="1" u="none" strike="noStrike" kern="1200" cap="none" normalizeH="0" baseline="0" dirty="0">
                          <a:ln>
                            <a:noFill/>
                          </a:ln>
                          <a:effectLst/>
                          <a:latin typeface="Arial" panose="020B0604020202020204" pitchFamily="34" charset="0"/>
                          <a:cs typeface="Arial" panose="020B0604020202020204" pitchFamily="34" charset="0"/>
                        </a:rPr>
                        <a:t>±</a:t>
                      </a:r>
                      <a:r>
                        <a:rPr kumimoji="0" lang="zh-CN" altLang="en-US" sz="1600" b="1" u="none" strike="noStrike" kern="1200" cap="none" normalizeH="0" baseline="0" dirty="0">
                          <a:ln>
                            <a:noFill/>
                          </a:ln>
                          <a:effectLst/>
                          <a:latin typeface="Arial" panose="020B0604020202020204" pitchFamily="34" charset="0"/>
                          <a:cs typeface="Arial" panose="020B0604020202020204" pitchFamily="34" charset="0"/>
                        </a:rPr>
                        <a:t> </a:t>
                      </a:r>
                      <a:r>
                        <a:rPr kumimoji="0" lang="en-US" sz="1600" b="1" u="none" strike="noStrike" kern="1200" cap="none" normalizeH="0" baseline="0" dirty="0">
                          <a:ln>
                            <a:noFill/>
                          </a:ln>
                          <a:effectLst/>
                          <a:latin typeface="Arial" panose="020B0604020202020204" pitchFamily="34" charset="0"/>
                          <a:cs typeface="Arial" panose="020B0604020202020204" pitchFamily="34" charset="0"/>
                        </a:rPr>
                        <a:t>9.4</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latin typeface="Arial" panose="020B0604020202020204" pitchFamily="34" charset="0"/>
                          <a:cs typeface="Arial" panose="020B0604020202020204" pitchFamily="34" charset="0"/>
                        </a:rPr>
                        <a:t>&lt;0.001</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10011"/>
                  </a:ext>
                </a:extLst>
              </a:tr>
              <a:tr h="321037">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indent="114300" algn="l" defTabSz="685800" rtl="0" eaLnBrk="1" latinLnBrk="0" hangingPunct="1"/>
                      <a:r>
                        <a:rPr kumimoji="0" lang="en-US" sz="1600" b="1" u="none" strike="noStrike" kern="1200" cap="none" normalizeH="0" baseline="0" dirty="0">
                          <a:ln>
                            <a:noFill/>
                          </a:ln>
                          <a:effectLst/>
                          <a:latin typeface="Arial" panose="020B0604020202020204" pitchFamily="34" charset="0"/>
                          <a:cs typeface="Arial" panose="020B0604020202020204" pitchFamily="34" charset="0"/>
                        </a:rPr>
                        <a:t>  In-device</a:t>
                      </a:r>
                      <a:endParaRPr kumimoji="0" lang="zh-CN" altLang="en-US" sz="1600" b="1" i="0" u="none" strike="noStrike" kern="1200" cap="none" normalizeH="0" baseline="0" dirty="0">
                        <a:ln>
                          <a:noFill/>
                        </a:ln>
                        <a:solidFill>
                          <a:schemeClr val="tx2"/>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latin typeface="Arial" panose="020B0604020202020204" pitchFamily="34" charset="0"/>
                          <a:cs typeface="Arial" panose="020B0604020202020204" pitchFamily="34" charset="0"/>
                        </a:rPr>
                        <a:t>2</a:t>
                      </a:r>
                      <a:r>
                        <a:rPr kumimoji="0" lang="en-US" altLang="zh-CN" sz="1600" b="1" u="none" strike="noStrike" kern="1200" cap="none" normalizeH="0" baseline="0" dirty="0">
                          <a:ln>
                            <a:noFill/>
                          </a:ln>
                          <a:effectLst/>
                          <a:latin typeface="Arial" panose="020B0604020202020204" pitchFamily="34" charset="0"/>
                          <a:cs typeface="Arial" panose="020B0604020202020204" pitchFamily="34" charset="0"/>
                        </a:rPr>
                        <a:t>7.0</a:t>
                      </a:r>
                      <a:r>
                        <a:rPr kumimoji="0" lang="zh-CN" altLang="en-US" sz="1600" b="1" u="none" strike="noStrike" kern="1200" cap="none" normalizeH="0" baseline="0" dirty="0">
                          <a:ln>
                            <a:noFill/>
                          </a:ln>
                          <a:effectLst/>
                          <a:latin typeface="Arial" panose="020B0604020202020204" pitchFamily="34" charset="0"/>
                          <a:cs typeface="Arial" panose="020B0604020202020204" pitchFamily="34" charset="0"/>
                        </a:rPr>
                        <a:t> </a:t>
                      </a:r>
                      <a:r>
                        <a:rPr kumimoji="0" lang="en-US" sz="1600" b="1" u="none" strike="noStrike" kern="1200" cap="none" normalizeH="0" baseline="0" dirty="0">
                          <a:ln>
                            <a:noFill/>
                          </a:ln>
                          <a:effectLst/>
                          <a:latin typeface="Arial" panose="020B0604020202020204" pitchFamily="34" charset="0"/>
                          <a:cs typeface="Arial" panose="020B0604020202020204" pitchFamily="34" charset="0"/>
                        </a:rPr>
                        <a:t>±</a:t>
                      </a:r>
                      <a:r>
                        <a:rPr kumimoji="0" lang="zh-CN" altLang="en-US" sz="1600" b="1" u="none" strike="noStrike" kern="1200" cap="none" normalizeH="0" baseline="0" dirty="0">
                          <a:ln>
                            <a:noFill/>
                          </a:ln>
                          <a:effectLst/>
                          <a:latin typeface="Arial" panose="020B0604020202020204" pitchFamily="34" charset="0"/>
                          <a:cs typeface="Arial" panose="020B0604020202020204" pitchFamily="34" charset="0"/>
                        </a:rPr>
                        <a:t> </a:t>
                      </a:r>
                      <a:r>
                        <a:rPr kumimoji="0" lang="en-US" sz="1600" b="1" u="none" strike="noStrike" kern="1200" cap="none" normalizeH="0" baseline="0" dirty="0">
                          <a:ln>
                            <a:noFill/>
                          </a:ln>
                          <a:effectLst/>
                          <a:latin typeface="Arial" panose="020B0604020202020204" pitchFamily="34" charset="0"/>
                          <a:cs typeface="Arial" panose="020B0604020202020204" pitchFamily="34" charset="0"/>
                        </a:rPr>
                        <a:t>9.6</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latin typeface="Arial" panose="020B0604020202020204" pitchFamily="34" charset="0"/>
                          <a:cs typeface="Arial" panose="020B0604020202020204" pitchFamily="34" charset="0"/>
                        </a:rPr>
                        <a:t>12.1</a:t>
                      </a:r>
                      <a:r>
                        <a:rPr kumimoji="0" lang="zh-CN" altLang="en-US" sz="1600" b="1" u="none" strike="noStrike" kern="1200" cap="none" normalizeH="0" baseline="0" dirty="0">
                          <a:ln>
                            <a:noFill/>
                          </a:ln>
                          <a:effectLst/>
                          <a:latin typeface="Arial" panose="020B0604020202020204" pitchFamily="34" charset="0"/>
                          <a:cs typeface="Arial" panose="020B0604020202020204" pitchFamily="34" charset="0"/>
                        </a:rPr>
                        <a:t> </a:t>
                      </a:r>
                      <a:r>
                        <a:rPr kumimoji="0" lang="en-US" sz="1600" b="1" u="none" strike="noStrike" kern="1200" cap="none" normalizeH="0" baseline="0" dirty="0">
                          <a:ln>
                            <a:noFill/>
                          </a:ln>
                          <a:effectLst/>
                          <a:latin typeface="Arial" panose="020B0604020202020204" pitchFamily="34" charset="0"/>
                          <a:cs typeface="Arial" panose="020B0604020202020204" pitchFamily="34" charset="0"/>
                        </a:rPr>
                        <a:t>±</a:t>
                      </a:r>
                      <a:r>
                        <a:rPr kumimoji="0" lang="zh-CN" altLang="en-US" sz="1600" b="1" u="none" strike="noStrike" kern="1200" cap="none" normalizeH="0" baseline="0" dirty="0">
                          <a:ln>
                            <a:noFill/>
                          </a:ln>
                          <a:effectLst/>
                          <a:latin typeface="Arial" panose="020B0604020202020204" pitchFamily="34" charset="0"/>
                          <a:cs typeface="Arial" panose="020B0604020202020204" pitchFamily="34" charset="0"/>
                        </a:rPr>
                        <a:t> </a:t>
                      </a:r>
                      <a:r>
                        <a:rPr kumimoji="0" lang="en-US" sz="1600" b="1" u="none" strike="noStrike" kern="1200" cap="none" normalizeH="0" baseline="0" dirty="0">
                          <a:ln>
                            <a:noFill/>
                          </a:ln>
                          <a:effectLst/>
                          <a:latin typeface="Arial" panose="020B0604020202020204" pitchFamily="34" charset="0"/>
                          <a:cs typeface="Arial" panose="020B0604020202020204" pitchFamily="34" charset="0"/>
                        </a:rPr>
                        <a:t>8.</a:t>
                      </a:r>
                      <a:r>
                        <a:rPr kumimoji="0" lang="en-US" altLang="zh-CN" sz="1600" b="1" u="none" strike="noStrike" kern="1200" cap="none" normalizeH="0" baseline="0" dirty="0">
                          <a:ln>
                            <a:noFill/>
                          </a:ln>
                          <a:effectLst/>
                          <a:latin typeface="Arial" panose="020B0604020202020204" pitchFamily="34" charset="0"/>
                          <a:cs typeface="Arial" panose="020B0604020202020204" pitchFamily="34" charset="0"/>
                        </a:rPr>
                        <a:t>1</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latin typeface="Arial" panose="020B0604020202020204" pitchFamily="34" charset="0"/>
                          <a:cs typeface="Arial" panose="020B0604020202020204" pitchFamily="34" charset="0"/>
                        </a:rPr>
                        <a:t>&lt;0.001</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10012"/>
                  </a:ext>
                </a:extLst>
              </a:tr>
              <a:tr h="321037">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indent="0" algn="l" defTabSz="685800" rtl="0" eaLnBrk="1" latinLnBrk="0" hangingPunct="1"/>
                      <a:r>
                        <a:rPr kumimoji="0" lang="zh-CN" altLang="en-US" sz="1600" b="1" u="none" strike="noStrike" kern="1200" cap="none" normalizeH="0" baseline="0" dirty="0">
                          <a:ln>
                            <a:noFill/>
                          </a:ln>
                          <a:effectLst/>
                          <a:latin typeface="Arial" panose="020B0604020202020204" pitchFamily="34" charset="0"/>
                          <a:cs typeface="Arial" panose="020B0604020202020204" pitchFamily="34" charset="0"/>
                        </a:rPr>
                        <a:t>  </a:t>
                      </a:r>
                      <a:r>
                        <a:rPr kumimoji="0" lang="en-US" altLang="zh-CN" sz="1600" b="1" u="none" strike="noStrike" kern="1200" cap="none" normalizeH="0" baseline="0" dirty="0">
                          <a:ln>
                            <a:noFill/>
                          </a:ln>
                          <a:effectLst/>
                          <a:latin typeface="Arial" panose="020B0604020202020204" pitchFamily="34" charset="0"/>
                          <a:cs typeface="Arial" panose="020B0604020202020204" pitchFamily="34" charset="0"/>
                        </a:rPr>
                        <a:t>-</a:t>
                      </a:r>
                      <a:r>
                        <a:rPr kumimoji="0" lang="zh-CN" altLang="en-US" sz="1600" b="1" u="none" strike="noStrike" kern="1200" cap="none" normalizeH="0" baseline="0" dirty="0">
                          <a:ln>
                            <a:noFill/>
                          </a:ln>
                          <a:effectLst/>
                          <a:latin typeface="Arial" panose="020B0604020202020204" pitchFamily="34" charset="0"/>
                          <a:cs typeface="Arial" panose="020B0604020202020204" pitchFamily="34" charset="0"/>
                        </a:rPr>
                        <a:t> </a:t>
                      </a:r>
                      <a:r>
                        <a:rPr kumimoji="0" lang="en-US" sz="1600" b="1" u="none" strike="noStrike" kern="1200" cap="none" normalizeH="0" baseline="0" dirty="0">
                          <a:ln>
                            <a:noFill/>
                          </a:ln>
                          <a:effectLst/>
                          <a:latin typeface="Arial" panose="020B0604020202020204" pitchFamily="34" charset="0"/>
                          <a:cs typeface="Arial" panose="020B0604020202020204" pitchFamily="34" charset="0"/>
                        </a:rPr>
                        <a:t>Acute gain, mm</a:t>
                      </a:r>
                      <a:endParaRPr kumimoji="0" lang="zh-CN" altLang="en-US" sz="1600" b="1" i="0" u="none" strike="noStrike" kern="1200" cap="none" normalizeH="0" baseline="0" dirty="0">
                        <a:ln>
                          <a:noFill/>
                        </a:ln>
                        <a:solidFill>
                          <a:schemeClr val="tx2"/>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a:ln>
                            <a:noFill/>
                          </a:ln>
                          <a:effectLst/>
                          <a:latin typeface="Arial" panose="020B0604020202020204" pitchFamily="34" charset="0"/>
                          <a:cs typeface="Arial" panose="020B0604020202020204" pitchFamily="34" charset="0"/>
                        </a:rPr>
                        <a:t> </a:t>
                      </a:r>
                      <a:endParaRPr kumimoji="0" lang="zh-CN" altLang="en-US" sz="1600" b="1" i="0" u="none" strike="noStrike" kern="1200" cap="none" normalizeH="0" baseline="0">
                        <a:ln>
                          <a:noFill/>
                        </a:ln>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latin typeface="Arial" panose="020B0604020202020204" pitchFamily="34" charset="0"/>
                          <a:cs typeface="Arial" panose="020B0604020202020204" pitchFamily="34" charset="0"/>
                        </a:rPr>
                        <a:t> </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latin typeface="Arial" panose="020B0604020202020204" pitchFamily="34" charset="0"/>
                          <a:cs typeface="Arial" panose="020B0604020202020204" pitchFamily="34" charset="0"/>
                        </a:rPr>
                        <a:t> </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10013"/>
                  </a:ext>
                </a:extLst>
              </a:tr>
              <a:tr h="321037">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indent="228600" algn="l" defTabSz="685800" rtl="0" eaLnBrk="1" latinLnBrk="0" hangingPunct="1"/>
                      <a:r>
                        <a:rPr kumimoji="0" lang="en-US" sz="1600" b="1" u="none" strike="noStrike" kern="1200" cap="none" normalizeH="0" baseline="0" dirty="0">
                          <a:ln>
                            <a:noFill/>
                          </a:ln>
                          <a:solidFill>
                            <a:srgbClr val="FF0000"/>
                          </a:solidFill>
                          <a:effectLst/>
                          <a:latin typeface="Arial" panose="020B0604020202020204" pitchFamily="34" charset="0"/>
                          <a:cs typeface="Arial" panose="020B0604020202020204" pitchFamily="34" charset="0"/>
                        </a:rPr>
                        <a:t>In-segment</a:t>
                      </a:r>
                      <a:endParaRPr kumimoji="0" lang="zh-CN" altLang="en-US" sz="1600" b="1" i="0" u="none" strike="noStrike" kern="1200" cap="none" normalizeH="0" baseline="0" dirty="0">
                        <a:ln>
                          <a:noFill/>
                        </a:ln>
                        <a:solidFill>
                          <a:srgbClr val="FF0000"/>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solidFill>
                            <a:srgbClr val="FF0000"/>
                          </a:solidFill>
                          <a:effectLst/>
                          <a:latin typeface="Arial" panose="020B0604020202020204" pitchFamily="34" charset="0"/>
                          <a:cs typeface="Arial" panose="020B0604020202020204" pitchFamily="34" charset="0"/>
                        </a:rPr>
                        <a:t>1.05</a:t>
                      </a:r>
                      <a:r>
                        <a:rPr kumimoji="0" lang="zh-CN" altLang="en-US" sz="1600" b="1" u="none" strike="noStrike" kern="1200" cap="none" normalizeH="0" baseline="0" dirty="0">
                          <a:ln>
                            <a:noFill/>
                          </a:ln>
                          <a:solidFill>
                            <a:srgbClr val="FF0000"/>
                          </a:solidFill>
                          <a:effectLst/>
                          <a:latin typeface="Arial" panose="020B0604020202020204" pitchFamily="34" charset="0"/>
                          <a:cs typeface="Arial" panose="020B0604020202020204" pitchFamily="34" charset="0"/>
                        </a:rPr>
                        <a:t> </a:t>
                      </a:r>
                      <a:r>
                        <a:rPr kumimoji="0" lang="en-US" sz="1600" b="1" u="none" strike="noStrike" kern="1200" cap="none" normalizeH="0" baseline="0" dirty="0">
                          <a:ln>
                            <a:noFill/>
                          </a:ln>
                          <a:solidFill>
                            <a:srgbClr val="FF0000"/>
                          </a:solidFill>
                          <a:effectLst/>
                          <a:latin typeface="Arial" panose="020B0604020202020204" pitchFamily="34" charset="0"/>
                          <a:cs typeface="Arial" panose="020B0604020202020204" pitchFamily="34" charset="0"/>
                        </a:rPr>
                        <a:t>±</a:t>
                      </a:r>
                      <a:r>
                        <a:rPr kumimoji="0" lang="zh-CN" altLang="en-US" sz="1600" b="1" u="none" strike="noStrike" kern="1200" cap="none" normalizeH="0" baseline="0" dirty="0">
                          <a:ln>
                            <a:noFill/>
                          </a:ln>
                          <a:solidFill>
                            <a:srgbClr val="FF0000"/>
                          </a:solidFill>
                          <a:effectLst/>
                          <a:latin typeface="Arial" panose="020B0604020202020204" pitchFamily="34" charset="0"/>
                          <a:cs typeface="Arial" panose="020B0604020202020204" pitchFamily="34" charset="0"/>
                        </a:rPr>
                        <a:t> </a:t>
                      </a:r>
                      <a:r>
                        <a:rPr kumimoji="0" lang="en-US" sz="1600" b="1" u="none" strike="noStrike" kern="1200" cap="none" normalizeH="0" baseline="0" dirty="0">
                          <a:ln>
                            <a:noFill/>
                          </a:ln>
                          <a:solidFill>
                            <a:srgbClr val="FF0000"/>
                          </a:solidFill>
                          <a:effectLst/>
                          <a:latin typeface="Arial" panose="020B0604020202020204" pitchFamily="34" charset="0"/>
                          <a:cs typeface="Arial" panose="020B0604020202020204" pitchFamily="34" charset="0"/>
                        </a:rPr>
                        <a:t>0.51</a:t>
                      </a:r>
                      <a:endParaRPr kumimoji="0" lang="zh-CN" altLang="en-US" sz="1600" b="1" i="0" u="none" strike="noStrike" kern="1200" cap="none" normalizeH="0" baseline="0" dirty="0">
                        <a:ln>
                          <a:noFill/>
                        </a:ln>
                        <a:solidFill>
                          <a:srgbClr val="FF0000"/>
                        </a:solidFill>
                        <a:effectLst/>
                        <a:latin typeface="Arial" panose="020B0604020202020204" pitchFamily="34" charset="0"/>
                        <a:ea typeface="+mn-ea"/>
                        <a:cs typeface="Arial" panose="020B0604020202020204" pitchFamily="34" charset="0"/>
                      </a:endParaRPr>
                    </a:p>
                  </a:txBody>
                  <a:tcPr marL="68580" marR="68580" marT="0" marB="0"/>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solidFill>
                            <a:srgbClr val="FF0000"/>
                          </a:solidFill>
                          <a:effectLst/>
                          <a:latin typeface="Arial" panose="020B0604020202020204" pitchFamily="34" charset="0"/>
                          <a:cs typeface="Arial" panose="020B0604020202020204" pitchFamily="34" charset="0"/>
                        </a:rPr>
                        <a:t>1.32</a:t>
                      </a:r>
                      <a:r>
                        <a:rPr kumimoji="0" lang="zh-CN" altLang="en-US" sz="1600" b="1" u="none" strike="noStrike" kern="1200" cap="none" normalizeH="0" baseline="0" dirty="0">
                          <a:ln>
                            <a:noFill/>
                          </a:ln>
                          <a:solidFill>
                            <a:srgbClr val="FF0000"/>
                          </a:solidFill>
                          <a:effectLst/>
                          <a:latin typeface="Arial" panose="020B0604020202020204" pitchFamily="34" charset="0"/>
                          <a:cs typeface="Arial" panose="020B0604020202020204" pitchFamily="34" charset="0"/>
                        </a:rPr>
                        <a:t> </a:t>
                      </a:r>
                      <a:r>
                        <a:rPr kumimoji="0" lang="en-US" sz="1600" b="1" u="none" strike="noStrike" kern="1200" cap="none" normalizeH="0" baseline="0" dirty="0">
                          <a:ln>
                            <a:noFill/>
                          </a:ln>
                          <a:solidFill>
                            <a:srgbClr val="FF0000"/>
                          </a:solidFill>
                          <a:effectLst/>
                          <a:latin typeface="Arial" panose="020B0604020202020204" pitchFamily="34" charset="0"/>
                          <a:cs typeface="Arial" panose="020B0604020202020204" pitchFamily="34" charset="0"/>
                        </a:rPr>
                        <a:t>±</a:t>
                      </a:r>
                      <a:r>
                        <a:rPr kumimoji="0" lang="zh-CN" altLang="en-US" sz="1600" b="1" u="none" strike="noStrike" kern="1200" cap="none" normalizeH="0" baseline="0" dirty="0">
                          <a:ln>
                            <a:noFill/>
                          </a:ln>
                          <a:solidFill>
                            <a:srgbClr val="FF0000"/>
                          </a:solidFill>
                          <a:effectLst/>
                          <a:latin typeface="Arial" panose="020B0604020202020204" pitchFamily="34" charset="0"/>
                          <a:cs typeface="Arial" panose="020B0604020202020204" pitchFamily="34" charset="0"/>
                        </a:rPr>
                        <a:t> </a:t>
                      </a:r>
                      <a:r>
                        <a:rPr kumimoji="0" lang="en-US" sz="1600" b="1" u="none" strike="noStrike" kern="1200" cap="none" normalizeH="0" baseline="0" dirty="0">
                          <a:ln>
                            <a:noFill/>
                          </a:ln>
                          <a:solidFill>
                            <a:srgbClr val="FF0000"/>
                          </a:solidFill>
                          <a:effectLst/>
                          <a:latin typeface="Arial" panose="020B0604020202020204" pitchFamily="34" charset="0"/>
                          <a:cs typeface="Arial" panose="020B0604020202020204" pitchFamily="34" charset="0"/>
                        </a:rPr>
                        <a:t>0.55</a:t>
                      </a:r>
                      <a:endParaRPr kumimoji="0" lang="zh-CN" altLang="en-US" sz="1600" b="1" i="0" u="none" strike="noStrike" kern="1200" cap="none" normalizeH="0" baseline="0" dirty="0">
                        <a:ln>
                          <a:noFill/>
                        </a:ln>
                        <a:solidFill>
                          <a:srgbClr val="FF0000"/>
                        </a:solidFill>
                        <a:effectLst/>
                        <a:latin typeface="Arial" panose="020B0604020202020204" pitchFamily="34" charset="0"/>
                        <a:ea typeface="+mn-ea"/>
                        <a:cs typeface="Arial" panose="020B0604020202020204" pitchFamily="34" charset="0"/>
                      </a:endParaRPr>
                    </a:p>
                  </a:txBody>
                  <a:tcPr marL="68580" marR="68580" marT="0" marB="0"/>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solidFill>
                            <a:srgbClr val="FF0000"/>
                          </a:solidFill>
                          <a:effectLst/>
                          <a:latin typeface="Arial" panose="020B0604020202020204" pitchFamily="34" charset="0"/>
                          <a:cs typeface="Arial" panose="020B0604020202020204" pitchFamily="34" charset="0"/>
                        </a:rPr>
                        <a:t>&lt;0.001</a:t>
                      </a:r>
                      <a:endParaRPr kumimoji="0" lang="zh-CN" altLang="en-US" sz="1600" b="1" i="0" u="none" strike="noStrike" kern="1200" cap="none" normalizeH="0" baseline="0" dirty="0">
                        <a:ln>
                          <a:noFill/>
                        </a:ln>
                        <a:solidFill>
                          <a:srgbClr val="FF0000"/>
                        </a:solidFill>
                        <a:effectLst/>
                        <a:latin typeface="Arial" panose="020B0604020202020204" pitchFamily="34" charset="0"/>
                        <a:ea typeface="+mn-ea"/>
                        <a:cs typeface="Arial" panose="020B0604020202020204" pitchFamily="34" charset="0"/>
                      </a:endParaRPr>
                    </a:p>
                  </a:txBody>
                  <a:tcPr marL="68580" marR="68580" marT="0" marB="0"/>
                </a:tc>
                <a:extLst>
                  <a:ext uri="{0D108BD9-81ED-4DB2-BD59-A6C34878D82A}">
                    <a16:rowId xmlns:a16="http://schemas.microsoft.com/office/drawing/2014/main" val="10014"/>
                  </a:ext>
                </a:extLst>
              </a:tr>
              <a:tr h="321037">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indent="114300" algn="l" defTabSz="685800" rtl="0" eaLnBrk="1" latinLnBrk="0" hangingPunct="1"/>
                      <a:r>
                        <a:rPr kumimoji="0" lang="en-US" sz="1600" b="1" u="none" strike="noStrike" kern="1200" cap="none" normalizeH="0" baseline="0" dirty="0">
                          <a:ln>
                            <a:noFill/>
                          </a:ln>
                          <a:effectLst/>
                          <a:latin typeface="Arial" panose="020B0604020202020204" pitchFamily="34" charset="0"/>
                          <a:cs typeface="Arial" panose="020B0604020202020204" pitchFamily="34" charset="0"/>
                        </a:rPr>
                        <a:t>  In-device</a:t>
                      </a:r>
                      <a:endParaRPr kumimoji="0" lang="zh-CN" altLang="en-US" sz="1600" b="1" i="0" u="none" strike="noStrike" kern="1200" cap="none" normalizeH="0" baseline="0" dirty="0">
                        <a:ln>
                          <a:noFill/>
                        </a:ln>
                        <a:solidFill>
                          <a:schemeClr val="tx2"/>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latin typeface="Arial" panose="020B0604020202020204" pitchFamily="34" charset="0"/>
                          <a:cs typeface="Arial" panose="020B0604020202020204" pitchFamily="34" charset="0"/>
                        </a:rPr>
                        <a:t>1.10</a:t>
                      </a:r>
                      <a:r>
                        <a:rPr kumimoji="0" lang="zh-CN" altLang="en-US" sz="1600" b="1" u="none" strike="noStrike" kern="1200" cap="none" normalizeH="0" baseline="0" dirty="0">
                          <a:ln>
                            <a:noFill/>
                          </a:ln>
                          <a:effectLst/>
                          <a:latin typeface="Arial" panose="020B0604020202020204" pitchFamily="34" charset="0"/>
                          <a:cs typeface="Arial" panose="020B0604020202020204" pitchFamily="34" charset="0"/>
                        </a:rPr>
                        <a:t> </a:t>
                      </a:r>
                      <a:r>
                        <a:rPr kumimoji="0" lang="en-US" sz="1600" b="1" u="none" strike="noStrike" kern="1200" cap="none" normalizeH="0" baseline="0" dirty="0">
                          <a:ln>
                            <a:noFill/>
                          </a:ln>
                          <a:effectLst/>
                          <a:latin typeface="Arial" panose="020B0604020202020204" pitchFamily="34" charset="0"/>
                          <a:cs typeface="Arial" panose="020B0604020202020204" pitchFamily="34" charset="0"/>
                        </a:rPr>
                        <a:t>±</a:t>
                      </a:r>
                      <a:r>
                        <a:rPr kumimoji="0" lang="zh-CN" altLang="en-US" sz="1600" b="1" u="none" strike="noStrike" kern="1200" cap="none" normalizeH="0" baseline="0" dirty="0">
                          <a:ln>
                            <a:noFill/>
                          </a:ln>
                          <a:effectLst/>
                          <a:latin typeface="Arial" panose="020B0604020202020204" pitchFamily="34" charset="0"/>
                          <a:cs typeface="Arial" panose="020B0604020202020204" pitchFamily="34" charset="0"/>
                        </a:rPr>
                        <a:t> </a:t>
                      </a:r>
                      <a:r>
                        <a:rPr kumimoji="0" lang="en-US" sz="1600" b="1" u="none" strike="noStrike" kern="1200" cap="none" normalizeH="0" baseline="0" dirty="0">
                          <a:ln>
                            <a:noFill/>
                          </a:ln>
                          <a:effectLst/>
                          <a:latin typeface="Arial" panose="020B0604020202020204" pitchFamily="34" charset="0"/>
                          <a:cs typeface="Arial" panose="020B0604020202020204" pitchFamily="34" charset="0"/>
                        </a:rPr>
                        <a:t>0.51</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68580" marR="68580" marT="0" marB="0"/>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latin typeface="Arial" panose="020B0604020202020204" pitchFamily="34" charset="0"/>
                          <a:cs typeface="Arial" panose="020B0604020202020204" pitchFamily="34" charset="0"/>
                        </a:rPr>
                        <a:t>1.52</a:t>
                      </a:r>
                      <a:r>
                        <a:rPr kumimoji="0" lang="zh-CN" altLang="en-US" sz="1600" b="1" u="none" strike="noStrike" kern="1200" cap="none" normalizeH="0" baseline="0" dirty="0">
                          <a:ln>
                            <a:noFill/>
                          </a:ln>
                          <a:effectLst/>
                          <a:latin typeface="Arial" panose="020B0604020202020204" pitchFamily="34" charset="0"/>
                          <a:cs typeface="Arial" panose="020B0604020202020204" pitchFamily="34" charset="0"/>
                        </a:rPr>
                        <a:t> </a:t>
                      </a:r>
                      <a:r>
                        <a:rPr kumimoji="0" lang="en-US" sz="1600" b="1" u="none" strike="noStrike" kern="1200" cap="none" normalizeH="0" baseline="0" dirty="0">
                          <a:ln>
                            <a:noFill/>
                          </a:ln>
                          <a:effectLst/>
                          <a:latin typeface="Arial" panose="020B0604020202020204" pitchFamily="34" charset="0"/>
                          <a:cs typeface="Arial" panose="020B0604020202020204" pitchFamily="34" charset="0"/>
                        </a:rPr>
                        <a:t>±</a:t>
                      </a:r>
                      <a:r>
                        <a:rPr kumimoji="0" lang="zh-CN" altLang="en-US" sz="1600" b="1" u="none" strike="noStrike" kern="1200" cap="none" normalizeH="0" baseline="0" dirty="0">
                          <a:ln>
                            <a:noFill/>
                          </a:ln>
                          <a:effectLst/>
                          <a:latin typeface="Arial" panose="020B0604020202020204" pitchFamily="34" charset="0"/>
                          <a:cs typeface="Arial" panose="020B0604020202020204" pitchFamily="34" charset="0"/>
                        </a:rPr>
                        <a:t> </a:t>
                      </a:r>
                      <a:r>
                        <a:rPr kumimoji="0" lang="en-US" sz="1600" b="1" u="none" strike="noStrike" kern="1200" cap="none" normalizeH="0" baseline="0" dirty="0">
                          <a:ln>
                            <a:noFill/>
                          </a:ln>
                          <a:effectLst/>
                          <a:latin typeface="Arial" panose="020B0604020202020204" pitchFamily="34" charset="0"/>
                          <a:cs typeface="Arial" panose="020B0604020202020204" pitchFamily="34" charset="0"/>
                        </a:rPr>
                        <a:t>0.56</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68580" marR="68580" marT="0" marB="0"/>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1" u="none" strike="noStrike" kern="1200" cap="none" normalizeH="0" baseline="0" dirty="0">
                          <a:ln>
                            <a:noFill/>
                          </a:ln>
                          <a:effectLst/>
                          <a:latin typeface="Arial" panose="020B0604020202020204" pitchFamily="34" charset="0"/>
                          <a:cs typeface="Arial" panose="020B0604020202020204" pitchFamily="34" charset="0"/>
                        </a:rPr>
                        <a:t>&lt;0.001</a:t>
                      </a:r>
                      <a:endParaRPr kumimoji="0" lang="zh-CN" altLang="en-US" sz="1600" b="1"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68580" marR="68580" marT="0" marB="0"/>
                </a:tc>
                <a:extLst>
                  <a:ext uri="{0D108BD9-81ED-4DB2-BD59-A6C34878D82A}">
                    <a16:rowId xmlns:a16="http://schemas.microsoft.com/office/drawing/2014/main" val="10015"/>
                  </a:ext>
                </a:extLst>
              </a:tr>
            </a:tbl>
          </a:graphicData>
        </a:graphic>
      </p:graphicFrame>
      <p:pic>
        <p:nvPicPr>
          <p:cNvPr id="6" name="Picture 14">
            <a:extLst>
              <a:ext uri="{FF2B5EF4-FFF2-40B4-BE49-F238E27FC236}">
                <a16:creationId xmlns:a16="http://schemas.microsoft.com/office/drawing/2014/main" id="{0B1CB930-A76F-432F-8163-A67E62B0717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5D8B5A8F-EE4A-4825-8BE8-2E7ACE7F9B9A}"/>
              </a:ext>
            </a:extLst>
          </p:cNvPr>
          <p:cNvSpPr/>
          <p:nvPr/>
        </p:nvSpPr>
        <p:spPr bwMode="auto">
          <a:xfrm>
            <a:off x="160998" y="3584457"/>
            <a:ext cx="9953385" cy="2965632"/>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6600" b="1"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94379846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sp>
        <p:nvSpPr>
          <p:cNvPr id="4" name="Title 1"/>
          <p:cNvSpPr txBox="1">
            <a:spLocks/>
          </p:cNvSpPr>
          <p:nvPr/>
        </p:nvSpPr>
        <p:spPr bwMode="auto">
          <a:xfrm>
            <a:off x="0" y="27703"/>
            <a:ext cx="10068339" cy="83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744" tIns="40841" rIns="81744" bIns="40841" numCol="1" anchor="ctr" anchorCtr="0" compatLnSpc="1">
            <a:prstTxWarp prst="textNoShape">
              <a:avLst/>
            </a:prstTxWarp>
          </a:bodyPr>
          <a:lst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363219" algn="ctr" rtl="0" eaLnBrk="0" fontAlgn="base" hangingPunct="0">
              <a:spcBef>
                <a:spcPct val="0"/>
              </a:spcBef>
              <a:spcAft>
                <a:spcPct val="0"/>
              </a:spcAft>
              <a:defRPr sz="4200" b="1">
                <a:solidFill>
                  <a:srgbClr val="FFFF00"/>
                </a:solidFill>
                <a:latin typeface="Times New Roman" pitchFamily="18" charset="0"/>
              </a:defRPr>
            </a:lvl6pPr>
            <a:lvl7pPr marL="726276" algn="ctr" rtl="0" eaLnBrk="0" fontAlgn="base" hangingPunct="0">
              <a:spcBef>
                <a:spcPct val="0"/>
              </a:spcBef>
              <a:spcAft>
                <a:spcPct val="0"/>
              </a:spcAft>
              <a:defRPr sz="4200" b="1">
                <a:solidFill>
                  <a:srgbClr val="FFFF00"/>
                </a:solidFill>
                <a:latin typeface="Times New Roman" pitchFamily="18" charset="0"/>
              </a:defRPr>
            </a:lvl7pPr>
            <a:lvl8pPr marL="1089487" algn="ctr" rtl="0" eaLnBrk="0" fontAlgn="base" hangingPunct="0">
              <a:spcBef>
                <a:spcPct val="0"/>
              </a:spcBef>
              <a:spcAft>
                <a:spcPct val="0"/>
              </a:spcAft>
              <a:defRPr sz="4200" b="1">
                <a:solidFill>
                  <a:srgbClr val="FFFF00"/>
                </a:solidFill>
                <a:latin typeface="Times New Roman" pitchFamily="18" charset="0"/>
              </a:defRPr>
            </a:lvl8pPr>
            <a:lvl9pPr marL="1452598" algn="ctr" rtl="0" eaLnBrk="0" fontAlgn="base" hangingPunct="0">
              <a:spcBef>
                <a:spcPct val="0"/>
              </a:spcBef>
              <a:spcAft>
                <a:spcPct val="0"/>
              </a:spcAft>
              <a:defRPr sz="4200" b="1">
                <a:solidFill>
                  <a:srgbClr val="FFFF00"/>
                </a:solidFill>
                <a:latin typeface="Times New Roman" pitchFamily="18" charset="0"/>
              </a:defRPr>
            </a:lvl9pPr>
          </a:lstStyle>
          <a:p>
            <a:pPr marL="0" marR="0" lvl="0" indent="0" algn="ctr" defTabSz="1028700" rtl="0" eaLnBrk="0" fontAlgn="base" latinLnBrk="0" hangingPunct="0">
              <a:lnSpc>
                <a:spcPct val="100000"/>
              </a:lnSpc>
              <a:spcBef>
                <a:spcPct val="0"/>
              </a:spcBef>
              <a:spcAft>
                <a:spcPct val="0"/>
              </a:spcAft>
              <a:buClrTx/>
              <a:buSzTx/>
              <a:buFontTx/>
              <a:buNone/>
              <a:tabLst/>
              <a:defRPr/>
            </a:pPr>
            <a:r>
              <a:rPr kumimoji="0" lang="en-US" altLang="en-US" sz="4500" b="1" i="0" u="none" strike="noStrike" kern="0" cap="none" spc="0" normalizeH="0" baseline="0" noProof="0" dirty="0">
                <a:ln>
                  <a:noFill/>
                </a:ln>
                <a:solidFill>
                  <a:srgbClr val="FFFF00"/>
                </a:solidFill>
                <a:effectLst/>
                <a:uLnTx/>
                <a:uFillTx/>
                <a:latin typeface="Arial" pitchFamily="34" charset="0"/>
                <a:ea typeface="+mj-ea"/>
                <a:cs typeface="Arial" pitchFamily="34" charset="0"/>
              </a:rPr>
              <a:t>Disclosures</a:t>
            </a:r>
          </a:p>
        </p:txBody>
      </p:sp>
      <p:sp>
        <p:nvSpPr>
          <p:cNvPr id="5" name="Content Placeholder 2"/>
          <p:cNvSpPr txBox="1">
            <a:spLocks/>
          </p:cNvSpPr>
          <p:nvPr/>
        </p:nvSpPr>
        <p:spPr>
          <a:xfrm>
            <a:off x="199582" y="1632252"/>
            <a:ext cx="10130962" cy="3954939"/>
          </a:xfrm>
          <a:prstGeom prst="rect">
            <a:avLst/>
          </a:prstGeom>
        </p:spPr>
        <p:txBody>
          <a:bodyPr vert="horz" lIns="102870" tIns="51435" rIns="102870" bIns="51435"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771525" rtl="0" eaLnBrk="1" fontAlgn="auto" latinLnBrk="0" hangingPunct="1">
              <a:lnSpc>
                <a:spcPct val="100000"/>
              </a:lnSpc>
              <a:spcBef>
                <a:spcPts val="844"/>
              </a:spcBef>
              <a:spcAft>
                <a:spcPts val="0"/>
              </a:spcAft>
              <a:buClrTx/>
              <a:buSzTx/>
              <a:buFont typeface="Arial" panose="020B0604020202020204" pitchFamily="34" charset="0"/>
              <a:buNone/>
              <a:tabLst/>
              <a:defRPr/>
            </a:pPr>
            <a:r>
              <a:rPr kumimoji="0" lang="en-US" altLang="en-US" sz="4000" b="1" i="0" u="none" strike="noStrike" kern="1200" cap="none" spc="0" normalizeH="0" baseline="0" noProof="0" dirty="0">
                <a:ln>
                  <a:noFill/>
                </a:ln>
                <a:solidFill>
                  <a:prstClr val="white"/>
                </a:solidFill>
                <a:effectLst/>
                <a:uLnTx/>
                <a:uFillTx/>
                <a:latin typeface="Arial" pitchFamily="34" charset="0"/>
                <a:cs typeface="Arial" pitchFamily="34" charset="0"/>
              </a:rPr>
              <a:t>Samin K. Sharma, MD, MSCAI, FACC</a:t>
            </a:r>
          </a:p>
          <a:p>
            <a:pPr marL="0" marR="0" lvl="0" indent="0" algn="l" defTabSz="771525" rtl="0" eaLnBrk="1" fontAlgn="auto" latinLnBrk="0" hangingPunct="1">
              <a:lnSpc>
                <a:spcPct val="100000"/>
              </a:lnSpc>
              <a:spcBef>
                <a:spcPts val="844"/>
              </a:spcBef>
              <a:spcAft>
                <a:spcPts val="0"/>
              </a:spcAft>
              <a:buClrTx/>
              <a:buSzTx/>
              <a:buFont typeface="Arial" panose="020B0604020202020204" pitchFamily="34" charset="0"/>
              <a:buNone/>
              <a:tabLst/>
              <a:defRPr/>
            </a:pPr>
            <a:r>
              <a:rPr kumimoji="0" lang="en-US" altLang="en-US" sz="4000" b="1" i="0" u="none" strike="noStrike" kern="1200" cap="none" spc="0" normalizeH="0" baseline="0" noProof="0" dirty="0">
                <a:ln>
                  <a:noFill/>
                </a:ln>
                <a:solidFill>
                  <a:prstClr val="white"/>
                </a:solidFill>
                <a:effectLst/>
                <a:uLnTx/>
                <a:uFillTx/>
                <a:latin typeface="Arial" pitchFamily="34" charset="0"/>
                <a:cs typeface="Arial" pitchFamily="34" charset="0"/>
              </a:rPr>
              <a:t>    </a:t>
            </a:r>
            <a:r>
              <a:rPr lang="en-US" altLang="en-US" sz="4000" b="1" i="1" dirty="0">
                <a:solidFill>
                  <a:prstClr val="white"/>
                </a:solidFill>
                <a:latin typeface="Arial" pitchFamily="34" charset="0"/>
                <a:cs typeface="Arial" pitchFamily="34" charset="0"/>
              </a:rPr>
              <a:t>  Nothing to disclose</a:t>
            </a:r>
            <a:endParaRPr kumimoji="0" lang="en-US" altLang="en-US" sz="4000" b="1" i="1" u="none" strike="noStrike" kern="1200" cap="none" spc="0" normalizeH="0" baseline="0" noProof="0" dirty="0">
              <a:ln>
                <a:noFill/>
              </a:ln>
              <a:solidFill>
                <a:prstClr val="white"/>
              </a:solidFill>
              <a:effectLst/>
              <a:uLnTx/>
              <a:uFillTx/>
              <a:latin typeface="Arial" pitchFamily="34" charset="0"/>
              <a:cs typeface="Arial" pitchFamily="34" charset="0"/>
            </a:endParaRPr>
          </a:p>
          <a:p>
            <a:pPr marL="0" marR="0" lvl="0" indent="0" algn="l" defTabSz="771525" rtl="0" eaLnBrk="1" fontAlgn="auto" latinLnBrk="0" hangingPunct="1">
              <a:lnSpc>
                <a:spcPct val="100000"/>
              </a:lnSpc>
              <a:spcBef>
                <a:spcPts val="844"/>
              </a:spcBef>
              <a:spcAft>
                <a:spcPts val="0"/>
              </a:spcAft>
              <a:buClrTx/>
              <a:buSzTx/>
              <a:buFont typeface="Arial" panose="020B0604020202020204" pitchFamily="34" charset="0"/>
              <a:buNone/>
              <a:tabLst/>
              <a:defRPr/>
            </a:pPr>
            <a:r>
              <a:rPr kumimoji="0" lang="en-US" altLang="en-US" sz="4000" b="1" i="0" u="none" strike="noStrike" kern="1200" cap="none" spc="0" normalizeH="0" baseline="0" noProof="0" dirty="0">
                <a:ln>
                  <a:noFill/>
                </a:ln>
                <a:solidFill>
                  <a:prstClr val="white"/>
                </a:solidFill>
                <a:effectLst/>
                <a:uLnTx/>
                <a:uFillTx/>
                <a:latin typeface="Arial" pitchFamily="34" charset="0"/>
                <a:cs typeface="Arial" pitchFamily="34" charset="0"/>
              </a:rPr>
              <a:t>Annapoorna S. Kini, MD, MRCP, FACC</a:t>
            </a:r>
          </a:p>
          <a:p>
            <a:pPr marL="0" marR="0" lvl="0" indent="0" algn="l" defTabSz="771525" rtl="0" eaLnBrk="1" fontAlgn="auto" latinLnBrk="0" hangingPunct="1">
              <a:lnSpc>
                <a:spcPct val="100000"/>
              </a:lnSpc>
              <a:spcBef>
                <a:spcPts val="844"/>
              </a:spcBef>
              <a:spcAft>
                <a:spcPts val="0"/>
              </a:spcAft>
              <a:buClrTx/>
              <a:buSzTx/>
              <a:buFont typeface="Arial" panose="020B0604020202020204" pitchFamily="34" charset="0"/>
              <a:buNone/>
              <a:tabLst/>
              <a:defRPr/>
            </a:pPr>
            <a:r>
              <a:rPr kumimoji="0" lang="en-US" altLang="en-US" sz="4000" b="1" i="0" u="none" strike="noStrike" kern="1200" cap="none" spc="0" normalizeH="0" baseline="0" noProof="0" dirty="0">
                <a:ln>
                  <a:noFill/>
                </a:ln>
                <a:solidFill>
                  <a:prstClr val="white"/>
                </a:solidFill>
                <a:effectLst/>
                <a:uLnTx/>
                <a:uFillTx/>
                <a:latin typeface="Arial" pitchFamily="34" charset="0"/>
                <a:cs typeface="Arial" pitchFamily="34" charset="0"/>
              </a:rPr>
              <a:t>	</a:t>
            </a:r>
            <a:r>
              <a:rPr kumimoji="0" lang="en-US" altLang="en-US" sz="4000" b="1" i="1" u="none" strike="noStrike" kern="1200" cap="none" spc="0" normalizeH="0" baseline="0" noProof="0" dirty="0">
                <a:ln>
                  <a:noFill/>
                </a:ln>
                <a:solidFill>
                  <a:prstClr val="white"/>
                </a:solidFill>
                <a:effectLst/>
                <a:uLnTx/>
                <a:uFillTx/>
                <a:latin typeface="Arial" pitchFamily="34" charset="0"/>
                <a:cs typeface="Arial" pitchFamily="34" charset="0"/>
              </a:rPr>
              <a:t>Nothing to disclose</a:t>
            </a:r>
          </a:p>
          <a:p>
            <a:pPr marL="0" marR="0" lvl="0" indent="0" algn="l" defTabSz="771525" rtl="0" eaLnBrk="1" fontAlgn="auto" latinLnBrk="0" hangingPunct="1">
              <a:lnSpc>
                <a:spcPct val="100000"/>
              </a:lnSpc>
              <a:spcBef>
                <a:spcPts val="844"/>
              </a:spcBef>
              <a:spcAft>
                <a:spcPts val="0"/>
              </a:spcAft>
              <a:buClrTx/>
              <a:buSzTx/>
              <a:buFont typeface="Arial" panose="020B0604020202020204" pitchFamily="34" charset="0"/>
              <a:buNone/>
              <a:tabLst/>
              <a:defRPr/>
            </a:pPr>
            <a:r>
              <a:rPr kumimoji="0" lang="en-US" altLang="en-US" sz="4000" b="1" i="0" u="none" strike="noStrike" kern="1200" cap="none" spc="0" normalizeH="0" baseline="0" noProof="0" dirty="0">
                <a:ln>
                  <a:noFill/>
                </a:ln>
                <a:solidFill>
                  <a:prstClr val="white"/>
                </a:solidFill>
                <a:effectLst/>
                <a:uLnTx/>
                <a:uFillTx/>
                <a:latin typeface="Arial" pitchFamily="34" charset="0"/>
                <a:cs typeface="Arial" pitchFamily="34" charset="0"/>
              </a:rPr>
              <a:t>Sameer Mehta, MD, FACC </a:t>
            </a:r>
            <a:r>
              <a:rPr kumimoji="0" lang="en-US" altLang="en-US" sz="4000" b="1" i="0" u="none" strike="noStrike" kern="1200" cap="none" spc="0" normalizeH="0" baseline="0" noProof="0" dirty="0">
                <a:ln>
                  <a:noFill/>
                </a:ln>
                <a:solidFill>
                  <a:srgbClr val="FF0000"/>
                </a:solidFill>
                <a:effectLst/>
                <a:uLnTx/>
                <a:uFillTx/>
                <a:latin typeface="Arial" pitchFamily="34" charset="0"/>
                <a:cs typeface="Arial" pitchFamily="34" charset="0"/>
              </a:rPr>
              <a:t>(Moderator)</a:t>
            </a:r>
          </a:p>
          <a:p>
            <a:pPr marL="0" marR="0" lvl="0" indent="0" algn="l" defTabSz="771525" rtl="0" eaLnBrk="1" fontAlgn="auto" latinLnBrk="0" hangingPunct="1">
              <a:lnSpc>
                <a:spcPct val="100000"/>
              </a:lnSpc>
              <a:spcBef>
                <a:spcPts val="844"/>
              </a:spcBef>
              <a:spcAft>
                <a:spcPts val="0"/>
              </a:spcAft>
              <a:buClrTx/>
              <a:buSzTx/>
              <a:buFont typeface="Arial" panose="020B0604020202020204" pitchFamily="34" charset="0"/>
              <a:buNone/>
              <a:tabLst/>
              <a:defRPr/>
            </a:pPr>
            <a:r>
              <a:rPr kumimoji="0" lang="en-US" altLang="en-US" sz="4000" b="1" i="0" u="none" strike="noStrike" kern="1200" cap="none" spc="0" normalizeH="0" baseline="0" noProof="0" dirty="0">
                <a:ln>
                  <a:noFill/>
                </a:ln>
                <a:solidFill>
                  <a:prstClr val="white"/>
                </a:solidFill>
                <a:effectLst/>
                <a:uLnTx/>
                <a:uFillTx/>
                <a:latin typeface="Arial" pitchFamily="34" charset="0"/>
                <a:cs typeface="Arial" pitchFamily="34" charset="0"/>
              </a:rPr>
              <a:t>	</a:t>
            </a:r>
            <a:r>
              <a:rPr kumimoji="0" lang="en-US" altLang="en-US" sz="4000" b="1" i="1" u="none" strike="noStrike" kern="1200" cap="none" spc="0" normalizeH="0" baseline="0" noProof="0" dirty="0">
                <a:ln>
                  <a:noFill/>
                </a:ln>
                <a:solidFill>
                  <a:prstClr val="white"/>
                </a:solidFill>
                <a:effectLst/>
                <a:uLnTx/>
                <a:uFillTx/>
                <a:latin typeface="Arial" pitchFamily="34" charset="0"/>
                <a:cs typeface="Arial" pitchFamily="34" charset="0"/>
              </a:rPr>
              <a:t>Nothing to disclose</a:t>
            </a:r>
          </a:p>
          <a:p>
            <a:pPr marL="0" marR="0" lvl="0" indent="0" algn="l" defTabSz="771525" rtl="0" eaLnBrk="1" fontAlgn="auto" latinLnBrk="0" hangingPunct="1">
              <a:lnSpc>
                <a:spcPct val="100000"/>
              </a:lnSpc>
              <a:spcBef>
                <a:spcPts val="844"/>
              </a:spcBef>
              <a:spcAft>
                <a:spcPts val="0"/>
              </a:spcAft>
              <a:buClrTx/>
              <a:buSzTx/>
              <a:buFont typeface="Arial" panose="020B0604020202020204" pitchFamily="34" charset="0"/>
              <a:buNone/>
              <a:tabLst/>
              <a:defRPr/>
            </a:pPr>
            <a:endParaRPr kumimoji="0" lang="en-US" altLang="en-US" sz="4000" b="1" i="1" u="none" strike="noStrike" kern="1200" cap="none" spc="0" normalizeH="0" baseline="0" noProof="0" dirty="0">
              <a:ln>
                <a:noFill/>
              </a:ln>
              <a:solidFill>
                <a:prstClr val="white"/>
              </a:solidFill>
              <a:effectLst/>
              <a:uLnTx/>
              <a:uFillTx/>
              <a:latin typeface="Arial" pitchFamily="34" charset="0"/>
              <a:cs typeface="Arial" pitchFamily="34" charset="0"/>
            </a:endParaRPr>
          </a:p>
          <a:p>
            <a:pPr marL="0" marR="0" lvl="0" indent="0" algn="l" defTabSz="771525" rtl="0" eaLnBrk="1" fontAlgn="auto" latinLnBrk="0" hangingPunct="1">
              <a:lnSpc>
                <a:spcPct val="100000"/>
              </a:lnSpc>
              <a:spcBef>
                <a:spcPts val="844"/>
              </a:spcBef>
              <a:spcAft>
                <a:spcPts val="0"/>
              </a:spcAft>
              <a:buClrTx/>
              <a:buSzTx/>
              <a:buFont typeface="Arial" panose="020B0604020202020204" pitchFamily="34" charset="0"/>
              <a:buNone/>
              <a:tabLst/>
              <a:defRPr/>
            </a:pPr>
            <a:endParaRPr kumimoji="0" lang="en-US" altLang="en-US" sz="4000" b="1" i="1" u="none" strike="noStrike" kern="1200" cap="none" spc="0" normalizeH="0" baseline="0" noProof="0" dirty="0">
              <a:ln>
                <a:noFill/>
              </a:ln>
              <a:solidFill>
                <a:prstClr val="white"/>
              </a:solidFill>
              <a:effectLst/>
              <a:uLnTx/>
              <a:uFillTx/>
              <a:latin typeface="Arial" pitchFamily="34" charset="0"/>
              <a:cs typeface="Arial" pitchFamily="34" charset="0"/>
            </a:endParaRPr>
          </a:p>
        </p:txBody>
      </p:sp>
      <p:pic>
        <p:nvPicPr>
          <p:cNvPr id="6" name="Picture 14">
            <a:extLst>
              <a:ext uri="{FF2B5EF4-FFF2-40B4-BE49-F238E27FC236}">
                <a16:creationId xmlns:a16="http://schemas.microsoft.com/office/drawing/2014/main" id="{018F18EE-0917-42E4-B89F-180B6541E29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1241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txBox="1">
            <a:spLocks noChangeArrowheads="1"/>
          </p:cNvSpPr>
          <p:nvPr/>
        </p:nvSpPr>
        <p:spPr bwMode="auto">
          <a:xfrm>
            <a:off x="0" y="38626"/>
            <a:ext cx="10103222" cy="477079"/>
          </a:xfrm>
          <a:prstGeom prst="rect">
            <a:avLst/>
          </a:prstGeom>
          <a:noFill/>
          <a:ln w="9525">
            <a:noFill/>
            <a:miter lim="800000"/>
          </a:ln>
        </p:spPr>
        <p:txBody>
          <a:bodyPr vert="horz" wrap="square" lIns="45720" tIns="45720" rIns="45720" bIns="45720" numCol="1" anchor="t" anchorCtr="0" compatLnSpc="1"/>
          <a:lstStyle>
            <a:lvl1pPr algn="ctr" rtl="0" eaLnBrk="0" fontAlgn="base" hangingPunct="0">
              <a:spcBef>
                <a:spcPct val="0"/>
              </a:spcBef>
              <a:spcAft>
                <a:spcPct val="0"/>
              </a:spcAft>
              <a:defRPr sz="2500" b="1" baseline="0">
                <a:solidFill>
                  <a:schemeClr val="bg1"/>
                </a:solidFill>
                <a:latin typeface="+mj-lt"/>
                <a:ea typeface="+mj-ea"/>
                <a:cs typeface="+mj-cs"/>
              </a:defRPr>
            </a:lvl1pPr>
            <a:lvl2pPr algn="ctr" rtl="0" eaLnBrk="0" fontAlgn="base" hangingPunct="0">
              <a:spcBef>
                <a:spcPct val="0"/>
              </a:spcBef>
              <a:spcAft>
                <a:spcPct val="0"/>
              </a:spcAft>
              <a:defRPr sz="2700" b="1">
                <a:solidFill>
                  <a:schemeClr val="tx1"/>
                </a:solidFill>
                <a:latin typeface="Arial" panose="020B0604020202020204" pitchFamily="34" charset="0"/>
              </a:defRPr>
            </a:lvl2pPr>
            <a:lvl3pPr algn="ctr" rtl="0" eaLnBrk="0" fontAlgn="base" hangingPunct="0">
              <a:spcBef>
                <a:spcPct val="0"/>
              </a:spcBef>
              <a:spcAft>
                <a:spcPct val="0"/>
              </a:spcAft>
              <a:defRPr sz="2700" b="1">
                <a:solidFill>
                  <a:schemeClr val="tx1"/>
                </a:solidFill>
                <a:latin typeface="Arial" panose="020B0604020202020204" pitchFamily="34" charset="0"/>
              </a:defRPr>
            </a:lvl3pPr>
            <a:lvl4pPr algn="ctr" rtl="0" eaLnBrk="0" fontAlgn="base" hangingPunct="0">
              <a:spcBef>
                <a:spcPct val="0"/>
              </a:spcBef>
              <a:spcAft>
                <a:spcPct val="0"/>
              </a:spcAft>
              <a:defRPr sz="2700" b="1">
                <a:solidFill>
                  <a:schemeClr val="tx1"/>
                </a:solidFill>
                <a:latin typeface="Arial" panose="020B0604020202020204" pitchFamily="34" charset="0"/>
              </a:defRPr>
            </a:lvl4pPr>
            <a:lvl5pPr algn="ctr" rtl="0" eaLnBrk="0" fontAlgn="base" hangingPunct="0">
              <a:spcBef>
                <a:spcPct val="0"/>
              </a:spcBef>
              <a:spcAft>
                <a:spcPct val="0"/>
              </a:spcAft>
              <a:defRPr sz="2700" b="1">
                <a:solidFill>
                  <a:schemeClr val="tx1"/>
                </a:solidFill>
                <a:latin typeface="Arial" panose="020B0604020202020204" pitchFamily="34" charset="0"/>
              </a:defRPr>
            </a:lvl5pPr>
            <a:lvl6pPr marL="342900" algn="ctr" rtl="0" fontAlgn="base">
              <a:spcBef>
                <a:spcPct val="0"/>
              </a:spcBef>
              <a:spcAft>
                <a:spcPct val="0"/>
              </a:spcAft>
              <a:defRPr sz="2700" b="1">
                <a:solidFill>
                  <a:schemeClr val="tx1"/>
                </a:solidFill>
                <a:latin typeface="Arial" panose="020B0604020202020204" pitchFamily="34" charset="0"/>
              </a:defRPr>
            </a:lvl6pPr>
            <a:lvl7pPr marL="685800" algn="ctr" rtl="0" fontAlgn="base">
              <a:spcBef>
                <a:spcPct val="0"/>
              </a:spcBef>
              <a:spcAft>
                <a:spcPct val="0"/>
              </a:spcAft>
              <a:defRPr sz="2700" b="1">
                <a:solidFill>
                  <a:schemeClr val="tx1"/>
                </a:solidFill>
                <a:latin typeface="Arial" panose="020B0604020202020204" pitchFamily="34" charset="0"/>
              </a:defRPr>
            </a:lvl7pPr>
            <a:lvl8pPr marL="1028700" algn="ctr" rtl="0" fontAlgn="base">
              <a:spcBef>
                <a:spcPct val="0"/>
              </a:spcBef>
              <a:spcAft>
                <a:spcPct val="0"/>
              </a:spcAft>
              <a:defRPr sz="2700" b="1">
                <a:solidFill>
                  <a:schemeClr val="tx1"/>
                </a:solidFill>
                <a:latin typeface="Arial" panose="020B0604020202020204" pitchFamily="34" charset="0"/>
              </a:defRPr>
            </a:lvl8pPr>
            <a:lvl9pPr marL="1371600" algn="ctr" rtl="0" fontAlgn="base">
              <a:spcBef>
                <a:spcPct val="0"/>
              </a:spcBef>
              <a:spcAft>
                <a:spcPct val="0"/>
              </a:spcAft>
              <a:defRPr sz="2700"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0" cap="none" spc="0" normalizeH="0" baseline="0" noProof="0" dirty="0">
                <a:ln>
                  <a:noFill/>
                </a:ln>
                <a:solidFill>
                  <a:srgbClr val="FFFF00"/>
                </a:solidFill>
                <a:effectLst/>
                <a:uLnTx/>
                <a:uFillTx/>
                <a:latin typeface="Arial"/>
                <a:ea typeface="+mj-ea"/>
                <a:cs typeface="+mj-cs"/>
              </a:rPr>
              <a:t>DCB-ACS Trial: Primary Endpoint</a:t>
            </a:r>
          </a:p>
        </p:txBody>
      </p:sp>
      <p:sp>
        <p:nvSpPr>
          <p:cNvPr id="4" name="TextBox 3"/>
          <p:cNvSpPr txBox="1"/>
          <p:nvPr/>
        </p:nvSpPr>
        <p:spPr>
          <a:xfrm>
            <a:off x="8328211" y="6488668"/>
            <a:ext cx="195878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Yu B, TCT 2023</a:t>
            </a:r>
          </a:p>
        </p:txBody>
      </p:sp>
      <p:sp>
        <p:nvSpPr>
          <p:cNvPr id="5" name="Rectangle 4"/>
          <p:cNvSpPr/>
          <p:nvPr/>
        </p:nvSpPr>
        <p:spPr>
          <a:xfrm>
            <a:off x="3662444" y="620299"/>
            <a:ext cx="2981907" cy="52322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a:ea typeface="+mn-ea"/>
                <a:cs typeface="+mn-cs"/>
              </a:rPr>
              <a:t>FFR at 9 Months</a:t>
            </a:r>
          </a:p>
        </p:txBody>
      </p:sp>
      <p:pic>
        <p:nvPicPr>
          <p:cNvPr id="6" name="图片 2"/>
          <p:cNvPicPr>
            <a:picLocks noChangeAspect="1"/>
          </p:cNvPicPr>
          <p:nvPr/>
        </p:nvPicPr>
        <p:blipFill rotWithShape="1">
          <a:blip r:embed="rId3"/>
          <a:srcRect b="70727"/>
          <a:stretch>
            <a:fillRect/>
          </a:stretch>
        </p:blipFill>
        <p:spPr>
          <a:xfrm>
            <a:off x="115683" y="1915294"/>
            <a:ext cx="10156224" cy="1258570"/>
          </a:xfrm>
          <a:prstGeom prst="rect">
            <a:avLst/>
          </a:prstGeom>
        </p:spPr>
      </p:pic>
      <p:sp>
        <p:nvSpPr>
          <p:cNvPr id="7" name="矩形 54"/>
          <p:cNvSpPr/>
          <p:nvPr/>
        </p:nvSpPr>
        <p:spPr bwMode="auto">
          <a:xfrm>
            <a:off x="2476324" y="3113035"/>
            <a:ext cx="6695664" cy="56705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203864"/>
                </a:solidFill>
              </a14:hiddenFill>
            </a:ext>
          </a:extLst>
        </p:spPr>
        <p:txBody>
          <a:bodyPr vert="horz" wrap="square" lIns="68580" tIns="34290" rIns="68580" bIns="3429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0" cap="none" spc="0" normalizeH="0" baseline="0" noProof="0" dirty="0">
                <a:ln>
                  <a:noFill/>
                </a:ln>
                <a:solidFill>
                  <a:srgbClr val="FFFFFF"/>
                </a:solidFill>
                <a:effectLst/>
                <a:uLnTx/>
                <a:uFillTx/>
                <a:latin typeface="Arial" panose="020B0604020202020204" pitchFamily="34" charset="0"/>
                <a:ea typeface="微软雅黑" charset="-122"/>
                <a:cs typeface="Arial" panose="020B0604020202020204" pitchFamily="34" charset="0"/>
              </a:rPr>
              <a:t>Zone of noninferiority; Pre-specified margin = -0.05</a:t>
            </a:r>
          </a:p>
        </p:txBody>
      </p:sp>
      <p:pic>
        <p:nvPicPr>
          <p:cNvPr id="9" name="Picture 14">
            <a:extLst>
              <a:ext uri="{FF2B5EF4-FFF2-40B4-BE49-F238E27FC236}">
                <a16:creationId xmlns:a16="http://schemas.microsoft.com/office/drawing/2014/main" id="{258039D3-C14C-4136-95B7-1B7FA220E93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4">
            <a:extLst>
              <a:ext uri="{FF2B5EF4-FFF2-40B4-BE49-F238E27FC236}">
                <a16:creationId xmlns:a16="http://schemas.microsoft.com/office/drawing/2014/main" id="{0F871E72-7166-4FC7-A39B-537A67425942}"/>
              </a:ext>
            </a:extLst>
          </p:cNvPr>
          <p:cNvPicPr>
            <a:picLocks noChangeAspect="1"/>
          </p:cNvPicPr>
          <p:nvPr/>
        </p:nvPicPr>
        <p:blipFill rotWithShape="1">
          <a:blip r:embed="rId5"/>
          <a:srcRect t="2517"/>
          <a:stretch>
            <a:fillRect/>
          </a:stretch>
        </p:blipFill>
        <p:spPr>
          <a:xfrm>
            <a:off x="276868" y="3429000"/>
            <a:ext cx="8829810" cy="3130420"/>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12" name="TextBox 11">
            <a:extLst>
              <a:ext uri="{FF2B5EF4-FFF2-40B4-BE49-F238E27FC236}">
                <a16:creationId xmlns:a16="http://schemas.microsoft.com/office/drawing/2014/main" id="{3884E5F7-9592-4365-BEA6-FDD3E43296BE}"/>
              </a:ext>
            </a:extLst>
          </p:cNvPr>
          <p:cNvSpPr txBox="1"/>
          <p:nvPr/>
        </p:nvSpPr>
        <p:spPr>
          <a:xfrm>
            <a:off x="1996756" y="4189445"/>
            <a:ext cx="458780" cy="261610"/>
          </a:xfrm>
          <a:prstGeom prst="rect">
            <a:avLst/>
          </a:prstGeom>
          <a:noFill/>
        </p:spPr>
        <p:txBody>
          <a:bodyPr wrap="none" rtlCol="0">
            <a:spAutoFit/>
          </a:bodyPr>
          <a:lstStyle/>
          <a:p>
            <a:r>
              <a:rPr lang="en-US" sz="1100" b="1" dirty="0">
                <a:solidFill>
                  <a:srgbClr val="FF0000"/>
                </a:solidFill>
                <a:latin typeface="Arial" panose="020B0604020202020204" pitchFamily="34" charset="0"/>
                <a:cs typeface="Arial" panose="020B0604020202020204" pitchFamily="34" charset="0"/>
              </a:rPr>
              <a:t>0.89</a:t>
            </a:r>
          </a:p>
        </p:txBody>
      </p:sp>
      <p:sp>
        <p:nvSpPr>
          <p:cNvPr id="13" name="TextBox 12">
            <a:extLst>
              <a:ext uri="{FF2B5EF4-FFF2-40B4-BE49-F238E27FC236}">
                <a16:creationId xmlns:a16="http://schemas.microsoft.com/office/drawing/2014/main" id="{ED5CDB8D-0A4F-4CD4-A67C-D03772ABD0AF}"/>
              </a:ext>
            </a:extLst>
          </p:cNvPr>
          <p:cNvSpPr txBox="1"/>
          <p:nvPr/>
        </p:nvSpPr>
        <p:spPr>
          <a:xfrm>
            <a:off x="5069630" y="4043262"/>
            <a:ext cx="458780" cy="261610"/>
          </a:xfrm>
          <a:prstGeom prst="rect">
            <a:avLst/>
          </a:prstGeom>
          <a:noFill/>
        </p:spPr>
        <p:txBody>
          <a:bodyPr wrap="none" rtlCol="0">
            <a:spAutoFit/>
          </a:bodyPr>
          <a:lstStyle/>
          <a:p>
            <a:r>
              <a:rPr lang="en-US" sz="1100" b="1" dirty="0">
                <a:solidFill>
                  <a:srgbClr val="FF0000"/>
                </a:solidFill>
                <a:latin typeface="Arial" panose="020B0604020202020204" pitchFamily="34" charset="0"/>
                <a:cs typeface="Arial" panose="020B0604020202020204" pitchFamily="34" charset="0"/>
              </a:rPr>
              <a:t>0.90</a:t>
            </a:r>
          </a:p>
        </p:txBody>
      </p:sp>
      <p:sp>
        <p:nvSpPr>
          <p:cNvPr id="2" name="TextBox 1">
            <a:extLst>
              <a:ext uri="{FF2B5EF4-FFF2-40B4-BE49-F238E27FC236}">
                <a16:creationId xmlns:a16="http://schemas.microsoft.com/office/drawing/2014/main" id="{F861D0D1-2CD5-4183-A009-56F93DEF697A}"/>
              </a:ext>
            </a:extLst>
          </p:cNvPr>
          <p:cNvSpPr txBox="1"/>
          <p:nvPr/>
        </p:nvSpPr>
        <p:spPr>
          <a:xfrm>
            <a:off x="2547256" y="6218071"/>
            <a:ext cx="627095"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DCB</a:t>
            </a:r>
          </a:p>
        </p:txBody>
      </p:sp>
      <p:sp>
        <p:nvSpPr>
          <p:cNvPr id="14" name="TextBox 13">
            <a:extLst>
              <a:ext uri="{FF2B5EF4-FFF2-40B4-BE49-F238E27FC236}">
                <a16:creationId xmlns:a16="http://schemas.microsoft.com/office/drawing/2014/main" id="{A86E4B9D-E175-49DD-A671-8D7EF560A868}"/>
              </a:ext>
            </a:extLst>
          </p:cNvPr>
          <p:cNvSpPr txBox="1"/>
          <p:nvPr/>
        </p:nvSpPr>
        <p:spPr>
          <a:xfrm>
            <a:off x="5536163" y="6202518"/>
            <a:ext cx="604653"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DES</a:t>
            </a:r>
          </a:p>
        </p:txBody>
      </p:sp>
      <p:sp>
        <p:nvSpPr>
          <p:cNvPr id="18" name="Rectangle 3">
            <a:extLst>
              <a:ext uri="{FF2B5EF4-FFF2-40B4-BE49-F238E27FC236}">
                <a16:creationId xmlns:a16="http://schemas.microsoft.com/office/drawing/2014/main" id="{228A988B-6C77-4799-933D-957808EF08C7}"/>
              </a:ext>
            </a:extLst>
          </p:cNvPr>
          <p:cNvSpPr txBox="1">
            <a:spLocks noChangeArrowheads="1"/>
          </p:cNvSpPr>
          <p:nvPr/>
        </p:nvSpPr>
        <p:spPr bwMode="auto">
          <a:xfrm>
            <a:off x="485342" y="1134615"/>
            <a:ext cx="9610380" cy="867627"/>
          </a:xfrm>
          <a:prstGeom prst="rect">
            <a:avLst/>
          </a:prstGeom>
          <a:noFill/>
          <a:ln w="9525">
            <a:noFill/>
            <a:miter lim="800000"/>
          </a:ln>
        </p:spPr>
        <p:txBody>
          <a:bodyPr vert="horz" wrap="square" lIns="91440" tIns="45720" rIns="91440" bIns="45720" numCol="1" anchor="t" anchorCtr="0" compatLnSpc="1"/>
          <a:lstStyle>
            <a:lvl1pPr marL="257175" indent="-257175" algn="l" rtl="0" eaLnBrk="0" fontAlgn="base" hangingPunct="0">
              <a:spcBef>
                <a:spcPct val="30000"/>
              </a:spcBef>
              <a:spcAft>
                <a:spcPct val="0"/>
              </a:spcAft>
              <a:buClr>
                <a:schemeClr val="accent2"/>
              </a:buClr>
              <a:buSzPct val="110000"/>
              <a:buChar char="•"/>
              <a:defRPr sz="2100" b="0" baseline="0">
                <a:solidFill>
                  <a:schemeClr val="bg1"/>
                </a:solidFill>
                <a:latin typeface="+mn-lt"/>
                <a:ea typeface="+mn-ea"/>
                <a:cs typeface="+mn-cs"/>
              </a:defRPr>
            </a:lvl1pPr>
            <a:lvl2pPr marL="557530" indent="-214630" algn="l" rtl="0" eaLnBrk="0" fontAlgn="base" hangingPunct="0">
              <a:spcBef>
                <a:spcPct val="30000"/>
              </a:spcBef>
              <a:spcAft>
                <a:spcPct val="0"/>
              </a:spcAft>
              <a:buClr>
                <a:schemeClr val="accent2"/>
              </a:buClr>
              <a:buSzPct val="70000"/>
              <a:buFont typeface="Wingdings 2" panose="05020102010507070707" pitchFamily="18" charset="2"/>
              <a:buChar char="¡"/>
              <a:defRPr sz="1800" b="0" baseline="0">
                <a:solidFill>
                  <a:schemeClr val="bg1"/>
                </a:solidFill>
                <a:latin typeface="+mn-lt"/>
              </a:defRPr>
            </a:lvl2pPr>
            <a:lvl3pPr marL="857250" indent="-171450" algn="l" rtl="0" eaLnBrk="0" fontAlgn="base" hangingPunct="0">
              <a:spcBef>
                <a:spcPct val="30000"/>
              </a:spcBef>
              <a:spcAft>
                <a:spcPct val="0"/>
              </a:spcAft>
              <a:buChar char="•"/>
              <a:defRPr sz="1600" b="0" baseline="0">
                <a:solidFill>
                  <a:schemeClr val="bg1"/>
                </a:solidFill>
                <a:latin typeface="+mn-lt"/>
              </a:defRPr>
            </a:lvl3pPr>
            <a:lvl4pPr marL="1200150" indent="-171450" algn="l" rtl="0" eaLnBrk="0" fontAlgn="base" hangingPunct="0">
              <a:spcBef>
                <a:spcPct val="30000"/>
              </a:spcBef>
              <a:spcAft>
                <a:spcPct val="0"/>
              </a:spcAft>
              <a:buChar char="–"/>
              <a:defRPr sz="1400" b="0" baseline="0">
                <a:solidFill>
                  <a:schemeClr val="bg1"/>
                </a:solidFill>
                <a:latin typeface="+mj-lt"/>
              </a:defRPr>
            </a:lvl4pPr>
            <a:lvl5pPr marL="1543050" indent="-171450" algn="l" rtl="0" eaLnBrk="0" fontAlgn="base" hangingPunct="0">
              <a:spcBef>
                <a:spcPct val="30000"/>
              </a:spcBef>
              <a:spcAft>
                <a:spcPct val="0"/>
              </a:spcAft>
              <a:buChar char="»"/>
              <a:defRPr sz="1200" b="0" baseline="0">
                <a:solidFill>
                  <a:schemeClr val="bg1"/>
                </a:solidFill>
                <a:latin typeface="+mn-lt"/>
              </a:defRPr>
            </a:lvl5pPr>
            <a:lvl6pPr marL="1885950" indent="-171450" algn="l" rtl="0" fontAlgn="base">
              <a:spcBef>
                <a:spcPct val="30000"/>
              </a:spcBef>
              <a:spcAft>
                <a:spcPct val="0"/>
              </a:spcAft>
              <a:buChar char="»"/>
              <a:defRPr sz="1500" b="1">
                <a:solidFill>
                  <a:schemeClr val="tx1"/>
                </a:solidFill>
                <a:latin typeface="+mn-lt"/>
              </a:defRPr>
            </a:lvl6pPr>
            <a:lvl7pPr marL="2228850" indent="-171450" algn="l" rtl="0" fontAlgn="base">
              <a:spcBef>
                <a:spcPct val="30000"/>
              </a:spcBef>
              <a:spcAft>
                <a:spcPct val="0"/>
              </a:spcAft>
              <a:buChar char="»"/>
              <a:defRPr sz="1500" b="1">
                <a:solidFill>
                  <a:schemeClr val="tx1"/>
                </a:solidFill>
                <a:latin typeface="+mn-lt"/>
              </a:defRPr>
            </a:lvl7pPr>
            <a:lvl8pPr marL="2571750" indent="-171450" algn="l" rtl="0" fontAlgn="base">
              <a:spcBef>
                <a:spcPct val="30000"/>
              </a:spcBef>
              <a:spcAft>
                <a:spcPct val="0"/>
              </a:spcAft>
              <a:buChar char="»"/>
              <a:defRPr sz="1500" b="1">
                <a:solidFill>
                  <a:schemeClr val="tx1"/>
                </a:solidFill>
                <a:latin typeface="+mn-lt"/>
              </a:defRPr>
            </a:lvl8pPr>
            <a:lvl9pPr marL="2914650" indent="-171450" algn="l" rtl="0" fontAlgn="base">
              <a:spcBef>
                <a:spcPct val="30000"/>
              </a:spcBef>
              <a:spcAft>
                <a:spcPct val="0"/>
              </a:spcAft>
              <a:buChar char="»"/>
              <a:defRPr sz="1500" b="1">
                <a:solidFill>
                  <a:schemeClr val="tx1"/>
                </a:solidFill>
                <a:latin typeface="+mn-lt"/>
              </a:defRPr>
            </a:lvl9pPr>
          </a:lstStyle>
          <a:p>
            <a:pPr marL="214630" marR="0" lvl="0" indent="-214630" algn="l" defTabSz="914400" rtl="0" eaLnBrk="1" fontAlgn="base" latinLnBrk="0" hangingPunct="1">
              <a:lnSpc>
                <a:spcPct val="100000"/>
              </a:lnSpc>
              <a:spcBef>
                <a:spcPct val="30000"/>
              </a:spcBef>
              <a:spcAft>
                <a:spcPct val="0"/>
              </a:spcAft>
              <a:buClr>
                <a:srgbClr val="FFC000"/>
              </a:buClr>
              <a:buSzPct val="110000"/>
              <a:buFontTx/>
              <a:buChar char="•"/>
              <a:tabLst/>
              <a:defRPr/>
            </a:pPr>
            <a:r>
              <a:rPr kumimoji="0" lang="en-US" altLang="zh-CN" sz="2000" b="1" i="0" u="none" strike="noStrike" kern="0" cap="none" spc="0" normalizeH="0" baseline="0" noProof="0" dirty="0">
                <a:ln>
                  <a:noFill/>
                </a:ln>
                <a:solidFill>
                  <a:srgbClr val="FFFFFF"/>
                </a:solidFill>
                <a:effectLst/>
                <a:uLnTx/>
                <a:uFillTx/>
                <a:latin typeface="Arial"/>
                <a:ea typeface="+mn-ea"/>
                <a:cs typeface="+mn-cs"/>
              </a:rPr>
              <a:t>DCB-only strategy was non-inferior to DES for treating de novo lesions in ACS patients in terms of FFR at 9 months.</a:t>
            </a:r>
            <a:r>
              <a:rPr kumimoji="0" lang="zh-CN" altLang="zh-CN" sz="2000" b="1" i="0" u="none" strike="noStrike" kern="0" cap="none" spc="0" normalizeH="0" baseline="0" noProof="0" dirty="0">
                <a:ln>
                  <a:noFill/>
                </a:ln>
                <a:solidFill>
                  <a:srgbClr val="FFFFFF"/>
                </a:solidFill>
                <a:effectLst/>
                <a:uLnTx/>
                <a:uFillTx/>
                <a:latin typeface="Arial"/>
                <a:ea typeface="+mn-ea"/>
                <a:cs typeface="+mn-cs"/>
              </a:rPr>
              <a:t> </a:t>
            </a:r>
            <a:endParaRPr kumimoji="0" lang="en-US" sz="2000" b="1"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66349230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txBox="1">
            <a:spLocks noChangeArrowheads="1"/>
          </p:cNvSpPr>
          <p:nvPr/>
        </p:nvSpPr>
        <p:spPr bwMode="auto">
          <a:xfrm>
            <a:off x="0" y="42278"/>
            <a:ext cx="10112189" cy="566738"/>
          </a:xfrm>
          <a:prstGeom prst="rect">
            <a:avLst/>
          </a:prstGeom>
          <a:noFill/>
          <a:ln w="9525">
            <a:noFill/>
            <a:miter lim="800000"/>
          </a:ln>
        </p:spPr>
        <p:txBody>
          <a:bodyPr vert="horz" wrap="square" lIns="45720" tIns="45720" rIns="45720" bIns="45720" numCol="1" anchor="t" anchorCtr="0" compatLnSpc="1"/>
          <a:lstStyle>
            <a:lvl1pPr algn="ctr" rtl="0" eaLnBrk="0" fontAlgn="base" hangingPunct="0">
              <a:spcBef>
                <a:spcPct val="0"/>
              </a:spcBef>
              <a:spcAft>
                <a:spcPct val="0"/>
              </a:spcAft>
              <a:defRPr sz="2500" b="1" baseline="0">
                <a:solidFill>
                  <a:schemeClr val="bg1"/>
                </a:solidFill>
                <a:latin typeface="+mj-lt"/>
                <a:ea typeface="+mj-ea"/>
                <a:cs typeface="+mj-cs"/>
              </a:defRPr>
            </a:lvl1pPr>
            <a:lvl2pPr algn="ctr" rtl="0" eaLnBrk="0" fontAlgn="base" hangingPunct="0">
              <a:spcBef>
                <a:spcPct val="0"/>
              </a:spcBef>
              <a:spcAft>
                <a:spcPct val="0"/>
              </a:spcAft>
              <a:defRPr sz="2700" b="1">
                <a:solidFill>
                  <a:schemeClr val="tx1"/>
                </a:solidFill>
                <a:latin typeface="Arial" panose="020B0604020202020204" pitchFamily="34" charset="0"/>
              </a:defRPr>
            </a:lvl2pPr>
            <a:lvl3pPr algn="ctr" rtl="0" eaLnBrk="0" fontAlgn="base" hangingPunct="0">
              <a:spcBef>
                <a:spcPct val="0"/>
              </a:spcBef>
              <a:spcAft>
                <a:spcPct val="0"/>
              </a:spcAft>
              <a:defRPr sz="2700" b="1">
                <a:solidFill>
                  <a:schemeClr val="tx1"/>
                </a:solidFill>
                <a:latin typeface="Arial" panose="020B0604020202020204" pitchFamily="34" charset="0"/>
              </a:defRPr>
            </a:lvl3pPr>
            <a:lvl4pPr algn="ctr" rtl="0" eaLnBrk="0" fontAlgn="base" hangingPunct="0">
              <a:spcBef>
                <a:spcPct val="0"/>
              </a:spcBef>
              <a:spcAft>
                <a:spcPct val="0"/>
              </a:spcAft>
              <a:defRPr sz="2700" b="1">
                <a:solidFill>
                  <a:schemeClr val="tx1"/>
                </a:solidFill>
                <a:latin typeface="Arial" panose="020B0604020202020204" pitchFamily="34" charset="0"/>
              </a:defRPr>
            </a:lvl4pPr>
            <a:lvl5pPr algn="ctr" rtl="0" eaLnBrk="0" fontAlgn="base" hangingPunct="0">
              <a:spcBef>
                <a:spcPct val="0"/>
              </a:spcBef>
              <a:spcAft>
                <a:spcPct val="0"/>
              </a:spcAft>
              <a:defRPr sz="2700" b="1">
                <a:solidFill>
                  <a:schemeClr val="tx1"/>
                </a:solidFill>
                <a:latin typeface="Arial" panose="020B0604020202020204" pitchFamily="34" charset="0"/>
              </a:defRPr>
            </a:lvl5pPr>
            <a:lvl6pPr marL="342900" algn="ctr" rtl="0" fontAlgn="base">
              <a:spcBef>
                <a:spcPct val="0"/>
              </a:spcBef>
              <a:spcAft>
                <a:spcPct val="0"/>
              </a:spcAft>
              <a:defRPr sz="2700" b="1">
                <a:solidFill>
                  <a:schemeClr val="tx1"/>
                </a:solidFill>
                <a:latin typeface="Arial" panose="020B0604020202020204" pitchFamily="34" charset="0"/>
              </a:defRPr>
            </a:lvl6pPr>
            <a:lvl7pPr marL="685800" algn="ctr" rtl="0" fontAlgn="base">
              <a:spcBef>
                <a:spcPct val="0"/>
              </a:spcBef>
              <a:spcAft>
                <a:spcPct val="0"/>
              </a:spcAft>
              <a:defRPr sz="2700" b="1">
                <a:solidFill>
                  <a:schemeClr val="tx1"/>
                </a:solidFill>
                <a:latin typeface="Arial" panose="020B0604020202020204" pitchFamily="34" charset="0"/>
              </a:defRPr>
            </a:lvl7pPr>
            <a:lvl8pPr marL="1028700" algn="ctr" rtl="0" fontAlgn="base">
              <a:spcBef>
                <a:spcPct val="0"/>
              </a:spcBef>
              <a:spcAft>
                <a:spcPct val="0"/>
              </a:spcAft>
              <a:defRPr sz="2700" b="1">
                <a:solidFill>
                  <a:schemeClr val="tx1"/>
                </a:solidFill>
                <a:latin typeface="Arial" panose="020B0604020202020204" pitchFamily="34" charset="0"/>
              </a:defRPr>
            </a:lvl8pPr>
            <a:lvl9pPr marL="1371600" algn="ctr" rtl="0" fontAlgn="base">
              <a:spcBef>
                <a:spcPct val="0"/>
              </a:spcBef>
              <a:spcAft>
                <a:spcPct val="0"/>
              </a:spcAft>
              <a:defRPr sz="2700"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0" cap="none" spc="0" normalizeH="0" baseline="0" noProof="0" dirty="0">
                <a:ln>
                  <a:noFill/>
                </a:ln>
                <a:solidFill>
                  <a:srgbClr val="FFFF00"/>
                </a:solidFill>
                <a:effectLst/>
                <a:uLnTx/>
                <a:uFillTx/>
                <a:latin typeface="Arial"/>
                <a:ea typeface="+mj-ea"/>
                <a:cs typeface="+mj-cs"/>
              </a:rPr>
              <a:t>DCB-ACS Trial: Secondary Endpoint</a:t>
            </a:r>
          </a:p>
        </p:txBody>
      </p:sp>
      <p:sp>
        <p:nvSpPr>
          <p:cNvPr id="4" name="TextBox 3"/>
          <p:cNvSpPr txBox="1"/>
          <p:nvPr/>
        </p:nvSpPr>
        <p:spPr>
          <a:xfrm>
            <a:off x="8328211" y="6488668"/>
            <a:ext cx="195878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Yu B, TCT 2023</a:t>
            </a:r>
          </a:p>
        </p:txBody>
      </p:sp>
      <p:graphicFrame>
        <p:nvGraphicFramePr>
          <p:cNvPr id="5" name="Group 4"/>
          <p:cNvGraphicFramePr>
            <a:graphicFrameLocks noGrp="1"/>
          </p:cNvGraphicFramePr>
          <p:nvPr>
            <p:custDataLst>
              <p:tags r:id="rId1"/>
            </p:custDataLst>
            <p:extLst>
              <p:ext uri="{D42A27DB-BD31-4B8C-83A1-F6EECF244321}">
                <p14:modId xmlns:p14="http://schemas.microsoft.com/office/powerpoint/2010/main" val="2751947194"/>
              </p:ext>
            </p:extLst>
          </p:nvPr>
        </p:nvGraphicFramePr>
        <p:xfrm>
          <a:off x="188260" y="1425385"/>
          <a:ext cx="9923929" cy="4958240"/>
        </p:xfrm>
        <a:graphic>
          <a:graphicData uri="http://schemas.openxmlformats.org/drawingml/2006/table">
            <a:tbl>
              <a:tblPr>
                <a:tableStyleId>{22838BEF-8BB2-4498-84A7-C5851F593DF1}</a:tableStyleId>
              </a:tblPr>
              <a:tblGrid>
                <a:gridCol w="4294090">
                  <a:extLst>
                    <a:ext uri="{9D8B030D-6E8A-4147-A177-3AD203B41FA5}">
                      <a16:colId xmlns:a16="http://schemas.microsoft.com/office/drawing/2014/main" val="20000"/>
                    </a:ext>
                  </a:extLst>
                </a:gridCol>
                <a:gridCol w="2056779">
                  <a:extLst>
                    <a:ext uri="{9D8B030D-6E8A-4147-A177-3AD203B41FA5}">
                      <a16:colId xmlns:a16="http://schemas.microsoft.com/office/drawing/2014/main" val="20001"/>
                    </a:ext>
                  </a:extLst>
                </a:gridCol>
                <a:gridCol w="2056779">
                  <a:extLst>
                    <a:ext uri="{9D8B030D-6E8A-4147-A177-3AD203B41FA5}">
                      <a16:colId xmlns:a16="http://schemas.microsoft.com/office/drawing/2014/main" val="20002"/>
                    </a:ext>
                  </a:extLst>
                </a:gridCol>
                <a:gridCol w="1516281">
                  <a:extLst>
                    <a:ext uri="{9D8B030D-6E8A-4147-A177-3AD203B41FA5}">
                      <a16:colId xmlns:a16="http://schemas.microsoft.com/office/drawing/2014/main" val="20003"/>
                    </a:ext>
                  </a:extLst>
                </a:gridCol>
              </a:tblGrid>
              <a:tr h="862304">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30000"/>
                        </a:spcBef>
                        <a:spcAft>
                          <a:spcPct val="0"/>
                        </a:spcAft>
                        <a:buClr>
                          <a:schemeClr val="tx2"/>
                        </a:buClr>
                        <a:buSzPct val="110000"/>
                        <a:buFontTx/>
                        <a:buNone/>
                      </a:pPr>
                      <a:endParaRPr kumimoji="0" lang="en-US" sz="1800" b="1" i="0" u="none" strike="noStrike" cap="none" normalizeH="0" baseline="0" dirty="0">
                        <a:ln>
                          <a:noFill/>
                        </a:ln>
                        <a:solidFill>
                          <a:srgbClr val="FFFF00"/>
                        </a:solidFill>
                        <a:effectLst/>
                        <a:latin typeface="Arial" panose="020B0604020202020204" pitchFamily="34" charset="0"/>
                      </a:endParaRPr>
                    </a:p>
                  </a:txBody>
                  <a:tcPr marL="68580" marR="68580" marT="34293" marB="34293" anchor="ctr" horzOverflow="overflow"/>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ts val="650"/>
                        </a:spcBef>
                        <a:spcAft>
                          <a:spcPct val="0"/>
                        </a:spcAft>
                        <a:buClr>
                          <a:schemeClr val="tx2"/>
                        </a:buClr>
                        <a:buSzPct val="110000"/>
                        <a:buFontTx/>
                        <a:buNone/>
                      </a:pPr>
                      <a:r>
                        <a:rPr kumimoji="0" lang="en-US" sz="1800" b="1" u="none" strike="noStrike" cap="none" normalizeH="0" baseline="0" dirty="0">
                          <a:ln>
                            <a:noFill/>
                          </a:ln>
                          <a:effectLst/>
                        </a:rPr>
                        <a:t>DCB </a:t>
                      </a:r>
                      <a:br>
                        <a:rPr kumimoji="0" lang="en-US" sz="1800" b="1" u="none" strike="noStrike" cap="none" normalizeH="0" baseline="0" dirty="0">
                          <a:ln>
                            <a:noFill/>
                          </a:ln>
                          <a:effectLst/>
                        </a:rPr>
                      </a:br>
                      <a:r>
                        <a:rPr kumimoji="0" lang="en-US" sz="1800" b="1" u="none" strike="noStrike" cap="none" normalizeH="0" baseline="0" dirty="0">
                          <a:ln>
                            <a:noFill/>
                          </a:ln>
                          <a:effectLst/>
                        </a:rPr>
                        <a:t>n = </a:t>
                      </a:r>
                      <a:r>
                        <a:rPr kumimoji="0" lang="en-US" altLang="zh-CN" sz="1800" b="1" u="none" strike="noStrike" cap="none" normalizeH="0" baseline="0" dirty="0">
                          <a:ln>
                            <a:noFill/>
                          </a:ln>
                          <a:effectLst/>
                        </a:rPr>
                        <a:t>93</a:t>
                      </a:r>
                      <a:r>
                        <a:rPr kumimoji="0" lang="en-US" sz="1800" b="1" u="none" strike="noStrike" cap="none" normalizeH="0" baseline="0" dirty="0">
                          <a:ln>
                            <a:noFill/>
                          </a:ln>
                          <a:effectLst/>
                        </a:rPr>
                        <a:t> </a:t>
                      </a:r>
                      <a:endParaRPr kumimoji="0" lang="en-US" sz="1800" b="1" i="0" u="none" strike="noStrike" cap="none" normalizeH="0" baseline="0" dirty="0">
                        <a:ln>
                          <a:noFill/>
                        </a:ln>
                        <a:solidFill>
                          <a:schemeClr val="tx2"/>
                        </a:solidFill>
                        <a:effectLst/>
                        <a:latin typeface="Arial" panose="020B0604020202020204" pitchFamily="34" charset="0"/>
                      </a:endParaRPr>
                    </a:p>
                  </a:txBody>
                  <a:tcPr marL="68580" marR="68580" marT="34293" marB="34293" anchor="ctr" horzOverflow="overflow"/>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ts val="650"/>
                        </a:spcBef>
                        <a:spcAft>
                          <a:spcPct val="0"/>
                        </a:spcAft>
                        <a:buClrTx/>
                        <a:buSzTx/>
                        <a:buFontTx/>
                        <a:buNone/>
                      </a:pPr>
                      <a:r>
                        <a:rPr kumimoji="0" lang="en-US" sz="1800" b="1" u="none" strike="noStrike" cap="none" normalizeH="0" baseline="0" dirty="0">
                          <a:ln>
                            <a:noFill/>
                          </a:ln>
                          <a:effectLst/>
                        </a:rPr>
                        <a:t>DES </a:t>
                      </a:r>
                      <a:br>
                        <a:rPr kumimoji="0" lang="en-US" sz="1800" b="1" u="none" strike="noStrike" cap="none" normalizeH="0" baseline="0" dirty="0">
                          <a:ln>
                            <a:noFill/>
                          </a:ln>
                          <a:effectLst/>
                        </a:rPr>
                      </a:br>
                      <a:r>
                        <a:rPr kumimoji="0" lang="en-US" sz="1800" b="1" u="none" strike="noStrike" cap="none" normalizeH="0" baseline="0" dirty="0">
                          <a:ln>
                            <a:noFill/>
                          </a:ln>
                          <a:effectLst/>
                        </a:rPr>
                        <a:t>n = </a:t>
                      </a:r>
                      <a:r>
                        <a:rPr kumimoji="0" lang="en-US" altLang="zh-CN" sz="1800" b="1" u="none" strike="noStrike" cap="none" normalizeH="0" baseline="0" dirty="0">
                          <a:ln>
                            <a:noFill/>
                          </a:ln>
                          <a:effectLst/>
                        </a:rPr>
                        <a:t>89</a:t>
                      </a:r>
                      <a:endParaRPr kumimoji="0" lang="en-US" sz="1800" b="1" i="0" u="none" strike="noStrike" cap="none" normalizeH="0" baseline="0" dirty="0">
                        <a:ln>
                          <a:noFill/>
                        </a:ln>
                        <a:solidFill>
                          <a:schemeClr val="tx2"/>
                        </a:solidFill>
                        <a:effectLst/>
                        <a:latin typeface="Arial" panose="020B0604020202020204" pitchFamily="34" charset="0"/>
                      </a:endParaRPr>
                    </a:p>
                  </a:txBody>
                  <a:tcPr marL="68580" marR="68580" marT="34293" marB="34293" anchor="ctr" horzOverflow="overflow"/>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ts val="650"/>
                        </a:spcBef>
                        <a:spcAft>
                          <a:spcPct val="0"/>
                        </a:spcAft>
                        <a:buClr>
                          <a:schemeClr val="tx2"/>
                        </a:buClr>
                        <a:buSzPct val="110000"/>
                        <a:buFontTx/>
                        <a:buNone/>
                      </a:pPr>
                      <a:r>
                        <a:rPr kumimoji="0" lang="en-US" sz="1800" b="1" u="none" strike="noStrike" cap="none" normalizeH="0" baseline="0" dirty="0">
                          <a:ln>
                            <a:noFill/>
                          </a:ln>
                          <a:effectLst/>
                        </a:rPr>
                        <a:t>P Value</a:t>
                      </a:r>
                      <a:endParaRPr kumimoji="0" lang="en-US" sz="1800" b="1" i="0" u="none" strike="noStrike" cap="none" normalizeH="0" baseline="0" dirty="0">
                        <a:ln>
                          <a:noFill/>
                        </a:ln>
                        <a:solidFill>
                          <a:schemeClr val="tx2"/>
                        </a:solidFill>
                        <a:effectLst/>
                        <a:latin typeface="Arial" panose="020B0604020202020204" pitchFamily="34" charset="0"/>
                      </a:endParaRPr>
                    </a:p>
                  </a:txBody>
                  <a:tcPr marL="68580" marR="68580" marT="34293" marB="34293" anchor="ctr" horzOverflow="overflow"/>
                </a:tc>
                <a:extLst>
                  <a:ext uri="{0D108BD9-81ED-4DB2-BD59-A6C34878D82A}">
                    <a16:rowId xmlns:a16="http://schemas.microsoft.com/office/drawing/2014/main" val="10000"/>
                  </a:ext>
                </a:extLst>
              </a:tr>
              <a:tr h="455104">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indent="0" algn="l" defTabSz="685800" rtl="0" eaLnBrk="1" latinLnBrk="0" hangingPunct="1"/>
                      <a:r>
                        <a:rPr kumimoji="0" lang="en-US" sz="1800" b="1" u="none" strike="noStrike" kern="1200" cap="none" normalizeH="0" baseline="0" dirty="0">
                          <a:ln>
                            <a:noFill/>
                          </a:ln>
                          <a:solidFill>
                            <a:srgbClr val="0000FF"/>
                          </a:solidFill>
                          <a:effectLst/>
                        </a:rPr>
                        <a:t>Late lumen loss, mm</a:t>
                      </a:r>
                      <a:endParaRPr kumimoji="0" lang="en-US" altLang="en-US" sz="1800" b="1" i="0" u="none" strike="noStrike" kern="1200" cap="none" normalizeH="0" baseline="0" dirty="0">
                        <a:ln>
                          <a:noFill/>
                        </a:ln>
                        <a:solidFill>
                          <a:srgbClr val="0000FF"/>
                        </a:solidFill>
                        <a:effectLst/>
                        <a:latin typeface="Arial Bold" panose="020B0604020202020204" charset="0"/>
                        <a:ea typeface="+mn-ea"/>
                        <a:cs typeface="Arial Bold" panose="020B060402020202020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1" u="none" strike="noStrike" kern="1200" cap="none" normalizeH="0" baseline="0" dirty="0">
                          <a:ln>
                            <a:noFill/>
                          </a:ln>
                          <a:solidFill>
                            <a:srgbClr val="0000FF"/>
                          </a:solidFill>
                          <a:effectLst/>
                        </a:rPr>
                        <a:t> </a:t>
                      </a:r>
                      <a:endParaRPr kumimoji="0" lang="en-US" altLang="en-US" sz="1800" b="1" i="0" u="none" strike="noStrike" kern="1200" cap="none" normalizeH="0" baseline="0" dirty="0">
                        <a:ln>
                          <a:noFill/>
                        </a:ln>
                        <a:solidFill>
                          <a:srgbClr val="0000FF"/>
                        </a:solidFill>
                        <a:effectLst/>
                        <a:latin typeface="Arial Bold" panose="020B0604020202020204" charset="0"/>
                        <a:ea typeface="+mn-ea"/>
                        <a:cs typeface="Arial Bold" panose="020B060402020202020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1" u="none" strike="noStrike" kern="1200" cap="none" normalizeH="0" baseline="0" dirty="0">
                          <a:ln>
                            <a:noFill/>
                          </a:ln>
                          <a:solidFill>
                            <a:srgbClr val="0000FF"/>
                          </a:solidFill>
                          <a:effectLst/>
                        </a:rPr>
                        <a:t> </a:t>
                      </a:r>
                      <a:endParaRPr kumimoji="0" lang="en-US" altLang="en-US" sz="1800" b="1" i="0" u="none" strike="noStrike" kern="1200" cap="none" normalizeH="0" baseline="0" dirty="0">
                        <a:ln>
                          <a:noFill/>
                        </a:ln>
                        <a:solidFill>
                          <a:srgbClr val="0000FF"/>
                        </a:solidFill>
                        <a:effectLst/>
                        <a:latin typeface="Arial Bold" panose="020B0604020202020204" charset="0"/>
                        <a:ea typeface="+mn-ea"/>
                        <a:cs typeface="Arial Bold" panose="020B060402020202020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1" u="none" strike="noStrike" kern="1200" cap="none" normalizeH="0" baseline="0" dirty="0">
                          <a:ln>
                            <a:noFill/>
                          </a:ln>
                          <a:solidFill>
                            <a:srgbClr val="0000FF"/>
                          </a:solidFill>
                          <a:effectLst/>
                        </a:rPr>
                        <a:t> </a:t>
                      </a:r>
                      <a:endParaRPr kumimoji="0" lang="en-US" altLang="en-US" sz="1800" b="1" i="0" u="none" strike="noStrike" kern="1200" cap="none" normalizeH="0" baseline="0" dirty="0">
                        <a:ln>
                          <a:noFill/>
                        </a:ln>
                        <a:solidFill>
                          <a:srgbClr val="0000FF"/>
                        </a:solidFill>
                        <a:effectLst/>
                        <a:latin typeface="Arial Bold" panose="020B0604020202020204" charset="0"/>
                        <a:ea typeface="+mn-ea"/>
                        <a:cs typeface="Arial Bold" panose="020B0604020202020204" charset="0"/>
                      </a:endParaRPr>
                    </a:p>
                  </a:txBody>
                  <a:tcPr marL="68580" marR="68580" marT="0" marB="0" anchor="ctr"/>
                </a:tc>
                <a:extLst>
                  <a:ext uri="{0D108BD9-81ED-4DB2-BD59-A6C34878D82A}">
                    <a16:rowId xmlns:a16="http://schemas.microsoft.com/office/drawing/2014/main" val="10001"/>
                  </a:ext>
                </a:extLst>
              </a:tr>
              <a:tr h="455104">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indent="0" algn="l" defTabSz="685800" rtl="0" eaLnBrk="1" latinLnBrk="0" hangingPunct="1"/>
                      <a:r>
                        <a:rPr kumimoji="0" lang="zh-CN" altLang="en-US" sz="1800" b="1" u="none" strike="noStrike" kern="1200" cap="none" normalizeH="0" baseline="0" dirty="0">
                          <a:ln>
                            <a:noFill/>
                          </a:ln>
                          <a:solidFill>
                            <a:srgbClr val="0000FF"/>
                          </a:solidFill>
                          <a:effectLst/>
                        </a:rPr>
                        <a:t>  </a:t>
                      </a:r>
                      <a:r>
                        <a:rPr kumimoji="0" lang="en-US" altLang="zh-CN" sz="1800" b="1" u="none" strike="noStrike" kern="1200" cap="none" normalizeH="0" baseline="0" dirty="0">
                          <a:ln>
                            <a:noFill/>
                          </a:ln>
                          <a:solidFill>
                            <a:srgbClr val="0000FF"/>
                          </a:solidFill>
                          <a:effectLst/>
                        </a:rPr>
                        <a:t>-</a:t>
                      </a:r>
                      <a:r>
                        <a:rPr kumimoji="0" lang="zh-CN" altLang="en-US" sz="1800" b="1" u="none" strike="noStrike" kern="1200" cap="none" normalizeH="0" baseline="0" dirty="0">
                          <a:ln>
                            <a:noFill/>
                          </a:ln>
                          <a:solidFill>
                            <a:srgbClr val="0000FF"/>
                          </a:solidFill>
                          <a:effectLst/>
                        </a:rPr>
                        <a:t> </a:t>
                      </a:r>
                      <a:r>
                        <a:rPr kumimoji="0" lang="en-US" sz="1800" b="1" u="none" strike="noStrike" kern="1200" cap="none" normalizeH="0" baseline="0" dirty="0">
                          <a:ln>
                            <a:noFill/>
                          </a:ln>
                          <a:solidFill>
                            <a:srgbClr val="0000FF"/>
                          </a:solidFill>
                          <a:effectLst/>
                        </a:rPr>
                        <a:t>In-segment</a:t>
                      </a:r>
                      <a:endParaRPr kumimoji="0" lang="en-US" altLang="en-US" sz="1800" b="1" i="0" u="none" strike="noStrike" kern="1200" cap="none" normalizeH="0" baseline="0" dirty="0">
                        <a:ln>
                          <a:noFill/>
                        </a:ln>
                        <a:solidFill>
                          <a:srgbClr val="0000FF"/>
                        </a:solidFill>
                        <a:effectLst/>
                        <a:latin typeface="Arial Bold" panose="020B0604020202020204" charset="0"/>
                        <a:ea typeface="+mn-ea"/>
                        <a:cs typeface="Arial Bold" panose="020B060402020202020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1" u="none" strike="noStrike" kern="1200" cap="none" normalizeH="0" baseline="0" dirty="0">
                          <a:ln>
                            <a:noFill/>
                          </a:ln>
                          <a:solidFill>
                            <a:srgbClr val="0000FF"/>
                          </a:solidFill>
                          <a:effectLst/>
                        </a:rPr>
                        <a:t>0.14</a:t>
                      </a:r>
                      <a:r>
                        <a:rPr kumimoji="0" lang="zh-CN" altLang="en-US" sz="1800" b="1" u="none" strike="noStrike" kern="1200" cap="none" normalizeH="0" baseline="0" dirty="0">
                          <a:ln>
                            <a:noFill/>
                          </a:ln>
                          <a:solidFill>
                            <a:srgbClr val="0000FF"/>
                          </a:solidFill>
                          <a:effectLst/>
                        </a:rPr>
                        <a:t> </a:t>
                      </a:r>
                      <a:r>
                        <a:rPr kumimoji="0" lang="en-US" altLang="zh-CN" sz="1800" b="1" u="none" strike="noStrike" kern="1200" cap="none" normalizeH="0" baseline="0" dirty="0">
                          <a:ln>
                            <a:noFill/>
                          </a:ln>
                          <a:solidFill>
                            <a:srgbClr val="0000FF"/>
                          </a:solidFill>
                          <a:effectLst/>
                        </a:rPr>
                        <a:t>±</a:t>
                      </a:r>
                      <a:r>
                        <a:rPr kumimoji="0" lang="zh-CN" altLang="en-US" sz="1800" b="1" u="none" strike="noStrike" kern="1200" cap="none" normalizeH="0" baseline="0" dirty="0">
                          <a:ln>
                            <a:noFill/>
                          </a:ln>
                          <a:solidFill>
                            <a:srgbClr val="0000FF"/>
                          </a:solidFill>
                          <a:effectLst/>
                        </a:rPr>
                        <a:t> </a:t>
                      </a:r>
                      <a:r>
                        <a:rPr kumimoji="0" lang="en-US" sz="1800" b="1" u="none" strike="noStrike" kern="1200" cap="none" normalizeH="0" baseline="0" dirty="0">
                          <a:ln>
                            <a:noFill/>
                          </a:ln>
                          <a:solidFill>
                            <a:srgbClr val="0000FF"/>
                          </a:solidFill>
                          <a:effectLst/>
                        </a:rPr>
                        <a:t>0.46</a:t>
                      </a:r>
                      <a:endParaRPr kumimoji="0" lang="zh-CN" altLang="en-US" sz="1800" b="1" i="0" u="none" strike="noStrike" kern="1200" cap="none" normalizeH="0" baseline="0" dirty="0">
                        <a:ln>
                          <a:noFill/>
                        </a:ln>
                        <a:solidFill>
                          <a:srgbClr val="0000FF"/>
                        </a:solidFill>
                        <a:effectLst/>
                        <a:latin typeface="Arial Bold" panose="020B0604020202020204" charset="0"/>
                        <a:ea typeface="+mn-ea"/>
                        <a:cs typeface="Arial Bold" panose="020B060402020202020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1" u="none" strike="noStrike" kern="1200" cap="none" normalizeH="0" baseline="0" dirty="0">
                          <a:ln>
                            <a:noFill/>
                          </a:ln>
                          <a:solidFill>
                            <a:srgbClr val="0000FF"/>
                          </a:solidFill>
                          <a:effectLst/>
                        </a:rPr>
                        <a:t>0.18</a:t>
                      </a:r>
                      <a:r>
                        <a:rPr kumimoji="0" lang="zh-CN" altLang="en-US" sz="1800" b="1" u="none" strike="noStrike" kern="1200" cap="none" normalizeH="0" baseline="0" dirty="0">
                          <a:ln>
                            <a:noFill/>
                          </a:ln>
                          <a:solidFill>
                            <a:srgbClr val="0000FF"/>
                          </a:solidFill>
                          <a:effectLst/>
                        </a:rPr>
                        <a:t> </a:t>
                      </a:r>
                      <a:r>
                        <a:rPr kumimoji="0" lang="en-US" altLang="zh-CN" sz="1800" b="1" u="none" strike="noStrike" kern="1200" cap="none" normalizeH="0" baseline="0" dirty="0">
                          <a:ln>
                            <a:noFill/>
                          </a:ln>
                          <a:solidFill>
                            <a:srgbClr val="0000FF"/>
                          </a:solidFill>
                          <a:effectLst/>
                        </a:rPr>
                        <a:t>±</a:t>
                      </a:r>
                      <a:r>
                        <a:rPr kumimoji="0" lang="zh-CN" altLang="en-US" sz="1800" b="1" u="none" strike="noStrike" kern="1200" cap="none" normalizeH="0" baseline="0" dirty="0">
                          <a:ln>
                            <a:noFill/>
                          </a:ln>
                          <a:solidFill>
                            <a:srgbClr val="0000FF"/>
                          </a:solidFill>
                          <a:effectLst/>
                        </a:rPr>
                        <a:t> </a:t>
                      </a:r>
                      <a:r>
                        <a:rPr kumimoji="0" lang="en-US" sz="1800" b="1" u="none" strike="noStrike" kern="1200" cap="none" normalizeH="0" baseline="0" dirty="0">
                          <a:ln>
                            <a:noFill/>
                          </a:ln>
                          <a:solidFill>
                            <a:srgbClr val="0000FF"/>
                          </a:solidFill>
                          <a:effectLst/>
                        </a:rPr>
                        <a:t>0.55</a:t>
                      </a:r>
                      <a:endParaRPr kumimoji="0" lang="zh-CN" altLang="en-US" sz="1800" b="1" i="0" u="none" strike="noStrike" kern="1200" cap="none" normalizeH="0" baseline="0" dirty="0">
                        <a:ln>
                          <a:noFill/>
                        </a:ln>
                        <a:solidFill>
                          <a:srgbClr val="0000FF"/>
                        </a:solidFill>
                        <a:effectLst/>
                        <a:latin typeface="Arial Bold" panose="020B0604020202020204" charset="0"/>
                        <a:ea typeface="+mn-ea"/>
                        <a:cs typeface="Arial Bold" panose="020B060402020202020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1" u="none" strike="noStrike" kern="1200" cap="none" normalizeH="0" baseline="0" dirty="0">
                          <a:ln>
                            <a:noFill/>
                          </a:ln>
                          <a:solidFill>
                            <a:srgbClr val="0000FF"/>
                          </a:solidFill>
                          <a:effectLst/>
                        </a:rPr>
                        <a:t>0.56</a:t>
                      </a:r>
                      <a:endParaRPr kumimoji="0" lang="en-US" altLang="en-US" sz="1800" b="1" i="0" u="none" strike="noStrike" kern="1200" cap="none" normalizeH="0" baseline="0" dirty="0">
                        <a:ln>
                          <a:noFill/>
                        </a:ln>
                        <a:solidFill>
                          <a:srgbClr val="0000FF"/>
                        </a:solidFill>
                        <a:effectLst/>
                        <a:latin typeface="Arial Bold" panose="020B0604020202020204" charset="0"/>
                        <a:ea typeface="+mn-ea"/>
                        <a:cs typeface="Arial Bold" panose="020B0604020202020204" charset="0"/>
                      </a:endParaRPr>
                    </a:p>
                  </a:txBody>
                  <a:tcPr marL="68580" marR="68580" marT="0" marB="0" anchor="ctr"/>
                </a:tc>
                <a:extLst>
                  <a:ext uri="{0D108BD9-81ED-4DB2-BD59-A6C34878D82A}">
                    <a16:rowId xmlns:a16="http://schemas.microsoft.com/office/drawing/2014/main" val="10002"/>
                  </a:ext>
                </a:extLst>
              </a:tr>
              <a:tr h="455104">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indent="0" algn="l" defTabSz="685800" rtl="0" eaLnBrk="1" latinLnBrk="0" hangingPunct="1"/>
                      <a:r>
                        <a:rPr kumimoji="0" lang="zh-CN" altLang="en-US" sz="1800" b="1" u="none" strike="noStrike" kern="1200" cap="none" normalizeH="0" baseline="0" dirty="0">
                          <a:ln>
                            <a:noFill/>
                          </a:ln>
                          <a:solidFill>
                            <a:srgbClr val="0000FF"/>
                          </a:solidFill>
                          <a:effectLst/>
                        </a:rPr>
                        <a:t>  </a:t>
                      </a:r>
                      <a:r>
                        <a:rPr kumimoji="0" lang="en-US" altLang="zh-CN" sz="1800" b="1" u="none" strike="noStrike" kern="1200" cap="none" normalizeH="0" baseline="0" dirty="0">
                          <a:ln>
                            <a:noFill/>
                          </a:ln>
                          <a:solidFill>
                            <a:srgbClr val="0000FF"/>
                          </a:solidFill>
                          <a:effectLst/>
                        </a:rPr>
                        <a:t>-</a:t>
                      </a:r>
                      <a:r>
                        <a:rPr kumimoji="0" lang="zh-CN" altLang="en-US" sz="1800" b="1" u="none" strike="noStrike" kern="1200" cap="none" normalizeH="0" baseline="0" dirty="0">
                          <a:ln>
                            <a:noFill/>
                          </a:ln>
                          <a:solidFill>
                            <a:srgbClr val="0000FF"/>
                          </a:solidFill>
                          <a:effectLst/>
                        </a:rPr>
                        <a:t> </a:t>
                      </a:r>
                      <a:r>
                        <a:rPr kumimoji="0" lang="en-US" sz="1800" b="1" u="none" strike="noStrike" kern="1200" cap="none" normalizeH="0" baseline="0" dirty="0">
                          <a:ln>
                            <a:noFill/>
                          </a:ln>
                          <a:solidFill>
                            <a:srgbClr val="0000FF"/>
                          </a:solidFill>
                          <a:effectLst/>
                        </a:rPr>
                        <a:t>In-device</a:t>
                      </a:r>
                      <a:endParaRPr kumimoji="0" lang="en-US" altLang="en-US" sz="1800" b="1" i="0" u="none" strike="noStrike" kern="1200" cap="none" normalizeH="0" baseline="0" dirty="0">
                        <a:ln>
                          <a:noFill/>
                        </a:ln>
                        <a:solidFill>
                          <a:srgbClr val="0000FF"/>
                        </a:solidFill>
                        <a:effectLst/>
                        <a:latin typeface="Arial Bold" panose="020B0604020202020204" charset="0"/>
                        <a:ea typeface="+mn-ea"/>
                        <a:cs typeface="Arial Bold" panose="020B060402020202020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1" u="none" strike="noStrike" kern="1200" cap="none" normalizeH="0" baseline="0" dirty="0">
                          <a:ln>
                            <a:noFill/>
                          </a:ln>
                          <a:solidFill>
                            <a:srgbClr val="0000FF"/>
                          </a:solidFill>
                          <a:effectLst/>
                        </a:rPr>
                        <a:t>0.15</a:t>
                      </a:r>
                      <a:r>
                        <a:rPr kumimoji="0" lang="zh-CN" altLang="en-US" sz="1800" b="1" u="none" strike="noStrike" kern="1200" cap="none" normalizeH="0" baseline="0" dirty="0">
                          <a:ln>
                            <a:noFill/>
                          </a:ln>
                          <a:solidFill>
                            <a:srgbClr val="0000FF"/>
                          </a:solidFill>
                          <a:effectLst/>
                        </a:rPr>
                        <a:t> </a:t>
                      </a:r>
                      <a:r>
                        <a:rPr kumimoji="0" lang="en-US" altLang="zh-CN" sz="1800" b="1" u="none" strike="noStrike" kern="1200" cap="none" normalizeH="0" baseline="0" dirty="0">
                          <a:ln>
                            <a:noFill/>
                          </a:ln>
                          <a:solidFill>
                            <a:srgbClr val="0000FF"/>
                          </a:solidFill>
                          <a:effectLst/>
                        </a:rPr>
                        <a:t>±</a:t>
                      </a:r>
                      <a:r>
                        <a:rPr kumimoji="0" lang="zh-CN" altLang="en-US" sz="1800" b="1" u="none" strike="noStrike" kern="1200" cap="none" normalizeH="0" baseline="0" dirty="0">
                          <a:ln>
                            <a:noFill/>
                          </a:ln>
                          <a:solidFill>
                            <a:srgbClr val="0000FF"/>
                          </a:solidFill>
                          <a:effectLst/>
                        </a:rPr>
                        <a:t> </a:t>
                      </a:r>
                      <a:r>
                        <a:rPr kumimoji="0" lang="en-US" sz="1800" b="1" u="none" strike="noStrike" kern="1200" cap="none" normalizeH="0" baseline="0" dirty="0">
                          <a:ln>
                            <a:noFill/>
                          </a:ln>
                          <a:solidFill>
                            <a:srgbClr val="0000FF"/>
                          </a:solidFill>
                          <a:effectLst/>
                        </a:rPr>
                        <a:t>0.48</a:t>
                      </a:r>
                      <a:endParaRPr kumimoji="0" lang="zh-CN" altLang="en-US" sz="1800" b="1" i="0" u="none" strike="noStrike" kern="1200" cap="none" normalizeH="0" baseline="0" dirty="0">
                        <a:ln>
                          <a:noFill/>
                        </a:ln>
                        <a:solidFill>
                          <a:srgbClr val="0000FF"/>
                        </a:solidFill>
                        <a:effectLst/>
                        <a:latin typeface="Arial Bold" panose="020B0604020202020204" charset="0"/>
                        <a:ea typeface="+mn-ea"/>
                        <a:cs typeface="Arial Bold" panose="020B060402020202020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1" u="none" strike="noStrike" kern="1200" cap="none" normalizeH="0" baseline="0" dirty="0">
                          <a:ln>
                            <a:noFill/>
                          </a:ln>
                          <a:solidFill>
                            <a:srgbClr val="0000FF"/>
                          </a:solidFill>
                          <a:effectLst/>
                        </a:rPr>
                        <a:t>0.20</a:t>
                      </a:r>
                      <a:r>
                        <a:rPr kumimoji="0" lang="zh-CN" altLang="en-US" sz="1800" b="1" u="none" strike="noStrike" kern="1200" cap="none" normalizeH="0" baseline="0" dirty="0">
                          <a:ln>
                            <a:noFill/>
                          </a:ln>
                          <a:solidFill>
                            <a:srgbClr val="0000FF"/>
                          </a:solidFill>
                          <a:effectLst/>
                        </a:rPr>
                        <a:t> </a:t>
                      </a:r>
                      <a:r>
                        <a:rPr kumimoji="0" lang="en-US" altLang="zh-CN" sz="1800" b="1" u="none" strike="noStrike" kern="1200" cap="none" normalizeH="0" baseline="0" dirty="0">
                          <a:ln>
                            <a:noFill/>
                          </a:ln>
                          <a:solidFill>
                            <a:srgbClr val="0000FF"/>
                          </a:solidFill>
                          <a:effectLst/>
                        </a:rPr>
                        <a:t>±</a:t>
                      </a:r>
                      <a:r>
                        <a:rPr kumimoji="0" lang="zh-CN" altLang="en-US" sz="1800" b="1" u="none" strike="noStrike" kern="1200" cap="none" normalizeH="0" baseline="0" dirty="0">
                          <a:ln>
                            <a:noFill/>
                          </a:ln>
                          <a:solidFill>
                            <a:srgbClr val="0000FF"/>
                          </a:solidFill>
                          <a:effectLst/>
                        </a:rPr>
                        <a:t> </a:t>
                      </a:r>
                      <a:r>
                        <a:rPr kumimoji="0" lang="en-US" sz="1800" b="1" u="none" strike="noStrike" kern="1200" cap="none" normalizeH="0" baseline="0" dirty="0">
                          <a:ln>
                            <a:noFill/>
                          </a:ln>
                          <a:solidFill>
                            <a:srgbClr val="0000FF"/>
                          </a:solidFill>
                          <a:effectLst/>
                        </a:rPr>
                        <a:t>0.57</a:t>
                      </a:r>
                      <a:endParaRPr kumimoji="0" lang="zh-CN" altLang="en-US" sz="1800" b="1" i="0" u="none" strike="noStrike" kern="1200" cap="none" normalizeH="0" baseline="0" dirty="0">
                        <a:ln>
                          <a:noFill/>
                        </a:ln>
                        <a:solidFill>
                          <a:srgbClr val="0000FF"/>
                        </a:solidFill>
                        <a:effectLst/>
                        <a:latin typeface="Arial Bold" panose="020B0604020202020204" charset="0"/>
                        <a:ea typeface="+mn-ea"/>
                        <a:cs typeface="Arial Bold" panose="020B0604020202020204" charset="0"/>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1" u="none" strike="noStrike" kern="1200" cap="none" normalizeH="0" baseline="0" dirty="0">
                          <a:ln>
                            <a:noFill/>
                          </a:ln>
                          <a:solidFill>
                            <a:srgbClr val="0000FF"/>
                          </a:solidFill>
                          <a:effectLst/>
                        </a:rPr>
                        <a:t>0.5</a:t>
                      </a:r>
                      <a:r>
                        <a:rPr kumimoji="0" lang="en-US" altLang="zh-CN" sz="1800" b="1" u="none" strike="noStrike" kern="1200" cap="none" normalizeH="0" baseline="0" dirty="0">
                          <a:ln>
                            <a:noFill/>
                          </a:ln>
                          <a:solidFill>
                            <a:srgbClr val="0000FF"/>
                          </a:solidFill>
                          <a:effectLst/>
                        </a:rPr>
                        <a:t>4</a:t>
                      </a:r>
                      <a:endParaRPr kumimoji="0" lang="zh-CN" altLang="en-US" sz="1800" b="1" i="0" u="none" strike="noStrike" kern="1200" cap="none" normalizeH="0" baseline="0" dirty="0">
                        <a:ln>
                          <a:noFill/>
                        </a:ln>
                        <a:solidFill>
                          <a:srgbClr val="0000FF"/>
                        </a:solidFill>
                        <a:effectLst/>
                        <a:latin typeface="Arial Bold" panose="020B0604020202020204" charset="0"/>
                        <a:ea typeface="+mn-ea"/>
                        <a:cs typeface="Arial Bold" panose="020B0604020202020204" charset="0"/>
                      </a:endParaRPr>
                    </a:p>
                  </a:txBody>
                  <a:tcPr marL="68580" marR="68580" marT="0" marB="0" anchor="ctr"/>
                </a:tc>
                <a:extLst>
                  <a:ext uri="{0D108BD9-81ED-4DB2-BD59-A6C34878D82A}">
                    <a16:rowId xmlns:a16="http://schemas.microsoft.com/office/drawing/2014/main" val="10003"/>
                  </a:ext>
                </a:extLst>
              </a:tr>
              <a:tr h="455104">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indent="0" algn="l" defTabSz="685800" rtl="0" eaLnBrk="1" latinLnBrk="0" hangingPunct="1"/>
                      <a:r>
                        <a:rPr kumimoji="0" lang="en-US" sz="1800" b="1" u="none" strike="noStrike" kern="1200" cap="none" normalizeH="0" baseline="0" dirty="0">
                          <a:ln>
                            <a:noFill/>
                          </a:ln>
                          <a:effectLst/>
                        </a:rPr>
                        <a:t>Binary restenosis</a:t>
                      </a:r>
                      <a:endParaRPr kumimoji="0" lang="zh-CN" altLang="en-US" sz="1800" b="1" i="0" u="none" strike="noStrike" kern="1200" cap="none" normalizeH="0" baseline="0" dirty="0">
                        <a:ln>
                          <a:noFill/>
                        </a:ln>
                        <a:solidFill>
                          <a:schemeClr val="tx2"/>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1" u="none" strike="noStrike" kern="1200" cap="none" normalizeH="0" baseline="0">
                          <a:ln>
                            <a:noFill/>
                          </a:ln>
                          <a:effectLst/>
                        </a:rPr>
                        <a:t> </a:t>
                      </a:r>
                      <a:endParaRPr kumimoji="0" lang="zh-CN" altLang="en-US" sz="1800" b="1" i="0" u="none" strike="noStrike" kern="1200" cap="none" normalizeH="0" baseline="0">
                        <a:ln>
                          <a:noFill/>
                        </a:ln>
                        <a:solidFill>
                          <a:schemeClr val="tx1"/>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1" u="none" strike="noStrike" kern="1200" cap="none" normalizeH="0" baseline="0" dirty="0">
                          <a:ln>
                            <a:noFill/>
                          </a:ln>
                          <a:effectLst/>
                        </a:rPr>
                        <a:t> </a:t>
                      </a:r>
                      <a:endParaRPr kumimoji="0" lang="zh-CN" altLang="en-US" sz="18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1" u="none" strike="noStrike" kern="1200" cap="none" normalizeH="0" baseline="0" dirty="0">
                          <a:ln>
                            <a:noFill/>
                          </a:ln>
                          <a:effectLst/>
                        </a:rPr>
                        <a:t> </a:t>
                      </a:r>
                      <a:endParaRPr kumimoji="0" lang="zh-CN" altLang="en-US" sz="18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extLst>
                  <a:ext uri="{0D108BD9-81ED-4DB2-BD59-A6C34878D82A}">
                    <a16:rowId xmlns:a16="http://schemas.microsoft.com/office/drawing/2014/main" val="10004"/>
                  </a:ext>
                </a:extLst>
              </a:tr>
              <a:tr h="455104">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indent="0" algn="l" defTabSz="685800" rtl="0" eaLnBrk="1" latinLnBrk="0" hangingPunct="1"/>
                      <a:r>
                        <a:rPr kumimoji="0" lang="zh-CN" altLang="en-US" sz="1800" b="1" u="none" strike="noStrike" kern="1200" cap="none" normalizeH="0" baseline="0" dirty="0">
                          <a:ln>
                            <a:noFill/>
                          </a:ln>
                          <a:solidFill>
                            <a:srgbClr val="FF0000"/>
                          </a:solidFill>
                          <a:effectLst/>
                        </a:rPr>
                        <a:t>  </a:t>
                      </a:r>
                      <a:r>
                        <a:rPr kumimoji="0" lang="en-US" altLang="zh-CN" sz="1800" b="1" u="none" strike="noStrike" kern="1200" cap="none" normalizeH="0" baseline="0" dirty="0">
                          <a:ln>
                            <a:noFill/>
                          </a:ln>
                          <a:solidFill>
                            <a:srgbClr val="FF0000"/>
                          </a:solidFill>
                          <a:effectLst/>
                        </a:rPr>
                        <a:t>-</a:t>
                      </a:r>
                      <a:r>
                        <a:rPr kumimoji="0" lang="zh-CN" altLang="en-US" sz="1800" b="1" u="none" strike="noStrike" kern="1200" cap="none" normalizeH="0" baseline="0" dirty="0">
                          <a:ln>
                            <a:noFill/>
                          </a:ln>
                          <a:solidFill>
                            <a:srgbClr val="FF0000"/>
                          </a:solidFill>
                          <a:effectLst/>
                        </a:rPr>
                        <a:t> </a:t>
                      </a:r>
                      <a:r>
                        <a:rPr kumimoji="0" lang="en-US" sz="1800" b="1" u="none" strike="noStrike" kern="1200" cap="none" normalizeH="0" baseline="0" dirty="0">
                          <a:ln>
                            <a:noFill/>
                          </a:ln>
                          <a:solidFill>
                            <a:srgbClr val="FF0000"/>
                          </a:solidFill>
                          <a:effectLst/>
                        </a:rPr>
                        <a:t>In-segment</a:t>
                      </a:r>
                      <a:endParaRPr kumimoji="0" lang="zh-CN" altLang="en-US" sz="1800" b="1" i="0" u="none" strike="noStrike" kern="1200" cap="none" normalizeH="0" baseline="0" dirty="0">
                        <a:ln>
                          <a:noFill/>
                        </a:ln>
                        <a:solidFill>
                          <a:srgbClr val="FF0000"/>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1" u="none" strike="noStrike" kern="1200" cap="none" normalizeH="0" baseline="0" dirty="0">
                          <a:ln>
                            <a:noFill/>
                          </a:ln>
                          <a:solidFill>
                            <a:srgbClr val="FF0000"/>
                          </a:solidFill>
                          <a:effectLst/>
                        </a:rPr>
                        <a:t>13</a:t>
                      </a:r>
                      <a:r>
                        <a:rPr kumimoji="0" lang="zh-CN" altLang="en-US" sz="1800" b="1" u="none" strike="noStrike" kern="1200" cap="none" normalizeH="0" baseline="0" dirty="0">
                          <a:ln>
                            <a:noFill/>
                          </a:ln>
                          <a:solidFill>
                            <a:srgbClr val="FF0000"/>
                          </a:solidFill>
                          <a:effectLst/>
                        </a:rPr>
                        <a:t> </a:t>
                      </a:r>
                      <a:r>
                        <a:rPr kumimoji="0" lang="en-US" sz="1800" b="1" u="none" strike="noStrike" kern="1200" cap="none" normalizeH="0" baseline="0" dirty="0">
                          <a:ln>
                            <a:noFill/>
                          </a:ln>
                          <a:solidFill>
                            <a:srgbClr val="FF0000"/>
                          </a:solidFill>
                          <a:effectLst/>
                        </a:rPr>
                        <a:t>(14.0)</a:t>
                      </a:r>
                      <a:endParaRPr kumimoji="0" lang="zh-CN" altLang="en-US" sz="1800" b="1" i="0" u="none" strike="noStrike" kern="1200" cap="none" normalizeH="0" baseline="0" dirty="0">
                        <a:ln>
                          <a:noFill/>
                        </a:ln>
                        <a:solidFill>
                          <a:srgbClr val="FF0000"/>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1" u="none" strike="noStrike" kern="1200" cap="none" normalizeH="0" baseline="0" dirty="0">
                          <a:ln>
                            <a:noFill/>
                          </a:ln>
                          <a:solidFill>
                            <a:srgbClr val="FF0000"/>
                          </a:solidFill>
                          <a:effectLst/>
                        </a:rPr>
                        <a:t>9</a:t>
                      </a:r>
                      <a:r>
                        <a:rPr kumimoji="0" lang="zh-CN" altLang="en-US" sz="1800" b="1" u="none" strike="noStrike" kern="1200" cap="none" normalizeH="0" baseline="0" dirty="0">
                          <a:ln>
                            <a:noFill/>
                          </a:ln>
                          <a:solidFill>
                            <a:srgbClr val="FF0000"/>
                          </a:solidFill>
                          <a:effectLst/>
                        </a:rPr>
                        <a:t> </a:t>
                      </a:r>
                      <a:r>
                        <a:rPr kumimoji="0" lang="en-US" sz="1800" b="1" u="none" strike="noStrike" kern="1200" cap="none" normalizeH="0" baseline="0" dirty="0">
                          <a:ln>
                            <a:noFill/>
                          </a:ln>
                          <a:solidFill>
                            <a:srgbClr val="FF0000"/>
                          </a:solidFill>
                          <a:effectLst/>
                        </a:rPr>
                        <a:t>(10.1)</a:t>
                      </a:r>
                      <a:endParaRPr kumimoji="0" lang="zh-CN" altLang="en-US" sz="1800" b="1" i="0" u="none" strike="noStrike" kern="1200" cap="none" normalizeH="0" baseline="0" dirty="0">
                        <a:ln>
                          <a:noFill/>
                        </a:ln>
                        <a:solidFill>
                          <a:srgbClr val="FF0000"/>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1" u="none" strike="noStrike" kern="1200" cap="none" normalizeH="0" baseline="0" dirty="0">
                          <a:ln>
                            <a:noFill/>
                          </a:ln>
                          <a:solidFill>
                            <a:srgbClr val="FF0000"/>
                          </a:solidFill>
                          <a:effectLst/>
                        </a:rPr>
                        <a:t>0.42</a:t>
                      </a:r>
                      <a:endParaRPr kumimoji="0" lang="zh-CN" altLang="en-US" sz="1800" b="1" i="0" u="none" strike="noStrike" kern="1200" cap="none" normalizeH="0" baseline="0" dirty="0">
                        <a:ln>
                          <a:noFill/>
                        </a:ln>
                        <a:solidFill>
                          <a:srgbClr val="FF0000"/>
                        </a:solidFill>
                        <a:effectLst/>
                        <a:latin typeface="Arial" panose="020B0604020202020204" pitchFamily="34" charset="0"/>
                        <a:ea typeface="+mn-ea"/>
                        <a:cs typeface="+mn-cs"/>
                      </a:endParaRPr>
                    </a:p>
                  </a:txBody>
                  <a:tcPr marL="68580" marR="68580" marT="0" marB="0" anchor="ctr"/>
                </a:tc>
                <a:extLst>
                  <a:ext uri="{0D108BD9-81ED-4DB2-BD59-A6C34878D82A}">
                    <a16:rowId xmlns:a16="http://schemas.microsoft.com/office/drawing/2014/main" val="10005"/>
                  </a:ext>
                </a:extLst>
              </a:tr>
              <a:tr h="455104">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indent="0" algn="l" defTabSz="685800" rtl="0" eaLnBrk="1" latinLnBrk="0" hangingPunct="1"/>
                      <a:r>
                        <a:rPr kumimoji="0" lang="zh-CN" altLang="en-US" sz="1800" b="1" u="none" strike="noStrike" kern="1200" cap="none" normalizeH="0" baseline="0" dirty="0">
                          <a:ln>
                            <a:noFill/>
                          </a:ln>
                          <a:effectLst/>
                        </a:rPr>
                        <a:t>  </a:t>
                      </a:r>
                      <a:r>
                        <a:rPr kumimoji="0" lang="en-US" altLang="zh-CN" sz="1800" b="1" u="none" strike="noStrike" kern="1200" cap="none" normalizeH="0" baseline="0" dirty="0">
                          <a:ln>
                            <a:noFill/>
                          </a:ln>
                          <a:effectLst/>
                        </a:rPr>
                        <a:t>-</a:t>
                      </a:r>
                      <a:r>
                        <a:rPr kumimoji="0" lang="zh-CN" altLang="en-US" sz="1800" b="1" u="none" strike="noStrike" kern="1200" cap="none" normalizeH="0" baseline="0" dirty="0">
                          <a:ln>
                            <a:noFill/>
                          </a:ln>
                          <a:effectLst/>
                        </a:rPr>
                        <a:t> </a:t>
                      </a:r>
                      <a:r>
                        <a:rPr kumimoji="0" lang="en-US" sz="1800" b="1" u="none" strike="noStrike" kern="1200" cap="none" normalizeH="0" baseline="0" dirty="0">
                          <a:ln>
                            <a:noFill/>
                          </a:ln>
                          <a:effectLst/>
                        </a:rPr>
                        <a:t>In-device</a:t>
                      </a:r>
                      <a:endParaRPr kumimoji="0" lang="zh-CN" altLang="en-US" sz="1800" b="1" i="0" u="none" strike="noStrike" kern="1200" cap="none" normalizeH="0" baseline="0" dirty="0">
                        <a:ln>
                          <a:noFill/>
                        </a:ln>
                        <a:solidFill>
                          <a:schemeClr val="tx2"/>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1" u="none" strike="noStrike" kern="1200" cap="none" normalizeH="0" baseline="0" dirty="0">
                          <a:ln>
                            <a:noFill/>
                          </a:ln>
                          <a:effectLst/>
                        </a:rPr>
                        <a:t>13</a:t>
                      </a:r>
                      <a:r>
                        <a:rPr kumimoji="0" lang="zh-CN" altLang="en-US" sz="1800" b="1" u="none" strike="noStrike" kern="1200" cap="none" normalizeH="0" baseline="0" dirty="0">
                          <a:ln>
                            <a:noFill/>
                          </a:ln>
                          <a:effectLst/>
                        </a:rPr>
                        <a:t> </a:t>
                      </a:r>
                      <a:r>
                        <a:rPr kumimoji="0" lang="en-US" sz="1800" b="1" u="none" strike="noStrike" kern="1200" cap="none" normalizeH="0" baseline="0" dirty="0">
                          <a:ln>
                            <a:noFill/>
                          </a:ln>
                          <a:effectLst/>
                        </a:rPr>
                        <a:t>(14.0)</a:t>
                      </a:r>
                      <a:endParaRPr kumimoji="0" lang="zh-CN" altLang="en-US" sz="18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1" u="none" strike="noStrike" kern="1200" cap="none" normalizeH="0" baseline="0" dirty="0">
                          <a:ln>
                            <a:noFill/>
                          </a:ln>
                          <a:effectLst/>
                        </a:rPr>
                        <a:t>7</a:t>
                      </a:r>
                      <a:r>
                        <a:rPr kumimoji="0" lang="zh-CN" altLang="en-US" sz="1800" b="1" u="none" strike="noStrike" kern="1200" cap="none" normalizeH="0" baseline="0" dirty="0">
                          <a:ln>
                            <a:noFill/>
                          </a:ln>
                          <a:effectLst/>
                        </a:rPr>
                        <a:t> </a:t>
                      </a:r>
                      <a:r>
                        <a:rPr kumimoji="0" lang="en-US" sz="1800" b="1" u="none" strike="noStrike" kern="1200" cap="none" normalizeH="0" baseline="0" dirty="0">
                          <a:ln>
                            <a:noFill/>
                          </a:ln>
                          <a:effectLst/>
                        </a:rPr>
                        <a:t>(7.9)</a:t>
                      </a:r>
                      <a:endParaRPr kumimoji="0" lang="zh-CN" altLang="en-US" sz="18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1" u="none" strike="noStrike" kern="1200" cap="none" normalizeH="0" baseline="0" dirty="0">
                          <a:ln>
                            <a:noFill/>
                          </a:ln>
                          <a:effectLst/>
                        </a:rPr>
                        <a:t>0.1</a:t>
                      </a:r>
                      <a:r>
                        <a:rPr kumimoji="0" lang="en-US" altLang="zh-CN" sz="1800" b="1" u="none" strike="noStrike" kern="1200" cap="none" normalizeH="0" baseline="0" dirty="0">
                          <a:ln>
                            <a:noFill/>
                          </a:ln>
                          <a:effectLst/>
                        </a:rPr>
                        <a:t>9</a:t>
                      </a:r>
                      <a:endParaRPr kumimoji="0" lang="zh-CN" altLang="en-US" sz="18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extLst>
                  <a:ext uri="{0D108BD9-81ED-4DB2-BD59-A6C34878D82A}">
                    <a16:rowId xmlns:a16="http://schemas.microsoft.com/office/drawing/2014/main" val="10006"/>
                  </a:ext>
                </a:extLst>
              </a:tr>
              <a:tr h="455104">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indent="0" algn="l" defTabSz="685800" rtl="0" eaLnBrk="1" latinLnBrk="0" hangingPunct="1"/>
                      <a:r>
                        <a:rPr kumimoji="0" lang="en-US" sz="1800" b="1" u="none" strike="noStrike" kern="1200" cap="none" normalizeH="0" baseline="0" dirty="0">
                          <a:ln>
                            <a:noFill/>
                          </a:ln>
                          <a:effectLst/>
                        </a:rPr>
                        <a:t>Diameter stenosis, % </a:t>
                      </a:r>
                      <a:endParaRPr kumimoji="0" lang="zh-CN" altLang="en-US" sz="1800" b="1" i="0" u="none" strike="noStrike" kern="1200" cap="none" normalizeH="0" baseline="0" dirty="0">
                        <a:ln>
                          <a:noFill/>
                        </a:ln>
                        <a:solidFill>
                          <a:schemeClr val="tx2"/>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1" u="none" strike="noStrike" kern="1200" cap="none" normalizeH="0" baseline="0" dirty="0">
                          <a:ln>
                            <a:noFill/>
                          </a:ln>
                          <a:effectLst/>
                        </a:rPr>
                        <a:t> </a:t>
                      </a:r>
                      <a:endParaRPr kumimoji="0" lang="zh-CN" altLang="en-US" sz="18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1" u="none" strike="noStrike" kern="1200" cap="none" normalizeH="0" baseline="0" dirty="0">
                          <a:ln>
                            <a:noFill/>
                          </a:ln>
                          <a:effectLst/>
                        </a:rPr>
                        <a:t> </a:t>
                      </a:r>
                      <a:endParaRPr kumimoji="0" lang="zh-CN" altLang="en-US" sz="18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1" u="none" strike="noStrike" kern="1200" cap="none" normalizeH="0" baseline="0" dirty="0">
                          <a:ln>
                            <a:noFill/>
                          </a:ln>
                          <a:effectLst/>
                        </a:rPr>
                        <a:t> </a:t>
                      </a:r>
                      <a:endParaRPr kumimoji="0" lang="zh-CN" altLang="en-US" sz="18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extLst>
                  <a:ext uri="{0D108BD9-81ED-4DB2-BD59-A6C34878D82A}">
                    <a16:rowId xmlns:a16="http://schemas.microsoft.com/office/drawing/2014/main" val="10007"/>
                  </a:ext>
                </a:extLst>
              </a:tr>
              <a:tr h="455104">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indent="0" algn="l" defTabSz="685800" rtl="0" eaLnBrk="1" latinLnBrk="0" hangingPunct="1"/>
                      <a:r>
                        <a:rPr kumimoji="0" lang="zh-CN" altLang="en-US" sz="1800" b="1" u="none" strike="noStrike" kern="1200" cap="none" normalizeH="0" baseline="0" dirty="0">
                          <a:ln>
                            <a:noFill/>
                          </a:ln>
                          <a:effectLst/>
                        </a:rPr>
                        <a:t>  </a:t>
                      </a:r>
                      <a:r>
                        <a:rPr kumimoji="0" lang="en-US" altLang="zh-CN" sz="1800" b="1" u="none" strike="noStrike" kern="1200" cap="none" normalizeH="0" baseline="0" dirty="0">
                          <a:ln>
                            <a:noFill/>
                          </a:ln>
                          <a:effectLst/>
                        </a:rPr>
                        <a:t>-</a:t>
                      </a:r>
                      <a:r>
                        <a:rPr kumimoji="0" lang="zh-CN" altLang="en-US" sz="1800" b="1" u="none" strike="noStrike" kern="1200" cap="none" normalizeH="0" baseline="0" dirty="0">
                          <a:ln>
                            <a:noFill/>
                          </a:ln>
                          <a:effectLst/>
                        </a:rPr>
                        <a:t> </a:t>
                      </a:r>
                      <a:r>
                        <a:rPr kumimoji="0" lang="en-US" sz="1800" b="1" u="none" strike="noStrike" kern="1200" cap="none" normalizeH="0" baseline="0" dirty="0">
                          <a:ln>
                            <a:noFill/>
                          </a:ln>
                          <a:effectLst/>
                        </a:rPr>
                        <a:t>In-segment</a:t>
                      </a:r>
                      <a:endParaRPr kumimoji="0" lang="zh-CN" altLang="en-US" sz="1800" b="1" i="0" u="none" strike="noStrike" kern="1200" cap="none" normalizeH="0" baseline="0" dirty="0">
                        <a:ln>
                          <a:noFill/>
                        </a:ln>
                        <a:solidFill>
                          <a:schemeClr val="tx2"/>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1" u="none" strike="noStrike" kern="1200" cap="none" normalizeH="0" baseline="0" dirty="0">
                          <a:ln>
                            <a:noFill/>
                          </a:ln>
                          <a:effectLst/>
                        </a:rPr>
                        <a:t>32.1</a:t>
                      </a:r>
                      <a:r>
                        <a:rPr kumimoji="0" lang="zh-CN" altLang="en-US" sz="1800" b="1" u="none" strike="noStrike" kern="1200" cap="none" normalizeH="0" baseline="0" dirty="0">
                          <a:ln>
                            <a:noFill/>
                          </a:ln>
                          <a:effectLst/>
                        </a:rPr>
                        <a:t> </a:t>
                      </a:r>
                      <a:r>
                        <a:rPr kumimoji="0" lang="en-US" altLang="zh-CN" sz="1800" b="1" u="none" strike="noStrike" kern="1200" cap="none" normalizeH="0" baseline="0" dirty="0">
                          <a:ln>
                            <a:noFill/>
                          </a:ln>
                          <a:effectLst/>
                        </a:rPr>
                        <a:t>±</a:t>
                      </a:r>
                      <a:r>
                        <a:rPr kumimoji="0" lang="zh-CN" altLang="en-US" sz="1800" b="1" u="none" strike="noStrike" kern="1200" cap="none" normalizeH="0" baseline="0" dirty="0">
                          <a:ln>
                            <a:noFill/>
                          </a:ln>
                          <a:effectLst/>
                        </a:rPr>
                        <a:t> </a:t>
                      </a:r>
                      <a:r>
                        <a:rPr kumimoji="0" lang="en-US" sz="1800" b="1" u="none" strike="noStrike" kern="1200" cap="none" normalizeH="0" baseline="0" dirty="0">
                          <a:ln>
                            <a:noFill/>
                          </a:ln>
                          <a:effectLst/>
                        </a:rPr>
                        <a:t>16.8</a:t>
                      </a:r>
                      <a:endParaRPr kumimoji="0" lang="zh-CN" altLang="en-US" sz="18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1" u="none" strike="noStrike" kern="1200" cap="none" normalizeH="0" baseline="0" dirty="0">
                          <a:ln>
                            <a:noFill/>
                          </a:ln>
                          <a:effectLst/>
                        </a:rPr>
                        <a:t>22.</a:t>
                      </a:r>
                      <a:r>
                        <a:rPr kumimoji="0" lang="en-US" altLang="zh-CN" sz="1800" b="1" u="none" strike="noStrike" kern="1200" cap="none" normalizeH="0" baseline="0" dirty="0">
                          <a:ln>
                            <a:noFill/>
                          </a:ln>
                          <a:effectLst/>
                        </a:rPr>
                        <a:t>6</a:t>
                      </a:r>
                      <a:r>
                        <a:rPr kumimoji="0" lang="zh-CN" altLang="en-US" sz="1800" b="1" u="none" strike="noStrike" kern="1200" cap="none" normalizeH="0" baseline="0" dirty="0">
                          <a:ln>
                            <a:noFill/>
                          </a:ln>
                          <a:effectLst/>
                        </a:rPr>
                        <a:t> </a:t>
                      </a:r>
                      <a:r>
                        <a:rPr kumimoji="0" lang="en-US" altLang="zh-CN" sz="1800" b="1" u="none" strike="noStrike" kern="1200" cap="none" normalizeH="0" baseline="0" dirty="0">
                          <a:ln>
                            <a:noFill/>
                          </a:ln>
                          <a:effectLst/>
                        </a:rPr>
                        <a:t>±</a:t>
                      </a:r>
                      <a:r>
                        <a:rPr kumimoji="0" lang="zh-CN" altLang="en-US" sz="1800" b="1" u="none" strike="noStrike" kern="1200" cap="none" normalizeH="0" baseline="0" dirty="0">
                          <a:ln>
                            <a:noFill/>
                          </a:ln>
                          <a:effectLst/>
                        </a:rPr>
                        <a:t> </a:t>
                      </a:r>
                      <a:r>
                        <a:rPr kumimoji="0" lang="en-US" sz="1800" b="1" u="none" strike="noStrike" kern="1200" cap="none" normalizeH="0" baseline="0" dirty="0">
                          <a:ln>
                            <a:noFill/>
                          </a:ln>
                          <a:effectLst/>
                        </a:rPr>
                        <a:t>20.</a:t>
                      </a:r>
                      <a:r>
                        <a:rPr kumimoji="0" lang="en-US" altLang="zh-CN" sz="1800" b="1" u="none" strike="noStrike" kern="1200" cap="none" normalizeH="0" baseline="0" dirty="0">
                          <a:ln>
                            <a:noFill/>
                          </a:ln>
                          <a:effectLst/>
                        </a:rPr>
                        <a:t>5</a:t>
                      </a:r>
                      <a:endParaRPr kumimoji="0" lang="zh-CN" altLang="en-US" sz="18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1" u="none" strike="noStrike" kern="1200" cap="none" normalizeH="0" baseline="0" dirty="0">
                          <a:ln>
                            <a:noFill/>
                          </a:ln>
                          <a:effectLst/>
                        </a:rPr>
                        <a:t>&lt;0.001</a:t>
                      </a:r>
                      <a:endParaRPr kumimoji="0" lang="zh-CN" altLang="en-US" sz="18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extLst>
                  <a:ext uri="{0D108BD9-81ED-4DB2-BD59-A6C34878D82A}">
                    <a16:rowId xmlns:a16="http://schemas.microsoft.com/office/drawing/2014/main" val="10008"/>
                  </a:ext>
                </a:extLst>
              </a:tr>
              <a:tr h="455104">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indent="0" algn="l" defTabSz="685800" rtl="0" eaLnBrk="1" latinLnBrk="0" hangingPunct="1"/>
                      <a:r>
                        <a:rPr kumimoji="0" lang="zh-CN" altLang="en-US" sz="1800" b="1" u="none" strike="noStrike" kern="1200" cap="none" normalizeH="0" baseline="0" dirty="0">
                          <a:ln>
                            <a:noFill/>
                          </a:ln>
                          <a:effectLst/>
                        </a:rPr>
                        <a:t>  </a:t>
                      </a:r>
                      <a:r>
                        <a:rPr kumimoji="0" lang="en-US" altLang="zh-CN" sz="1800" b="1" u="none" strike="noStrike" kern="1200" cap="none" normalizeH="0" baseline="0" dirty="0">
                          <a:ln>
                            <a:noFill/>
                          </a:ln>
                          <a:effectLst/>
                        </a:rPr>
                        <a:t>-</a:t>
                      </a:r>
                      <a:r>
                        <a:rPr kumimoji="0" lang="zh-CN" altLang="en-US" sz="1800" b="1" u="none" strike="noStrike" kern="1200" cap="none" normalizeH="0" baseline="0" dirty="0">
                          <a:ln>
                            <a:noFill/>
                          </a:ln>
                          <a:effectLst/>
                        </a:rPr>
                        <a:t> </a:t>
                      </a:r>
                      <a:r>
                        <a:rPr kumimoji="0" lang="en-US" sz="1800" b="1" u="none" strike="noStrike" kern="1200" cap="none" normalizeH="0" baseline="0" dirty="0">
                          <a:ln>
                            <a:noFill/>
                          </a:ln>
                          <a:effectLst/>
                        </a:rPr>
                        <a:t>In-device</a:t>
                      </a:r>
                      <a:endParaRPr kumimoji="0" lang="zh-CN" altLang="en-US" sz="1800" b="1" i="0" u="none" strike="noStrike" kern="1200" cap="none" normalizeH="0" baseline="0" dirty="0">
                        <a:ln>
                          <a:noFill/>
                        </a:ln>
                        <a:solidFill>
                          <a:schemeClr val="tx2"/>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1" u="none" strike="noStrike" kern="1200" cap="none" normalizeH="0" baseline="0" dirty="0">
                          <a:ln>
                            <a:noFill/>
                          </a:ln>
                          <a:effectLst/>
                        </a:rPr>
                        <a:t>31.</a:t>
                      </a:r>
                      <a:r>
                        <a:rPr kumimoji="0" lang="en-US" altLang="zh-CN" sz="1800" b="1" u="none" strike="noStrike" kern="1200" cap="none" normalizeH="0" baseline="0" dirty="0">
                          <a:ln>
                            <a:noFill/>
                          </a:ln>
                          <a:effectLst/>
                        </a:rPr>
                        <a:t>8</a:t>
                      </a:r>
                      <a:r>
                        <a:rPr kumimoji="0" lang="zh-CN" altLang="en-US" sz="1800" b="1" u="none" strike="noStrike" kern="1200" cap="none" normalizeH="0" baseline="0" dirty="0">
                          <a:ln>
                            <a:noFill/>
                          </a:ln>
                          <a:effectLst/>
                        </a:rPr>
                        <a:t> </a:t>
                      </a:r>
                      <a:r>
                        <a:rPr kumimoji="0" lang="en-US" altLang="zh-CN" sz="1800" b="1" u="none" strike="noStrike" kern="1200" cap="none" normalizeH="0" baseline="0" dirty="0">
                          <a:ln>
                            <a:noFill/>
                          </a:ln>
                          <a:effectLst/>
                        </a:rPr>
                        <a:t>±</a:t>
                      </a:r>
                      <a:r>
                        <a:rPr kumimoji="0" lang="zh-CN" altLang="en-US" sz="1800" b="1" u="none" strike="noStrike" kern="1200" cap="none" normalizeH="0" baseline="0" dirty="0">
                          <a:ln>
                            <a:noFill/>
                          </a:ln>
                          <a:effectLst/>
                        </a:rPr>
                        <a:t> </a:t>
                      </a:r>
                      <a:r>
                        <a:rPr kumimoji="0" lang="en-US" sz="1800" b="1" u="none" strike="noStrike" kern="1200" cap="none" normalizeH="0" baseline="0" dirty="0">
                          <a:ln>
                            <a:noFill/>
                          </a:ln>
                          <a:effectLst/>
                        </a:rPr>
                        <a:t>17.3</a:t>
                      </a:r>
                      <a:endParaRPr kumimoji="0" lang="zh-CN" altLang="en-US" sz="18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1" u="none" strike="noStrike" kern="1200" cap="none" normalizeH="0" baseline="0" dirty="0">
                          <a:ln>
                            <a:noFill/>
                          </a:ln>
                          <a:effectLst/>
                        </a:rPr>
                        <a:t>18.6</a:t>
                      </a:r>
                      <a:r>
                        <a:rPr kumimoji="0" lang="zh-CN" altLang="en-US" sz="1800" b="1" u="none" strike="noStrike" kern="1200" cap="none" normalizeH="0" baseline="0" dirty="0">
                          <a:ln>
                            <a:noFill/>
                          </a:ln>
                          <a:effectLst/>
                        </a:rPr>
                        <a:t> </a:t>
                      </a:r>
                      <a:r>
                        <a:rPr kumimoji="0" lang="en-US" altLang="zh-CN" sz="1800" b="1" u="none" strike="noStrike" kern="1200" cap="none" normalizeH="0" baseline="0" dirty="0">
                          <a:ln>
                            <a:noFill/>
                          </a:ln>
                          <a:effectLst/>
                        </a:rPr>
                        <a:t>±</a:t>
                      </a:r>
                      <a:r>
                        <a:rPr kumimoji="0" lang="zh-CN" altLang="en-US" sz="1800" b="1" u="none" strike="noStrike" kern="1200" cap="none" normalizeH="0" baseline="0" dirty="0">
                          <a:ln>
                            <a:noFill/>
                          </a:ln>
                          <a:effectLst/>
                        </a:rPr>
                        <a:t> </a:t>
                      </a:r>
                      <a:r>
                        <a:rPr kumimoji="0" lang="en-US" sz="1800" b="1" u="none" strike="noStrike" kern="1200" cap="none" normalizeH="0" baseline="0" dirty="0">
                          <a:ln>
                            <a:noFill/>
                          </a:ln>
                          <a:effectLst/>
                        </a:rPr>
                        <a:t>20.7</a:t>
                      </a:r>
                      <a:endParaRPr kumimoji="0" lang="zh-CN" altLang="en-US" sz="18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tc>
                  <a:txBody>
                    <a:bodyPr/>
                    <a:lstStyle>
                      <a:lvl1pPr marL="0" algn="l" defTabSz="905407" rtl="0" eaLnBrk="1" latinLnBrk="0" hangingPunct="1">
                        <a:defRPr sz="1800" kern="1200">
                          <a:solidFill>
                            <a:schemeClr val="tx1"/>
                          </a:solidFill>
                          <a:latin typeface="Arial"/>
                        </a:defRPr>
                      </a:lvl1pPr>
                      <a:lvl2pPr marL="452707" algn="l" defTabSz="905407" rtl="0" eaLnBrk="1" latinLnBrk="0" hangingPunct="1">
                        <a:defRPr sz="1800" kern="1200">
                          <a:solidFill>
                            <a:schemeClr val="tx1"/>
                          </a:solidFill>
                          <a:latin typeface="Arial"/>
                        </a:defRPr>
                      </a:lvl2pPr>
                      <a:lvl3pPr marL="905407" algn="l" defTabSz="905407" rtl="0" eaLnBrk="1" latinLnBrk="0" hangingPunct="1">
                        <a:defRPr sz="1800" kern="1200">
                          <a:solidFill>
                            <a:schemeClr val="tx1"/>
                          </a:solidFill>
                          <a:latin typeface="Arial"/>
                        </a:defRPr>
                      </a:lvl3pPr>
                      <a:lvl4pPr marL="1358101" algn="l" defTabSz="905407" rtl="0" eaLnBrk="1" latinLnBrk="0" hangingPunct="1">
                        <a:defRPr sz="1800" kern="1200">
                          <a:solidFill>
                            <a:schemeClr val="tx1"/>
                          </a:solidFill>
                          <a:latin typeface="Arial"/>
                        </a:defRPr>
                      </a:lvl4pPr>
                      <a:lvl5pPr marL="1810804" algn="l" defTabSz="905407" rtl="0" eaLnBrk="1" latinLnBrk="0" hangingPunct="1">
                        <a:defRPr sz="1800" kern="1200">
                          <a:solidFill>
                            <a:schemeClr val="tx1"/>
                          </a:solidFill>
                          <a:latin typeface="Arial"/>
                        </a:defRPr>
                      </a:lvl5pPr>
                      <a:lvl6pPr marL="2263505" algn="l" defTabSz="905407" rtl="0" eaLnBrk="1" latinLnBrk="0" hangingPunct="1">
                        <a:defRPr sz="1800" kern="1200">
                          <a:solidFill>
                            <a:schemeClr val="tx1"/>
                          </a:solidFill>
                          <a:latin typeface="Arial"/>
                        </a:defRPr>
                      </a:lvl6pPr>
                      <a:lvl7pPr marL="2716204" algn="l" defTabSz="905407" rtl="0" eaLnBrk="1" latinLnBrk="0" hangingPunct="1">
                        <a:defRPr sz="1800" kern="1200">
                          <a:solidFill>
                            <a:schemeClr val="tx1"/>
                          </a:solidFill>
                          <a:latin typeface="Arial"/>
                        </a:defRPr>
                      </a:lvl7pPr>
                      <a:lvl8pPr marL="3168898" algn="l" defTabSz="905407" rtl="0" eaLnBrk="1" latinLnBrk="0" hangingPunct="1">
                        <a:defRPr sz="1800" kern="1200">
                          <a:solidFill>
                            <a:schemeClr val="tx1"/>
                          </a:solidFill>
                          <a:latin typeface="Arial"/>
                        </a:defRPr>
                      </a:lvl8pPr>
                      <a:lvl9pPr marL="3621586" algn="l" defTabSz="905407"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1" u="none" strike="noStrike" kern="1200" cap="none" normalizeH="0" baseline="0" dirty="0">
                          <a:ln>
                            <a:noFill/>
                          </a:ln>
                          <a:effectLst/>
                        </a:rPr>
                        <a:t>&lt;0.001</a:t>
                      </a:r>
                      <a:endParaRPr kumimoji="0" lang="zh-CN" altLang="en-US" sz="1800" b="1" i="0" u="none" strike="noStrike" kern="1200" cap="none" normalizeH="0" baseline="0" dirty="0">
                        <a:ln>
                          <a:noFill/>
                        </a:ln>
                        <a:solidFill>
                          <a:schemeClr val="tx1"/>
                        </a:solidFill>
                        <a:effectLst/>
                        <a:latin typeface="Arial" panose="020B0604020202020204" pitchFamily="34" charset="0"/>
                        <a:ea typeface="+mn-ea"/>
                        <a:cs typeface="+mn-cs"/>
                      </a:endParaRPr>
                    </a:p>
                  </a:txBody>
                  <a:tcPr marL="68580" marR="68580" marT="0" marB="0" anchor="ctr"/>
                </a:tc>
                <a:extLst>
                  <a:ext uri="{0D108BD9-81ED-4DB2-BD59-A6C34878D82A}">
                    <a16:rowId xmlns:a16="http://schemas.microsoft.com/office/drawing/2014/main" val="10009"/>
                  </a:ext>
                </a:extLst>
              </a:tr>
            </a:tbl>
          </a:graphicData>
        </a:graphic>
      </p:graphicFrame>
      <p:sp>
        <p:nvSpPr>
          <p:cNvPr id="6" name="TextBox 5"/>
          <p:cNvSpPr txBox="1"/>
          <p:nvPr/>
        </p:nvSpPr>
        <p:spPr>
          <a:xfrm>
            <a:off x="672353" y="770961"/>
            <a:ext cx="897367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9 Months Angiographic Findings</a:t>
            </a:r>
          </a:p>
        </p:txBody>
      </p:sp>
      <p:pic>
        <p:nvPicPr>
          <p:cNvPr id="7" name="Picture 14">
            <a:extLst>
              <a:ext uri="{FF2B5EF4-FFF2-40B4-BE49-F238E27FC236}">
                <a16:creationId xmlns:a16="http://schemas.microsoft.com/office/drawing/2014/main" id="{F0024F0A-C4CA-456F-84FF-A9FAEB2B80C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371799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txBox="1">
            <a:spLocks noChangeArrowheads="1"/>
          </p:cNvSpPr>
          <p:nvPr/>
        </p:nvSpPr>
        <p:spPr bwMode="auto">
          <a:xfrm>
            <a:off x="0" y="42278"/>
            <a:ext cx="10123714" cy="566738"/>
          </a:xfrm>
          <a:prstGeom prst="rect">
            <a:avLst/>
          </a:prstGeom>
          <a:noFill/>
          <a:ln w="9525">
            <a:noFill/>
            <a:miter lim="800000"/>
          </a:ln>
        </p:spPr>
        <p:txBody>
          <a:bodyPr vert="horz" wrap="square" lIns="45720" tIns="45720" rIns="45720" bIns="45720" numCol="1" anchor="t" anchorCtr="0" compatLnSpc="1"/>
          <a:lstStyle>
            <a:lvl1pPr algn="ctr" rtl="0" eaLnBrk="0" fontAlgn="base" hangingPunct="0">
              <a:spcBef>
                <a:spcPct val="0"/>
              </a:spcBef>
              <a:spcAft>
                <a:spcPct val="0"/>
              </a:spcAft>
              <a:defRPr sz="2500" b="1" baseline="0">
                <a:solidFill>
                  <a:schemeClr val="bg1"/>
                </a:solidFill>
                <a:latin typeface="+mj-lt"/>
                <a:ea typeface="+mj-ea"/>
                <a:cs typeface="+mj-cs"/>
              </a:defRPr>
            </a:lvl1pPr>
            <a:lvl2pPr algn="ctr" rtl="0" eaLnBrk="0" fontAlgn="base" hangingPunct="0">
              <a:spcBef>
                <a:spcPct val="0"/>
              </a:spcBef>
              <a:spcAft>
                <a:spcPct val="0"/>
              </a:spcAft>
              <a:defRPr sz="2700" b="1">
                <a:solidFill>
                  <a:schemeClr val="tx1"/>
                </a:solidFill>
                <a:latin typeface="Arial" panose="020B0604020202020204" pitchFamily="34" charset="0"/>
              </a:defRPr>
            </a:lvl2pPr>
            <a:lvl3pPr algn="ctr" rtl="0" eaLnBrk="0" fontAlgn="base" hangingPunct="0">
              <a:spcBef>
                <a:spcPct val="0"/>
              </a:spcBef>
              <a:spcAft>
                <a:spcPct val="0"/>
              </a:spcAft>
              <a:defRPr sz="2700" b="1">
                <a:solidFill>
                  <a:schemeClr val="tx1"/>
                </a:solidFill>
                <a:latin typeface="Arial" panose="020B0604020202020204" pitchFamily="34" charset="0"/>
              </a:defRPr>
            </a:lvl3pPr>
            <a:lvl4pPr algn="ctr" rtl="0" eaLnBrk="0" fontAlgn="base" hangingPunct="0">
              <a:spcBef>
                <a:spcPct val="0"/>
              </a:spcBef>
              <a:spcAft>
                <a:spcPct val="0"/>
              </a:spcAft>
              <a:defRPr sz="2700" b="1">
                <a:solidFill>
                  <a:schemeClr val="tx1"/>
                </a:solidFill>
                <a:latin typeface="Arial" panose="020B0604020202020204" pitchFamily="34" charset="0"/>
              </a:defRPr>
            </a:lvl4pPr>
            <a:lvl5pPr algn="ctr" rtl="0" eaLnBrk="0" fontAlgn="base" hangingPunct="0">
              <a:spcBef>
                <a:spcPct val="0"/>
              </a:spcBef>
              <a:spcAft>
                <a:spcPct val="0"/>
              </a:spcAft>
              <a:defRPr sz="2700" b="1">
                <a:solidFill>
                  <a:schemeClr val="tx1"/>
                </a:solidFill>
                <a:latin typeface="Arial" panose="020B0604020202020204" pitchFamily="34" charset="0"/>
              </a:defRPr>
            </a:lvl5pPr>
            <a:lvl6pPr marL="342900" algn="ctr" rtl="0" fontAlgn="base">
              <a:spcBef>
                <a:spcPct val="0"/>
              </a:spcBef>
              <a:spcAft>
                <a:spcPct val="0"/>
              </a:spcAft>
              <a:defRPr sz="2700" b="1">
                <a:solidFill>
                  <a:schemeClr val="tx1"/>
                </a:solidFill>
                <a:latin typeface="Arial" panose="020B0604020202020204" pitchFamily="34" charset="0"/>
              </a:defRPr>
            </a:lvl6pPr>
            <a:lvl7pPr marL="685800" algn="ctr" rtl="0" fontAlgn="base">
              <a:spcBef>
                <a:spcPct val="0"/>
              </a:spcBef>
              <a:spcAft>
                <a:spcPct val="0"/>
              </a:spcAft>
              <a:defRPr sz="2700" b="1">
                <a:solidFill>
                  <a:schemeClr val="tx1"/>
                </a:solidFill>
                <a:latin typeface="Arial" panose="020B0604020202020204" pitchFamily="34" charset="0"/>
              </a:defRPr>
            </a:lvl7pPr>
            <a:lvl8pPr marL="1028700" algn="ctr" rtl="0" fontAlgn="base">
              <a:spcBef>
                <a:spcPct val="0"/>
              </a:spcBef>
              <a:spcAft>
                <a:spcPct val="0"/>
              </a:spcAft>
              <a:defRPr sz="2700" b="1">
                <a:solidFill>
                  <a:schemeClr val="tx1"/>
                </a:solidFill>
                <a:latin typeface="Arial" panose="020B0604020202020204" pitchFamily="34" charset="0"/>
              </a:defRPr>
            </a:lvl8pPr>
            <a:lvl9pPr marL="1371600" algn="ctr" rtl="0" fontAlgn="base">
              <a:spcBef>
                <a:spcPct val="0"/>
              </a:spcBef>
              <a:spcAft>
                <a:spcPct val="0"/>
              </a:spcAft>
              <a:defRPr sz="2700"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0" cap="none" spc="0" normalizeH="0" baseline="0" noProof="0" dirty="0">
                <a:ln>
                  <a:noFill/>
                </a:ln>
                <a:solidFill>
                  <a:srgbClr val="FFFF00"/>
                </a:solidFill>
                <a:effectLst/>
                <a:uLnTx/>
                <a:uFillTx/>
                <a:latin typeface="Arial"/>
                <a:ea typeface="+mj-ea"/>
                <a:cs typeface="+mj-cs"/>
              </a:rPr>
              <a:t>DCB-ACS Trial: Secondary Endpoint</a:t>
            </a:r>
          </a:p>
        </p:txBody>
      </p:sp>
      <p:sp>
        <p:nvSpPr>
          <p:cNvPr id="4" name="TextBox 3"/>
          <p:cNvSpPr txBox="1"/>
          <p:nvPr/>
        </p:nvSpPr>
        <p:spPr>
          <a:xfrm>
            <a:off x="8328211" y="6488668"/>
            <a:ext cx="195878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Yu B, TCT 2023</a:t>
            </a:r>
          </a:p>
        </p:txBody>
      </p:sp>
      <p:sp>
        <p:nvSpPr>
          <p:cNvPr id="5" name="TextBox 4"/>
          <p:cNvSpPr txBox="1"/>
          <p:nvPr/>
        </p:nvSpPr>
        <p:spPr>
          <a:xfrm>
            <a:off x="672353" y="770961"/>
            <a:ext cx="897367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9 Months Clinical Outcomes</a:t>
            </a:r>
          </a:p>
        </p:txBody>
      </p:sp>
      <p:graphicFrame>
        <p:nvGraphicFramePr>
          <p:cNvPr id="9" name="Chart 8"/>
          <p:cNvGraphicFramePr/>
          <p:nvPr>
            <p:extLst>
              <p:ext uri="{D42A27DB-BD31-4B8C-83A1-F6EECF244321}">
                <p14:modId xmlns:p14="http://schemas.microsoft.com/office/powerpoint/2010/main" val="3833577513"/>
              </p:ext>
            </p:extLst>
          </p:nvPr>
        </p:nvGraphicFramePr>
        <p:xfrm>
          <a:off x="528918" y="1456126"/>
          <a:ext cx="9421906" cy="5032542"/>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196644" y="3694780"/>
            <a:ext cx="381434"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pic>
        <p:nvPicPr>
          <p:cNvPr id="8" name="Picture 14">
            <a:extLst>
              <a:ext uri="{FF2B5EF4-FFF2-40B4-BE49-F238E27FC236}">
                <a16:creationId xmlns:a16="http://schemas.microsoft.com/office/drawing/2014/main" id="{96F7F94F-1DA3-492D-B385-51252DD74FE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CD29D4F-C641-4BFD-B984-418207FF860B}"/>
              </a:ext>
            </a:extLst>
          </p:cNvPr>
          <p:cNvSpPr txBox="1"/>
          <p:nvPr/>
        </p:nvSpPr>
        <p:spPr>
          <a:xfrm>
            <a:off x="4133461" y="2043404"/>
            <a:ext cx="1085554" cy="424732"/>
          </a:xfrm>
          <a:prstGeom prst="rect">
            <a:avLst/>
          </a:prstGeom>
          <a:noFill/>
        </p:spPr>
        <p:txBody>
          <a:bodyPr wrap="none" rtlCol="0">
            <a:spAutoFit/>
          </a:bodyPr>
          <a:lstStyle/>
          <a:p>
            <a:r>
              <a:rPr lang="en-US" b="1" i="1" dirty="0">
                <a:solidFill>
                  <a:schemeClr val="bg1"/>
                </a:solidFill>
                <a:latin typeface="Arial" panose="020B0604020202020204" pitchFamily="34" charset="0"/>
                <a:cs typeface="Arial" panose="020B0604020202020204" pitchFamily="34" charset="0"/>
              </a:rPr>
              <a:t>All=NS</a:t>
            </a:r>
          </a:p>
        </p:txBody>
      </p:sp>
    </p:spTree>
    <p:extLst>
      <p:ext uri="{BB962C8B-B14F-4D97-AF65-F5344CB8AC3E}">
        <p14:creationId xmlns:p14="http://schemas.microsoft.com/office/powerpoint/2010/main" val="219198766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txBox="1">
            <a:spLocks noChangeArrowheads="1"/>
          </p:cNvSpPr>
          <p:nvPr/>
        </p:nvSpPr>
        <p:spPr bwMode="auto">
          <a:xfrm>
            <a:off x="-27993" y="23616"/>
            <a:ext cx="10286998" cy="566738"/>
          </a:xfrm>
          <a:prstGeom prst="rect">
            <a:avLst/>
          </a:prstGeom>
          <a:noFill/>
          <a:ln w="9525">
            <a:noFill/>
            <a:miter lim="800000"/>
          </a:ln>
        </p:spPr>
        <p:txBody>
          <a:bodyPr vert="horz" wrap="square" lIns="45720" tIns="45720" rIns="45720" bIns="45720" numCol="1" anchor="t" anchorCtr="0" compatLnSpc="1"/>
          <a:lstStyle>
            <a:lvl1pPr algn="ctr" rtl="0" eaLnBrk="0" fontAlgn="base" hangingPunct="0">
              <a:spcBef>
                <a:spcPct val="0"/>
              </a:spcBef>
              <a:spcAft>
                <a:spcPct val="0"/>
              </a:spcAft>
              <a:defRPr sz="2500" b="1" baseline="0">
                <a:solidFill>
                  <a:schemeClr val="bg1"/>
                </a:solidFill>
                <a:latin typeface="+mj-lt"/>
                <a:ea typeface="+mj-ea"/>
                <a:cs typeface="+mj-cs"/>
              </a:defRPr>
            </a:lvl1pPr>
            <a:lvl2pPr algn="ctr" rtl="0" eaLnBrk="0" fontAlgn="base" hangingPunct="0">
              <a:spcBef>
                <a:spcPct val="0"/>
              </a:spcBef>
              <a:spcAft>
                <a:spcPct val="0"/>
              </a:spcAft>
              <a:defRPr sz="2700" b="1">
                <a:solidFill>
                  <a:schemeClr val="tx1"/>
                </a:solidFill>
                <a:latin typeface="Arial" panose="020B0604020202020204" pitchFamily="34" charset="0"/>
              </a:defRPr>
            </a:lvl2pPr>
            <a:lvl3pPr algn="ctr" rtl="0" eaLnBrk="0" fontAlgn="base" hangingPunct="0">
              <a:spcBef>
                <a:spcPct val="0"/>
              </a:spcBef>
              <a:spcAft>
                <a:spcPct val="0"/>
              </a:spcAft>
              <a:defRPr sz="2700" b="1">
                <a:solidFill>
                  <a:schemeClr val="tx1"/>
                </a:solidFill>
                <a:latin typeface="Arial" panose="020B0604020202020204" pitchFamily="34" charset="0"/>
              </a:defRPr>
            </a:lvl3pPr>
            <a:lvl4pPr algn="ctr" rtl="0" eaLnBrk="0" fontAlgn="base" hangingPunct="0">
              <a:spcBef>
                <a:spcPct val="0"/>
              </a:spcBef>
              <a:spcAft>
                <a:spcPct val="0"/>
              </a:spcAft>
              <a:defRPr sz="2700" b="1">
                <a:solidFill>
                  <a:schemeClr val="tx1"/>
                </a:solidFill>
                <a:latin typeface="Arial" panose="020B0604020202020204" pitchFamily="34" charset="0"/>
              </a:defRPr>
            </a:lvl4pPr>
            <a:lvl5pPr algn="ctr" rtl="0" eaLnBrk="0" fontAlgn="base" hangingPunct="0">
              <a:spcBef>
                <a:spcPct val="0"/>
              </a:spcBef>
              <a:spcAft>
                <a:spcPct val="0"/>
              </a:spcAft>
              <a:defRPr sz="2700" b="1">
                <a:solidFill>
                  <a:schemeClr val="tx1"/>
                </a:solidFill>
                <a:latin typeface="Arial" panose="020B0604020202020204" pitchFamily="34" charset="0"/>
              </a:defRPr>
            </a:lvl5pPr>
            <a:lvl6pPr marL="342900" algn="ctr" rtl="0" fontAlgn="base">
              <a:spcBef>
                <a:spcPct val="0"/>
              </a:spcBef>
              <a:spcAft>
                <a:spcPct val="0"/>
              </a:spcAft>
              <a:defRPr sz="2700" b="1">
                <a:solidFill>
                  <a:schemeClr val="tx1"/>
                </a:solidFill>
                <a:latin typeface="Arial" panose="020B0604020202020204" pitchFamily="34" charset="0"/>
              </a:defRPr>
            </a:lvl6pPr>
            <a:lvl7pPr marL="685800" algn="ctr" rtl="0" fontAlgn="base">
              <a:spcBef>
                <a:spcPct val="0"/>
              </a:spcBef>
              <a:spcAft>
                <a:spcPct val="0"/>
              </a:spcAft>
              <a:defRPr sz="2700" b="1">
                <a:solidFill>
                  <a:schemeClr val="tx1"/>
                </a:solidFill>
                <a:latin typeface="Arial" panose="020B0604020202020204" pitchFamily="34" charset="0"/>
              </a:defRPr>
            </a:lvl7pPr>
            <a:lvl8pPr marL="1028700" algn="ctr" rtl="0" fontAlgn="base">
              <a:spcBef>
                <a:spcPct val="0"/>
              </a:spcBef>
              <a:spcAft>
                <a:spcPct val="0"/>
              </a:spcAft>
              <a:defRPr sz="2700" b="1">
                <a:solidFill>
                  <a:schemeClr val="tx1"/>
                </a:solidFill>
                <a:latin typeface="Arial" panose="020B0604020202020204" pitchFamily="34" charset="0"/>
              </a:defRPr>
            </a:lvl8pPr>
            <a:lvl9pPr marL="1371600" algn="ctr" rtl="0" fontAlgn="base">
              <a:spcBef>
                <a:spcPct val="0"/>
              </a:spcBef>
              <a:spcAft>
                <a:spcPct val="0"/>
              </a:spcAft>
              <a:defRPr sz="2700"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0" cap="none" spc="0" normalizeH="0" baseline="0" noProof="0" dirty="0">
                <a:ln>
                  <a:noFill/>
                </a:ln>
                <a:solidFill>
                  <a:srgbClr val="FFFF00"/>
                </a:solidFill>
                <a:effectLst/>
                <a:uLnTx/>
                <a:uFillTx/>
                <a:latin typeface="Arial"/>
                <a:ea typeface="+mj-ea"/>
                <a:cs typeface="+mj-cs"/>
              </a:rPr>
              <a:t>DCB-ACS Trial: Secondary Endpoint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0" cap="none" spc="0" normalizeH="0" baseline="0" noProof="0" dirty="0">
                <a:ln>
                  <a:noFill/>
                </a:ln>
                <a:solidFill>
                  <a:srgbClr val="FFFF00"/>
                </a:solidFill>
                <a:effectLst/>
                <a:uLnTx/>
                <a:uFillTx/>
                <a:latin typeface="Arial"/>
                <a:ea typeface="+mj-ea"/>
                <a:cs typeface="+mj-cs"/>
              </a:rPr>
              <a:t>12 Months</a:t>
            </a:r>
          </a:p>
        </p:txBody>
      </p:sp>
      <p:sp>
        <p:nvSpPr>
          <p:cNvPr id="4" name="TextBox 3"/>
          <p:cNvSpPr txBox="1"/>
          <p:nvPr/>
        </p:nvSpPr>
        <p:spPr>
          <a:xfrm>
            <a:off x="8328211" y="6488668"/>
            <a:ext cx="195878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Yu B, TCT 2023</a:t>
            </a:r>
          </a:p>
        </p:txBody>
      </p:sp>
      <p:sp>
        <p:nvSpPr>
          <p:cNvPr id="5" name="文本框 1"/>
          <p:cNvSpPr txBox="1"/>
          <p:nvPr/>
        </p:nvSpPr>
        <p:spPr>
          <a:xfrm>
            <a:off x="5281150" y="1359520"/>
            <a:ext cx="4819085" cy="707886"/>
          </a:xfrm>
          <a:prstGeom prst="rect">
            <a:avLst/>
          </a:prstGeom>
          <a:noFill/>
        </p:spPr>
        <p:txBody>
          <a:bodyPr wrap="square" rtlCol="0" anchor="t">
            <a:spAutoFit/>
          </a:bodyPr>
          <a:lstStyle/>
          <a:p>
            <a:pPr marL="214630" marR="0" lvl="0" indent="-21463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sym typeface="+mn-ea"/>
              </a:rPr>
              <a:t>Patient-oriented composite endpoint (POCE)</a:t>
            </a:r>
          </a:p>
        </p:txBody>
      </p:sp>
      <p:sp>
        <p:nvSpPr>
          <p:cNvPr id="6" name="文本框 2"/>
          <p:cNvSpPr txBox="1"/>
          <p:nvPr/>
        </p:nvSpPr>
        <p:spPr>
          <a:xfrm>
            <a:off x="167148" y="1359520"/>
            <a:ext cx="4840792" cy="707886"/>
          </a:xfrm>
          <a:prstGeom prst="rect">
            <a:avLst/>
          </a:prstGeom>
          <a:noFill/>
        </p:spPr>
        <p:txBody>
          <a:bodyPr wrap="square"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sym typeface="+mn-ea"/>
              </a:rPr>
              <a:t>Target lesion failure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panose="020B0300000000000000" charset="-122"/>
                <a:cs typeface="Arial" panose="020B0604020202020204" pitchFamily="34" charset="0"/>
                <a:sym typeface="+mn-ea"/>
              </a:rPr>
              <a:t>(TLF) </a:t>
            </a:r>
          </a:p>
        </p:txBody>
      </p:sp>
      <p:pic>
        <p:nvPicPr>
          <p:cNvPr id="8" name="图片 26" descr="图表&#10;&#10;中度可信度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148" y="2067406"/>
            <a:ext cx="4840792" cy="4296072"/>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pic>
        <p:nvPicPr>
          <p:cNvPr id="9" name="图片 28" descr="图表&#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1150" y="2067406"/>
            <a:ext cx="4819085" cy="4296072"/>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pic>
        <p:nvPicPr>
          <p:cNvPr id="10" name="Picture 14">
            <a:extLst>
              <a:ext uri="{FF2B5EF4-FFF2-40B4-BE49-F238E27FC236}">
                <a16:creationId xmlns:a16="http://schemas.microsoft.com/office/drawing/2014/main" id="{2BE7BEA8-BE29-4AA9-9FA4-02925C8731C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059599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116358" y="27990"/>
            <a:ext cx="8165982" cy="680212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50" y="2540001"/>
            <a:ext cx="3900810" cy="2929292"/>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pic>
        <p:nvPicPr>
          <p:cNvPr id="6" name="Picture 14">
            <a:extLst>
              <a:ext uri="{FF2B5EF4-FFF2-40B4-BE49-F238E27FC236}">
                <a16:creationId xmlns:a16="http://schemas.microsoft.com/office/drawing/2014/main" id="{8D9FB657-34F8-46FC-9C63-287213547B4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623202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598" y="60555"/>
            <a:ext cx="9099176" cy="6737256"/>
          </a:xfrm>
          <a:prstGeom prst="rect">
            <a:avLst/>
          </a:prstGeom>
        </p:spPr>
      </p:pic>
      <p:sp>
        <p:nvSpPr>
          <p:cNvPr id="6" name="TextBox 5"/>
          <p:cNvSpPr txBox="1"/>
          <p:nvPr/>
        </p:nvSpPr>
        <p:spPr>
          <a:xfrm>
            <a:off x="4374774" y="3917576"/>
            <a:ext cx="493955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(Registry of Coronary Lithotripsy) Spain</a:t>
            </a:r>
          </a:p>
        </p:txBody>
      </p:sp>
      <p:pic>
        <p:nvPicPr>
          <p:cNvPr id="5" name="Picture 14">
            <a:extLst>
              <a:ext uri="{FF2B5EF4-FFF2-40B4-BE49-F238E27FC236}">
                <a16:creationId xmlns:a16="http://schemas.microsoft.com/office/drawing/2014/main" id="{CD7D5129-B6E0-41AD-B348-4273424FF1A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911252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17925"/>
            <a:ext cx="10058401" cy="6155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REPLICA-EPIC18 Study: Patients Flow Chart</a:t>
            </a:r>
          </a:p>
        </p:txBody>
      </p:sp>
      <p:sp>
        <p:nvSpPr>
          <p:cNvPr id="4" name="TextBox 3"/>
          <p:cNvSpPr txBox="1"/>
          <p:nvPr/>
        </p:nvSpPr>
        <p:spPr>
          <a:xfrm>
            <a:off x="1515036" y="6472519"/>
            <a:ext cx="877196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Rodriguez-Leor et al., J Am Coll Cardiol Intv Feb. 15, 2024 Epub ahead of print</a:t>
            </a:r>
          </a:p>
        </p:txBody>
      </p:sp>
      <p:grpSp>
        <p:nvGrpSpPr>
          <p:cNvPr id="42" name="Group 41"/>
          <p:cNvGrpSpPr/>
          <p:nvPr/>
        </p:nvGrpSpPr>
        <p:grpSpPr>
          <a:xfrm>
            <a:off x="466166" y="789940"/>
            <a:ext cx="9392433" cy="5599564"/>
            <a:chOff x="715495" y="709255"/>
            <a:chExt cx="8894667" cy="5599564"/>
          </a:xfrm>
        </p:grpSpPr>
        <p:sp>
          <p:nvSpPr>
            <p:cNvPr id="5" name="Rounded Rectangle 4"/>
            <p:cNvSpPr/>
            <p:nvPr/>
          </p:nvSpPr>
          <p:spPr bwMode="auto">
            <a:xfrm>
              <a:off x="3503519" y="709255"/>
              <a:ext cx="3279961" cy="715089"/>
            </a:xfrm>
            <a:prstGeom prst="roundRect">
              <a:avLst/>
            </a:prstGeom>
            <a:solidFill>
              <a:srgbClr val="FFCC99"/>
            </a:solidFill>
            <a:ln w="19050" cap="flat" cmpd="sng" algn="ctr">
              <a:solidFill>
                <a:schemeClr val="bg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Patients enrolled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N=426</a:t>
              </a:r>
            </a:p>
          </p:txBody>
        </p:sp>
        <p:sp>
          <p:nvSpPr>
            <p:cNvPr id="6" name="Rounded Rectangle 5"/>
            <p:cNvSpPr/>
            <p:nvPr/>
          </p:nvSpPr>
          <p:spPr bwMode="auto">
            <a:xfrm>
              <a:off x="3110755" y="2385803"/>
              <a:ext cx="4061010" cy="1191816"/>
            </a:xfrm>
            <a:prstGeom prst="roundRect">
              <a:avLst/>
            </a:prstGeom>
            <a:solidFill>
              <a:srgbClr val="FFD347"/>
            </a:solidFill>
            <a:ln w="19050" cap="flat" cmpd="sng" algn="ctr">
              <a:solidFill>
                <a:schemeClr val="bg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Received IVL Therapy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N=422 (99.1%)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Acute Coronary Syndrome N=265 (62.8%)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Chronic Coronary Syndrome N=157 (37.2%)</a:t>
              </a:r>
            </a:p>
          </p:txBody>
        </p:sp>
        <p:sp>
          <p:nvSpPr>
            <p:cNvPr id="7" name="Rounded Rectangle 6"/>
            <p:cNvSpPr/>
            <p:nvPr/>
          </p:nvSpPr>
          <p:spPr bwMode="auto">
            <a:xfrm>
              <a:off x="715495" y="5003883"/>
              <a:ext cx="4080623" cy="1225868"/>
            </a:xfrm>
            <a:prstGeom prst="roundRect">
              <a:avLst/>
            </a:prstGeom>
            <a:solidFill>
              <a:srgbClr val="89B0FF"/>
            </a:solidFill>
            <a:ln w="19050" cap="flat" cmpd="sng" algn="ctr">
              <a:solidFill>
                <a:schemeClr val="bg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Primary Efficacy End Point in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patients with core laboratory QCA analysis available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N=381 (90.3%)</a:t>
              </a:r>
            </a:p>
          </p:txBody>
        </p:sp>
        <p:sp>
          <p:nvSpPr>
            <p:cNvPr id="8" name="Rounded Rectangle 7"/>
            <p:cNvSpPr/>
            <p:nvPr/>
          </p:nvSpPr>
          <p:spPr bwMode="auto">
            <a:xfrm>
              <a:off x="5529539" y="4980796"/>
              <a:ext cx="4080623" cy="1328023"/>
            </a:xfrm>
            <a:prstGeom prst="roundRect">
              <a:avLst/>
            </a:prstGeom>
            <a:solidFill>
              <a:schemeClr val="accent5"/>
            </a:solidFill>
            <a:ln w="19050" cap="flat" cmpd="sng" algn="ctr">
              <a:solidFill>
                <a:schemeClr val="bg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Primary Safety End Point in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patients with 30-day follow-up  available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N=421 (99.8%)</a:t>
              </a:r>
            </a:p>
          </p:txBody>
        </p:sp>
        <p:cxnSp>
          <p:nvCxnSpPr>
            <p:cNvPr id="10" name="Straight Arrow Connector 9"/>
            <p:cNvCxnSpPr>
              <a:stCxn id="5" idx="2"/>
              <a:endCxn id="6" idx="0"/>
            </p:cNvCxnSpPr>
            <p:nvPr/>
          </p:nvCxnSpPr>
          <p:spPr bwMode="auto">
            <a:xfrm flipH="1">
              <a:off x="5141260" y="1424344"/>
              <a:ext cx="2240" cy="961459"/>
            </a:xfrm>
            <a:prstGeom prst="straightConnector1">
              <a:avLst/>
            </a:prstGeom>
            <a:solidFill>
              <a:srgbClr val="FFCC99"/>
            </a:solidFill>
            <a:ln w="19050" cap="flat" cmpd="sng" algn="ctr">
              <a:solidFill>
                <a:schemeClr val="bg1"/>
              </a:solidFill>
              <a:prstDash val="solid"/>
              <a:round/>
              <a:headEnd type="none" w="med" len="med"/>
              <a:tailEnd type="triangle"/>
            </a:ln>
            <a:effectLst/>
          </p:spPr>
        </p:cxnSp>
        <p:cxnSp>
          <p:nvCxnSpPr>
            <p:cNvPr id="12" name="Straight Arrow Connector 11"/>
            <p:cNvCxnSpPr>
              <a:stCxn id="6" idx="2"/>
              <a:endCxn id="7" idx="0"/>
            </p:cNvCxnSpPr>
            <p:nvPr/>
          </p:nvCxnSpPr>
          <p:spPr bwMode="auto">
            <a:xfrm flipH="1">
              <a:off x="2755807" y="3577619"/>
              <a:ext cx="2385453" cy="1426264"/>
            </a:xfrm>
            <a:prstGeom prst="straightConnector1">
              <a:avLst/>
            </a:prstGeom>
            <a:solidFill>
              <a:srgbClr val="FFCC99"/>
            </a:solidFill>
            <a:ln w="19050" cap="flat" cmpd="sng" algn="ctr">
              <a:solidFill>
                <a:schemeClr val="bg1"/>
              </a:solidFill>
              <a:prstDash val="solid"/>
              <a:round/>
              <a:headEnd type="none" w="med" len="med"/>
              <a:tailEnd type="triangle"/>
            </a:ln>
            <a:effectLst/>
          </p:spPr>
        </p:cxnSp>
        <p:cxnSp>
          <p:nvCxnSpPr>
            <p:cNvPr id="14" name="Straight Arrow Connector 13"/>
            <p:cNvCxnSpPr>
              <a:cxnSpLocks/>
              <a:stCxn id="6" idx="2"/>
              <a:endCxn id="8" idx="0"/>
            </p:cNvCxnSpPr>
            <p:nvPr/>
          </p:nvCxnSpPr>
          <p:spPr bwMode="auto">
            <a:xfrm>
              <a:off x="5141260" y="3577619"/>
              <a:ext cx="2428590" cy="1403177"/>
            </a:xfrm>
            <a:prstGeom prst="straightConnector1">
              <a:avLst/>
            </a:prstGeom>
            <a:solidFill>
              <a:srgbClr val="FFCC99"/>
            </a:solidFill>
            <a:ln w="19050" cap="flat" cmpd="sng" algn="ctr">
              <a:solidFill>
                <a:schemeClr val="bg1"/>
              </a:solidFill>
              <a:prstDash val="solid"/>
              <a:round/>
              <a:headEnd type="none" w="med" len="med"/>
              <a:tailEnd type="triangle"/>
            </a:ln>
            <a:effectLst/>
          </p:spPr>
        </p:cxnSp>
        <p:sp>
          <p:nvSpPr>
            <p:cNvPr id="21" name="Rounded Rectangle 20"/>
            <p:cNvSpPr/>
            <p:nvPr/>
          </p:nvSpPr>
          <p:spPr bwMode="auto">
            <a:xfrm>
              <a:off x="5772427" y="1540815"/>
              <a:ext cx="2878515" cy="715089"/>
            </a:xfrm>
            <a:prstGeom prst="roundRect">
              <a:avLst/>
            </a:prstGeom>
            <a:solidFill>
              <a:schemeClr val="accent3">
                <a:lumMod val="85000"/>
              </a:schemeClr>
            </a:solidFill>
            <a:ln w="19050" cap="flat" cmpd="sng" algn="ctr">
              <a:solidFill>
                <a:schemeClr val="bg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IVL therapy not possible N=4 (0.9%)</a:t>
              </a:r>
            </a:p>
            <a:p>
              <a:pPr marL="287338" marR="0" lvl="1"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Crossing failure (N=3)</a:t>
              </a:r>
            </a:p>
            <a:p>
              <a:pPr marL="287338" marR="0" lvl="1"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Generator error (N=1)</a:t>
              </a:r>
            </a:p>
          </p:txBody>
        </p:sp>
        <p:cxnSp>
          <p:nvCxnSpPr>
            <p:cNvPr id="24" name="Curved Connector 23"/>
            <p:cNvCxnSpPr>
              <a:endCxn id="21" idx="1"/>
            </p:cNvCxnSpPr>
            <p:nvPr/>
          </p:nvCxnSpPr>
          <p:spPr bwMode="auto">
            <a:xfrm>
              <a:off x="5141260" y="1540815"/>
              <a:ext cx="631167" cy="357545"/>
            </a:xfrm>
            <a:prstGeom prst="curvedConnector3">
              <a:avLst>
                <a:gd name="adj1" fmla="val 288"/>
              </a:avLst>
            </a:prstGeom>
            <a:solidFill>
              <a:srgbClr val="FFCC99"/>
            </a:solidFill>
            <a:ln w="19050" cap="flat" cmpd="sng" algn="ctr">
              <a:solidFill>
                <a:schemeClr val="bg1"/>
              </a:solidFill>
              <a:prstDash val="solid"/>
              <a:round/>
              <a:headEnd type="none" w="med" len="med"/>
              <a:tailEnd type="triangle"/>
            </a:ln>
            <a:effectLst/>
          </p:spPr>
        </p:cxnSp>
        <p:sp>
          <p:nvSpPr>
            <p:cNvPr id="34" name="Rounded Rectangle 33"/>
            <p:cNvSpPr/>
            <p:nvPr/>
          </p:nvSpPr>
          <p:spPr bwMode="auto">
            <a:xfrm>
              <a:off x="7171765" y="4039711"/>
              <a:ext cx="2360520" cy="510778"/>
            </a:xfrm>
            <a:prstGeom prst="roundRect">
              <a:avLst/>
            </a:prstGeom>
            <a:solidFill>
              <a:schemeClr val="accent3">
                <a:lumMod val="85000"/>
              </a:schemeClr>
            </a:solidFill>
            <a:ln w="19050" cap="flat" cmpd="sng" algn="ctr">
              <a:solidFill>
                <a:schemeClr val="bg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30-d follow-up non-available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N=1 (0.2%)</a:t>
              </a:r>
            </a:p>
          </p:txBody>
        </p:sp>
        <p:cxnSp>
          <p:nvCxnSpPr>
            <p:cNvPr id="36" name="Straight Arrow Connector 35"/>
            <p:cNvCxnSpPr>
              <a:endCxn id="34" idx="1"/>
            </p:cNvCxnSpPr>
            <p:nvPr/>
          </p:nvCxnSpPr>
          <p:spPr bwMode="auto">
            <a:xfrm>
              <a:off x="6355555" y="4295100"/>
              <a:ext cx="816210" cy="0"/>
            </a:xfrm>
            <a:prstGeom prst="straightConnector1">
              <a:avLst/>
            </a:prstGeom>
            <a:solidFill>
              <a:srgbClr val="FFCC99"/>
            </a:solidFill>
            <a:ln w="19050" cap="flat" cmpd="sng" algn="ctr">
              <a:solidFill>
                <a:schemeClr val="bg1"/>
              </a:solidFill>
              <a:prstDash val="solid"/>
              <a:round/>
              <a:headEnd type="none" w="med" len="med"/>
              <a:tailEnd type="triangle"/>
            </a:ln>
            <a:effectLst/>
          </p:spPr>
        </p:cxnSp>
        <p:sp>
          <p:nvSpPr>
            <p:cNvPr id="38" name="Rounded Rectangle 37"/>
            <p:cNvSpPr/>
            <p:nvPr/>
          </p:nvSpPr>
          <p:spPr bwMode="auto">
            <a:xfrm>
              <a:off x="796034" y="4039528"/>
              <a:ext cx="2360520" cy="510778"/>
            </a:xfrm>
            <a:prstGeom prst="roundRect">
              <a:avLst/>
            </a:prstGeom>
            <a:solidFill>
              <a:schemeClr val="accent3">
                <a:lumMod val="85000"/>
              </a:schemeClr>
            </a:solidFill>
            <a:ln w="19050" cap="flat" cmpd="sng" algn="ctr">
              <a:solidFill>
                <a:schemeClr val="bg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Corelab QCA non-available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N=41 (9.7%)</a:t>
              </a:r>
            </a:p>
          </p:txBody>
        </p:sp>
        <p:cxnSp>
          <p:nvCxnSpPr>
            <p:cNvPr id="40" name="Straight Arrow Connector 39"/>
            <p:cNvCxnSpPr>
              <a:endCxn id="38" idx="3"/>
            </p:cNvCxnSpPr>
            <p:nvPr/>
          </p:nvCxnSpPr>
          <p:spPr bwMode="auto">
            <a:xfrm flipH="1">
              <a:off x="3156554" y="4294917"/>
              <a:ext cx="791979" cy="0"/>
            </a:xfrm>
            <a:prstGeom prst="straightConnector1">
              <a:avLst/>
            </a:prstGeom>
            <a:solidFill>
              <a:srgbClr val="FFCC99"/>
            </a:solidFill>
            <a:ln w="19050" cap="flat" cmpd="sng" algn="ctr">
              <a:solidFill>
                <a:schemeClr val="bg1"/>
              </a:solidFill>
              <a:prstDash val="solid"/>
              <a:round/>
              <a:headEnd type="none" w="med" len="med"/>
              <a:tailEnd type="triangle"/>
            </a:ln>
            <a:effectLst/>
          </p:spPr>
        </p:cxnSp>
      </p:grpSp>
      <p:pic>
        <p:nvPicPr>
          <p:cNvPr id="20" name="Picture 14">
            <a:extLst>
              <a:ext uri="{FF2B5EF4-FFF2-40B4-BE49-F238E27FC236}">
                <a16:creationId xmlns:a16="http://schemas.microsoft.com/office/drawing/2014/main" id="{79F9E242-58BE-42F6-B799-63B2739F54B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537389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7925"/>
            <a:ext cx="10091739"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REPLICA-EPIC18 Study: Lesion Characteristics in All Pts Treated with IVL According to ACS or CCS at Admission</a:t>
            </a:r>
          </a:p>
        </p:txBody>
      </p:sp>
      <p:sp>
        <p:nvSpPr>
          <p:cNvPr id="4" name="TextBox 3"/>
          <p:cNvSpPr txBox="1"/>
          <p:nvPr/>
        </p:nvSpPr>
        <p:spPr>
          <a:xfrm>
            <a:off x="1515036" y="6517344"/>
            <a:ext cx="877196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Rodriguez-Leor et al., J Am Coll Cardiol Intv Feb. 15, 2024 Epub ahead of print</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261" y="972032"/>
            <a:ext cx="5795125" cy="5500487"/>
          </a:xfrm>
          <a:prstGeom prst="rect">
            <a:avLst/>
          </a:prstGeom>
          <a:ln w="38100" cap="sq">
            <a:solidFill>
              <a:srgbClr val="C8DADA"/>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6096000" y="1111624"/>
            <a:ext cx="4190999" cy="5047536"/>
          </a:xfrm>
          <a:prstGeom prst="rect">
            <a:avLst/>
          </a:prstGeom>
          <a:noFill/>
        </p:spPr>
        <p:txBody>
          <a:bodyPr wrap="square" rtlCol="0">
            <a:spAutoFit/>
          </a:bodyPr>
          <a:lstStyle/>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Total of 224 lesions (49.1%) were considered undilatable before IVL, and only 44 lesions (9.4%) were directly treated with IVL without plaque preparation (direct IVL was more frequent in pts with ACS); </a:t>
            </a: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lesion preparation included semicompliant, noncompliant, and high-pressure balloons, cutting balloon or scoring balloons, as well as RA, OA, or excimer laser atherectomy</a:t>
            </a: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IVL balloon rupture was infrequent (5.8%)</a:t>
            </a: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Treatment of 197 lesions (43.2%) was guided by intracoronary imaging (IVUS or OCT)</a:t>
            </a: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 102 lesions, IVL was conducted on previously implanted stents: 77 (16.9%) cases due to ISR and 25 were due to stent underexpansion; </a:t>
            </a: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Treatment of ISR was more frequent in pts with ACS</a:t>
            </a:r>
          </a:p>
        </p:txBody>
      </p:sp>
      <p:sp>
        <p:nvSpPr>
          <p:cNvPr id="14" name="Rounded Rectangle 13"/>
          <p:cNvSpPr/>
          <p:nvPr/>
        </p:nvSpPr>
        <p:spPr bwMode="auto">
          <a:xfrm>
            <a:off x="286871" y="5907741"/>
            <a:ext cx="5096892" cy="399569"/>
          </a:xfrm>
          <a:prstGeom prst="roundRect">
            <a:avLst/>
          </a:pr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5" name="Rounded Rectangle 14"/>
          <p:cNvSpPr/>
          <p:nvPr/>
        </p:nvSpPr>
        <p:spPr bwMode="auto">
          <a:xfrm>
            <a:off x="195260" y="2468427"/>
            <a:ext cx="5795125" cy="116153"/>
          </a:xfrm>
          <a:prstGeom prst="roundRect">
            <a:avLst/>
          </a:pr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pic>
        <p:nvPicPr>
          <p:cNvPr id="9" name="Picture 14">
            <a:extLst>
              <a:ext uri="{FF2B5EF4-FFF2-40B4-BE49-F238E27FC236}">
                <a16:creationId xmlns:a16="http://schemas.microsoft.com/office/drawing/2014/main" id="{93E71629-02A3-4636-A629-5E41E7DD7B5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le 14">
            <a:extLst>
              <a:ext uri="{FF2B5EF4-FFF2-40B4-BE49-F238E27FC236}">
                <a16:creationId xmlns:a16="http://schemas.microsoft.com/office/drawing/2014/main" id="{15E779E0-D18B-4A95-A129-5CB7792DAD66}"/>
              </a:ext>
            </a:extLst>
          </p:cNvPr>
          <p:cNvSpPr/>
          <p:nvPr/>
        </p:nvSpPr>
        <p:spPr bwMode="auto">
          <a:xfrm>
            <a:off x="217030" y="3600326"/>
            <a:ext cx="5795125" cy="340519"/>
          </a:xfrm>
          <a:prstGeom prst="roundRect">
            <a:avLst/>
          </a:pr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1"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cxnSp>
        <p:nvCxnSpPr>
          <p:cNvPr id="7" name="Straight Arrow Connector 6">
            <a:extLst>
              <a:ext uri="{FF2B5EF4-FFF2-40B4-BE49-F238E27FC236}">
                <a16:creationId xmlns:a16="http://schemas.microsoft.com/office/drawing/2014/main" id="{DE239880-5926-4661-A640-D45DC5B6ED6C}"/>
              </a:ext>
            </a:extLst>
          </p:cNvPr>
          <p:cNvCxnSpPr/>
          <p:nvPr/>
        </p:nvCxnSpPr>
        <p:spPr bwMode="auto">
          <a:xfrm>
            <a:off x="73963" y="4637313"/>
            <a:ext cx="187295" cy="0"/>
          </a:xfrm>
          <a:prstGeom prst="straightConnector1">
            <a:avLst/>
          </a:prstGeom>
          <a:solidFill>
            <a:srgbClr val="FFCC99"/>
          </a:solidFill>
          <a:ln w="1905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53215206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7925"/>
            <a:ext cx="10094259"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REPLICA-EPIC18 Study: Lesion Characteristics in All Pts Treated with IVL According to ACS or CCS at Admission</a:t>
            </a:r>
          </a:p>
        </p:txBody>
      </p:sp>
      <p:sp>
        <p:nvSpPr>
          <p:cNvPr id="4" name="TextBox 3"/>
          <p:cNvSpPr txBox="1"/>
          <p:nvPr/>
        </p:nvSpPr>
        <p:spPr>
          <a:xfrm>
            <a:off x="1515036" y="6517344"/>
            <a:ext cx="877196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Rodriguez-Leor et al., J Am Coll Cardiol Intv Feb. 15, 2024 Epub ahead of print</a:t>
            </a:r>
          </a:p>
        </p:txBody>
      </p:sp>
      <p:sp>
        <p:nvSpPr>
          <p:cNvPr id="5" name="TextBox 4"/>
          <p:cNvSpPr txBox="1"/>
          <p:nvPr/>
        </p:nvSpPr>
        <p:spPr>
          <a:xfrm>
            <a:off x="206188" y="1219200"/>
            <a:ext cx="4796118"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Final ISR Distribution (analysis per lesion)</a:t>
            </a:r>
          </a:p>
        </p:txBody>
      </p:sp>
      <p:sp>
        <p:nvSpPr>
          <p:cNvPr id="6" name="TextBox 5"/>
          <p:cNvSpPr txBox="1"/>
          <p:nvPr/>
        </p:nvSpPr>
        <p:spPr>
          <a:xfrm>
            <a:off x="5298141" y="1219197"/>
            <a:ext cx="4796118"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Diameter Stenosis Distribution</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506" y="1694329"/>
            <a:ext cx="4876800" cy="3021106"/>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8141" y="1694329"/>
            <a:ext cx="4876800" cy="3021106"/>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206188" y="4778192"/>
            <a:ext cx="4796118" cy="1323439"/>
          </a:xfrm>
          <a:prstGeom prst="rect">
            <a:avLst/>
          </a:prstGeom>
          <a:noFill/>
        </p:spPr>
        <p:txBody>
          <a:bodyPr wrap="square" rtlCol="0">
            <a:spAutoFit/>
          </a:bodyPr>
          <a:lstStyle/>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Final in-stent stenosis was 15% ± 13% without differences between CCS and ACS patients</a:t>
            </a: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 total of 1213 lesions (30.8%) had a final in-stent stenosis ≥20%</a:t>
            </a:r>
          </a:p>
        </p:txBody>
      </p:sp>
      <p:sp>
        <p:nvSpPr>
          <p:cNvPr id="11" name="TextBox 10"/>
          <p:cNvSpPr txBox="1"/>
          <p:nvPr/>
        </p:nvSpPr>
        <p:spPr>
          <a:xfrm>
            <a:off x="5360894" y="4778193"/>
            <a:ext cx="4796118" cy="830997"/>
          </a:xfrm>
          <a:prstGeom prst="rect">
            <a:avLst/>
          </a:prstGeom>
          <a:noFill/>
        </p:spPr>
        <p:txBody>
          <a:bodyPr wrap="square" rtlCol="0">
            <a:spAutoFit/>
          </a:bodyPr>
          <a:lstStyle/>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Luminal gain and changes in segment diameter stenosis following IVL treatment and final result</a:t>
            </a:r>
          </a:p>
        </p:txBody>
      </p:sp>
      <p:pic>
        <p:nvPicPr>
          <p:cNvPr id="12" name="Picture 14">
            <a:extLst>
              <a:ext uri="{FF2B5EF4-FFF2-40B4-BE49-F238E27FC236}">
                <a16:creationId xmlns:a16="http://schemas.microsoft.com/office/drawing/2014/main" id="{6489E5E8-E67F-4AF7-91DA-721F6038598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852129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929" y="15414"/>
            <a:ext cx="10580914"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REPLICA-EPIC18 Study: K-M Curves Comparing MACE at 30-D Follow-Up Between CCS and ACS Pts</a:t>
            </a:r>
          </a:p>
        </p:txBody>
      </p:sp>
      <p:sp>
        <p:nvSpPr>
          <p:cNvPr id="4" name="TextBox 3"/>
          <p:cNvSpPr txBox="1"/>
          <p:nvPr/>
        </p:nvSpPr>
        <p:spPr>
          <a:xfrm>
            <a:off x="1515036" y="6517344"/>
            <a:ext cx="877196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Rodriguez-Leor et al., J Am Coll Cardiol Intv Feb. 15, 2024 Epub ahead of print</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5036" y="1224590"/>
            <a:ext cx="7574303" cy="3799449"/>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1365745" y="5108972"/>
            <a:ext cx="8506042" cy="1323439"/>
          </a:xfrm>
          <a:prstGeom prst="rect">
            <a:avLst/>
          </a:prstGeom>
          <a:noFill/>
        </p:spPr>
        <p:txBody>
          <a:bodyPr wrap="square" rtlCol="0">
            <a:spAutoFit/>
          </a:bodyPr>
          <a:lstStyle/>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30-day follow-up was completed in 421 patients (99.8%)</a:t>
            </a: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Primary safety (freedom from 30-d MACE) was achieved in 406 patients (96.4%)</a:t>
            </a: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Trending to more MACE in patients with ACS when compared with CCS (4.5% vs 1.3%; </a:t>
            </a: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=0.073)</a:t>
            </a: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No significant difference in clinical outcomes including MACE (2.7 if stenosis &lt;20% vs 2.4 if stenosis ≥20%; </a:t>
            </a: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0.97</a:t>
            </a: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7" name="Picture 14">
            <a:extLst>
              <a:ext uri="{FF2B5EF4-FFF2-40B4-BE49-F238E27FC236}">
                <a16:creationId xmlns:a16="http://schemas.microsoft.com/office/drawing/2014/main" id="{60260EB4-8949-42F8-82B2-8C00BAFC9C9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B1FF18E-D8F6-4549-AA62-CBEE867256EB}"/>
              </a:ext>
            </a:extLst>
          </p:cNvPr>
          <p:cNvSpPr txBox="1"/>
          <p:nvPr/>
        </p:nvSpPr>
        <p:spPr>
          <a:xfrm>
            <a:off x="8668139" y="1334278"/>
            <a:ext cx="593432" cy="738664"/>
          </a:xfrm>
          <a:prstGeom prst="rect">
            <a:avLst/>
          </a:prstGeom>
          <a:noFill/>
        </p:spPr>
        <p:txBody>
          <a:bodyPr wrap="none" rtlCol="0">
            <a:spAutoFit/>
          </a:bodyPr>
          <a:lstStyle/>
          <a:p>
            <a:r>
              <a:rPr lang="en-US" sz="1400" b="1" dirty="0">
                <a:solidFill>
                  <a:srgbClr val="FF0000"/>
                </a:solidFill>
                <a:latin typeface="Arial" panose="020B0604020202020204" pitchFamily="34" charset="0"/>
                <a:cs typeface="Arial" panose="020B0604020202020204" pitchFamily="34" charset="0"/>
              </a:rPr>
              <a:t>1.5%</a:t>
            </a:r>
          </a:p>
          <a:p>
            <a:endParaRPr lang="en-US" sz="1400" b="1" dirty="0">
              <a:solidFill>
                <a:srgbClr val="FF0000"/>
              </a:solidFill>
              <a:latin typeface="Arial" panose="020B0604020202020204" pitchFamily="34" charset="0"/>
              <a:cs typeface="Arial" panose="020B0604020202020204" pitchFamily="34" charset="0"/>
            </a:endParaRPr>
          </a:p>
          <a:p>
            <a:r>
              <a:rPr lang="en-US" sz="1400" b="1" dirty="0">
                <a:solidFill>
                  <a:srgbClr val="FF0000"/>
                </a:solidFill>
                <a:latin typeface="Arial" panose="020B0604020202020204" pitchFamily="34" charset="0"/>
                <a:cs typeface="Arial" panose="020B0604020202020204" pitchFamily="34" charset="0"/>
              </a:rPr>
              <a:t>4.5%</a:t>
            </a:r>
          </a:p>
        </p:txBody>
      </p:sp>
    </p:spTree>
    <p:extLst>
      <p:ext uri="{BB962C8B-B14F-4D97-AF65-F5344CB8AC3E}">
        <p14:creationId xmlns:p14="http://schemas.microsoft.com/office/powerpoint/2010/main" val="364477478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774" y="1"/>
            <a:ext cx="473225" cy="47707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646" y="713982"/>
            <a:ext cx="9406759" cy="6050073"/>
          </a:xfrm>
          <a:prstGeom prst="rect">
            <a:avLst/>
          </a:prstGeom>
        </p:spPr>
      </p:pic>
      <p:sp>
        <p:nvSpPr>
          <p:cNvPr id="4" name="TextBox 3"/>
          <p:cNvSpPr txBox="1"/>
          <p:nvPr/>
        </p:nvSpPr>
        <p:spPr>
          <a:xfrm>
            <a:off x="0" y="1120"/>
            <a:ext cx="10381129"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Live Case Views for February 2024</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cxnSp>
        <p:nvCxnSpPr>
          <p:cNvPr id="6" name="Straight Arrow Connector 5"/>
          <p:cNvCxnSpPr/>
          <p:nvPr/>
        </p:nvCxnSpPr>
        <p:spPr bwMode="auto">
          <a:xfrm>
            <a:off x="66675" y="3962400"/>
            <a:ext cx="347871" cy="0"/>
          </a:xfrm>
          <a:prstGeom prst="straightConnector1">
            <a:avLst/>
          </a:prstGeom>
          <a:solidFill>
            <a:srgbClr val="FFCC99"/>
          </a:solidFill>
          <a:ln w="381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3423739986"/>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5414"/>
            <a:ext cx="10142376"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REPLICA-EPIC18 Study: Pt and Lesion Characteristics, Angiographic Success, and CV Events at 30-D Follow-Up</a:t>
            </a:r>
          </a:p>
        </p:txBody>
      </p:sp>
      <p:sp>
        <p:nvSpPr>
          <p:cNvPr id="4" name="TextBox 3"/>
          <p:cNvSpPr txBox="1"/>
          <p:nvPr/>
        </p:nvSpPr>
        <p:spPr>
          <a:xfrm>
            <a:off x="1515036" y="6517344"/>
            <a:ext cx="877196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Rodriguez-Leor et al., J Am Coll Cardiol Intv Feb. 15, 2024 Epub ahead of print</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9212" y="1032275"/>
            <a:ext cx="7492902" cy="5422315"/>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pic>
        <p:nvPicPr>
          <p:cNvPr id="7" name="Picture 14">
            <a:extLst>
              <a:ext uri="{FF2B5EF4-FFF2-40B4-BE49-F238E27FC236}">
                <a16:creationId xmlns:a16="http://schemas.microsoft.com/office/drawing/2014/main" id="{31F018AB-6322-4115-B404-89FDD12DEBD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660022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5414"/>
            <a:ext cx="10133045" cy="8617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REPLICA-EPIC18 Study</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Independent Predictors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of Stent Underexpansion in the Logistic Multivariate Regression Analysis</a:t>
            </a:r>
          </a:p>
        </p:txBody>
      </p:sp>
      <p:sp>
        <p:nvSpPr>
          <p:cNvPr id="4" name="TextBox 3"/>
          <p:cNvSpPr txBox="1"/>
          <p:nvPr/>
        </p:nvSpPr>
        <p:spPr>
          <a:xfrm>
            <a:off x="1515036" y="6517344"/>
            <a:ext cx="877196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Rodriguez-Leor et al., J Am Coll Cardiol Intv Feb. 15, 2024 Epub ahead of print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33" y="1035698"/>
            <a:ext cx="9478121" cy="5329243"/>
          </a:xfrm>
          <a:prstGeom prst="rect">
            <a:avLst/>
          </a:prstGeom>
          <a:ln w="38100" cap="sq">
            <a:solidFill>
              <a:srgbClr val="C8DADA"/>
            </a:solidFill>
            <a:prstDash val="solid"/>
            <a:miter lim="800000"/>
          </a:ln>
          <a:effectLst>
            <a:outerShdw blurRad="50800" dist="38100" dir="2700000" algn="tl" rotWithShape="0">
              <a:srgbClr val="000000">
                <a:alpha val="43000"/>
              </a:srgbClr>
            </a:outerShdw>
          </a:effectLst>
        </p:spPr>
      </p:pic>
      <p:pic>
        <p:nvPicPr>
          <p:cNvPr id="6" name="Picture 14">
            <a:extLst>
              <a:ext uri="{FF2B5EF4-FFF2-40B4-BE49-F238E27FC236}">
                <a16:creationId xmlns:a16="http://schemas.microsoft.com/office/drawing/2014/main" id="{E890C869-A37D-463F-A133-0C384ED91A9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784B11F9-64C3-4A8F-A198-234E0CCB7684}"/>
              </a:ext>
            </a:extLst>
          </p:cNvPr>
          <p:cNvCxnSpPr/>
          <p:nvPr/>
        </p:nvCxnSpPr>
        <p:spPr bwMode="auto">
          <a:xfrm>
            <a:off x="223935" y="3293704"/>
            <a:ext cx="270587" cy="0"/>
          </a:xfrm>
          <a:prstGeom prst="straightConnector1">
            <a:avLst/>
          </a:prstGeom>
          <a:solidFill>
            <a:srgbClr val="FFCC99"/>
          </a:solidFill>
          <a:ln w="19050" cap="flat" cmpd="sng" algn="ctr">
            <a:solidFill>
              <a:srgbClr val="FF0000"/>
            </a:solidFill>
            <a:prstDash val="solid"/>
            <a:round/>
            <a:headEnd type="none" w="med" len="med"/>
            <a:tailEnd type="triangle"/>
          </a:ln>
          <a:effectLst/>
        </p:spPr>
      </p:cxnSp>
      <p:cxnSp>
        <p:nvCxnSpPr>
          <p:cNvPr id="8" name="Straight Arrow Connector 7">
            <a:extLst>
              <a:ext uri="{FF2B5EF4-FFF2-40B4-BE49-F238E27FC236}">
                <a16:creationId xmlns:a16="http://schemas.microsoft.com/office/drawing/2014/main" id="{CFB9E761-1801-43D0-9E5B-87E3568FB463}"/>
              </a:ext>
            </a:extLst>
          </p:cNvPr>
          <p:cNvCxnSpPr/>
          <p:nvPr/>
        </p:nvCxnSpPr>
        <p:spPr bwMode="auto">
          <a:xfrm>
            <a:off x="227044" y="3688710"/>
            <a:ext cx="270587" cy="0"/>
          </a:xfrm>
          <a:prstGeom prst="straightConnector1">
            <a:avLst/>
          </a:prstGeom>
          <a:solidFill>
            <a:srgbClr val="FFCC99"/>
          </a:solidFill>
          <a:ln w="19050" cap="flat" cmpd="sng" algn="ctr">
            <a:solidFill>
              <a:srgbClr val="FF0000"/>
            </a:solidFill>
            <a:prstDash val="solid"/>
            <a:round/>
            <a:headEnd type="none" w="med" len="med"/>
            <a:tailEnd type="triangle"/>
          </a:ln>
          <a:effectLst/>
        </p:spPr>
      </p:cxnSp>
      <p:cxnSp>
        <p:nvCxnSpPr>
          <p:cNvPr id="9" name="Straight Arrow Connector 8">
            <a:extLst>
              <a:ext uri="{FF2B5EF4-FFF2-40B4-BE49-F238E27FC236}">
                <a16:creationId xmlns:a16="http://schemas.microsoft.com/office/drawing/2014/main" id="{0B5FCD7D-67F4-451E-83F5-F6FC5A000EA2}"/>
              </a:ext>
            </a:extLst>
          </p:cNvPr>
          <p:cNvCxnSpPr/>
          <p:nvPr/>
        </p:nvCxnSpPr>
        <p:spPr bwMode="auto">
          <a:xfrm>
            <a:off x="230153" y="4083716"/>
            <a:ext cx="270587" cy="0"/>
          </a:xfrm>
          <a:prstGeom prst="straightConnector1">
            <a:avLst/>
          </a:prstGeom>
          <a:solidFill>
            <a:srgbClr val="FFCC99"/>
          </a:solidFill>
          <a:ln w="1905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73111137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671" y="27993"/>
            <a:ext cx="9126069" cy="6764694"/>
          </a:xfrm>
          <a:prstGeom prst="rect">
            <a:avLst/>
          </a:prstGeom>
        </p:spPr>
      </p:pic>
      <p:pic>
        <p:nvPicPr>
          <p:cNvPr id="4" name="Picture 14">
            <a:extLst>
              <a:ext uri="{FF2B5EF4-FFF2-40B4-BE49-F238E27FC236}">
                <a16:creationId xmlns:a16="http://schemas.microsoft.com/office/drawing/2014/main" id="{2A1511F7-3B7F-49E7-862D-BD497A20B93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785911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1"/>
          <p:cNvSpPr txBox="1">
            <a:spLocks/>
          </p:cNvSpPr>
          <p:nvPr/>
        </p:nvSpPr>
        <p:spPr bwMode="auto">
          <a:xfrm>
            <a:off x="259975" y="2459162"/>
            <a:ext cx="9789459" cy="3139963"/>
          </a:xfrm>
          <a:prstGeom prst="rect">
            <a:avLst/>
          </a:prstGeom>
          <a:noFill/>
          <a:ln w="38100">
            <a:noFill/>
            <a:miter lim="800000"/>
            <a:headEnd/>
            <a:tailEnd/>
          </a:ln>
          <a:effectLst/>
        </p:spPr>
        <p:txBody>
          <a:bodyPr vert="horz" wrap="square" lIns="92075" tIns="46038" rIns="92075" bIns="46038" numCol="1" anchor="ctr" anchorCtr="0" compatLnSpc="1">
            <a:prstTxWarp prst="textNoShape">
              <a:avLst/>
            </a:prstTxWarp>
            <a:spAutoFit/>
          </a:bodyPr>
          <a:lstStyle>
            <a:lvl1pPr marL="1588" indent="-1588" algn="ctr" defTabSz="919163" rtl="0" eaLnBrk="1" fontAlgn="base" latinLnBrk="1" hangingPunct="1">
              <a:lnSpc>
                <a:spcPct val="90000"/>
              </a:lnSpc>
              <a:spcBef>
                <a:spcPct val="0"/>
              </a:spcBef>
              <a:spcAft>
                <a:spcPct val="0"/>
              </a:spcAft>
              <a:defRPr kumimoji="1" sz="4400" b="1">
                <a:solidFill>
                  <a:schemeClr val="tx2"/>
                </a:solidFill>
                <a:effectLst>
                  <a:outerShdw blurRad="38100" dist="38100" dir="2700000" algn="tl">
                    <a:srgbClr val="000000"/>
                  </a:outerShdw>
                </a:effectLst>
                <a:latin typeface="+mj-lt"/>
                <a:ea typeface="+mj-ea"/>
                <a:cs typeface="+mj-cs"/>
              </a:defRPr>
            </a:lvl1pPr>
            <a:lvl2pPr marL="1588" indent="-1588" algn="ctr" defTabSz="919163" rtl="0" eaLnBrk="1" fontAlgn="base" latinLnBrk="1" hangingPunct="1">
              <a:lnSpc>
                <a:spcPct val="90000"/>
              </a:lnSpc>
              <a:spcBef>
                <a:spcPct val="0"/>
              </a:spcBef>
              <a:spcAft>
                <a:spcPct val="0"/>
              </a:spcAft>
              <a:defRPr kumimoji="1" sz="4400" b="1">
                <a:solidFill>
                  <a:schemeClr val="tx2"/>
                </a:solidFill>
                <a:effectLst>
                  <a:outerShdw blurRad="38100" dist="38100" dir="2700000" algn="tl">
                    <a:srgbClr val="000000"/>
                  </a:outerShdw>
                </a:effectLst>
                <a:latin typeface="Arial" charset="0"/>
                <a:ea typeface="돋움" pitchFamily="50" charset="-127"/>
              </a:defRPr>
            </a:lvl2pPr>
            <a:lvl3pPr marL="1588" indent="-1588" algn="ctr" defTabSz="919163" rtl="0" eaLnBrk="1" fontAlgn="base" latinLnBrk="1" hangingPunct="1">
              <a:lnSpc>
                <a:spcPct val="90000"/>
              </a:lnSpc>
              <a:spcBef>
                <a:spcPct val="0"/>
              </a:spcBef>
              <a:spcAft>
                <a:spcPct val="0"/>
              </a:spcAft>
              <a:defRPr kumimoji="1" sz="4400" b="1">
                <a:solidFill>
                  <a:schemeClr val="tx2"/>
                </a:solidFill>
                <a:effectLst>
                  <a:outerShdw blurRad="38100" dist="38100" dir="2700000" algn="tl">
                    <a:srgbClr val="000000"/>
                  </a:outerShdw>
                </a:effectLst>
                <a:latin typeface="Arial" charset="0"/>
                <a:ea typeface="돋움" pitchFamily="50" charset="-127"/>
              </a:defRPr>
            </a:lvl3pPr>
            <a:lvl4pPr marL="1588" indent="-1588" algn="ctr" defTabSz="919163" rtl="0" eaLnBrk="1" fontAlgn="base" latinLnBrk="1" hangingPunct="1">
              <a:lnSpc>
                <a:spcPct val="90000"/>
              </a:lnSpc>
              <a:spcBef>
                <a:spcPct val="0"/>
              </a:spcBef>
              <a:spcAft>
                <a:spcPct val="0"/>
              </a:spcAft>
              <a:defRPr kumimoji="1" sz="4400" b="1">
                <a:solidFill>
                  <a:schemeClr val="tx2"/>
                </a:solidFill>
                <a:effectLst>
                  <a:outerShdw blurRad="38100" dist="38100" dir="2700000" algn="tl">
                    <a:srgbClr val="000000"/>
                  </a:outerShdw>
                </a:effectLst>
                <a:latin typeface="Arial" charset="0"/>
                <a:ea typeface="돋움" pitchFamily="50" charset="-127"/>
              </a:defRPr>
            </a:lvl4pPr>
            <a:lvl5pPr marL="1588" indent="-1588" algn="ctr" defTabSz="919163" rtl="0" eaLnBrk="1" fontAlgn="base" latinLnBrk="1" hangingPunct="1">
              <a:lnSpc>
                <a:spcPct val="90000"/>
              </a:lnSpc>
              <a:spcBef>
                <a:spcPct val="0"/>
              </a:spcBef>
              <a:spcAft>
                <a:spcPct val="0"/>
              </a:spcAft>
              <a:defRPr kumimoji="1" sz="4400" b="1">
                <a:solidFill>
                  <a:schemeClr val="tx2"/>
                </a:solidFill>
                <a:effectLst>
                  <a:outerShdw blurRad="38100" dist="38100" dir="2700000" algn="tl">
                    <a:srgbClr val="000000"/>
                  </a:outerShdw>
                </a:effectLst>
                <a:latin typeface="Arial" charset="0"/>
                <a:ea typeface="돋움" pitchFamily="50" charset="-127"/>
              </a:defRPr>
            </a:lvl5pPr>
            <a:lvl6pPr marL="458788" algn="ctr" defTabSz="919163" rtl="0" eaLnBrk="1" fontAlgn="base" latinLnBrk="1" hangingPunct="1">
              <a:lnSpc>
                <a:spcPct val="90000"/>
              </a:lnSpc>
              <a:spcBef>
                <a:spcPct val="0"/>
              </a:spcBef>
              <a:spcAft>
                <a:spcPct val="0"/>
              </a:spcAft>
              <a:defRPr kumimoji="1" sz="4400" b="1">
                <a:solidFill>
                  <a:schemeClr val="tx2"/>
                </a:solidFill>
                <a:effectLst>
                  <a:outerShdw blurRad="38100" dist="38100" dir="2700000" algn="tl">
                    <a:srgbClr val="000000"/>
                  </a:outerShdw>
                </a:effectLst>
                <a:latin typeface="Arial" charset="0"/>
                <a:ea typeface="돋움" pitchFamily="50" charset="-127"/>
              </a:defRPr>
            </a:lvl6pPr>
            <a:lvl7pPr marL="915988" algn="ctr" defTabSz="919163" rtl="0" eaLnBrk="1" fontAlgn="base" latinLnBrk="1" hangingPunct="1">
              <a:lnSpc>
                <a:spcPct val="90000"/>
              </a:lnSpc>
              <a:spcBef>
                <a:spcPct val="0"/>
              </a:spcBef>
              <a:spcAft>
                <a:spcPct val="0"/>
              </a:spcAft>
              <a:defRPr kumimoji="1" sz="4400" b="1">
                <a:solidFill>
                  <a:schemeClr val="tx2"/>
                </a:solidFill>
                <a:effectLst>
                  <a:outerShdw blurRad="38100" dist="38100" dir="2700000" algn="tl">
                    <a:srgbClr val="000000"/>
                  </a:outerShdw>
                </a:effectLst>
                <a:latin typeface="Arial" charset="0"/>
                <a:ea typeface="돋움" pitchFamily="50" charset="-127"/>
              </a:defRPr>
            </a:lvl7pPr>
            <a:lvl8pPr marL="1373188" algn="ctr" defTabSz="919163" rtl="0" eaLnBrk="1" fontAlgn="base" latinLnBrk="1" hangingPunct="1">
              <a:lnSpc>
                <a:spcPct val="90000"/>
              </a:lnSpc>
              <a:spcBef>
                <a:spcPct val="0"/>
              </a:spcBef>
              <a:spcAft>
                <a:spcPct val="0"/>
              </a:spcAft>
              <a:defRPr kumimoji="1" sz="4400" b="1">
                <a:solidFill>
                  <a:schemeClr val="tx2"/>
                </a:solidFill>
                <a:effectLst>
                  <a:outerShdw blurRad="38100" dist="38100" dir="2700000" algn="tl">
                    <a:srgbClr val="000000"/>
                  </a:outerShdw>
                </a:effectLst>
                <a:latin typeface="Arial" charset="0"/>
                <a:ea typeface="돋움" pitchFamily="50" charset="-127"/>
              </a:defRPr>
            </a:lvl8pPr>
            <a:lvl9pPr marL="1830388" algn="ctr" defTabSz="919163" rtl="0" eaLnBrk="1" fontAlgn="base" latinLnBrk="1" hangingPunct="1">
              <a:lnSpc>
                <a:spcPct val="90000"/>
              </a:lnSpc>
              <a:spcBef>
                <a:spcPct val="0"/>
              </a:spcBef>
              <a:spcAft>
                <a:spcPct val="0"/>
              </a:spcAft>
              <a:defRPr kumimoji="1" sz="4400" b="1">
                <a:solidFill>
                  <a:schemeClr val="tx2"/>
                </a:solidFill>
                <a:effectLst>
                  <a:outerShdw blurRad="38100" dist="38100" dir="2700000" algn="tl">
                    <a:srgbClr val="000000"/>
                  </a:outerShdw>
                </a:effectLst>
                <a:latin typeface="Arial" charset="0"/>
                <a:ea typeface="돋움" pitchFamily="50" charset="-127"/>
              </a:defRPr>
            </a:lvl9pPr>
          </a:lstStyle>
          <a:p>
            <a:pPr marL="0" marR="0" lvl="0" indent="0" algn="ctr" defTabSz="919163" rtl="0" eaLnBrk="1" fontAlgn="base" latinLnBrk="1" hangingPunct="1">
              <a:lnSpc>
                <a:spcPct val="90000"/>
              </a:lnSpc>
              <a:spcBef>
                <a:spcPct val="0"/>
              </a:spcBef>
              <a:spcAft>
                <a:spcPct val="0"/>
              </a:spcAft>
              <a:buClrTx/>
              <a:buSzTx/>
              <a:buFontTx/>
              <a:buNone/>
              <a:tabLst/>
              <a:defRPr/>
            </a:pPr>
            <a:r>
              <a:rPr kumimoji="0" lang="en-US" altLang="ko-KR" sz="4000" b="1" i="0" u="none" strike="noStrike" kern="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T-PASS Trial</a:t>
            </a:r>
            <a:endParaRPr kumimoji="1" lang="en-US" altLang="ko-KR" sz="4000" b="1" i="0" u="none" strike="noStrike" kern="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endParaRPr>
          </a:p>
          <a:p>
            <a:pPr marL="0" marR="0" lvl="0" indent="0" algn="ctr" defTabSz="919163" rtl="0" eaLnBrk="1" fontAlgn="base" latinLnBrk="1" hangingPunct="1">
              <a:lnSpc>
                <a:spcPct val="90000"/>
              </a:lnSpc>
              <a:spcBef>
                <a:spcPct val="0"/>
              </a:spcBef>
              <a:spcAft>
                <a:spcPct val="0"/>
              </a:spcAft>
              <a:buClrTx/>
              <a:buSzTx/>
              <a:buFontTx/>
              <a:buNone/>
              <a:tabLst/>
              <a:defRPr/>
            </a:pPr>
            <a:r>
              <a:rPr kumimoji="1" lang="en-US" altLang="ko-KR" sz="3600" b="1" i="0" u="none" strike="noStrike" kern="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Less Than 1-month Dual Anti-Platelet Therapy Followed by Ticagrelor Monotherapy After Coronary Drug-Eluting Stent Implantation for Acute Coronary Syndrome: A Randomized Trial</a:t>
            </a:r>
            <a:endParaRPr kumimoji="1" lang="ko-KR" altLang="en-US" sz="3600" b="1" i="0" u="none" strike="noStrike" kern="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endParaRPr>
          </a:p>
        </p:txBody>
      </p:sp>
      <p:pic>
        <p:nvPicPr>
          <p:cNvPr id="4" name="그림 1" descr="그래픽, 그래픽 디자인, 디자인, 폰트이(가) 표시된 사진&#10;&#10;자동 생성된 설명">
            <a:extLst>
              <a:ext uri="{FF2B5EF4-FFF2-40B4-BE49-F238E27FC236}">
                <a16:creationId xmlns:a16="http://schemas.microsoft.com/office/drawing/2014/main" id="{B92D4319-5DB2-8006-5B39-D596E6A72508}"/>
              </a:ext>
            </a:extLst>
          </p:cNvPr>
          <p:cNvPicPr>
            <a:picLocks noChangeAspect="1"/>
          </p:cNvPicPr>
          <p:nvPr/>
        </p:nvPicPr>
        <p:blipFill>
          <a:blip r:embed="rId2"/>
          <a:stretch>
            <a:fillRect/>
          </a:stretch>
        </p:blipFill>
        <p:spPr>
          <a:xfrm>
            <a:off x="4271681" y="369982"/>
            <a:ext cx="1766046" cy="1729691"/>
          </a:xfrm>
          <a:prstGeom prst="rect">
            <a:avLst/>
          </a:prstGeom>
        </p:spPr>
      </p:pic>
      <p:pic>
        <p:nvPicPr>
          <p:cNvPr id="5" name="Picture 14">
            <a:extLst>
              <a:ext uri="{FF2B5EF4-FFF2-40B4-BE49-F238E27FC236}">
                <a16:creationId xmlns:a16="http://schemas.microsoft.com/office/drawing/2014/main" id="{8C15DF06-0812-4B8A-8DCB-3EEE948E32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6401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5853"/>
            <a:ext cx="1002254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T-PASS Trial: Schematic Study Design</a:t>
            </a:r>
          </a:p>
        </p:txBody>
      </p:sp>
      <p:sp>
        <p:nvSpPr>
          <p:cNvPr id="3" name="TextBox 2"/>
          <p:cNvSpPr txBox="1"/>
          <p:nvPr/>
        </p:nvSpPr>
        <p:spPr>
          <a:xfrm>
            <a:off x="6126002" y="6490450"/>
            <a:ext cx="440825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Hong et al., Circulation 2024;149:562</a:t>
            </a:r>
          </a:p>
        </p:txBody>
      </p:sp>
      <p:pic>
        <p:nvPicPr>
          <p:cNvPr id="6" name="Picture 5"/>
          <p:cNvPicPr>
            <a:picLocks noChangeAspect="1"/>
          </p:cNvPicPr>
          <p:nvPr/>
        </p:nvPicPr>
        <p:blipFill>
          <a:blip r:embed="rId2"/>
          <a:stretch>
            <a:fillRect/>
          </a:stretch>
        </p:blipFill>
        <p:spPr>
          <a:xfrm>
            <a:off x="269081" y="819865"/>
            <a:ext cx="9753462" cy="5455429"/>
          </a:xfrm>
          <a:prstGeom prst="rect">
            <a:avLst/>
          </a:prstGeom>
        </p:spPr>
      </p:pic>
      <p:pic>
        <p:nvPicPr>
          <p:cNvPr id="8" name="Picture 14">
            <a:extLst>
              <a:ext uri="{FF2B5EF4-FFF2-40B4-BE49-F238E27FC236}">
                <a16:creationId xmlns:a16="http://schemas.microsoft.com/office/drawing/2014/main" id="{14DC8CDE-E73B-4F83-819B-AA5639E83F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FE1B06C-37FD-48B7-BA19-098225ACBDE4}"/>
              </a:ext>
            </a:extLst>
          </p:cNvPr>
          <p:cNvSpPr txBox="1"/>
          <p:nvPr/>
        </p:nvSpPr>
        <p:spPr>
          <a:xfrm>
            <a:off x="1324947" y="2995129"/>
            <a:ext cx="756938" cy="261610"/>
          </a:xfrm>
          <a:prstGeom prst="rect">
            <a:avLst/>
          </a:prstGeom>
          <a:noFill/>
        </p:spPr>
        <p:txBody>
          <a:bodyPr wrap="none" rtlCol="0">
            <a:spAutoFit/>
          </a:bodyPr>
          <a:lstStyle/>
          <a:p>
            <a:r>
              <a:rPr lang="en-US" sz="1100" b="1" dirty="0">
                <a:solidFill>
                  <a:srgbClr val="FF0000"/>
                </a:solidFill>
                <a:latin typeface="Arial" panose="020B0604020202020204" pitchFamily="34" charset="0"/>
                <a:cs typeface="Arial" panose="020B0604020202020204" pitchFamily="34" charset="0"/>
              </a:rPr>
              <a:t>≈16Days</a:t>
            </a:r>
          </a:p>
        </p:txBody>
      </p:sp>
    </p:spTree>
    <p:extLst>
      <p:ext uri="{BB962C8B-B14F-4D97-AF65-F5344CB8AC3E}">
        <p14:creationId xmlns:p14="http://schemas.microsoft.com/office/powerpoint/2010/main" val="21003217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5853"/>
            <a:ext cx="1020769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T-PASS Trial: Study Flow</a:t>
            </a:r>
          </a:p>
        </p:txBody>
      </p:sp>
      <p:sp>
        <p:nvSpPr>
          <p:cNvPr id="5" name="타원 53">
            <a:extLst>
              <a:ext uri="{FF2B5EF4-FFF2-40B4-BE49-F238E27FC236}">
                <a16:creationId xmlns:a16="http://schemas.microsoft.com/office/drawing/2014/main" id="{4765FCAA-7375-E35D-1FDB-C98D59FB4C37}"/>
              </a:ext>
            </a:extLst>
          </p:cNvPr>
          <p:cNvSpPr/>
          <p:nvPr/>
        </p:nvSpPr>
        <p:spPr bwMode="auto">
          <a:xfrm>
            <a:off x="3365720" y="969769"/>
            <a:ext cx="3560051" cy="760770"/>
          </a:xfrm>
          <a:prstGeom prst="ellipse">
            <a:avLst/>
          </a:prstGeom>
          <a:noFill/>
          <a:ln w="19050">
            <a:solidFill>
              <a:srgbClr val="FFFFFF"/>
            </a:solidFill>
            <a:headEnd type="none" w="med" len="med"/>
            <a:tailEnd type="none" w="med" len="med"/>
          </a:ln>
          <a:effectLst/>
          <a:scene3d>
            <a:camera prst="orthographicFront">
              <a:rot lat="0" lon="0" rev="0"/>
            </a:camera>
            <a:lightRig rig="glow" dir="t">
              <a:rot lat="0" lon="0" rev="0"/>
            </a:lightRig>
          </a:scene3d>
          <a:sp3d prstMaterial="flat">
            <a:contourClr>
              <a:srgbClr val="FFFFFF"/>
            </a:contourClr>
          </a:sp3d>
        </p:spPr>
        <p:txBody>
          <a:bodyPr vert="horz" wrap="square" lIns="68595" tIns="34297" rIns="68595" bIns="34297" numCol="1" rtlCol="0" anchor="ctr" anchorCtr="0" compatLnSpc="1">
            <a:prstTxWarp prst="textNoShape">
              <a:avLst/>
            </a:prstTxWarp>
          </a:bodyPr>
          <a:lstStyle/>
          <a:p>
            <a:pPr marL="0" marR="0" lvl="0" indent="0" algn="ctr" defTabSz="685757" rtl="0" eaLnBrk="1" fontAlgn="base" latinLnBrk="1" hangingPunct="1">
              <a:lnSpc>
                <a:spcPct val="100000"/>
              </a:lnSpc>
              <a:spcBef>
                <a:spcPct val="0"/>
              </a:spcBef>
              <a:spcAft>
                <a:spcPct val="0"/>
              </a:spcAft>
              <a:buClrTx/>
              <a:buSzTx/>
              <a:buFontTx/>
              <a:buNone/>
              <a:tabLst/>
              <a:defRPr/>
            </a:pPr>
            <a:r>
              <a:rPr kumimoji="1" lang="en-US" altLang="ko-Kore-KR" sz="2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2,850 </a:t>
            </a:r>
            <a:r>
              <a:rPr kumimoji="1" lang="en-US" altLang="ko-Kore-KR" sz="2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Calibri" panose="020F0502020204030204" pitchFamily="34" charset="0"/>
              </a:rPr>
              <a:t>ACS</a:t>
            </a:r>
            <a:r>
              <a:rPr kumimoji="1" lang="en-US" altLang="ko-Kore-KR" sz="2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Patients </a:t>
            </a:r>
          </a:p>
          <a:p>
            <a:pPr marL="0" marR="0" lvl="0" indent="0" algn="ctr" defTabSz="685757" rtl="0" eaLnBrk="1" fontAlgn="base" latinLnBrk="1" hangingPunct="1">
              <a:lnSpc>
                <a:spcPct val="100000"/>
              </a:lnSpc>
              <a:spcBef>
                <a:spcPct val="0"/>
              </a:spcBef>
              <a:spcAft>
                <a:spcPct val="0"/>
              </a:spcAft>
              <a:buClrTx/>
              <a:buSzTx/>
              <a:buFontTx/>
              <a:buNone/>
              <a:tabLst/>
              <a:defRPr/>
            </a:pPr>
            <a:r>
              <a:rPr kumimoji="1" lang="en-US" altLang="ko-Kore-KR" sz="2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Randomized</a:t>
            </a:r>
            <a:endParaRPr kumimoji="1" lang="ko-Kore-KR" altLang="en-US" sz="2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graphicFrame>
        <p:nvGraphicFramePr>
          <p:cNvPr id="6" name="표 55">
            <a:extLst>
              <a:ext uri="{FF2B5EF4-FFF2-40B4-BE49-F238E27FC236}">
                <a16:creationId xmlns:a16="http://schemas.microsoft.com/office/drawing/2014/main" id="{F292F9CF-F67C-75A9-D17E-54A9160F9065}"/>
              </a:ext>
            </a:extLst>
          </p:cNvPr>
          <p:cNvGraphicFramePr>
            <a:graphicFrameLocks noGrp="1"/>
          </p:cNvGraphicFramePr>
          <p:nvPr>
            <p:extLst/>
          </p:nvPr>
        </p:nvGraphicFramePr>
        <p:xfrm>
          <a:off x="859740" y="2070282"/>
          <a:ext cx="3936607" cy="629661"/>
        </p:xfrm>
        <a:graphic>
          <a:graphicData uri="http://schemas.openxmlformats.org/drawingml/2006/table">
            <a:tbl>
              <a:tblPr/>
              <a:tblGrid>
                <a:gridCol w="3936607">
                  <a:extLst>
                    <a:ext uri="{9D8B030D-6E8A-4147-A177-3AD203B41FA5}">
                      <a16:colId xmlns:a16="http://schemas.microsoft.com/office/drawing/2014/main" val="20000"/>
                    </a:ext>
                  </a:extLst>
                </a:gridCol>
              </a:tblGrid>
              <a:tr h="591573">
                <a:tc>
                  <a:txBody>
                    <a:bodyPr/>
                    <a:lstStyle>
                      <a:lvl1pPr marL="0" algn="l" defTabSz="914400" rtl="0" eaLnBrk="1" latinLnBrk="1" hangingPunct="1">
                        <a:defRPr sz="1800" kern="1200">
                          <a:solidFill>
                            <a:schemeClr val="tx1"/>
                          </a:solidFill>
                          <a:latin typeface="맑은 고딕"/>
                          <a:ea typeface="돋움"/>
                        </a:defRPr>
                      </a:lvl1pPr>
                      <a:lvl2pPr marL="457200" algn="l" defTabSz="914400" rtl="0" eaLnBrk="1" latinLnBrk="1" hangingPunct="1">
                        <a:defRPr sz="1800" kern="1200">
                          <a:solidFill>
                            <a:schemeClr val="tx1"/>
                          </a:solidFill>
                          <a:latin typeface="맑은 고딕"/>
                          <a:ea typeface="돋움"/>
                        </a:defRPr>
                      </a:lvl2pPr>
                      <a:lvl3pPr marL="914400" algn="l" defTabSz="914400" rtl="0" eaLnBrk="1" latinLnBrk="1" hangingPunct="1">
                        <a:defRPr sz="1800" kern="1200">
                          <a:solidFill>
                            <a:schemeClr val="tx1"/>
                          </a:solidFill>
                          <a:latin typeface="맑은 고딕"/>
                          <a:ea typeface="돋움"/>
                        </a:defRPr>
                      </a:lvl3pPr>
                      <a:lvl4pPr marL="1371600" algn="l" defTabSz="914400" rtl="0" eaLnBrk="1" latinLnBrk="1" hangingPunct="1">
                        <a:defRPr sz="1800" kern="1200">
                          <a:solidFill>
                            <a:schemeClr val="tx1"/>
                          </a:solidFill>
                          <a:latin typeface="맑은 고딕"/>
                          <a:ea typeface="돋움"/>
                        </a:defRPr>
                      </a:lvl4pPr>
                      <a:lvl5pPr marL="1828800" algn="l" defTabSz="914400" rtl="0" eaLnBrk="1" latinLnBrk="1" hangingPunct="1">
                        <a:defRPr sz="1800" kern="1200">
                          <a:solidFill>
                            <a:schemeClr val="tx1"/>
                          </a:solidFill>
                          <a:latin typeface="맑은 고딕"/>
                          <a:ea typeface="돋움"/>
                        </a:defRPr>
                      </a:lvl5pPr>
                      <a:lvl6pPr marL="2286000" algn="l" defTabSz="914400" rtl="0" eaLnBrk="1" latinLnBrk="1" hangingPunct="1">
                        <a:defRPr sz="1800" kern="1200">
                          <a:solidFill>
                            <a:schemeClr val="tx1"/>
                          </a:solidFill>
                          <a:latin typeface="맑은 고딕"/>
                          <a:ea typeface="돋움"/>
                        </a:defRPr>
                      </a:lvl6pPr>
                      <a:lvl7pPr marL="2743200" algn="l" defTabSz="914400" rtl="0" eaLnBrk="1" latinLnBrk="1" hangingPunct="1">
                        <a:defRPr sz="1800" kern="1200">
                          <a:solidFill>
                            <a:schemeClr val="tx1"/>
                          </a:solidFill>
                          <a:latin typeface="맑은 고딕"/>
                          <a:ea typeface="돋움"/>
                        </a:defRPr>
                      </a:lvl7pPr>
                      <a:lvl8pPr marL="3200400" algn="l" defTabSz="914400" rtl="0" eaLnBrk="1" latinLnBrk="1" hangingPunct="1">
                        <a:defRPr sz="1800" kern="1200">
                          <a:solidFill>
                            <a:schemeClr val="tx1"/>
                          </a:solidFill>
                          <a:latin typeface="맑은 고딕"/>
                          <a:ea typeface="돋움"/>
                        </a:defRPr>
                      </a:lvl8pPr>
                      <a:lvl9pPr marL="3657600" algn="l" defTabSz="914400" rtl="0" eaLnBrk="1" latinLnBrk="1" hangingPunct="1">
                        <a:defRPr sz="1800" kern="1200">
                          <a:solidFill>
                            <a:schemeClr val="tx1"/>
                          </a:solidFill>
                          <a:latin typeface="맑은 고딕"/>
                          <a:ea typeface="돋움"/>
                        </a:defRPr>
                      </a:lvl9pPr>
                    </a:lstStyle>
                    <a:p>
                      <a:pPr algn="ctr" latinLnBrk="1">
                        <a:lnSpc>
                          <a:spcPct val="100000"/>
                        </a:lnSpc>
                      </a:pPr>
                      <a:r>
                        <a:rPr lang="en-US" altLang="ko-KR" sz="1800" b="1" baseline="0" dirty="0">
                          <a:solidFill>
                            <a:schemeClr val="bg1"/>
                          </a:solidFill>
                          <a:latin typeface="Arial" panose="020B0604020202020204" pitchFamily="34" charset="0"/>
                          <a:cs typeface="Arial" panose="020B0604020202020204" pitchFamily="34" charset="0"/>
                        </a:rPr>
                        <a:t>Ticagrelor monotherapy after &lt;1-month DAPT, N=1,426</a:t>
                      </a:r>
                    </a:p>
                  </a:txBody>
                  <a:tcPr marL="29708" marR="29708" marT="54014" marB="27007"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8" name="표 57">
            <a:extLst>
              <a:ext uri="{FF2B5EF4-FFF2-40B4-BE49-F238E27FC236}">
                <a16:creationId xmlns:a16="http://schemas.microsoft.com/office/drawing/2014/main" id="{E57D8C0C-8918-18E4-E7CC-71E63A882EAF}"/>
              </a:ext>
            </a:extLst>
          </p:cNvPr>
          <p:cNvGraphicFramePr>
            <a:graphicFrameLocks noGrp="1"/>
          </p:cNvGraphicFramePr>
          <p:nvPr>
            <p:extLst/>
          </p:nvPr>
        </p:nvGraphicFramePr>
        <p:xfrm>
          <a:off x="5436541" y="2070282"/>
          <a:ext cx="3936607" cy="629661"/>
        </p:xfrm>
        <a:graphic>
          <a:graphicData uri="http://schemas.openxmlformats.org/drawingml/2006/table">
            <a:tbl>
              <a:tblPr/>
              <a:tblGrid>
                <a:gridCol w="3936607">
                  <a:extLst>
                    <a:ext uri="{9D8B030D-6E8A-4147-A177-3AD203B41FA5}">
                      <a16:colId xmlns:a16="http://schemas.microsoft.com/office/drawing/2014/main" val="20000"/>
                    </a:ext>
                  </a:extLst>
                </a:gridCol>
              </a:tblGrid>
              <a:tr h="591573">
                <a:tc>
                  <a:txBody>
                    <a:bodyPr/>
                    <a:lstStyle>
                      <a:lvl1pPr marL="0" algn="l" defTabSz="914400" rtl="0" eaLnBrk="1" latinLnBrk="1" hangingPunct="1">
                        <a:defRPr sz="1800" kern="1200">
                          <a:solidFill>
                            <a:schemeClr val="tx1"/>
                          </a:solidFill>
                          <a:latin typeface="맑은 고딕"/>
                          <a:ea typeface="돋움"/>
                        </a:defRPr>
                      </a:lvl1pPr>
                      <a:lvl2pPr marL="457200" algn="l" defTabSz="914400" rtl="0" eaLnBrk="1" latinLnBrk="1" hangingPunct="1">
                        <a:defRPr sz="1800" kern="1200">
                          <a:solidFill>
                            <a:schemeClr val="tx1"/>
                          </a:solidFill>
                          <a:latin typeface="맑은 고딕"/>
                          <a:ea typeface="돋움"/>
                        </a:defRPr>
                      </a:lvl2pPr>
                      <a:lvl3pPr marL="914400" algn="l" defTabSz="914400" rtl="0" eaLnBrk="1" latinLnBrk="1" hangingPunct="1">
                        <a:defRPr sz="1800" kern="1200">
                          <a:solidFill>
                            <a:schemeClr val="tx1"/>
                          </a:solidFill>
                          <a:latin typeface="맑은 고딕"/>
                          <a:ea typeface="돋움"/>
                        </a:defRPr>
                      </a:lvl3pPr>
                      <a:lvl4pPr marL="1371600" algn="l" defTabSz="914400" rtl="0" eaLnBrk="1" latinLnBrk="1" hangingPunct="1">
                        <a:defRPr sz="1800" kern="1200">
                          <a:solidFill>
                            <a:schemeClr val="tx1"/>
                          </a:solidFill>
                          <a:latin typeface="맑은 고딕"/>
                          <a:ea typeface="돋움"/>
                        </a:defRPr>
                      </a:lvl4pPr>
                      <a:lvl5pPr marL="1828800" algn="l" defTabSz="914400" rtl="0" eaLnBrk="1" latinLnBrk="1" hangingPunct="1">
                        <a:defRPr sz="1800" kern="1200">
                          <a:solidFill>
                            <a:schemeClr val="tx1"/>
                          </a:solidFill>
                          <a:latin typeface="맑은 고딕"/>
                          <a:ea typeface="돋움"/>
                        </a:defRPr>
                      </a:lvl5pPr>
                      <a:lvl6pPr marL="2286000" algn="l" defTabSz="914400" rtl="0" eaLnBrk="1" latinLnBrk="1" hangingPunct="1">
                        <a:defRPr sz="1800" kern="1200">
                          <a:solidFill>
                            <a:schemeClr val="tx1"/>
                          </a:solidFill>
                          <a:latin typeface="맑은 고딕"/>
                          <a:ea typeface="돋움"/>
                        </a:defRPr>
                      </a:lvl6pPr>
                      <a:lvl7pPr marL="2743200" algn="l" defTabSz="914400" rtl="0" eaLnBrk="1" latinLnBrk="1" hangingPunct="1">
                        <a:defRPr sz="1800" kern="1200">
                          <a:solidFill>
                            <a:schemeClr val="tx1"/>
                          </a:solidFill>
                          <a:latin typeface="맑은 고딕"/>
                          <a:ea typeface="돋움"/>
                        </a:defRPr>
                      </a:lvl7pPr>
                      <a:lvl8pPr marL="3200400" algn="l" defTabSz="914400" rtl="0" eaLnBrk="1" latinLnBrk="1" hangingPunct="1">
                        <a:defRPr sz="1800" kern="1200">
                          <a:solidFill>
                            <a:schemeClr val="tx1"/>
                          </a:solidFill>
                          <a:latin typeface="맑은 고딕"/>
                          <a:ea typeface="돋움"/>
                        </a:defRPr>
                      </a:lvl8pPr>
                      <a:lvl9pPr marL="3657600" algn="l" defTabSz="914400" rtl="0" eaLnBrk="1" latinLnBrk="1" hangingPunct="1">
                        <a:defRPr sz="1800" kern="1200">
                          <a:solidFill>
                            <a:schemeClr val="tx1"/>
                          </a:solidFill>
                          <a:latin typeface="맑은 고딕"/>
                          <a:ea typeface="돋움"/>
                        </a:defRPr>
                      </a:lvl9pPr>
                    </a:lstStyle>
                    <a:p>
                      <a:pPr algn="ctr" latinLnBrk="1">
                        <a:lnSpc>
                          <a:spcPct val="100000"/>
                        </a:lnSpc>
                      </a:pPr>
                      <a:r>
                        <a:rPr lang="en-US" altLang="ko-KR" sz="1800" b="1" baseline="0" dirty="0">
                          <a:solidFill>
                            <a:schemeClr val="bg1"/>
                          </a:solidFill>
                          <a:latin typeface="Arial" panose="020B0604020202020204" pitchFamily="34" charset="0"/>
                          <a:cs typeface="Arial" panose="020B0604020202020204" pitchFamily="34" charset="0"/>
                        </a:rPr>
                        <a:t>Ticagrelor-based 12-month DAPT</a:t>
                      </a:r>
                    </a:p>
                    <a:p>
                      <a:pPr algn="ctr" latinLnBrk="1">
                        <a:lnSpc>
                          <a:spcPct val="100000"/>
                        </a:lnSpc>
                      </a:pPr>
                      <a:r>
                        <a:rPr lang="en-US" altLang="ko-KR" sz="1800" b="1" baseline="0" dirty="0">
                          <a:solidFill>
                            <a:schemeClr val="bg1"/>
                          </a:solidFill>
                          <a:latin typeface="Arial" panose="020B0604020202020204" pitchFamily="34" charset="0"/>
                          <a:cs typeface="Arial" panose="020B0604020202020204" pitchFamily="34" charset="0"/>
                        </a:rPr>
                        <a:t>N=1,424</a:t>
                      </a:r>
                    </a:p>
                  </a:txBody>
                  <a:tcPr marL="29708" marR="29708" marT="54014" marB="27007"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cxnSp>
        <p:nvCxnSpPr>
          <p:cNvPr id="9" name="직선 연결선[R] 59">
            <a:extLst>
              <a:ext uri="{FF2B5EF4-FFF2-40B4-BE49-F238E27FC236}">
                <a16:creationId xmlns:a16="http://schemas.microsoft.com/office/drawing/2014/main" id="{E711FBE7-0A24-5A29-B318-F26C46FD8D78}"/>
              </a:ext>
            </a:extLst>
          </p:cNvPr>
          <p:cNvCxnSpPr>
            <a:cxnSpLocks/>
            <a:stCxn id="5" idx="3"/>
            <a:endCxn id="6" idx="0"/>
          </p:cNvCxnSpPr>
          <p:nvPr/>
        </p:nvCxnSpPr>
        <p:spPr>
          <a:xfrm flipH="1">
            <a:off x="2828043" y="1619127"/>
            <a:ext cx="1059034" cy="451155"/>
          </a:xfrm>
          <a:prstGeom prst="line">
            <a:avLst/>
          </a:prstGeom>
          <a:noFill/>
          <a:ln w="19050" cap="flat" cmpd="sng" algn="ctr">
            <a:solidFill>
              <a:srgbClr val="FFFFFF"/>
            </a:solidFill>
            <a:prstDash val="solid"/>
          </a:ln>
          <a:effectLst/>
        </p:spPr>
      </p:cxnSp>
      <p:cxnSp>
        <p:nvCxnSpPr>
          <p:cNvPr id="10" name="직선 연결선[R] 61">
            <a:extLst>
              <a:ext uri="{FF2B5EF4-FFF2-40B4-BE49-F238E27FC236}">
                <a16:creationId xmlns:a16="http://schemas.microsoft.com/office/drawing/2014/main" id="{27B8784C-4FE0-6F89-AF7B-AB9824F4D333}"/>
              </a:ext>
            </a:extLst>
          </p:cNvPr>
          <p:cNvCxnSpPr>
            <a:cxnSpLocks/>
            <a:stCxn id="5" idx="5"/>
            <a:endCxn id="8" idx="0"/>
          </p:cNvCxnSpPr>
          <p:nvPr/>
        </p:nvCxnSpPr>
        <p:spPr>
          <a:xfrm>
            <a:off x="6404414" y="1619127"/>
            <a:ext cx="1000430" cy="451155"/>
          </a:xfrm>
          <a:prstGeom prst="line">
            <a:avLst/>
          </a:prstGeom>
          <a:noFill/>
          <a:ln w="19050" cap="flat" cmpd="sng" algn="ctr">
            <a:solidFill>
              <a:srgbClr val="FFFFFF"/>
            </a:solidFill>
            <a:prstDash val="solid"/>
          </a:ln>
          <a:effectLst/>
        </p:spPr>
      </p:cxnSp>
      <p:graphicFrame>
        <p:nvGraphicFramePr>
          <p:cNvPr id="11" name="표 64">
            <a:extLst>
              <a:ext uri="{FF2B5EF4-FFF2-40B4-BE49-F238E27FC236}">
                <a16:creationId xmlns:a16="http://schemas.microsoft.com/office/drawing/2014/main" id="{FA2DAB3B-A511-8453-63B4-49CBEDA9ED4E}"/>
              </a:ext>
            </a:extLst>
          </p:cNvPr>
          <p:cNvGraphicFramePr>
            <a:graphicFrameLocks noGrp="1"/>
          </p:cNvGraphicFramePr>
          <p:nvPr>
            <p:extLst/>
          </p:nvPr>
        </p:nvGraphicFramePr>
        <p:xfrm>
          <a:off x="859739" y="3058221"/>
          <a:ext cx="4213995" cy="2173776"/>
        </p:xfrm>
        <a:graphic>
          <a:graphicData uri="http://schemas.openxmlformats.org/drawingml/2006/table">
            <a:tbl>
              <a:tblPr/>
              <a:tblGrid>
                <a:gridCol w="575035">
                  <a:extLst>
                    <a:ext uri="{9D8B030D-6E8A-4147-A177-3AD203B41FA5}">
                      <a16:colId xmlns:a16="http://schemas.microsoft.com/office/drawing/2014/main" val="20000"/>
                    </a:ext>
                  </a:extLst>
                </a:gridCol>
                <a:gridCol w="587452">
                  <a:extLst>
                    <a:ext uri="{9D8B030D-6E8A-4147-A177-3AD203B41FA5}">
                      <a16:colId xmlns:a16="http://schemas.microsoft.com/office/drawing/2014/main" val="142087023"/>
                    </a:ext>
                  </a:extLst>
                </a:gridCol>
                <a:gridCol w="3051508">
                  <a:extLst>
                    <a:ext uri="{9D8B030D-6E8A-4147-A177-3AD203B41FA5}">
                      <a16:colId xmlns:a16="http://schemas.microsoft.com/office/drawing/2014/main" val="2272257880"/>
                    </a:ext>
                  </a:extLst>
                </a:gridCol>
              </a:tblGrid>
              <a:tr h="271722">
                <a:tc>
                  <a:txBody>
                    <a:bodyPr/>
                    <a:lstStyle>
                      <a:lvl1pPr marL="0" algn="l" defTabSz="914400" rtl="0" eaLnBrk="1" latinLnBrk="1" hangingPunct="1">
                        <a:defRPr sz="1800" kern="1200">
                          <a:solidFill>
                            <a:schemeClr val="tx1"/>
                          </a:solidFill>
                          <a:latin typeface="맑은 고딕"/>
                          <a:ea typeface="돋움"/>
                        </a:defRPr>
                      </a:lvl1pPr>
                      <a:lvl2pPr marL="457200" algn="l" defTabSz="914400" rtl="0" eaLnBrk="1" latinLnBrk="1" hangingPunct="1">
                        <a:defRPr sz="1800" kern="1200">
                          <a:solidFill>
                            <a:schemeClr val="tx1"/>
                          </a:solidFill>
                          <a:latin typeface="맑은 고딕"/>
                          <a:ea typeface="돋움"/>
                        </a:defRPr>
                      </a:lvl2pPr>
                      <a:lvl3pPr marL="914400" algn="l" defTabSz="914400" rtl="0" eaLnBrk="1" latinLnBrk="1" hangingPunct="1">
                        <a:defRPr sz="1800" kern="1200">
                          <a:solidFill>
                            <a:schemeClr val="tx1"/>
                          </a:solidFill>
                          <a:latin typeface="맑은 고딕"/>
                          <a:ea typeface="돋움"/>
                        </a:defRPr>
                      </a:lvl3pPr>
                      <a:lvl4pPr marL="1371600" algn="l" defTabSz="914400" rtl="0" eaLnBrk="1" latinLnBrk="1" hangingPunct="1">
                        <a:defRPr sz="1800" kern="1200">
                          <a:solidFill>
                            <a:schemeClr val="tx1"/>
                          </a:solidFill>
                          <a:latin typeface="맑은 고딕"/>
                          <a:ea typeface="돋움"/>
                        </a:defRPr>
                      </a:lvl4pPr>
                      <a:lvl5pPr marL="1828800" algn="l" defTabSz="914400" rtl="0" eaLnBrk="1" latinLnBrk="1" hangingPunct="1">
                        <a:defRPr sz="1800" kern="1200">
                          <a:solidFill>
                            <a:schemeClr val="tx1"/>
                          </a:solidFill>
                          <a:latin typeface="맑은 고딕"/>
                          <a:ea typeface="돋움"/>
                        </a:defRPr>
                      </a:lvl5pPr>
                      <a:lvl6pPr marL="2286000" algn="l" defTabSz="914400" rtl="0" eaLnBrk="1" latinLnBrk="1" hangingPunct="1">
                        <a:defRPr sz="1800" kern="1200">
                          <a:solidFill>
                            <a:schemeClr val="tx1"/>
                          </a:solidFill>
                          <a:latin typeface="맑은 고딕"/>
                          <a:ea typeface="돋움"/>
                        </a:defRPr>
                      </a:lvl6pPr>
                      <a:lvl7pPr marL="2743200" algn="l" defTabSz="914400" rtl="0" eaLnBrk="1" latinLnBrk="1" hangingPunct="1">
                        <a:defRPr sz="1800" kern="1200">
                          <a:solidFill>
                            <a:schemeClr val="tx1"/>
                          </a:solidFill>
                          <a:latin typeface="맑은 고딕"/>
                          <a:ea typeface="돋움"/>
                        </a:defRPr>
                      </a:lvl7pPr>
                      <a:lvl8pPr marL="3200400" algn="l" defTabSz="914400" rtl="0" eaLnBrk="1" latinLnBrk="1" hangingPunct="1">
                        <a:defRPr sz="1800" kern="1200">
                          <a:solidFill>
                            <a:schemeClr val="tx1"/>
                          </a:solidFill>
                          <a:latin typeface="맑은 고딕"/>
                          <a:ea typeface="돋움"/>
                        </a:defRPr>
                      </a:lvl8pPr>
                      <a:lvl9pPr marL="3657600" algn="l" defTabSz="914400" rtl="0" eaLnBrk="1" latinLnBrk="1" hangingPunct="1">
                        <a:defRPr sz="1800" kern="1200">
                          <a:solidFill>
                            <a:schemeClr val="tx1"/>
                          </a:solidFill>
                          <a:latin typeface="맑은 고딕"/>
                          <a:ea typeface="돋움"/>
                        </a:defRPr>
                      </a:lvl9pPr>
                    </a:lstStyle>
                    <a:p>
                      <a:pPr algn="r" latinLnBrk="1">
                        <a:lnSpc>
                          <a:spcPct val="100000"/>
                        </a:lnSpc>
                      </a:pPr>
                      <a:r>
                        <a:rPr lang="en-US" altLang="ko-KR" sz="1400" b="1" dirty="0">
                          <a:solidFill>
                            <a:schemeClr val="bg1"/>
                          </a:solidFill>
                          <a:latin typeface="Arial" panose="020B0604020202020204" pitchFamily="34" charset="0"/>
                          <a:cs typeface="Arial" panose="020B0604020202020204" pitchFamily="34" charset="0"/>
                        </a:rPr>
                        <a:t>205</a:t>
                      </a:r>
                    </a:p>
                  </a:txBody>
                  <a:tcPr marL="40511" marR="40511" marT="13504" marB="13504"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2725" rtl="0" eaLnBrk="1" latinLnBrk="0" hangingPunct="1">
                        <a:defRPr sz="1800" kern="1200">
                          <a:solidFill>
                            <a:schemeClr val="tx1"/>
                          </a:solidFill>
                          <a:latin typeface="Arial"/>
                          <a:ea typeface="돋움"/>
                        </a:defRPr>
                      </a:lvl1pPr>
                      <a:lvl2pPr marL="456364" algn="l" defTabSz="912725" rtl="0" eaLnBrk="1" latinLnBrk="0" hangingPunct="1">
                        <a:defRPr sz="1800" kern="1200">
                          <a:solidFill>
                            <a:schemeClr val="tx1"/>
                          </a:solidFill>
                          <a:latin typeface="Arial"/>
                          <a:ea typeface="돋움"/>
                        </a:defRPr>
                      </a:lvl2pPr>
                      <a:lvl3pPr marL="912725" algn="l" defTabSz="912725" rtl="0" eaLnBrk="1" latinLnBrk="0" hangingPunct="1">
                        <a:defRPr sz="1800" kern="1200">
                          <a:solidFill>
                            <a:schemeClr val="tx1"/>
                          </a:solidFill>
                          <a:latin typeface="Arial"/>
                          <a:ea typeface="돋움"/>
                        </a:defRPr>
                      </a:lvl3pPr>
                      <a:lvl4pPr marL="1369084" algn="l" defTabSz="912725" rtl="0" eaLnBrk="1" latinLnBrk="0" hangingPunct="1">
                        <a:defRPr sz="1800" kern="1200">
                          <a:solidFill>
                            <a:schemeClr val="tx1"/>
                          </a:solidFill>
                          <a:latin typeface="Arial"/>
                          <a:ea typeface="돋움"/>
                        </a:defRPr>
                      </a:lvl4pPr>
                      <a:lvl5pPr marL="1825438" algn="l" defTabSz="912725" rtl="0" eaLnBrk="1" latinLnBrk="0" hangingPunct="1">
                        <a:defRPr sz="1800" kern="1200">
                          <a:solidFill>
                            <a:schemeClr val="tx1"/>
                          </a:solidFill>
                          <a:latin typeface="Arial"/>
                          <a:ea typeface="돋움"/>
                        </a:defRPr>
                      </a:lvl5pPr>
                      <a:lvl6pPr marL="2281798" algn="l" defTabSz="912725" rtl="0" eaLnBrk="1" latinLnBrk="0" hangingPunct="1">
                        <a:defRPr sz="1800" kern="1200">
                          <a:solidFill>
                            <a:schemeClr val="tx1"/>
                          </a:solidFill>
                          <a:latin typeface="Arial"/>
                          <a:ea typeface="돋움"/>
                        </a:defRPr>
                      </a:lvl6pPr>
                      <a:lvl7pPr marL="2738156" algn="l" defTabSz="912725" rtl="0" eaLnBrk="1" latinLnBrk="0" hangingPunct="1">
                        <a:defRPr sz="1800" kern="1200">
                          <a:solidFill>
                            <a:schemeClr val="tx1"/>
                          </a:solidFill>
                          <a:latin typeface="Arial"/>
                          <a:ea typeface="돋움"/>
                        </a:defRPr>
                      </a:lvl7pPr>
                      <a:lvl8pPr marL="3194513" algn="l" defTabSz="912725" rtl="0" eaLnBrk="1" latinLnBrk="0" hangingPunct="1">
                        <a:defRPr sz="1800" kern="1200">
                          <a:solidFill>
                            <a:schemeClr val="tx1"/>
                          </a:solidFill>
                          <a:latin typeface="Arial"/>
                          <a:ea typeface="돋움"/>
                        </a:defRPr>
                      </a:lvl8pPr>
                      <a:lvl9pPr marL="3650876" algn="l" defTabSz="912725" rtl="0" eaLnBrk="1" latinLnBrk="0" hangingPunct="1">
                        <a:defRPr sz="1800" kern="1200">
                          <a:solidFill>
                            <a:schemeClr val="tx1"/>
                          </a:solidFill>
                          <a:latin typeface="Arial"/>
                          <a:ea typeface="돋움"/>
                        </a:defRPr>
                      </a:lvl9pPr>
                    </a:lstStyle>
                    <a:p>
                      <a:pPr marL="0" marR="0" lvl="0" indent="0" algn="l" defTabSz="914363" rtl="0" eaLnBrk="1" fontAlgn="auto" latinLnBrk="1" hangingPunct="1">
                        <a:lnSpc>
                          <a:spcPct val="100000"/>
                        </a:lnSpc>
                        <a:spcBef>
                          <a:spcPts val="0"/>
                        </a:spcBef>
                        <a:spcAft>
                          <a:spcPts val="0"/>
                        </a:spcAft>
                        <a:buClrTx/>
                        <a:buSzTx/>
                        <a:buFontTx/>
                        <a:buNone/>
                        <a:tabLst/>
                        <a:defRPr/>
                      </a:pPr>
                      <a:r>
                        <a:rPr lang="en-US" altLang="ko-KR" sz="1400" b="1" dirty="0">
                          <a:solidFill>
                            <a:schemeClr val="bg1"/>
                          </a:solidFill>
                          <a:latin typeface="Arial" panose="020B0604020202020204" pitchFamily="34" charset="0"/>
                          <a:cs typeface="Arial" panose="020B0604020202020204" pitchFamily="34" charset="0"/>
                        </a:rPr>
                        <a:t>did</a:t>
                      </a:r>
                      <a:r>
                        <a:rPr lang="en-US" altLang="ko-KR" sz="1400" b="1" baseline="0" dirty="0">
                          <a:solidFill>
                            <a:schemeClr val="bg1"/>
                          </a:solidFill>
                          <a:latin typeface="Arial" panose="020B0604020202020204" pitchFamily="34" charset="0"/>
                          <a:cs typeface="Arial" panose="020B0604020202020204" pitchFamily="34" charset="0"/>
                        </a:rPr>
                        <a:t> not receive the allocated therapy</a:t>
                      </a:r>
                    </a:p>
                  </a:txBody>
                  <a:tcPr marL="40511" marR="40511" marT="13504" marB="13504"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ko-Kore-KR" altLang="en-US"/>
                    </a:p>
                  </a:txBody>
                  <a:tcPr/>
                </a:tc>
                <a:extLst>
                  <a:ext uri="{0D108BD9-81ED-4DB2-BD59-A6C34878D82A}">
                    <a16:rowId xmlns:a16="http://schemas.microsoft.com/office/drawing/2014/main" val="10000"/>
                  </a:ext>
                </a:extLst>
              </a:tr>
              <a:tr h="271722">
                <a:tc>
                  <a:txBody>
                    <a:bodyPr/>
                    <a:lstStyle>
                      <a:lvl1pPr marL="0" algn="l" defTabSz="912725" rtl="0" eaLnBrk="1" latinLnBrk="0" hangingPunct="1">
                        <a:defRPr sz="1800" kern="1200">
                          <a:solidFill>
                            <a:schemeClr val="tx1"/>
                          </a:solidFill>
                          <a:latin typeface="Arial"/>
                          <a:ea typeface="돋움"/>
                        </a:defRPr>
                      </a:lvl1pPr>
                      <a:lvl2pPr marL="456364" algn="l" defTabSz="912725" rtl="0" eaLnBrk="1" latinLnBrk="0" hangingPunct="1">
                        <a:defRPr sz="1800" kern="1200">
                          <a:solidFill>
                            <a:schemeClr val="tx1"/>
                          </a:solidFill>
                          <a:latin typeface="Arial"/>
                          <a:ea typeface="돋움"/>
                        </a:defRPr>
                      </a:lvl2pPr>
                      <a:lvl3pPr marL="912725" algn="l" defTabSz="912725" rtl="0" eaLnBrk="1" latinLnBrk="0" hangingPunct="1">
                        <a:defRPr sz="1800" kern="1200">
                          <a:solidFill>
                            <a:schemeClr val="tx1"/>
                          </a:solidFill>
                          <a:latin typeface="Arial"/>
                          <a:ea typeface="돋움"/>
                        </a:defRPr>
                      </a:lvl3pPr>
                      <a:lvl4pPr marL="1369084" algn="l" defTabSz="912725" rtl="0" eaLnBrk="1" latinLnBrk="0" hangingPunct="1">
                        <a:defRPr sz="1800" kern="1200">
                          <a:solidFill>
                            <a:schemeClr val="tx1"/>
                          </a:solidFill>
                          <a:latin typeface="Arial"/>
                          <a:ea typeface="돋움"/>
                        </a:defRPr>
                      </a:lvl4pPr>
                      <a:lvl5pPr marL="1825438" algn="l" defTabSz="912725" rtl="0" eaLnBrk="1" latinLnBrk="0" hangingPunct="1">
                        <a:defRPr sz="1800" kern="1200">
                          <a:solidFill>
                            <a:schemeClr val="tx1"/>
                          </a:solidFill>
                          <a:latin typeface="Arial"/>
                          <a:ea typeface="돋움"/>
                        </a:defRPr>
                      </a:lvl5pPr>
                      <a:lvl6pPr marL="2281798" algn="l" defTabSz="912725" rtl="0" eaLnBrk="1" latinLnBrk="0" hangingPunct="1">
                        <a:defRPr sz="1800" kern="1200">
                          <a:solidFill>
                            <a:schemeClr val="tx1"/>
                          </a:solidFill>
                          <a:latin typeface="Arial"/>
                          <a:ea typeface="돋움"/>
                        </a:defRPr>
                      </a:lvl6pPr>
                      <a:lvl7pPr marL="2738156" algn="l" defTabSz="912725" rtl="0" eaLnBrk="1" latinLnBrk="0" hangingPunct="1">
                        <a:defRPr sz="1800" kern="1200">
                          <a:solidFill>
                            <a:schemeClr val="tx1"/>
                          </a:solidFill>
                          <a:latin typeface="Arial"/>
                          <a:ea typeface="돋움"/>
                        </a:defRPr>
                      </a:lvl7pPr>
                      <a:lvl8pPr marL="3194513" algn="l" defTabSz="912725" rtl="0" eaLnBrk="1" latinLnBrk="0" hangingPunct="1">
                        <a:defRPr sz="1800" kern="1200">
                          <a:solidFill>
                            <a:schemeClr val="tx1"/>
                          </a:solidFill>
                          <a:latin typeface="Arial"/>
                          <a:ea typeface="돋움"/>
                        </a:defRPr>
                      </a:lvl8pPr>
                      <a:lvl9pPr marL="3650876" algn="l" defTabSz="912725" rtl="0" eaLnBrk="1" latinLnBrk="0" hangingPunct="1">
                        <a:defRPr sz="1800" kern="1200">
                          <a:solidFill>
                            <a:schemeClr val="tx1"/>
                          </a:solidFill>
                          <a:latin typeface="Arial"/>
                          <a:ea typeface="돋움"/>
                        </a:defRPr>
                      </a:lvl9pPr>
                    </a:lstStyle>
                    <a:p>
                      <a:pPr latinLnBrk="1">
                        <a:lnSpc>
                          <a:spcPct val="100000"/>
                        </a:lnSpc>
                      </a:pPr>
                      <a:endParaRPr lang="en-US" altLang="ko-KR" sz="1400" b="1" baseline="0" dirty="0">
                        <a:solidFill>
                          <a:schemeClr val="bg1"/>
                        </a:solidFill>
                        <a:latin typeface="Arial" panose="020B0604020202020204" pitchFamily="34" charset="0"/>
                        <a:cs typeface="Arial" panose="020B0604020202020204" pitchFamily="34" charset="0"/>
                      </a:endParaRPr>
                    </a:p>
                  </a:txBody>
                  <a:tcPr marL="40511" marR="40511" marT="13504" marB="13504"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Arial"/>
                          <a:ea typeface="돋움"/>
                        </a:defRPr>
                      </a:lvl1pPr>
                      <a:lvl2pPr marL="456364" algn="l" defTabSz="912725" rtl="0" eaLnBrk="1" latinLnBrk="0" hangingPunct="1">
                        <a:defRPr sz="1800" kern="1200">
                          <a:solidFill>
                            <a:schemeClr val="tx1"/>
                          </a:solidFill>
                          <a:latin typeface="Arial"/>
                          <a:ea typeface="돋움"/>
                        </a:defRPr>
                      </a:lvl2pPr>
                      <a:lvl3pPr marL="912725" algn="l" defTabSz="912725" rtl="0" eaLnBrk="1" latinLnBrk="0" hangingPunct="1">
                        <a:defRPr sz="1800" kern="1200">
                          <a:solidFill>
                            <a:schemeClr val="tx1"/>
                          </a:solidFill>
                          <a:latin typeface="Arial"/>
                          <a:ea typeface="돋움"/>
                        </a:defRPr>
                      </a:lvl3pPr>
                      <a:lvl4pPr marL="1369084" algn="l" defTabSz="912725" rtl="0" eaLnBrk="1" latinLnBrk="0" hangingPunct="1">
                        <a:defRPr sz="1800" kern="1200">
                          <a:solidFill>
                            <a:schemeClr val="tx1"/>
                          </a:solidFill>
                          <a:latin typeface="Arial"/>
                          <a:ea typeface="돋움"/>
                        </a:defRPr>
                      </a:lvl4pPr>
                      <a:lvl5pPr marL="1825438" algn="l" defTabSz="912725" rtl="0" eaLnBrk="1" latinLnBrk="0" hangingPunct="1">
                        <a:defRPr sz="1800" kern="1200">
                          <a:solidFill>
                            <a:schemeClr val="tx1"/>
                          </a:solidFill>
                          <a:latin typeface="Arial"/>
                          <a:ea typeface="돋움"/>
                        </a:defRPr>
                      </a:lvl5pPr>
                      <a:lvl6pPr marL="2281798" algn="l" defTabSz="912725" rtl="0" eaLnBrk="1" latinLnBrk="0" hangingPunct="1">
                        <a:defRPr sz="1800" kern="1200">
                          <a:solidFill>
                            <a:schemeClr val="tx1"/>
                          </a:solidFill>
                          <a:latin typeface="Arial"/>
                          <a:ea typeface="돋움"/>
                        </a:defRPr>
                      </a:lvl6pPr>
                      <a:lvl7pPr marL="2738156" algn="l" defTabSz="912725" rtl="0" eaLnBrk="1" latinLnBrk="0" hangingPunct="1">
                        <a:defRPr sz="1800" kern="1200">
                          <a:solidFill>
                            <a:schemeClr val="tx1"/>
                          </a:solidFill>
                          <a:latin typeface="Arial"/>
                          <a:ea typeface="돋움"/>
                        </a:defRPr>
                      </a:lvl7pPr>
                      <a:lvl8pPr marL="3194513" algn="l" defTabSz="912725" rtl="0" eaLnBrk="1" latinLnBrk="0" hangingPunct="1">
                        <a:defRPr sz="1800" kern="1200">
                          <a:solidFill>
                            <a:schemeClr val="tx1"/>
                          </a:solidFill>
                          <a:latin typeface="Arial"/>
                          <a:ea typeface="돋움"/>
                        </a:defRPr>
                      </a:lvl8pPr>
                      <a:lvl9pPr marL="3650876" algn="l" defTabSz="912725" rtl="0" eaLnBrk="1" latinLnBrk="0" hangingPunct="1">
                        <a:defRPr sz="1800" kern="1200">
                          <a:solidFill>
                            <a:schemeClr val="tx1"/>
                          </a:solidFill>
                          <a:latin typeface="Arial"/>
                          <a:ea typeface="돋움"/>
                        </a:defRPr>
                      </a:lvl9pPr>
                    </a:lstStyle>
                    <a:p>
                      <a:pPr algn="r" latinLnBrk="1">
                        <a:lnSpc>
                          <a:spcPct val="100000"/>
                        </a:lnSpc>
                      </a:pPr>
                      <a:r>
                        <a:rPr lang="en-US" altLang="ko-KR" sz="1400" b="1" baseline="0" dirty="0">
                          <a:solidFill>
                            <a:schemeClr val="bg1"/>
                          </a:solidFill>
                          <a:latin typeface="Arial" panose="020B0604020202020204" pitchFamily="34" charset="0"/>
                          <a:cs typeface="Arial" panose="020B0604020202020204" pitchFamily="34" charset="0"/>
                        </a:rPr>
                        <a:t>122</a:t>
                      </a:r>
                    </a:p>
                  </a:txBody>
                  <a:tcPr marL="40511" marR="40511" marT="13504" marB="1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Arial"/>
                          <a:ea typeface="돋움"/>
                        </a:defRPr>
                      </a:lvl1pPr>
                      <a:lvl2pPr marL="456364" algn="l" defTabSz="912725" rtl="0" eaLnBrk="1" latinLnBrk="0" hangingPunct="1">
                        <a:defRPr sz="1800" kern="1200">
                          <a:solidFill>
                            <a:schemeClr val="tx1"/>
                          </a:solidFill>
                          <a:latin typeface="Arial"/>
                          <a:ea typeface="돋움"/>
                        </a:defRPr>
                      </a:lvl2pPr>
                      <a:lvl3pPr marL="912725" algn="l" defTabSz="912725" rtl="0" eaLnBrk="1" latinLnBrk="0" hangingPunct="1">
                        <a:defRPr sz="1800" kern="1200">
                          <a:solidFill>
                            <a:schemeClr val="tx1"/>
                          </a:solidFill>
                          <a:latin typeface="Arial"/>
                          <a:ea typeface="돋움"/>
                        </a:defRPr>
                      </a:lvl3pPr>
                      <a:lvl4pPr marL="1369084" algn="l" defTabSz="912725" rtl="0" eaLnBrk="1" latinLnBrk="0" hangingPunct="1">
                        <a:defRPr sz="1800" kern="1200">
                          <a:solidFill>
                            <a:schemeClr val="tx1"/>
                          </a:solidFill>
                          <a:latin typeface="Arial"/>
                          <a:ea typeface="돋움"/>
                        </a:defRPr>
                      </a:lvl4pPr>
                      <a:lvl5pPr marL="1825438" algn="l" defTabSz="912725" rtl="0" eaLnBrk="1" latinLnBrk="0" hangingPunct="1">
                        <a:defRPr sz="1800" kern="1200">
                          <a:solidFill>
                            <a:schemeClr val="tx1"/>
                          </a:solidFill>
                          <a:latin typeface="Arial"/>
                          <a:ea typeface="돋움"/>
                        </a:defRPr>
                      </a:lvl5pPr>
                      <a:lvl6pPr marL="2281798" algn="l" defTabSz="912725" rtl="0" eaLnBrk="1" latinLnBrk="0" hangingPunct="1">
                        <a:defRPr sz="1800" kern="1200">
                          <a:solidFill>
                            <a:schemeClr val="tx1"/>
                          </a:solidFill>
                          <a:latin typeface="Arial"/>
                          <a:ea typeface="돋움"/>
                        </a:defRPr>
                      </a:lvl6pPr>
                      <a:lvl7pPr marL="2738156" algn="l" defTabSz="912725" rtl="0" eaLnBrk="1" latinLnBrk="0" hangingPunct="1">
                        <a:defRPr sz="1800" kern="1200">
                          <a:solidFill>
                            <a:schemeClr val="tx1"/>
                          </a:solidFill>
                          <a:latin typeface="Arial"/>
                          <a:ea typeface="돋움"/>
                        </a:defRPr>
                      </a:lvl7pPr>
                      <a:lvl8pPr marL="3194513" algn="l" defTabSz="912725" rtl="0" eaLnBrk="1" latinLnBrk="0" hangingPunct="1">
                        <a:defRPr sz="1800" kern="1200">
                          <a:solidFill>
                            <a:schemeClr val="tx1"/>
                          </a:solidFill>
                          <a:latin typeface="Arial"/>
                          <a:ea typeface="돋움"/>
                        </a:defRPr>
                      </a:lvl8pPr>
                      <a:lvl9pPr marL="3650876" algn="l" defTabSz="912725" rtl="0" eaLnBrk="1" latinLnBrk="0" hangingPunct="1">
                        <a:defRPr sz="1800" kern="1200">
                          <a:solidFill>
                            <a:schemeClr val="tx1"/>
                          </a:solidFill>
                          <a:latin typeface="Arial"/>
                          <a:ea typeface="돋움"/>
                        </a:defRPr>
                      </a:lvl9pPr>
                    </a:lstStyle>
                    <a:p>
                      <a:pPr latinLnBrk="1">
                        <a:lnSpc>
                          <a:spcPct val="100000"/>
                        </a:lnSpc>
                      </a:pPr>
                      <a:r>
                        <a:rPr lang="en-US" altLang="ko-KR" sz="1400" b="1" baseline="0" dirty="0">
                          <a:solidFill>
                            <a:schemeClr val="bg1"/>
                          </a:solidFill>
                          <a:latin typeface="Arial" panose="020B0604020202020204" pitchFamily="34" charset="0"/>
                          <a:cs typeface="Arial" panose="020B0604020202020204" pitchFamily="34" charset="0"/>
                        </a:rPr>
                        <a:t>aspirin &gt;30 days</a:t>
                      </a:r>
                    </a:p>
                  </a:txBody>
                  <a:tcPr marL="40511" marR="40511" marT="13504" marB="13504"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2353659"/>
                  </a:ext>
                </a:extLst>
              </a:tr>
              <a:tr h="271722">
                <a:tc>
                  <a:txBody>
                    <a:bodyPr/>
                    <a:lstStyle>
                      <a:lvl1pPr marL="0" algn="l" defTabSz="912725" rtl="0" eaLnBrk="1" latinLnBrk="0" hangingPunct="1">
                        <a:defRPr sz="1800" kern="1200">
                          <a:solidFill>
                            <a:schemeClr val="tx1"/>
                          </a:solidFill>
                          <a:latin typeface="Arial"/>
                          <a:ea typeface="돋움"/>
                        </a:defRPr>
                      </a:lvl1pPr>
                      <a:lvl2pPr marL="456364" algn="l" defTabSz="912725" rtl="0" eaLnBrk="1" latinLnBrk="0" hangingPunct="1">
                        <a:defRPr sz="1800" kern="1200">
                          <a:solidFill>
                            <a:schemeClr val="tx1"/>
                          </a:solidFill>
                          <a:latin typeface="Arial"/>
                          <a:ea typeface="돋움"/>
                        </a:defRPr>
                      </a:lvl2pPr>
                      <a:lvl3pPr marL="912725" algn="l" defTabSz="912725" rtl="0" eaLnBrk="1" latinLnBrk="0" hangingPunct="1">
                        <a:defRPr sz="1800" kern="1200">
                          <a:solidFill>
                            <a:schemeClr val="tx1"/>
                          </a:solidFill>
                          <a:latin typeface="Arial"/>
                          <a:ea typeface="돋움"/>
                        </a:defRPr>
                      </a:lvl3pPr>
                      <a:lvl4pPr marL="1369084" algn="l" defTabSz="912725" rtl="0" eaLnBrk="1" latinLnBrk="0" hangingPunct="1">
                        <a:defRPr sz="1800" kern="1200">
                          <a:solidFill>
                            <a:schemeClr val="tx1"/>
                          </a:solidFill>
                          <a:latin typeface="Arial"/>
                          <a:ea typeface="돋움"/>
                        </a:defRPr>
                      </a:lvl4pPr>
                      <a:lvl5pPr marL="1825438" algn="l" defTabSz="912725" rtl="0" eaLnBrk="1" latinLnBrk="0" hangingPunct="1">
                        <a:defRPr sz="1800" kern="1200">
                          <a:solidFill>
                            <a:schemeClr val="tx1"/>
                          </a:solidFill>
                          <a:latin typeface="Arial"/>
                          <a:ea typeface="돋움"/>
                        </a:defRPr>
                      </a:lvl5pPr>
                      <a:lvl6pPr marL="2281798" algn="l" defTabSz="912725" rtl="0" eaLnBrk="1" latinLnBrk="0" hangingPunct="1">
                        <a:defRPr sz="1800" kern="1200">
                          <a:solidFill>
                            <a:schemeClr val="tx1"/>
                          </a:solidFill>
                          <a:latin typeface="Arial"/>
                          <a:ea typeface="돋움"/>
                        </a:defRPr>
                      </a:lvl6pPr>
                      <a:lvl7pPr marL="2738156" algn="l" defTabSz="912725" rtl="0" eaLnBrk="1" latinLnBrk="0" hangingPunct="1">
                        <a:defRPr sz="1800" kern="1200">
                          <a:solidFill>
                            <a:schemeClr val="tx1"/>
                          </a:solidFill>
                          <a:latin typeface="Arial"/>
                          <a:ea typeface="돋움"/>
                        </a:defRPr>
                      </a:lvl7pPr>
                      <a:lvl8pPr marL="3194513" algn="l" defTabSz="912725" rtl="0" eaLnBrk="1" latinLnBrk="0" hangingPunct="1">
                        <a:defRPr sz="1800" kern="1200">
                          <a:solidFill>
                            <a:schemeClr val="tx1"/>
                          </a:solidFill>
                          <a:latin typeface="Arial"/>
                          <a:ea typeface="돋움"/>
                        </a:defRPr>
                      </a:lvl8pPr>
                      <a:lvl9pPr marL="3650876" algn="l" defTabSz="912725" rtl="0" eaLnBrk="1" latinLnBrk="0" hangingPunct="1">
                        <a:defRPr sz="1800" kern="1200">
                          <a:solidFill>
                            <a:schemeClr val="tx1"/>
                          </a:solidFill>
                          <a:latin typeface="Arial"/>
                          <a:ea typeface="돋움"/>
                        </a:defRPr>
                      </a:lvl9pPr>
                    </a:lstStyle>
                    <a:p>
                      <a:pPr latinLnBrk="1">
                        <a:lnSpc>
                          <a:spcPct val="100000"/>
                        </a:lnSpc>
                      </a:pPr>
                      <a:endParaRPr lang="en-US" altLang="ko-KR" sz="1400" b="1" baseline="0" dirty="0">
                        <a:solidFill>
                          <a:schemeClr val="bg1"/>
                        </a:solidFill>
                        <a:latin typeface="Arial" panose="020B0604020202020204" pitchFamily="34" charset="0"/>
                        <a:cs typeface="Arial" panose="020B0604020202020204" pitchFamily="34" charset="0"/>
                      </a:endParaRPr>
                    </a:p>
                  </a:txBody>
                  <a:tcPr marL="40511" marR="40511" marT="13504" marB="13504"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Arial"/>
                          <a:ea typeface="돋움"/>
                        </a:defRPr>
                      </a:lvl1pPr>
                      <a:lvl2pPr marL="456364" algn="l" defTabSz="912725" rtl="0" eaLnBrk="1" latinLnBrk="0" hangingPunct="1">
                        <a:defRPr sz="1800" kern="1200">
                          <a:solidFill>
                            <a:schemeClr val="tx1"/>
                          </a:solidFill>
                          <a:latin typeface="Arial"/>
                          <a:ea typeface="돋움"/>
                        </a:defRPr>
                      </a:lvl2pPr>
                      <a:lvl3pPr marL="912725" algn="l" defTabSz="912725" rtl="0" eaLnBrk="1" latinLnBrk="0" hangingPunct="1">
                        <a:defRPr sz="1800" kern="1200">
                          <a:solidFill>
                            <a:schemeClr val="tx1"/>
                          </a:solidFill>
                          <a:latin typeface="Arial"/>
                          <a:ea typeface="돋움"/>
                        </a:defRPr>
                      </a:lvl3pPr>
                      <a:lvl4pPr marL="1369084" algn="l" defTabSz="912725" rtl="0" eaLnBrk="1" latinLnBrk="0" hangingPunct="1">
                        <a:defRPr sz="1800" kern="1200">
                          <a:solidFill>
                            <a:schemeClr val="tx1"/>
                          </a:solidFill>
                          <a:latin typeface="Arial"/>
                          <a:ea typeface="돋움"/>
                        </a:defRPr>
                      </a:lvl4pPr>
                      <a:lvl5pPr marL="1825438" algn="l" defTabSz="912725" rtl="0" eaLnBrk="1" latinLnBrk="0" hangingPunct="1">
                        <a:defRPr sz="1800" kern="1200">
                          <a:solidFill>
                            <a:schemeClr val="tx1"/>
                          </a:solidFill>
                          <a:latin typeface="Arial"/>
                          <a:ea typeface="돋움"/>
                        </a:defRPr>
                      </a:lvl5pPr>
                      <a:lvl6pPr marL="2281798" algn="l" defTabSz="912725" rtl="0" eaLnBrk="1" latinLnBrk="0" hangingPunct="1">
                        <a:defRPr sz="1800" kern="1200">
                          <a:solidFill>
                            <a:schemeClr val="tx1"/>
                          </a:solidFill>
                          <a:latin typeface="Arial"/>
                          <a:ea typeface="돋움"/>
                        </a:defRPr>
                      </a:lvl6pPr>
                      <a:lvl7pPr marL="2738156" algn="l" defTabSz="912725" rtl="0" eaLnBrk="1" latinLnBrk="0" hangingPunct="1">
                        <a:defRPr sz="1800" kern="1200">
                          <a:solidFill>
                            <a:schemeClr val="tx1"/>
                          </a:solidFill>
                          <a:latin typeface="Arial"/>
                          <a:ea typeface="돋움"/>
                        </a:defRPr>
                      </a:lvl7pPr>
                      <a:lvl8pPr marL="3194513" algn="l" defTabSz="912725" rtl="0" eaLnBrk="1" latinLnBrk="0" hangingPunct="1">
                        <a:defRPr sz="1800" kern="1200">
                          <a:solidFill>
                            <a:schemeClr val="tx1"/>
                          </a:solidFill>
                          <a:latin typeface="Arial"/>
                          <a:ea typeface="돋움"/>
                        </a:defRPr>
                      </a:lvl8pPr>
                      <a:lvl9pPr marL="3650876" algn="l" defTabSz="912725" rtl="0" eaLnBrk="1" latinLnBrk="0" hangingPunct="1">
                        <a:defRPr sz="1800" kern="1200">
                          <a:solidFill>
                            <a:schemeClr val="tx1"/>
                          </a:solidFill>
                          <a:latin typeface="Arial"/>
                          <a:ea typeface="돋움"/>
                        </a:defRPr>
                      </a:lvl9pPr>
                    </a:lstStyle>
                    <a:p>
                      <a:pPr algn="r" latinLnBrk="1">
                        <a:lnSpc>
                          <a:spcPct val="100000"/>
                        </a:lnSpc>
                      </a:pPr>
                      <a:r>
                        <a:rPr lang="en-US" altLang="ko-KR" sz="1400" b="1" baseline="0" dirty="0">
                          <a:solidFill>
                            <a:schemeClr val="bg1"/>
                          </a:solidFill>
                          <a:latin typeface="Arial" panose="020B0604020202020204" pitchFamily="34" charset="0"/>
                          <a:cs typeface="Arial" panose="020B0604020202020204" pitchFamily="34" charset="0"/>
                        </a:rPr>
                        <a:t>30</a:t>
                      </a:r>
                    </a:p>
                  </a:txBody>
                  <a:tcPr marL="40511" marR="40511" marT="13504" marB="1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Arial"/>
                          <a:ea typeface="돋움"/>
                        </a:defRPr>
                      </a:lvl1pPr>
                      <a:lvl2pPr marL="456364" algn="l" defTabSz="912725" rtl="0" eaLnBrk="1" latinLnBrk="0" hangingPunct="1">
                        <a:defRPr sz="1800" kern="1200">
                          <a:solidFill>
                            <a:schemeClr val="tx1"/>
                          </a:solidFill>
                          <a:latin typeface="Arial"/>
                          <a:ea typeface="돋움"/>
                        </a:defRPr>
                      </a:lvl2pPr>
                      <a:lvl3pPr marL="912725" algn="l" defTabSz="912725" rtl="0" eaLnBrk="1" latinLnBrk="0" hangingPunct="1">
                        <a:defRPr sz="1800" kern="1200">
                          <a:solidFill>
                            <a:schemeClr val="tx1"/>
                          </a:solidFill>
                          <a:latin typeface="Arial"/>
                          <a:ea typeface="돋움"/>
                        </a:defRPr>
                      </a:lvl3pPr>
                      <a:lvl4pPr marL="1369084" algn="l" defTabSz="912725" rtl="0" eaLnBrk="1" latinLnBrk="0" hangingPunct="1">
                        <a:defRPr sz="1800" kern="1200">
                          <a:solidFill>
                            <a:schemeClr val="tx1"/>
                          </a:solidFill>
                          <a:latin typeface="Arial"/>
                          <a:ea typeface="돋움"/>
                        </a:defRPr>
                      </a:lvl4pPr>
                      <a:lvl5pPr marL="1825438" algn="l" defTabSz="912725" rtl="0" eaLnBrk="1" latinLnBrk="0" hangingPunct="1">
                        <a:defRPr sz="1800" kern="1200">
                          <a:solidFill>
                            <a:schemeClr val="tx1"/>
                          </a:solidFill>
                          <a:latin typeface="Arial"/>
                          <a:ea typeface="돋움"/>
                        </a:defRPr>
                      </a:lvl5pPr>
                      <a:lvl6pPr marL="2281798" algn="l" defTabSz="912725" rtl="0" eaLnBrk="1" latinLnBrk="0" hangingPunct="1">
                        <a:defRPr sz="1800" kern="1200">
                          <a:solidFill>
                            <a:schemeClr val="tx1"/>
                          </a:solidFill>
                          <a:latin typeface="Arial"/>
                          <a:ea typeface="돋움"/>
                        </a:defRPr>
                      </a:lvl6pPr>
                      <a:lvl7pPr marL="2738156" algn="l" defTabSz="912725" rtl="0" eaLnBrk="1" latinLnBrk="0" hangingPunct="1">
                        <a:defRPr sz="1800" kern="1200">
                          <a:solidFill>
                            <a:schemeClr val="tx1"/>
                          </a:solidFill>
                          <a:latin typeface="Arial"/>
                          <a:ea typeface="돋움"/>
                        </a:defRPr>
                      </a:lvl7pPr>
                      <a:lvl8pPr marL="3194513" algn="l" defTabSz="912725" rtl="0" eaLnBrk="1" latinLnBrk="0" hangingPunct="1">
                        <a:defRPr sz="1800" kern="1200">
                          <a:solidFill>
                            <a:schemeClr val="tx1"/>
                          </a:solidFill>
                          <a:latin typeface="Arial"/>
                          <a:ea typeface="돋움"/>
                        </a:defRPr>
                      </a:lvl8pPr>
                      <a:lvl9pPr marL="3650876" algn="l" defTabSz="912725" rtl="0" eaLnBrk="1" latinLnBrk="0" hangingPunct="1">
                        <a:defRPr sz="1800" kern="1200">
                          <a:solidFill>
                            <a:schemeClr val="tx1"/>
                          </a:solidFill>
                          <a:latin typeface="Arial"/>
                          <a:ea typeface="돋움"/>
                        </a:defRPr>
                      </a:lvl9pPr>
                    </a:lstStyle>
                    <a:p>
                      <a:pPr latinLnBrk="1">
                        <a:lnSpc>
                          <a:spcPct val="100000"/>
                        </a:lnSpc>
                      </a:pPr>
                      <a:r>
                        <a:rPr lang="en-US" altLang="ko-KR" sz="1400" b="1" baseline="0" dirty="0">
                          <a:solidFill>
                            <a:schemeClr val="bg1"/>
                          </a:solidFill>
                          <a:latin typeface="Arial" panose="020B0604020202020204" pitchFamily="34" charset="0"/>
                          <a:cs typeface="Arial" panose="020B0604020202020204" pitchFamily="34" charset="0"/>
                        </a:rPr>
                        <a:t>other P2Y12 inhibitor with aspirin</a:t>
                      </a:r>
                    </a:p>
                  </a:txBody>
                  <a:tcPr marL="40511" marR="40511" marT="13504" marB="13504"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92714116"/>
                  </a:ext>
                </a:extLst>
              </a:tr>
              <a:tr h="271722">
                <a:tc>
                  <a:txBody>
                    <a:bodyPr/>
                    <a:lstStyle>
                      <a:lvl1pPr marL="0" algn="l" defTabSz="912725" rtl="0" eaLnBrk="1" latinLnBrk="0" hangingPunct="1">
                        <a:defRPr sz="1800" kern="1200">
                          <a:solidFill>
                            <a:schemeClr val="tx1"/>
                          </a:solidFill>
                          <a:latin typeface="Arial"/>
                          <a:ea typeface="돋움"/>
                        </a:defRPr>
                      </a:lvl1pPr>
                      <a:lvl2pPr marL="456364" algn="l" defTabSz="912725" rtl="0" eaLnBrk="1" latinLnBrk="0" hangingPunct="1">
                        <a:defRPr sz="1800" kern="1200">
                          <a:solidFill>
                            <a:schemeClr val="tx1"/>
                          </a:solidFill>
                          <a:latin typeface="Arial"/>
                          <a:ea typeface="돋움"/>
                        </a:defRPr>
                      </a:lvl2pPr>
                      <a:lvl3pPr marL="912725" algn="l" defTabSz="912725" rtl="0" eaLnBrk="1" latinLnBrk="0" hangingPunct="1">
                        <a:defRPr sz="1800" kern="1200">
                          <a:solidFill>
                            <a:schemeClr val="tx1"/>
                          </a:solidFill>
                          <a:latin typeface="Arial"/>
                          <a:ea typeface="돋움"/>
                        </a:defRPr>
                      </a:lvl3pPr>
                      <a:lvl4pPr marL="1369084" algn="l" defTabSz="912725" rtl="0" eaLnBrk="1" latinLnBrk="0" hangingPunct="1">
                        <a:defRPr sz="1800" kern="1200">
                          <a:solidFill>
                            <a:schemeClr val="tx1"/>
                          </a:solidFill>
                          <a:latin typeface="Arial"/>
                          <a:ea typeface="돋움"/>
                        </a:defRPr>
                      </a:lvl4pPr>
                      <a:lvl5pPr marL="1825438" algn="l" defTabSz="912725" rtl="0" eaLnBrk="1" latinLnBrk="0" hangingPunct="1">
                        <a:defRPr sz="1800" kern="1200">
                          <a:solidFill>
                            <a:schemeClr val="tx1"/>
                          </a:solidFill>
                          <a:latin typeface="Arial"/>
                          <a:ea typeface="돋움"/>
                        </a:defRPr>
                      </a:lvl5pPr>
                      <a:lvl6pPr marL="2281798" algn="l" defTabSz="912725" rtl="0" eaLnBrk="1" latinLnBrk="0" hangingPunct="1">
                        <a:defRPr sz="1800" kern="1200">
                          <a:solidFill>
                            <a:schemeClr val="tx1"/>
                          </a:solidFill>
                          <a:latin typeface="Arial"/>
                          <a:ea typeface="돋움"/>
                        </a:defRPr>
                      </a:lvl6pPr>
                      <a:lvl7pPr marL="2738156" algn="l" defTabSz="912725" rtl="0" eaLnBrk="1" latinLnBrk="0" hangingPunct="1">
                        <a:defRPr sz="1800" kern="1200">
                          <a:solidFill>
                            <a:schemeClr val="tx1"/>
                          </a:solidFill>
                          <a:latin typeface="Arial"/>
                          <a:ea typeface="돋움"/>
                        </a:defRPr>
                      </a:lvl7pPr>
                      <a:lvl8pPr marL="3194513" algn="l" defTabSz="912725" rtl="0" eaLnBrk="1" latinLnBrk="0" hangingPunct="1">
                        <a:defRPr sz="1800" kern="1200">
                          <a:solidFill>
                            <a:schemeClr val="tx1"/>
                          </a:solidFill>
                          <a:latin typeface="Arial"/>
                          <a:ea typeface="돋움"/>
                        </a:defRPr>
                      </a:lvl8pPr>
                      <a:lvl9pPr marL="3650876" algn="l" defTabSz="912725" rtl="0" eaLnBrk="1" latinLnBrk="0" hangingPunct="1">
                        <a:defRPr sz="1800" kern="1200">
                          <a:solidFill>
                            <a:schemeClr val="tx1"/>
                          </a:solidFill>
                          <a:latin typeface="Arial"/>
                          <a:ea typeface="돋움"/>
                        </a:defRPr>
                      </a:lvl9pPr>
                    </a:lstStyle>
                    <a:p>
                      <a:pPr latinLnBrk="1">
                        <a:lnSpc>
                          <a:spcPct val="100000"/>
                        </a:lnSpc>
                      </a:pPr>
                      <a:endParaRPr lang="en-US" altLang="ko-KR" sz="1400" b="1" baseline="0" dirty="0">
                        <a:solidFill>
                          <a:schemeClr val="bg1"/>
                        </a:solidFill>
                        <a:latin typeface="Arial" panose="020B0604020202020204" pitchFamily="34" charset="0"/>
                        <a:cs typeface="Arial" panose="020B0604020202020204" pitchFamily="34" charset="0"/>
                      </a:endParaRPr>
                    </a:p>
                  </a:txBody>
                  <a:tcPr marL="40511" marR="40511" marT="13504" marB="13504"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Arial"/>
                          <a:ea typeface="돋움"/>
                        </a:defRPr>
                      </a:lvl1pPr>
                      <a:lvl2pPr marL="456364" algn="l" defTabSz="912725" rtl="0" eaLnBrk="1" latinLnBrk="0" hangingPunct="1">
                        <a:defRPr sz="1800" kern="1200">
                          <a:solidFill>
                            <a:schemeClr val="tx1"/>
                          </a:solidFill>
                          <a:latin typeface="Arial"/>
                          <a:ea typeface="돋움"/>
                        </a:defRPr>
                      </a:lvl2pPr>
                      <a:lvl3pPr marL="912725" algn="l" defTabSz="912725" rtl="0" eaLnBrk="1" latinLnBrk="0" hangingPunct="1">
                        <a:defRPr sz="1800" kern="1200">
                          <a:solidFill>
                            <a:schemeClr val="tx1"/>
                          </a:solidFill>
                          <a:latin typeface="Arial"/>
                          <a:ea typeface="돋움"/>
                        </a:defRPr>
                      </a:lvl3pPr>
                      <a:lvl4pPr marL="1369084" algn="l" defTabSz="912725" rtl="0" eaLnBrk="1" latinLnBrk="0" hangingPunct="1">
                        <a:defRPr sz="1800" kern="1200">
                          <a:solidFill>
                            <a:schemeClr val="tx1"/>
                          </a:solidFill>
                          <a:latin typeface="Arial"/>
                          <a:ea typeface="돋움"/>
                        </a:defRPr>
                      </a:lvl4pPr>
                      <a:lvl5pPr marL="1825438" algn="l" defTabSz="912725" rtl="0" eaLnBrk="1" latinLnBrk="0" hangingPunct="1">
                        <a:defRPr sz="1800" kern="1200">
                          <a:solidFill>
                            <a:schemeClr val="tx1"/>
                          </a:solidFill>
                          <a:latin typeface="Arial"/>
                          <a:ea typeface="돋움"/>
                        </a:defRPr>
                      </a:lvl5pPr>
                      <a:lvl6pPr marL="2281798" algn="l" defTabSz="912725" rtl="0" eaLnBrk="1" latinLnBrk="0" hangingPunct="1">
                        <a:defRPr sz="1800" kern="1200">
                          <a:solidFill>
                            <a:schemeClr val="tx1"/>
                          </a:solidFill>
                          <a:latin typeface="Arial"/>
                          <a:ea typeface="돋움"/>
                        </a:defRPr>
                      </a:lvl6pPr>
                      <a:lvl7pPr marL="2738156" algn="l" defTabSz="912725" rtl="0" eaLnBrk="1" latinLnBrk="0" hangingPunct="1">
                        <a:defRPr sz="1800" kern="1200">
                          <a:solidFill>
                            <a:schemeClr val="tx1"/>
                          </a:solidFill>
                          <a:latin typeface="Arial"/>
                          <a:ea typeface="돋움"/>
                        </a:defRPr>
                      </a:lvl7pPr>
                      <a:lvl8pPr marL="3194513" algn="l" defTabSz="912725" rtl="0" eaLnBrk="1" latinLnBrk="0" hangingPunct="1">
                        <a:defRPr sz="1800" kern="1200">
                          <a:solidFill>
                            <a:schemeClr val="tx1"/>
                          </a:solidFill>
                          <a:latin typeface="Arial"/>
                          <a:ea typeface="돋움"/>
                        </a:defRPr>
                      </a:lvl8pPr>
                      <a:lvl9pPr marL="3650876" algn="l" defTabSz="912725" rtl="0" eaLnBrk="1" latinLnBrk="0" hangingPunct="1">
                        <a:defRPr sz="1800" kern="1200">
                          <a:solidFill>
                            <a:schemeClr val="tx1"/>
                          </a:solidFill>
                          <a:latin typeface="Arial"/>
                          <a:ea typeface="돋움"/>
                        </a:defRPr>
                      </a:lvl9pPr>
                    </a:lstStyle>
                    <a:p>
                      <a:pPr algn="r" latinLnBrk="1">
                        <a:lnSpc>
                          <a:spcPct val="100000"/>
                        </a:lnSpc>
                      </a:pPr>
                      <a:r>
                        <a:rPr lang="en-US" altLang="ko-KR" sz="1400" b="1" baseline="0" dirty="0">
                          <a:solidFill>
                            <a:schemeClr val="bg1"/>
                          </a:solidFill>
                          <a:latin typeface="Arial" panose="020B0604020202020204" pitchFamily="34" charset="0"/>
                          <a:cs typeface="Arial" panose="020B0604020202020204" pitchFamily="34" charset="0"/>
                        </a:rPr>
                        <a:t>53</a:t>
                      </a:r>
                    </a:p>
                  </a:txBody>
                  <a:tcPr marL="40511" marR="40511" marT="13504" marB="1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Arial"/>
                          <a:ea typeface="돋움"/>
                        </a:defRPr>
                      </a:lvl1pPr>
                      <a:lvl2pPr marL="456364" algn="l" defTabSz="912725" rtl="0" eaLnBrk="1" latinLnBrk="0" hangingPunct="1">
                        <a:defRPr sz="1800" kern="1200">
                          <a:solidFill>
                            <a:schemeClr val="tx1"/>
                          </a:solidFill>
                          <a:latin typeface="Arial"/>
                          <a:ea typeface="돋움"/>
                        </a:defRPr>
                      </a:lvl2pPr>
                      <a:lvl3pPr marL="912725" algn="l" defTabSz="912725" rtl="0" eaLnBrk="1" latinLnBrk="0" hangingPunct="1">
                        <a:defRPr sz="1800" kern="1200">
                          <a:solidFill>
                            <a:schemeClr val="tx1"/>
                          </a:solidFill>
                          <a:latin typeface="Arial"/>
                          <a:ea typeface="돋움"/>
                        </a:defRPr>
                      </a:lvl3pPr>
                      <a:lvl4pPr marL="1369084" algn="l" defTabSz="912725" rtl="0" eaLnBrk="1" latinLnBrk="0" hangingPunct="1">
                        <a:defRPr sz="1800" kern="1200">
                          <a:solidFill>
                            <a:schemeClr val="tx1"/>
                          </a:solidFill>
                          <a:latin typeface="Arial"/>
                          <a:ea typeface="돋움"/>
                        </a:defRPr>
                      </a:lvl4pPr>
                      <a:lvl5pPr marL="1825438" algn="l" defTabSz="912725" rtl="0" eaLnBrk="1" latinLnBrk="0" hangingPunct="1">
                        <a:defRPr sz="1800" kern="1200">
                          <a:solidFill>
                            <a:schemeClr val="tx1"/>
                          </a:solidFill>
                          <a:latin typeface="Arial"/>
                          <a:ea typeface="돋움"/>
                        </a:defRPr>
                      </a:lvl5pPr>
                      <a:lvl6pPr marL="2281798" algn="l" defTabSz="912725" rtl="0" eaLnBrk="1" latinLnBrk="0" hangingPunct="1">
                        <a:defRPr sz="1800" kern="1200">
                          <a:solidFill>
                            <a:schemeClr val="tx1"/>
                          </a:solidFill>
                          <a:latin typeface="Arial"/>
                          <a:ea typeface="돋움"/>
                        </a:defRPr>
                      </a:lvl6pPr>
                      <a:lvl7pPr marL="2738156" algn="l" defTabSz="912725" rtl="0" eaLnBrk="1" latinLnBrk="0" hangingPunct="1">
                        <a:defRPr sz="1800" kern="1200">
                          <a:solidFill>
                            <a:schemeClr val="tx1"/>
                          </a:solidFill>
                          <a:latin typeface="Arial"/>
                          <a:ea typeface="돋움"/>
                        </a:defRPr>
                      </a:lvl7pPr>
                      <a:lvl8pPr marL="3194513" algn="l" defTabSz="912725" rtl="0" eaLnBrk="1" latinLnBrk="0" hangingPunct="1">
                        <a:defRPr sz="1800" kern="1200">
                          <a:solidFill>
                            <a:schemeClr val="tx1"/>
                          </a:solidFill>
                          <a:latin typeface="Arial"/>
                          <a:ea typeface="돋움"/>
                        </a:defRPr>
                      </a:lvl8pPr>
                      <a:lvl9pPr marL="3650876" algn="l" defTabSz="912725" rtl="0" eaLnBrk="1" latinLnBrk="0" hangingPunct="1">
                        <a:defRPr sz="1800" kern="1200">
                          <a:solidFill>
                            <a:schemeClr val="tx1"/>
                          </a:solidFill>
                          <a:latin typeface="Arial"/>
                          <a:ea typeface="돋움"/>
                        </a:defRPr>
                      </a:lvl9pPr>
                    </a:lstStyle>
                    <a:p>
                      <a:pPr latinLnBrk="1">
                        <a:lnSpc>
                          <a:spcPct val="100000"/>
                        </a:lnSpc>
                      </a:pPr>
                      <a:r>
                        <a:rPr lang="en-US" altLang="ko-KR" sz="1400" b="1" baseline="0" dirty="0">
                          <a:solidFill>
                            <a:schemeClr val="bg1"/>
                          </a:solidFill>
                          <a:latin typeface="Arial" panose="020B0604020202020204" pitchFamily="34" charset="0"/>
                          <a:cs typeface="Arial" panose="020B0604020202020204" pitchFamily="34" charset="0"/>
                        </a:rPr>
                        <a:t>other P2Y12 inhibitor monotherapy</a:t>
                      </a:r>
                    </a:p>
                  </a:txBody>
                  <a:tcPr marL="40511" marR="40511" marT="13504" marB="13504"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2028017"/>
                  </a:ext>
                </a:extLst>
              </a:tr>
              <a:tr h="271722">
                <a:tc>
                  <a:txBody>
                    <a:bodyPr/>
                    <a:lstStyle>
                      <a:lvl1pPr marL="0" algn="l" defTabSz="912725" rtl="0" eaLnBrk="1" latinLnBrk="0" hangingPunct="1">
                        <a:defRPr sz="1800" kern="1200">
                          <a:solidFill>
                            <a:schemeClr val="tx1"/>
                          </a:solidFill>
                          <a:latin typeface="Arial"/>
                          <a:ea typeface="돋움"/>
                        </a:defRPr>
                      </a:lvl1pPr>
                      <a:lvl2pPr marL="456364" algn="l" defTabSz="912725" rtl="0" eaLnBrk="1" latinLnBrk="0" hangingPunct="1">
                        <a:defRPr sz="1800" kern="1200">
                          <a:solidFill>
                            <a:schemeClr val="tx1"/>
                          </a:solidFill>
                          <a:latin typeface="Arial"/>
                          <a:ea typeface="돋움"/>
                        </a:defRPr>
                      </a:lvl2pPr>
                      <a:lvl3pPr marL="912725" algn="l" defTabSz="912725" rtl="0" eaLnBrk="1" latinLnBrk="0" hangingPunct="1">
                        <a:defRPr sz="1800" kern="1200">
                          <a:solidFill>
                            <a:schemeClr val="tx1"/>
                          </a:solidFill>
                          <a:latin typeface="Arial"/>
                          <a:ea typeface="돋움"/>
                        </a:defRPr>
                      </a:lvl3pPr>
                      <a:lvl4pPr marL="1369084" algn="l" defTabSz="912725" rtl="0" eaLnBrk="1" latinLnBrk="0" hangingPunct="1">
                        <a:defRPr sz="1800" kern="1200">
                          <a:solidFill>
                            <a:schemeClr val="tx1"/>
                          </a:solidFill>
                          <a:latin typeface="Arial"/>
                          <a:ea typeface="돋움"/>
                        </a:defRPr>
                      </a:lvl4pPr>
                      <a:lvl5pPr marL="1825438" algn="l" defTabSz="912725" rtl="0" eaLnBrk="1" latinLnBrk="0" hangingPunct="1">
                        <a:defRPr sz="1800" kern="1200">
                          <a:solidFill>
                            <a:schemeClr val="tx1"/>
                          </a:solidFill>
                          <a:latin typeface="Arial"/>
                          <a:ea typeface="돋움"/>
                        </a:defRPr>
                      </a:lvl5pPr>
                      <a:lvl6pPr marL="2281798" algn="l" defTabSz="912725" rtl="0" eaLnBrk="1" latinLnBrk="0" hangingPunct="1">
                        <a:defRPr sz="1800" kern="1200">
                          <a:solidFill>
                            <a:schemeClr val="tx1"/>
                          </a:solidFill>
                          <a:latin typeface="Arial"/>
                          <a:ea typeface="돋움"/>
                        </a:defRPr>
                      </a:lvl6pPr>
                      <a:lvl7pPr marL="2738156" algn="l" defTabSz="912725" rtl="0" eaLnBrk="1" latinLnBrk="0" hangingPunct="1">
                        <a:defRPr sz="1800" kern="1200">
                          <a:solidFill>
                            <a:schemeClr val="tx1"/>
                          </a:solidFill>
                          <a:latin typeface="Arial"/>
                          <a:ea typeface="돋움"/>
                        </a:defRPr>
                      </a:lvl7pPr>
                      <a:lvl8pPr marL="3194513" algn="l" defTabSz="912725" rtl="0" eaLnBrk="1" latinLnBrk="0" hangingPunct="1">
                        <a:defRPr sz="1800" kern="1200">
                          <a:solidFill>
                            <a:schemeClr val="tx1"/>
                          </a:solidFill>
                          <a:latin typeface="Arial"/>
                          <a:ea typeface="돋움"/>
                        </a:defRPr>
                      </a:lvl8pPr>
                      <a:lvl9pPr marL="3650876" algn="l" defTabSz="912725" rtl="0" eaLnBrk="1" latinLnBrk="0" hangingPunct="1">
                        <a:defRPr sz="1800" kern="1200">
                          <a:solidFill>
                            <a:schemeClr val="tx1"/>
                          </a:solidFill>
                          <a:latin typeface="Arial"/>
                          <a:ea typeface="돋움"/>
                        </a:defRPr>
                      </a:lvl9pPr>
                    </a:lstStyle>
                    <a:p>
                      <a:pPr latinLnBrk="1">
                        <a:lnSpc>
                          <a:spcPct val="100000"/>
                        </a:lnSpc>
                      </a:pPr>
                      <a:endParaRPr lang="en-US" altLang="ko-KR" sz="1400" b="1" baseline="0" dirty="0">
                        <a:solidFill>
                          <a:schemeClr val="bg1"/>
                        </a:solidFill>
                        <a:latin typeface="Arial" panose="020B0604020202020204" pitchFamily="34" charset="0"/>
                        <a:cs typeface="Arial" panose="020B0604020202020204" pitchFamily="34" charset="0"/>
                      </a:endParaRPr>
                    </a:p>
                  </a:txBody>
                  <a:tcPr marL="40511" marR="40511" marT="13504" marB="13504"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Arial"/>
                          <a:ea typeface="돋움"/>
                        </a:defRPr>
                      </a:lvl1pPr>
                      <a:lvl2pPr marL="456364" algn="l" defTabSz="912725" rtl="0" eaLnBrk="1" latinLnBrk="0" hangingPunct="1">
                        <a:defRPr sz="1800" kern="1200">
                          <a:solidFill>
                            <a:schemeClr val="tx1"/>
                          </a:solidFill>
                          <a:latin typeface="Arial"/>
                          <a:ea typeface="돋움"/>
                        </a:defRPr>
                      </a:lvl2pPr>
                      <a:lvl3pPr marL="912725" algn="l" defTabSz="912725" rtl="0" eaLnBrk="1" latinLnBrk="0" hangingPunct="1">
                        <a:defRPr sz="1800" kern="1200">
                          <a:solidFill>
                            <a:schemeClr val="tx1"/>
                          </a:solidFill>
                          <a:latin typeface="Arial"/>
                          <a:ea typeface="돋움"/>
                        </a:defRPr>
                      </a:lvl3pPr>
                      <a:lvl4pPr marL="1369084" algn="l" defTabSz="912725" rtl="0" eaLnBrk="1" latinLnBrk="0" hangingPunct="1">
                        <a:defRPr sz="1800" kern="1200">
                          <a:solidFill>
                            <a:schemeClr val="tx1"/>
                          </a:solidFill>
                          <a:latin typeface="Arial"/>
                          <a:ea typeface="돋움"/>
                        </a:defRPr>
                      </a:lvl4pPr>
                      <a:lvl5pPr marL="1825438" algn="l" defTabSz="912725" rtl="0" eaLnBrk="1" latinLnBrk="0" hangingPunct="1">
                        <a:defRPr sz="1800" kern="1200">
                          <a:solidFill>
                            <a:schemeClr val="tx1"/>
                          </a:solidFill>
                          <a:latin typeface="Arial"/>
                          <a:ea typeface="돋움"/>
                        </a:defRPr>
                      </a:lvl5pPr>
                      <a:lvl6pPr marL="2281798" algn="l" defTabSz="912725" rtl="0" eaLnBrk="1" latinLnBrk="0" hangingPunct="1">
                        <a:defRPr sz="1800" kern="1200">
                          <a:solidFill>
                            <a:schemeClr val="tx1"/>
                          </a:solidFill>
                          <a:latin typeface="Arial"/>
                          <a:ea typeface="돋움"/>
                        </a:defRPr>
                      </a:lvl6pPr>
                      <a:lvl7pPr marL="2738156" algn="l" defTabSz="912725" rtl="0" eaLnBrk="1" latinLnBrk="0" hangingPunct="1">
                        <a:defRPr sz="1800" kern="1200">
                          <a:solidFill>
                            <a:schemeClr val="tx1"/>
                          </a:solidFill>
                          <a:latin typeface="Arial"/>
                          <a:ea typeface="돋움"/>
                        </a:defRPr>
                      </a:lvl7pPr>
                      <a:lvl8pPr marL="3194513" algn="l" defTabSz="912725" rtl="0" eaLnBrk="1" latinLnBrk="0" hangingPunct="1">
                        <a:defRPr sz="1800" kern="1200">
                          <a:solidFill>
                            <a:schemeClr val="tx1"/>
                          </a:solidFill>
                          <a:latin typeface="Arial"/>
                          <a:ea typeface="돋움"/>
                        </a:defRPr>
                      </a:lvl8pPr>
                      <a:lvl9pPr marL="3650876" algn="l" defTabSz="912725" rtl="0" eaLnBrk="1" latinLnBrk="0" hangingPunct="1">
                        <a:defRPr sz="1800" kern="1200">
                          <a:solidFill>
                            <a:schemeClr val="tx1"/>
                          </a:solidFill>
                          <a:latin typeface="Arial"/>
                          <a:ea typeface="돋움"/>
                        </a:defRPr>
                      </a:lvl9pPr>
                    </a:lstStyle>
                    <a:p>
                      <a:pPr algn="r" latinLnBrk="1">
                        <a:lnSpc>
                          <a:spcPct val="100000"/>
                        </a:lnSpc>
                      </a:pPr>
                      <a:endParaRPr lang="en-US" altLang="ko-KR" sz="1400" b="1" baseline="0" dirty="0">
                        <a:solidFill>
                          <a:schemeClr val="bg1"/>
                        </a:solidFill>
                        <a:latin typeface="Arial" panose="020B0604020202020204" pitchFamily="34" charset="0"/>
                        <a:cs typeface="Arial" panose="020B0604020202020204" pitchFamily="34" charset="0"/>
                      </a:endParaRPr>
                    </a:p>
                  </a:txBody>
                  <a:tcPr marL="40511" marR="40511" marT="13504" marB="1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Arial"/>
                          <a:ea typeface="돋움"/>
                        </a:defRPr>
                      </a:lvl1pPr>
                      <a:lvl2pPr marL="456364" algn="l" defTabSz="912725" rtl="0" eaLnBrk="1" latinLnBrk="0" hangingPunct="1">
                        <a:defRPr sz="1800" kern="1200">
                          <a:solidFill>
                            <a:schemeClr val="tx1"/>
                          </a:solidFill>
                          <a:latin typeface="Arial"/>
                          <a:ea typeface="돋움"/>
                        </a:defRPr>
                      </a:lvl2pPr>
                      <a:lvl3pPr marL="912725" algn="l" defTabSz="912725" rtl="0" eaLnBrk="1" latinLnBrk="0" hangingPunct="1">
                        <a:defRPr sz="1800" kern="1200">
                          <a:solidFill>
                            <a:schemeClr val="tx1"/>
                          </a:solidFill>
                          <a:latin typeface="Arial"/>
                          <a:ea typeface="돋움"/>
                        </a:defRPr>
                      </a:lvl3pPr>
                      <a:lvl4pPr marL="1369084" algn="l" defTabSz="912725" rtl="0" eaLnBrk="1" latinLnBrk="0" hangingPunct="1">
                        <a:defRPr sz="1800" kern="1200">
                          <a:solidFill>
                            <a:schemeClr val="tx1"/>
                          </a:solidFill>
                          <a:latin typeface="Arial"/>
                          <a:ea typeface="돋움"/>
                        </a:defRPr>
                      </a:lvl4pPr>
                      <a:lvl5pPr marL="1825438" algn="l" defTabSz="912725" rtl="0" eaLnBrk="1" latinLnBrk="0" hangingPunct="1">
                        <a:defRPr sz="1800" kern="1200">
                          <a:solidFill>
                            <a:schemeClr val="tx1"/>
                          </a:solidFill>
                          <a:latin typeface="Arial"/>
                          <a:ea typeface="돋움"/>
                        </a:defRPr>
                      </a:lvl5pPr>
                      <a:lvl6pPr marL="2281798" algn="l" defTabSz="912725" rtl="0" eaLnBrk="1" latinLnBrk="0" hangingPunct="1">
                        <a:defRPr sz="1800" kern="1200">
                          <a:solidFill>
                            <a:schemeClr val="tx1"/>
                          </a:solidFill>
                          <a:latin typeface="Arial"/>
                          <a:ea typeface="돋움"/>
                        </a:defRPr>
                      </a:lvl6pPr>
                      <a:lvl7pPr marL="2738156" algn="l" defTabSz="912725" rtl="0" eaLnBrk="1" latinLnBrk="0" hangingPunct="1">
                        <a:defRPr sz="1800" kern="1200">
                          <a:solidFill>
                            <a:schemeClr val="tx1"/>
                          </a:solidFill>
                          <a:latin typeface="Arial"/>
                          <a:ea typeface="돋움"/>
                        </a:defRPr>
                      </a:lvl7pPr>
                      <a:lvl8pPr marL="3194513" algn="l" defTabSz="912725" rtl="0" eaLnBrk="1" latinLnBrk="0" hangingPunct="1">
                        <a:defRPr sz="1800" kern="1200">
                          <a:solidFill>
                            <a:schemeClr val="tx1"/>
                          </a:solidFill>
                          <a:latin typeface="Arial"/>
                          <a:ea typeface="돋움"/>
                        </a:defRPr>
                      </a:lvl8pPr>
                      <a:lvl9pPr marL="3650876" algn="l" defTabSz="912725" rtl="0" eaLnBrk="1" latinLnBrk="0" hangingPunct="1">
                        <a:defRPr sz="1800" kern="1200">
                          <a:solidFill>
                            <a:schemeClr val="tx1"/>
                          </a:solidFill>
                          <a:latin typeface="Arial"/>
                          <a:ea typeface="돋움"/>
                        </a:defRPr>
                      </a:lvl9pPr>
                    </a:lstStyle>
                    <a:p>
                      <a:pPr latinLnBrk="1">
                        <a:lnSpc>
                          <a:spcPct val="100000"/>
                        </a:lnSpc>
                      </a:pPr>
                      <a:endParaRPr lang="en-US" altLang="ko-KR" sz="1400" b="1" baseline="0" dirty="0">
                        <a:solidFill>
                          <a:schemeClr val="bg1"/>
                        </a:solidFill>
                        <a:latin typeface="Arial" panose="020B0604020202020204" pitchFamily="34" charset="0"/>
                        <a:cs typeface="Arial" panose="020B0604020202020204" pitchFamily="34" charset="0"/>
                      </a:endParaRPr>
                    </a:p>
                  </a:txBody>
                  <a:tcPr marL="40511" marR="40511" marT="13504" marB="13504"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3439567"/>
                  </a:ext>
                </a:extLst>
              </a:tr>
              <a:tr h="271722">
                <a:tc>
                  <a:txBody>
                    <a:bodyPr/>
                    <a:lstStyle>
                      <a:lvl1pPr marL="0" algn="l" defTabSz="912725" rtl="0" eaLnBrk="1" latinLnBrk="0" hangingPunct="1">
                        <a:defRPr sz="1800" kern="1200">
                          <a:solidFill>
                            <a:schemeClr val="tx1"/>
                          </a:solidFill>
                          <a:latin typeface="Arial"/>
                          <a:ea typeface="돋움"/>
                        </a:defRPr>
                      </a:lvl1pPr>
                      <a:lvl2pPr marL="456364" algn="l" defTabSz="912725" rtl="0" eaLnBrk="1" latinLnBrk="0" hangingPunct="1">
                        <a:defRPr sz="1800" kern="1200">
                          <a:solidFill>
                            <a:schemeClr val="tx1"/>
                          </a:solidFill>
                          <a:latin typeface="Arial"/>
                          <a:ea typeface="돋움"/>
                        </a:defRPr>
                      </a:lvl2pPr>
                      <a:lvl3pPr marL="912725" algn="l" defTabSz="912725" rtl="0" eaLnBrk="1" latinLnBrk="0" hangingPunct="1">
                        <a:defRPr sz="1800" kern="1200">
                          <a:solidFill>
                            <a:schemeClr val="tx1"/>
                          </a:solidFill>
                          <a:latin typeface="Arial"/>
                          <a:ea typeface="돋움"/>
                        </a:defRPr>
                      </a:lvl3pPr>
                      <a:lvl4pPr marL="1369084" algn="l" defTabSz="912725" rtl="0" eaLnBrk="1" latinLnBrk="0" hangingPunct="1">
                        <a:defRPr sz="1800" kern="1200">
                          <a:solidFill>
                            <a:schemeClr val="tx1"/>
                          </a:solidFill>
                          <a:latin typeface="Arial"/>
                          <a:ea typeface="돋움"/>
                        </a:defRPr>
                      </a:lvl4pPr>
                      <a:lvl5pPr marL="1825438" algn="l" defTabSz="912725" rtl="0" eaLnBrk="1" latinLnBrk="0" hangingPunct="1">
                        <a:defRPr sz="1800" kern="1200">
                          <a:solidFill>
                            <a:schemeClr val="tx1"/>
                          </a:solidFill>
                          <a:latin typeface="Arial"/>
                          <a:ea typeface="돋움"/>
                        </a:defRPr>
                      </a:lvl5pPr>
                      <a:lvl6pPr marL="2281798" algn="l" defTabSz="912725" rtl="0" eaLnBrk="1" latinLnBrk="0" hangingPunct="1">
                        <a:defRPr sz="1800" kern="1200">
                          <a:solidFill>
                            <a:schemeClr val="tx1"/>
                          </a:solidFill>
                          <a:latin typeface="Arial"/>
                          <a:ea typeface="돋움"/>
                        </a:defRPr>
                      </a:lvl6pPr>
                      <a:lvl7pPr marL="2738156" algn="l" defTabSz="912725" rtl="0" eaLnBrk="1" latinLnBrk="0" hangingPunct="1">
                        <a:defRPr sz="1800" kern="1200">
                          <a:solidFill>
                            <a:schemeClr val="tx1"/>
                          </a:solidFill>
                          <a:latin typeface="Arial"/>
                          <a:ea typeface="돋움"/>
                        </a:defRPr>
                      </a:lvl7pPr>
                      <a:lvl8pPr marL="3194513" algn="l" defTabSz="912725" rtl="0" eaLnBrk="1" latinLnBrk="0" hangingPunct="1">
                        <a:defRPr sz="1800" kern="1200">
                          <a:solidFill>
                            <a:schemeClr val="tx1"/>
                          </a:solidFill>
                          <a:latin typeface="Arial"/>
                          <a:ea typeface="돋움"/>
                        </a:defRPr>
                      </a:lvl8pPr>
                      <a:lvl9pPr marL="3650876" algn="l" defTabSz="912725" rtl="0" eaLnBrk="1" latinLnBrk="0" hangingPunct="1">
                        <a:defRPr sz="1800" kern="1200">
                          <a:solidFill>
                            <a:schemeClr val="tx1"/>
                          </a:solidFill>
                          <a:latin typeface="Arial"/>
                          <a:ea typeface="돋움"/>
                        </a:defRPr>
                      </a:lvl9pPr>
                    </a:lstStyle>
                    <a:p>
                      <a:pPr latinLnBrk="1">
                        <a:lnSpc>
                          <a:spcPct val="100000"/>
                        </a:lnSpc>
                      </a:pPr>
                      <a:endParaRPr lang="en-US" altLang="ko-KR" sz="1400" b="1" baseline="0" dirty="0">
                        <a:solidFill>
                          <a:schemeClr val="bg1"/>
                        </a:solidFill>
                        <a:latin typeface="Arial" panose="020B0604020202020204" pitchFamily="34" charset="0"/>
                        <a:cs typeface="Arial" panose="020B0604020202020204" pitchFamily="34" charset="0"/>
                      </a:endParaRPr>
                    </a:p>
                  </a:txBody>
                  <a:tcPr marL="40511" marR="40511" marT="13504" marB="13504"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Arial"/>
                          <a:ea typeface="돋움"/>
                        </a:defRPr>
                      </a:lvl1pPr>
                      <a:lvl2pPr marL="456364" algn="l" defTabSz="912725" rtl="0" eaLnBrk="1" latinLnBrk="0" hangingPunct="1">
                        <a:defRPr sz="1800" kern="1200">
                          <a:solidFill>
                            <a:schemeClr val="tx1"/>
                          </a:solidFill>
                          <a:latin typeface="Arial"/>
                          <a:ea typeface="돋움"/>
                        </a:defRPr>
                      </a:lvl2pPr>
                      <a:lvl3pPr marL="912725" algn="l" defTabSz="912725" rtl="0" eaLnBrk="1" latinLnBrk="0" hangingPunct="1">
                        <a:defRPr sz="1800" kern="1200">
                          <a:solidFill>
                            <a:schemeClr val="tx1"/>
                          </a:solidFill>
                          <a:latin typeface="Arial"/>
                          <a:ea typeface="돋움"/>
                        </a:defRPr>
                      </a:lvl3pPr>
                      <a:lvl4pPr marL="1369084" algn="l" defTabSz="912725" rtl="0" eaLnBrk="1" latinLnBrk="0" hangingPunct="1">
                        <a:defRPr sz="1800" kern="1200">
                          <a:solidFill>
                            <a:schemeClr val="tx1"/>
                          </a:solidFill>
                          <a:latin typeface="Arial"/>
                          <a:ea typeface="돋움"/>
                        </a:defRPr>
                      </a:lvl4pPr>
                      <a:lvl5pPr marL="1825438" algn="l" defTabSz="912725" rtl="0" eaLnBrk="1" latinLnBrk="0" hangingPunct="1">
                        <a:defRPr sz="1800" kern="1200">
                          <a:solidFill>
                            <a:schemeClr val="tx1"/>
                          </a:solidFill>
                          <a:latin typeface="Arial"/>
                          <a:ea typeface="돋움"/>
                        </a:defRPr>
                      </a:lvl5pPr>
                      <a:lvl6pPr marL="2281798" algn="l" defTabSz="912725" rtl="0" eaLnBrk="1" latinLnBrk="0" hangingPunct="1">
                        <a:defRPr sz="1800" kern="1200">
                          <a:solidFill>
                            <a:schemeClr val="tx1"/>
                          </a:solidFill>
                          <a:latin typeface="Arial"/>
                          <a:ea typeface="돋움"/>
                        </a:defRPr>
                      </a:lvl6pPr>
                      <a:lvl7pPr marL="2738156" algn="l" defTabSz="912725" rtl="0" eaLnBrk="1" latinLnBrk="0" hangingPunct="1">
                        <a:defRPr sz="1800" kern="1200">
                          <a:solidFill>
                            <a:schemeClr val="tx1"/>
                          </a:solidFill>
                          <a:latin typeface="Arial"/>
                          <a:ea typeface="돋움"/>
                        </a:defRPr>
                      </a:lvl7pPr>
                      <a:lvl8pPr marL="3194513" algn="l" defTabSz="912725" rtl="0" eaLnBrk="1" latinLnBrk="0" hangingPunct="1">
                        <a:defRPr sz="1800" kern="1200">
                          <a:solidFill>
                            <a:schemeClr val="tx1"/>
                          </a:solidFill>
                          <a:latin typeface="Arial"/>
                          <a:ea typeface="돋움"/>
                        </a:defRPr>
                      </a:lvl8pPr>
                      <a:lvl9pPr marL="3650876" algn="l" defTabSz="912725" rtl="0" eaLnBrk="1" latinLnBrk="0" hangingPunct="1">
                        <a:defRPr sz="1800" kern="1200">
                          <a:solidFill>
                            <a:schemeClr val="tx1"/>
                          </a:solidFill>
                          <a:latin typeface="Arial"/>
                          <a:ea typeface="돋움"/>
                        </a:defRPr>
                      </a:lvl9pPr>
                    </a:lstStyle>
                    <a:p>
                      <a:pPr algn="r" latinLnBrk="1">
                        <a:lnSpc>
                          <a:spcPct val="100000"/>
                        </a:lnSpc>
                      </a:pPr>
                      <a:r>
                        <a:rPr lang="en-US" altLang="ko-KR" sz="1400" b="1" baseline="0" dirty="0">
                          <a:solidFill>
                            <a:schemeClr val="bg1"/>
                          </a:solidFill>
                          <a:latin typeface="Arial" panose="020B0604020202020204" pitchFamily="34" charset="0"/>
                          <a:cs typeface="Arial" panose="020B0604020202020204" pitchFamily="34" charset="0"/>
                        </a:rPr>
                        <a:t>14</a:t>
                      </a:r>
                    </a:p>
                  </a:txBody>
                  <a:tcPr marL="40511" marR="40511" marT="13504" marB="1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Arial"/>
                          <a:ea typeface="돋움"/>
                        </a:defRPr>
                      </a:lvl1pPr>
                      <a:lvl2pPr marL="456364" algn="l" defTabSz="912725" rtl="0" eaLnBrk="1" latinLnBrk="0" hangingPunct="1">
                        <a:defRPr sz="1800" kern="1200">
                          <a:solidFill>
                            <a:schemeClr val="tx1"/>
                          </a:solidFill>
                          <a:latin typeface="Arial"/>
                          <a:ea typeface="돋움"/>
                        </a:defRPr>
                      </a:lvl2pPr>
                      <a:lvl3pPr marL="912725" algn="l" defTabSz="912725" rtl="0" eaLnBrk="1" latinLnBrk="0" hangingPunct="1">
                        <a:defRPr sz="1800" kern="1200">
                          <a:solidFill>
                            <a:schemeClr val="tx1"/>
                          </a:solidFill>
                          <a:latin typeface="Arial"/>
                          <a:ea typeface="돋움"/>
                        </a:defRPr>
                      </a:lvl3pPr>
                      <a:lvl4pPr marL="1369084" algn="l" defTabSz="912725" rtl="0" eaLnBrk="1" latinLnBrk="0" hangingPunct="1">
                        <a:defRPr sz="1800" kern="1200">
                          <a:solidFill>
                            <a:schemeClr val="tx1"/>
                          </a:solidFill>
                          <a:latin typeface="Arial"/>
                          <a:ea typeface="돋움"/>
                        </a:defRPr>
                      </a:lvl4pPr>
                      <a:lvl5pPr marL="1825438" algn="l" defTabSz="912725" rtl="0" eaLnBrk="1" latinLnBrk="0" hangingPunct="1">
                        <a:defRPr sz="1800" kern="1200">
                          <a:solidFill>
                            <a:schemeClr val="tx1"/>
                          </a:solidFill>
                          <a:latin typeface="Arial"/>
                          <a:ea typeface="돋움"/>
                        </a:defRPr>
                      </a:lvl5pPr>
                      <a:lvl6pPr marL="2281798" algn="l" defTabSz="912725" rtl="0" eaLnBrk="1" latinLnBrk="0" hangingPunct="1">
                        <a:defRPr sz="1800" kern="1200">
                          <a:solidFill>
                            <a:schemeClr val="tx1"/>
                          </a:solidFill>
                          <a:latin typeface="Arial"/>
                          <a:ea typeface="돋움"/>
                        </a:defRPr>
                      </a:lvl6pPr>
                      <a:lvl7pPr marL="2738156" algn="l" defTabSz="912725" rtl="0" eaLnBrk="1" latinLnBrk="0" hangingPunct="1">
                        <a:defRPr sz="1800" kern="1200">
                          <a:solidFill>
                            <a:schemeClr val="tx1"/>
                          </a:solidFill>
                          <a:latin typeface="Arial"/>
                          <a:ea typeface="돋움"/>
                        </a:defRPr>
                      </a:lvl7pPr>
                      <a:lvl8pPr marL="3194513" algn="l" defTabSz="912725" rtl="0" eaLnBrk="1" latinLnBrk="0" hangingPunct="1">
                        <a:defRPr sz="1800" kern="1200">
                          <a:solidFill>
                            <a:schemeClr val="tx1"/>
                          </a:solidFill>
                          <a:latin typeface="Arial"/>
                          <a:ea typeface="돋움"/>
                        </a:defRPr>
                      </a:lvl8pPr>
                      <a:lvl9pPr marL="3650876" algn="l" defTabSz="912725" rtl="0" eaLnBrk="1" latinLnBrk="0" hangingPunct="1">
                        <a:defRPr sz="1800" kern="1200">
                          <a:solidFill>
                            <a:schemeClr val="tx1"/>
                          </a:solidFill>
                          <a:latin typeface="Arial"/>
                          <a:ea typeface="돋움"/>
                        </a:defRPr>
                      </a:lvl9pPr>
                    </a:lstStyle>
                    <a:p>
                      <a:pPr latinLnBrk="1">
                        <a:lnSpc>
                          <a:spcPct val="100000"/>
                        </a:lnSpc>
                      </a:pPr>
                      <a:r>
                        <a:rPr lang="en-US" altLang="ko-KR" sz="1400" b="1" baseline="0" dirty="0">
                          <a:solidFill>
                            <a:schemeClr val="bg1"/>
                          </a:solidFill>
                          <a:latin typeface="Arial" panose="020B0604020202020204" pitchFamily="34" charset="0"/>
                          <a:cs typeface="Arial" panose="020B0604020202020204" pitchFamily="34" charset="0"/>
                        </a:rPr>
                        <a:t>died</a:t>
                      </a:r>
                    </a:p>
                  </a:txBody>
                  <a:tcPr marL="40511" marR="40511" marT="13504" marB="13504"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2491931"/>
                  </a:ext>
                </a:extLst>
              </a:tr>
              <a:tr h="271722">
                <a:tc>
                  <a:txBody>
                    <a:bodyPr/>
                    <a:lstStyle>
                      <a:lvl1pPr marL="0" algn="l" defTabSz="912725" rtl="0" eaLnBrk="1" latinLnBrk="0" hangingPunct="1">
                        <a:defRPr sz="1800" kern="1200">
                          <a:solidFill>
                            <a:schemeClr val="tx1"/>
                          </a:solidFill>
                          <a:latin typeface="Arial"/>
                          <a:ea typeface="돋움"/>
                        </a:defRPr>
                      </a:lvl1pPr>
                      <a:lvl2pPr marL="456364" algn="l" defTabSz="912725" rtl="0" eaLnBrk="1" latinLnBrk="0" hangingPunct="1">
                        <a:defRPr sz="1800" kern="1200">
                          <a:solidFill>
                            <a:schemeClr val="tx1"/>
                          </a:solidFill>
                          <a:latin typeface="Arial"/>
                          <a:ea typeface="돋움"/>
                        </a:defRPr>
                      </a:lvl2pPr>
                      <a:lvl3pPr marL="912725" algn="l" defTabSz="912725" rtl="0" eaLnBrk="1" latinLnBrk="0" hangingPunct="1">
                        <a:defRPr sz="1800" kern="1200">
                          <a:solidFill>
                            <a:schemeClr val="tx1"/>
                          </a:solidFill>
                          <a:latin typeface="Arial"/>
                          <a:ea typeface="돋움"/>
                        </a:defRPr>
                      </a:lvl3pPr>
                      <a:lvl4pPr marL="1369084" algn="l" defTabSz="912725" rtl="0" eaLnBrk="1" latinLnBrk="0" hangingPunct="1">
                        <a:defRPr sz="1800" kern="1200">
                          <a:solidFill>
                            <a:schemeClr val="tx1"/>
                          </a:solidFill>
                          <a:latin typeface="Arial"/>
                          <a:ea typeface="돋움"/>
                        </a:defRPr>
                      </a:lvl4pPr>
                      <a:lvl5pPr marL="1825438" algn="l" defTabSz="912725" rtl="0" eaLnBrk="1" latinLnBrk="0" hangingPunct="1">
                        <a:defRPr sz="1800" kern="1200">
                          <a:solidFill>
                            <a:schemeClr val="tx1"/>
                          </a:solidFill>
                          <a:latin typeface="Arial"/>
                          <a:ea typeface="돋움"/>
                        </a:defRPr>
                      </a:lvl5pPr>
                      <a:lvl6pPr marL="2281798" algn="l" defTabSz="912725" rtl="0" eaLnBrk="1" latinLnBrk="0" hangingPunct="1">
                        <a:defRPr sz="1800" kern="1200">
                          <a:solidFill>
                            <a:schemeClr val="tx1"/>
                          </a:solidFill>
                          <a:latin typeface="Arial"/>
                          <a:ea typeface="돋움"/>
                        </a:defRPr>
                      </a:lvl6pPr>
                      <a:lvl7pPr marL="2738156" algn="l" defTabSz="912725" rtl="0" eaLnBrk="1" latinLnBrk="0" hangingPunct="1">
                        <a:defRPr sz="1800" kern="1200">
                          <a:solidFill>
                            <a:schemeClr val="tx1"/>
                          </a:solidFill>
                          <a:latin typeface="Arial"/>
                          <a:ea typeface="돋움"/>
                        </a:defRPr>
                      </a:lvl7pPr>
                      <a:lvl8pPr marL="3194513" algn="l" defTabSz="912725" rtl="0" eaLnBrk="1" latinLnBrk="0" hangingPunct="1">
                        <a:defRPr sz="1800" kern="1200">
                          <a:solidFill>
                            <a:schemeClr val="tx1"/>
                          </a:solidFill>
                          <a:latin typeface="Arial"/>
                          <a:ea typeface="돋움"/>
                        </a:defRPr>
                      </a:lvl8pPr>
                      <a:lvl9pPr marL="3650876" algn="l" defTabSz="912725" rtl="0" eaLnBrk="1" latinLnBrk="0" hangingPunct="1">
                        <a:defRPr sz="1800" kern="1200">
                          <a:solidFill>
                            <a:schemeClr val="tx1"/>
                          </a:solidFill>
                          <a:latin typeface="Arial"/>
                          <a:ea typeface="돋움"/>
                        </a:defRPr>
                      </a:lvl9pPr>
                    </a:lstStyle>
                    <a:p>
                      <a:pPr latinLnBrk="1">
                        <a:lnSpc>
                          <a:spcPct val="100000"/>
                        </a:lnSpc>
                      </a:pPr>
                      <a:endParaRPr lang="en-US" altLang="ko-KR" sz="1400" b="1" baseline="0" dirty="0">
                        <a:solidFill>
                          <a:schemeClr val="bg1"/>
                        </a:solidFill>
                        <a:latin typeface="Arial" panose="020B0604020202020204" pitchFamily="34" charset="0"/>
                        <a:cs typeface="Arial" panose="020B0604020202020204" pitchFamily="34" charset="0"/>
                      </a:endParaRPr>
                    </a:p>
                  </a:txBody>
                  <a:tcPr marL="40511" marR="40511" marT="13504" marB="13504"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Arial"/>
                          <a:ea typeface="돋움"/>
                        </a:defRPr>
                      </a:lvl1pPr>
                      <a:lvl2pPr marL="456364" algn="l" defTabSz="912725" rtl="0" eaLnBrk="1" latinLnBrk="0" hangingPunct="1">
                        <a:defRPr sz="1800" kern="1200">
                          <a:solidFill>
                            <a:schemeClr val="tx1"/>
                          </a:solidFill>
                          <a:latin typeface="Arial"/>
                          <a:ea typeface="돋움"/>
                        </a:defRPr>
                      </a:lvl2pPr>
                      <a:lvl3pPr marL="912725" algn="l" defTabSz="912725" rtl="0" eaLnBrk="1" latinLnBrk="0" hangingPunct="1">
                        <a:defRPr sz="1800" kern="1200">
                          <a:solidFill>
                            <a:schemeClr val="tx1"/>
                          </a:solidFill>
                          <a:latin typeface="Arial"/>
                          <a:ea typeface="돋움"/>
                        </a:defRPr>
                      </a:lvl3pPr>
                      <a:lvl4pPr marL="1369084" algn="l" defTabSz="912725" rtl="0" eaLnBrk="1" latinLnBrk="0" hangingPunct="1">
                        <a:defRPr sz="1800" kern="1200">
                          <a:solidFill>
                            <a:schemeClr val="tx1"/>
                          </a:solidFill>
                          <a:latin typeface="Arial"/>
                          <a:ea typeface="돋움"/>
                        </a:defRPr>
                      </a:lvl4pPr>
                      <a:lvl5pPr marL="1825438" algn="l" defTabSz="912725" rtl="0" eaLnBrk="1" latinLnBrk="0" hangingPunct="1">
                        <a:defRPr sz="1800" kern="1200">
                          <a:solidFill>
                            <a:schemeClr val="tx1"/>
                          </a:solidFill>
                          <a:latin typeface="Arial"/>
                          <a:ea typeface="돋움"/>
                        </a:defRPr>
                      </a:lvl5pPr>
                      <a:lvl6pPr marL="2281798" algn="l" defTabSz="912725" rtl="0" eaLnBrk="1" latinLnBrk="0" hangingPunct="1">
                        <a:defRPr sz="1800" kern="1200">
                          <a:solidFill>
                            <a:schemeClr val="tx1"/>
                          </a:solidFill>
                          <a:latin typeface="Arial"/>
                          <a:ea typeface="돋움"/>
                        </a:defRPr>
                      </a:lvl6pPr>
                      <a:lvl7pPr marL="2738156" algn="l" defTabSz="912725" rtl="0" eaLnBrk="1" latinLnBrk="0" hangingPunct="1">
                        <a:defRPr sz="1800" kern="1200">
                          <a:solidFill>
                            <a:schemeClr val="tx1"/>
                          </a:solidFill>
                          <a:latin typeface="Arial"/>
                          <a:ea typeface="돋움"/>
                        </a:defRPr>
                      </a:lvl7pPr>
                      <a:lvl8pPr marL="3194513" algn="l" defTabSz="912725" rtl="0" eaLnBrk="1" latinLnBrk="0" hangingPunct="1">
                        <a:defRPr sz="1800" kern="1200">
                          <a:solidFill>
                            <a:schemeClr val="tx1"/>
                          </a:solidFill>
                          <a:latin typeface="Arial"/>
                          <a:ea typeface="돋움"/>
                        </a:defRPr>
                      </a:lvl8pPr>
                      <a:lvl9pPr marL="3650876" algn="l" defTabSz="912725" rtl="0" eaLnBrk="1" latinLnBrk="0" hangingPunct="1">
                        <a:defRPr sz="1800" kern="1200">
                          <a:solidFill>
                            <a:schemeClr val="tx1"/>
                          </a:solidFill>
                          <a:latin typeface="Arial"/>
                          <a:ea typeface="돋움"/>
                        </a:defRPr>
                      </a:lvl9pPr>
                    </a:lstStyle>
                    <a:p>
                      <a:pPr algn="r" latinLnBrk="1">
                        <a:lnSpc>
                          <a:spcPct val="100000"/>
                        </a:lnSpc>
                      </a:pPr>
                      <a:r>
                        <a:rPr lang="en-US" altLang="ko-KR" sz="1400" b="1" baseline="0" dirty="0">
                          <a:solidFill>
                            <a:schemeClr val="bg1"/>
                          </a:solidFill>
                          <a:latin typeface="Arial" panose="020B0604020202020204" pitchFamily="34" charset="0"/>
                          <a:cs typeface="Arial" panose="020B0604020202020204" pitchFamily="34" charset="0"/>
                        </a:rPr>
                        <a:t>8</a:t>
                      </a:r>
                    </a:p>
                  </a:txBody>
                  <a:tcPr marL="40511" marR="40511" marT="13504" marB="1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Arial"/>
                          <a:ea typeface="돋움"/>
                        </a:defRPr>
                      </a:lvl1pPr>
                      <a:lvl2pPr marL="456364" algn="l" defTabSz="912725" rtl="0" eaLnBrk="1" latinLnBrk="0" hangingPunct="1">
                        <a:defRPr sz="1800" kern="1200">
                          <a:solidFill>
                            <a:schemeClr val="tx1"/>
                          </a:solidFill>
                          <a:latin typeface="Arial"/>
                          <a:ea typeface="돋움"/>
                        </a:defRPr>
                      </a:lvl2pPr>
                      <a:lvl3pPr marL="912725" algn="l" defTabSz="912725" rtl="0" eaLnBrk="1" latinLnBrk="0" hangingPunct="1">
                        <a:defRPr sz="1800" kern="1200">
                          <a:solidFill>
                            <a:schemeClr val="tx1"/>
                          </a:solidFill>
                          <a:latin typeface="Arial"/>
                          <a:ea typeface="돋움"/>
                        </a:defRPr>
                      </a:lvl3pPr>
                      <a:lvl4pPr marL="1369084" algn="l" defTabSz="912725" rtl="0" eaLnBrk="1" latinLnBrk="0" hangingPunct="1">
                        <a:defRPr sz="1800" kern="1200">
                          <a:solidFill>
                            <a:schemeClr val="tx1"/>
                          </a:solidFill>
                          <a:latin typeface="Arial"/>
                          <a:ea typeface="돋움"/>
                        </a:defRPr>
                      </a:lvl4pPr>
                      <a:lvl5pPr marL="1825438" algn="l" defTabSz="912725" rtl="0" eaLnBrk="1" latinLnBrk="0" hangingPunct="1">
                        <a:defRPr sz="1800" kern="1200">
                          <a:solidFill>
                            <a:schemeClr val="tx1"/>
                          </a:solidFill>
                          <a:latin typeface="Arial"/>
                          <a:ea typeface="돋움"/>
                        </a:defRPr>
                      </a:lvl5pPr>
                      <a:lvl6pPr marL="2281798" algn="l" defTabSz="912725" rtl="0" eaLnBrk="1" latinLnBrk="0" hangingPunct="1">
                        <a:defRPr sz="1800" kern="1200">
                          <a:solidFill>
                            <a:schemeClr val="tx1"/>
                          </a:solidFill>
                          <a:latin typeface="Arial"/>
                          <a:ea typeface="돋움"/>
                        </a:defRPr>
                      </a:lvl6pPr>
                      <a:lvl7pPr marL="2738156" algn="l" defTabSz="912725" rtl="0" eaLnBrk="1" latinLnBrk="0" hangingPunct="1">
                        <a:defRPr sz="1800" kern="1200">
                          <a:solidFill>
                            <a:schemeClr val="tx1"/>
                          </a:solidFill>
                          <a:latin typeface="Arial"/>
                          <a:ea typeface="돋움"/>
                        </a:defRPr>
                      </a:lvl7pPr>
                      <a:lvl8pPr marL="3194513" algn="l" defTabSz="912725" rtl="0" eaLnBrk="1" latinLnBrk="0" hangingPunct="1">
                        <a:defRPr sz="1800" kern="1200">
                          <a:solidFill>
                            <a:schemeClr val="tx1"/>
                          </a:solidFill>
                          <a:latin typeface="Arial"/>
                          <a:ea typeface="돋움"/>
                        </a:defRPr>
                      </a:lvl8pPr>
                      <a:lvl9pPr marL="3650876" algn="l" defTabSz="912725" rtl="0" eaLnBrk="1" latinLnBrk="0" hangingPunct="1">
                        <a:defRPr sz="1800" kern="1200">
                          <a:solidFill>
                            <a:schemeClr val="tx1"/>
                          </a:solidFill>
                          <a:latin typeface="Arial"/>
                          <a:ea typeface="돋움"/>
                        </a:defRPr>
                      </a:lvl9pPr>
                    </a:lstStyle>
                    <a:p>
                      <a:pPr latinLnBrk="1">
                        <a:lnSpc>
                          <a:spcPct val="100000"/>
                        </a:lnSpc>
                      </a:pPr>
                      <a:r>
                        <a:rPr lang="en-US" altLang="ko-KR" sz="1400" b="1" baseline="0" dirty="0">
                          <a:solidFill>
                            <a:schemeClr val="bg1"/>
                          </a:solidFill>
                          <a:latin typeface="Arial" panose="020B0604020202020204" pitchFamily="34" charset="0"/>
                          <a:cs typeface="Arial" panose="020B0604020202020204" pitchFamily="34" charset="0"/>
                        </a:rPr>
                        <a:t>lost to follow-up</a:t>
                      </a:r>
                    </a:p>
                  </a:txBody>
                  <a:tcPr marL="40511" marR="40511" marT="13504" marB="13504"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1054547"/>
                  </a:ext>
                </a:extLst>
              </a:tr>
              <a:tr h="271722">
                <a:tc>
                  <a:txBody>
                    <a:bodyPr/>
                    <a:lstStyle>
                      <a:lvl1pPr marL="0" algn="l" defTabSz="912725" rtl="0" eaLnBrk="1" latinLnBrk="0" hangingPunct="1">
                        <a:defRPr sz="1800" kern="1200">
                          <a:solidFill>
                            <a:schemeClr val="tx1"/>
                          </a:solidFill>
                          <a:latin typeface="Arial"/>
                          <a:ea typeface="돋움"/>
                        </a:defRPr>
                      </a:lvl1pPr>
                      <a:lvl2pPr marL="456364" algn="l" defTabSz="912725" rtl="0" eaLnBrk="1" latinLnBrk="0" hangingPunct="1">
                        <a:defRPr sz="1800" kern="1200">
                          <a:solidFill>
                            <a:schemeClr val="tx1"/>
                          </a:solidFill>
                          <a:latin typeface="Arial"/>
                          <a:ea typeface="돋움"/>
                        </a:defRPr>
                      </a:lvl2pPr>
                      <a:lvl3pPr marL="912725" algn="l" defTabSz="912725" rtl="0" eaLnBrk="1" latinLnBrk="0" hangingPunct="1">
                        <a:defRPr sz="1800" kern="1200">
                          <a:solidFill>
                            <a:schemeClr val="tx1"/>
                          </a:solidFill>
                          <a:latin typeface="Arial"/>
                          <a:ea typeface="돋움"/>
                        </a:defRPr>
                      </a:lvl3pPr>
                      <a:lvl4pPr marL="1369084" algn="l" defTabSz="912725" rtl="0" eaLnBrk="1" latinLnBrk="0" hangingPunct="1">
                        <a:defRPr sz="1800" kern="1200">
                          <a:solidFill>
                            <a:schemeClr val="tx1"/>
                          </a:solidFill>
                          <a:latin typeface="Arial"/>
                          <a:ea typeface="돋움"/>
                        </a:defRPr>
                      </a:lvl4pPr>
                      <a:lvl5pPr marL="1825438" algn="l" defTabSz="912725" rtl="0" eaLnBrk="1" latinLnBrk="0" hangingPunct="1">
                        <a:defRPr sz="1800" kern="1200">
                          <a:solidFill>
                            <a:schemeClr val="tx1"/>
                          </a:solidFill>
                          <a:latin typeface="Arial"/>
                          <a:ea typeface="돋움"/>
                        </a:defRPr>
                      </a:lvl5pPr>
                      <a:lvl6pPr marL="2281798" algn="l" defTabSz="912725" rtl="0" eaLnBrk="1" latinLnBrk="0" hangingPunct="1">
                        <a:defRPr sz="1800" kern="1200">
                          <a:solidFill>
                            <a:schemeClr val="tx1"/>
                          </a:solidFill>
                          <a:latin typeface="Arial"/>
                          <a:ea typeface="돋움"/>
                        </a:defRPr>
                      </a:lvl6pPr>
                      <a:lvl7pPr marL="2738156" algn="l" defTabSz="912725" rtl="0" eaLnBrk="1" latinLnBrk="0" hangingPunct="1">
                        <a:defRPr sz="1800" kern="1200">
                          <a:solidFill>
                            <a:schemeClr val="tx1"/>
                          </a:solidFill>
                          <a:latin typeface="Arial"/>
                          <a:ea typeface="돋움"/>
                        </a:defRPr>
                      </a:lvl7pPr>
                      <a:lvl8pPr marL="3194513" algn="l" defTabSz="912725" rtl="0" eaLnBrk="1" latinLnBrk="0" hangingPunct="1">
                        <a:defRPr sz="1800" kern="1200">
                          <a:solidFill>
                            <a:schemeClr val="tx1"/>
                          </a:solidFill>
                          <a:latin typeface="Arial"/>
                          <a:ea typeface="돋움"/>
                        </a:defRPr>
                      </a:lvl8pPr>
                      <a:lvl9pPr marL="3650876" algn="l" defTabSz="912725" rtl="0" eaLnBrk="1" latinLnBrk="0" hangingPunct="1">
                        <a:defRPr sz="1800" kern="1200">
                          <a:solidFill>
                            <a:schemeClr val="tx1"/>
                          </a:solidFill>
                          <a:latin typeface="Arial"/>
                          <a:ea typeface="돋움"/>
                        </a:defRPr>
                      </a:lvl9pPr>
                    </a:lstStyle>
                    <a:p>
                      <a:pPr latinLnBrk="1">
                        <a:lnSpc>
                          <a:spcPct val="100000"/>
                        </a:lnSpc>
                      </a:pPr>
                      <a:endParaRPr lang="en-US" altLang="ko-KR" sz="1400" b="1" baseline="0" dirty="0">
                        <a:solidFill>
                          <a:schemeClr val="bg1"/>
                        </a:solidFill>
                        <a:latin typeface="Arial" panose="020B0604020202020204" pitchFamily="34" charset="0"/>
                        <a:cs typeface="Arial" panose="020B0604020202020204" pitchFamily="34" charset="0"/>
                      </a:endParaRPr>
                    </a:p>
                  </a:txBody>
                  <a:tcPr marL="40511" marR="40511" marT="13504" marB="13504"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Arial"/>
                          <a:ea typeface="돋움"/>
                        </a:defRPr>
                      </a:lvl1pPr>
                      <a:lvl2pPr marL="456364" algn="l" defTabSz="912725" rtl="0" eaLnBrk="1" latinLnBrk="0" hangingPunct="1">
                        <a:defRPr sz="1800" kern="1200">
                          <a:solidFill>
                            <a:schemeClr val="tx1"/>
                          </a:solidFill>
                          <a:latin typeface="Arial"/>
                          <a:ea typeface="돋움"/>
                        </a:defRPr>
                      </a:lvl2pPr>
                      <a:lvl3pPr marL="912725" algn="l" defTabSz="912725" rtl="0" eaLnBrk="1" latinLnBrk="0" hangingPunct="1">
                        <a:defRPr sz="1800" kern="1200">
                          <a:solidFill>
                            <a:schemeClr val="tx1"/>
                          </a:solidFill>
                          <a:latin typeface="Arial"/>
                          <a:ea typeface="돋움"/>
                        </a:defRPr>
                      </a:lvl3pPr>
                      <a:lvl4pPr marL="1369084" algn="l" defTabSz="912725" rtl="0" eaLnBrk="1" latinLnBrk="0" hangingPunct="1">
                        <a:defRPr sz="1800" kern="1200">
                          <a:solidFill>
                            <a:schemeClr val="tx1"/>
                          </a:solidFill>
                          <a:latin typeface="Arial"/>
                          <a:ea typeface="돋움"/>
                        </a:defRPr>
                      </a:lvl4pPr>
                      <a:lvl5pPr marL="1825438" algn="l" defTabSz="912725" rtl="0" eaLnBrk="1" latinLnBrk="0" hangingPunct="1">
                        <a:defRPr sz="1800" kern="1200">
                          <a:solidFill>
                            <a:schemeClr val="tx1"/>
                          </a:solidFill>
                          <a:latin typeface="Arial"/>
                          <a:ea typeface="돋움"/>
                        </a:defRPr>
                      </a:lvl5pPr>
                      <a:lvl6pPr marL="2281798" algn="l" defTabSz="912725" rtl="0" eaLnBrk="1" latinLnBrk="0" hangingPunct="1">
                        <a:defRPr sz="1800" kern="1200">
                          <a:solidFill>
                            <a:schemeClr val="tx1"/>
                          </a:solidFill>
                          <a:latin typeface="Arial"/>
                          <a:ea typeface="돋움"/>
                        </a:defRPr>
                      </a:lvl6pPr>
                      <a:lvl7pPr marL="2738156" algn="l" defTabSz="912725" rtl="0" eaLnBrk="1" latinLnBrk="0" hangingPunct="1">
                        <a:defRPr sz="1800" kern="1200">
                          <a:solidFill>
                            <a:schemeClr val="tx1"/>
                          </a:solidFill>
                          <a:latin typeface="Arial"/>
                          <a:ea typeface="돋움"/>
                        </a:defRPr>
                      </a:lvl7pPr>
                      <a:lvl8pPr marL="3194513" algn="l" defTabSz="912725" rtl="0" eaLnBrk="1" latinLnBrk="0" hangingPunct="1">
                        <a:defRPr sz="1800" kern="1200">
                          <a:solidFill>
                            <a:schemeClr val="tx1"/>
                          </a:solidFill>
                          <a:latin typeface="Arial"/>
                          <a:ea typeface="돋움"/>
                        </a:defRPr>
                      </a:lvl8pPr>
                      <a:lvl9pPr marL="3650876" algn="l" defTabSz="912725" rtl="0" eaLnBrk="1" latinLnBrk="0" hangingPunct="1">
                        <a:defRPr sz="1800" kern="1200">
                          <a:solidFill>
                            <a:schemeClr val="tx1"/>
                          </a:solidFill>
                          <a:latin typeface="Arial"/>
                          <a:ea typeface="돋움"/>
                        </a:defRPr>
                      </a:lvl9pPr>
                    </a:lstStyle>
                    <a:p>
                      <a:pPr algn="r" latinLnBrk="1">
                        <a:lnSpc>
                          <a:spcPct val="100000"/>
                        </a:lnSpc>
                      </a:pPr>
                      <a:r>
                        <a:rPr lang="en-US" altLang="ko-KR" sz="1400" b="1" baseline="0" dirty="0">
                          <a:solidFill>
                            <a:schemeClr val="bg1"/>
                          </a:solidFill>
                          <a:latin typeface="Arial" panose="020B0604020202020204" pitchFamily="34" charset="0"/>
                          <a:cs typeface="Arial" panose="020B0604020202020204" pitchFamily="34" charset="0"/>
                        </a:rPr>
                        <a:t>6</a:t>
                      </a:r>
                    </a:p>
                  </a:txBody>
                  <a:tcPr marL="40511" marR="40511" marT="13504" marB="1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Arial"/>
                          <a:ea typeface="돋움"/>
                        </a:defRPr>
                      </a:lvl1pPr>
                      <a:lvl2pPr marL="456364" algn="l" defTabSz="912725" rtl="0" eaLnBrk="1" latinLnBrk="0" hangingPunct="1">
                        <a:defRPr sz="1800" kern="1200">
                          <a:solidFill>
                            <a:schemeClr val="tx1"/>
                          </a:solidFill>
                          <a:latin typeface="Arial"/>
                          <a:ea typeface="돋움"/>
                        </a:defRPr>
                      </a:lvl2pPr>
                      <a:lvl3pPr marL="912725" algn="l" defTabSz="912725" rtl="0" eaLnBrk="1" latinLnBrk="0" hangingPunct="1">
                        <a:defRPr sz="1800" kern="1200">
                          <a:solidFill>
                            <a:schemeClr val="tx1"/>
                          </a:solidFill>
                          <a:latin typeface="Arial"/>
                          <a:ea typeface="돋움"/>
                        </a:defRPr>
                      </a:lvl3pPr>
                      <a:lvl4pPr marL="1369084" algn="l" defTabSz="912725" rtl="0" eaLnBrk="1" latinLnBrk="0" hangingPunct="1">
                        <a:defRPr sz="1800" kern="1200">
                          <a:solidFill>
                            <a:schemeClr val="tx1"/>
                          </a:solidFill>
                          <a:latin typeface="Arial"/>
                          <a:ea typeface="돋움"/>
                        </a:defRPr>
                      </a:lvl4pPr>
                      <a:lvl5pPr marL="1825438" algn="l" defTabSz="912725" rtl="0" eaLnBrk="1" latinLnBrk="0" hangingPunct="1">
                        <a:defRPr sz="1800" kern="1200">
                          <a:solidFill>
                            <a:schemeClr val="tx1"/>
                          </a:solidFill>
                          <a:latin typeface="Arial"/>
                          <a:ea typeface="돋움"/>
                        </a:defRPr>
                      </a:lvl5pPr>
                      <a:lvl6pPr marL="2281798" algn="l" defTabSz="912725" rtl="0" eaLnBrk="1" latinLnBrk="0" hangingPunct="1">
                        <a:defRPr sz="1800" kern="1200">
                          <a:solidFill>
                            <a:schemeClr val="tx1"/>
                          </a:solidFill>
                          <a:latin typeface="Arial"/>
                          <a:ea typeface="돋움"/>
                        </a:defRPr>
                      </a:lvl6pPr>
                      <a:lvl7pPr marL="2738156" algn="l" defTabSz="912725" rtl="0" eaLnBrk="1" latinLnBrk="0" hangingPunct="1">
                        <a:defRPr sz="1800" kern="1200">
                          <a:solidFill>
                            <a:schemeClr val="tx1"/>
                          </a:solidFill>
                          <a:latin typeface="Arial"/>
                          <a:ea typeface="돋움"/>
                        </a:defRPr>
                      </a:lvl7pPr>
                      <a:lvl8pPr marL="3194513" algn="l" defTabSz="912725" rtl="0" eaLnBrk="1" latinLnBrk="0" hangingPunct="1">
                        <a:defRPr sz="1800" kern="1200">
                          <a:solidFill>
                            <a:schemeClr val="tx1"/>
                          </a:solidFill>
                          <a:latin typeface="Arial"/>
                          <a:ea typeface="돋움"/>
                        </a:defRPr>
                      </a:lvl8pPr>
                      <a:lvl9pPr marL="3650876" algn="l" defTabSz="912725" rtl="0" eaLnBrk="1" latinLnBrk="0" hangingPunct="1">
                        <a:defRPr sz="1800" kern="1200">
                          <a:solidFill>
                            <a:schemeClr val="tx1"/>
                          </a:solidFill>
                          <a:latin typeface="Arial"/>
                          <a:ea typeface="돋움"/>
                        </a:defRPr>
                      </a:lvl9pPr>
                    </a:lstStyle>
                    <a:p>
                      <a:pPr latinLnBrk="1">
                        <a:lnSpc>
                          <a:spcPct val="100000"/>
                        </a:lnSpc>
                      </a:pPr>
                      <a:r>
                        <a:rPr lang="en-US" altLang="ko-KR" sz="1400" b="1" baseline="0" dirty="0">
                          <a:solidFill>
                            <a:schemeClr val="bg1"/>
                          </a:solidFill>
                          <a:latin typeface="Arial" panose="020B0604020202020204" pitchFamily="34" charset="0"/>
                          <a:cs typeface="Arial" panose="020B0604020202020204" pitchFamily="34" charset="0"/>
                        </a:rPr>
                        <a:t>withdrew consent</a:t>
                      </a:r>
                    </a:p>
                  </a:txBody>
                  <a:tcPr marL="40511" marR="40511" marT="13504" marB="13504"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2653896"/>
                  </a:ext>
                </a:extLst>
              </a:tr>
            </a:tbl>
          </a:graphicData>
        </a:graphic>
      </p:graphicFrame>
      <p:cxnSp>
        <p:nvCxnSpPr>
          <p:cNvPr id="12" name="직선 화살표 연결선 65">
            <a:extLst>
              <a:ext uri="{FF2B5EF4-FFF2-40B4-BE49-F238E27FC236}">
                <a16:creationId xmlns:a16="http://schemas.microsoft.com/office/drawing/2014/main" id="{2800F28D-BB7A-353F-B7DD-08289ED6B9FA}"/>
              </a:ext>
            </a:extLst>
          </p:cNvPr>
          <p:cNvCxnSpPr>
            <a:cxnSpLocks/>
            <a:stCxn id="6" idx="2"/>
          </p:cNvCxnSpPr>
          <p:nvPr/>
        </p:nvCxnSpPr>
        <p:spPr>
          <a:xfrm>
            <a:off x="2828043" y="2699943"/>
            <a:ext cx="0" cy="358278"/>
          </a:xfrm>
          <a:prstGeom prst="straightConnector1">
            <a:avLst/>
          </a:prstGeom>
          <a:noFill/>
          <a:ln w="19050" cap="flat" cmpd="sng" algn="ctr">
            <a:solidFill>
              <a:srgbClr val="FFFFFF"/>
            </a:solidFill>
            <a:prstDash val="solid"/>
            <a:headEnd w="sm" len="med"/>
            <a:tailEnd type="triangle" w="lg" len="lg"/>
          </a:ln>
          <a:effectLst/>
        </p:spPr>
      </p:cxnSp>
      <p:graphicFrame>
        <p:nvGraphicFramePr>
          <p:cNvPr id="14" name="표 81">
            <a:extLst>
              <a:ext uri="{FF2B5EF4-FFF2-40B4-BE49-F238E27FC236}">
                <a16:creationId xmlns:a16="http://schemas.microsoft.com/office/drawing/2014/main" id="{3D9CF234-0A2E-DF48-76E1-1B76EC80270E}"/>
              </a:ext>
            </a:extLst>
          </p:cNvPr>
          <p:cNvGraphicFramePr>
            <a:graphicFrameLocks noGrp="1"/>
          </p:cNvGraphicFramePr>
          <p:nvPr>
            <p:extLst/>
          </p:nvPr>
        </p:nvGraphicFramePr>
        <p:xfrm>
          <a:off x="859739" y="5700321"/>
          <a:ext cx="4286008" cy="271722"/>
        </p:xfrm>
        <a:graphic>
          <a:graphicData uri="http://schemas.openxmlformats.org/drawingml/2006/table">
            <a:tbl>
              <a:tblPr/>
              <a:tblGrid>
                <a:gridCol w="584861">
                  <a:extLst>
                    <a:ext uri="{9D8B030D-6E8A-4147-A177-3AD203B41FA5}">
                      <a16:colId xmlns:a16="http://schemas.microsoft.com/office/drawing/2014/main" val="3860000896"/>
                    </a:ext>
                  </a:extLst>
                </a:gridCol>
                <a:gridCol w="3701147">
                  <a:extLst>
                    <a:ext uri="{9D8B030D-6E8A-4147-A177-3AD203B41FA5}">
                      <a16:colId xmlns:a16="http://schemas.microsoft.com/office/drawing/2014/main" val="3738968804"/>
                    </a:ext>
                  </a:extLst>
                </a:gridCol>
              </a:tblGrid>
              <a:tr h="271722">
                <a:tc>
                  <a:txBody>
                    <a:bodyPr/>
                    <a:lstStyle>
                      <a:lvl1pPr marL="0" algn="l" defTabSz="914400" rtl="0" eaLnBrk="1" latinLnBrk="1" hangingPunct="1">
                        <a:defRPr sz="1800" kern="1200">
                          <a:solidFill>
                            <a:schemeClr val="tx1"/>
                          </a:solidFill>
                          <a:latin typeface="맑은 고딕"/>
                          <a:ea typeface="돋움"/>
                        </a:defRPr>
                      </a:lvl1pPr>
                      <a:lvl2pPr marL="457200" algn="l" defTabSz="914400" rtl="0" eaLnBrk="1" latinLnBrk="1" hangingPunct="1">
                        <a:defRPr sz="1800" kern="1200">
                          <a:solidFill>
                            <a:schemeClr val="tx1"/>
                          </a:solidFill>
                          <a:latin typeface="맑은 고딕"/>
                          <a:ea typeface="돋움"/>
                        </a:defRPr>
                      </a:lvl2pPr>
                      <a:lvl3pPr marL="914400" algn="l" defTabSz="914400" rtl="0" eaLnBrk="1" latinLnBrk="1" hangingPunct="1">
                        <a:defRPr sz="1800" kern="1200">
                          <a:solidFill>
                            <a:schemeClr val="tx1"/>
                          </a:solidFill>
                          <a:latin typeface="맑은 고딕"/>
                          <a:ea typeface="돋움"/>
                        </a:defRPr>
                      </a:lvl3pPr>
                      <a:lvl4pPr marL="1371600" algn="l" defTabSz="914400" rtl="0" eaLnBrk="1" latinLnBrk="1" hangingPunct="1">
                        <a:defRPr sz="1800" kern="1200">
                          <a:solidFill>
                            <a:schemeClr val="tx1"/>
                          </a:solidFill>
                          <a:latin typeface="맑은 고딕"/>
                          <a:ea typeface="돋움"/>
                        </a:defRPr>
                      </a:lvl4pPr>
                      <a:lvl5pPr marL="1828800" algn="l" defTabSz="914400" rtl="0" eaLnBrk="1" latinLnBrk="1" hangingPunct="1">
                        <a:defRPr sz="1800" kern="1200">
                          <a:solidFill>
                            <a:schemeClr val="tx1"/>
                          </a:solidFill>
                          <a:latin typeface="맑은 고딕"/>
                          <a:ea typeface="돋움"/>
                        </a:defRPr>
                      </a:lvl5pPr>
                      <a:lvl6pPr marL="2286000" algn="l" defTabSz="914400" rtl="0" eaLnBrk="1" latinLnBrk="1" hangingPunct="1">
                        <a:defRPr sz="1800" kern="1200">
                          <a:solidFill>
                            <a:schemeClr val="tx1"/>
                          </a:solidFill>
                          <a:latin typeface="맑은 고딕"/>
                          <a:ea typeface="돋움"/>
                        </a:defRPr>
                      </a:lvl6pPr>
                      <a:lvl7pPr marL="2743200" algn="l" defTabSz="914400" rtl="0" eaLnBrk="1" latinLnBrk="1" hangingPunct="1">
                        <a:defRPr sz="1800" kern="1200">
                          <a:solidFill>
                            <a:schemeClr val="tx1"/>
                          </a:solidFill>
                          <a:latin typeface="맑은 고딕"/>
                          <a:ea typeface="돋움"/>
                        </a:defRPr>
                      </a:lvl7pPr>
                      <a:lvl8pPr marL="3200400" algn="l" defTabSz="914400" rtl="0" eaLnBrk="1" latinLnBrk="1" hangingPunct="1">
                        <a:defRPr sz="1800" kern="1200">
                          <a:solidFill>
                            <a:schemeClr val="tx1"/>
                          </a:solidFill>
                          <a:latin typeface="맑은 고딕"/>
                          <a:ea typeface="돋움"/>
                        </a:defRPr>
                      </a:lvl8pPr>
                      <a:lvl9pPr marL="3657600" algn="l" defTabSz="914400" rtl="0" eaLnBrk="1" latinLnBrk="1" hangingPunct="1">
                        <a:defRPr sz="1800" kern="1200">
                          <a:solidFill>
                            <a:schemeClr val="tx1"/>
                          </a:solidFill>
                          <a:latin typeface="맑은 고딕"/>
                          <a:ea typeface="돋움"/>
                        </a:defRPr>
                      </a:lvl9pPr>
                    </a:lstStyle>
                    <a:p>
                      <a:pPr algn="r" latinLnBrk="1">
                        <a:lnSpc>
                          <a:spcPct val="100000"/>
                        </a:lnSpc>
                      </a:pPr>
                      <a:r>
                        <a:rPr lang="en-US" altLang="ko-KR" sz="1400" b="1" dirty="0">
                          <a:solidFill>
                            <a:schemeClr val="bg1"/>
                          </a:solidFill>
                          <a:latin typeface="Arial" panose="020B0604020202020204" pitchFamily="34" charset="0"/>
                          <a:cs typeface="Arial" panose="020B0604020202020204" pitchFamily="34" charset="0"/>
                        </a:rPr>
                        <a:t>1426</a:t>
                      </a:r>
                    </a:p>
                  </a:txBody>
                  <a:tcPr marL="40511" marR="40511" marT="13504" marB="13504"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Arial"/>
                          <a:ea typeface="돋움"/>
                        </a:defRPr>
                      </a:lvl1pPr>
                      <a:lvl2pPr marL="456364" algn="l" defTabSz="912725" rtl="0" eaLnBrk="1" latinLnBrk="0" hangingPunct="1">
                        <a:defRPr sz="1800" kern="1200">
                          <a:solidFill>
                            <a:schemeClr val="tx1"/>
                          </a:solidFill>
                          <a:latin typeface="Arial"/>
                          <a:ea typeface="돋움"/>
                        </a:defRPr>
                      </a:lvl2pPr>
                      <a:lvl3pPr marL="912725" algn="l" defTabSz="912725" rtl="0" eaLnBrk="1" latinLnBrk="0" hangingPunct="1">
                        <a:defRPr sz="1800" kern="1200">
                          <a:solidFill>
                            <a:schemeClr val="tx1"/>
                          </a:solidFill>
                          <a:latin typeface="Arial"/>
                          <a:ea typeface="돋움"/>
                        </a:defRPr>
                      </a:lvl3pPr>
                      <a:lvl4pPr marL="1369084" algn="l" defTabSz="912725" rtl="0" eaLnBrk="1" latinLnBrk="0" hangingPunct="1">
                        <a:defRPr sz="1800" kern="1200">
                          <a:solidFill>
                            <a:schemeClr val="tx1"/>
                          </a:solidFill>
                          <a:latin typeface="Arial"/>
                          <a:ea typeface="돋움"/>
                        </a:defRPr>
                      </a:lvl4pPr>
                      <a:lvl5pPr marL="1825438" algn="l" defTabSz="912725" rtl="0" eaLnBrk="1" latinLnBrk="0" hangingPunct="1">
                        <a:defRPr sz="1800" kern="1200">
                          <a:solidFill>
                            <a:schemeClr val="tx1"/>
                          </a:solidFill>
                          <a:latin typeface="Arial"/>
                          <a:ea typeface="돋움"/>
                        </a:defRPr>
                      </a:lvl5pPr>
                      <a:lvl6pPr marL="2281798" algn="l" defTabSz="912725" rtl="0" eaLnBrk="1" latinLnBrk="0" hangingPunct="1">
                        <a:defRPr sz="1800" kern="1200">
                          <a:solidFill>
                            <a:schemeClr val="tx1"/>
                          </a:solidFill>
                          <a:latin typeface="Arial"/>
                          <a:ea typeface="돋움"/>
                        </a:defRPr>
                      </a:lvl6pPr>
                      <a:lvl7pPr marL="2738156" algn="l" defTabSz="912725" rtl="0" eaLnBrk="1" latinLnBrk="0" hangingPunct="1">
                        <a:defRPr sz="1800" kern="1200">
                          <a:solidFill>
                            <a:schemeClr val="tx1"/>
                          </a:solidFill>
                          <a:latin typeface="Arial"/>
                          <a:ea typeface="돋움"/>
                        </a:defRPr>
                      </a:lvl7pPr>
                      <a:lvl8pPr marL="3194513" algn="l" defTabSz="912725" rtl="0" eaLnBrk="1" latinLnBrk="0" hangingPunct="1">
                        <a:defRPr sz="1800" kern="1200">
                          <a:solidFill>
                            <a:schemeClr val="tx1"/>
                          </a:solidFill>
                          <a:latin typeface="Arial"/>
                          <a:ea typeface="돋움"/>
                        </a:defRPr>
                      </a:lvl8pPr>
                      <a:lvl9pPr marL="3650876" algn="l" defTabSz="912725" rtl="0" eaLnBrk="1" latinLnBrk="0" hangingPunct="1">
                        <a:defRPr sz="1800" kern="1200">
                          <a:solidFill>
                            <a:schemeClr val="tx1"/>
                          </a:solidFill>
                          <a:latin typeface="Arial"/>
                          <a:ea typeface="돋움"/>
                        </a:defRPr>
                      </a:lvl9pPr>
                    </a:lstStyle>
                    <a:p>
                      <a:pPr marL="0" marR="0" lvl="0" indent="0" algn="l" defTabSz="914363" rtl="0" eaLnBrk="1" fontAlgn="auto" latinLnBrk="1" hangingPunct="1">
                        <a:lnSpc>
                          <a:spcPct val="100000"/>
                        </a:lnSpc>
                        <a:spcBef>
                          <a:spcPts val="0"/>
                        </a:spcBef>
                        <a:spcAft>
                          <a:spcPts val="0"/>
                        </a:spcAft>
                        <a:buClrTx/>
                        <a:buSzTx/>
                        <a:buFontTx/>
                        <a:buNone/>
                        <a:tabLst/>
                        <a:defRPr/>
                      </a:pPr>
                      <a:r>
                        <a:rPr lang="en-US" altLang="ko-KR" sz="1400" b="1" baseline="0" dirty="0">
                          <a:solidFill>
                            <a:schemeClr val="bg1"/>
                          </a:solidFill>
                          <a:latin typeface="Arial" panose="020B0604020202020204" pitchFamily="34" charset="0"/>
                          <a:cs typeface="Arial" panose="020B0604020202020204" pitchFamily="34" charset="0"/>
                        </a:rPr>
                        <a:t>were included in intention-to-treat analysis</a:t>
                      </a:r>
                    </a:p>
                  </a:txBody>
                  <a:tcPr marL="40511" marR="40511" marT="13504" marB="13504"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8147162"/>
                  </a:ext>
                </a:extLst>
              </a:tr>
            </a:tbl>
          </a:graphicData>
        </a:graphic>
      </p:graphicFrame>
      <p:graphicFrame>
        <p:nvGraphicFramePr>
          <p:cNvPr id="15" name="표 82">
            <a:extLst>
              <a:ext uri="{FF2B5EF4-FFF2-40B4-BE49-F238E27FC236}">
                <a16:creationId xmlns:a16="http://schemas.microsoft.com/office/drawing/2014/main" id="{A343FAFF-4C55-CBA6-0603-9D06F0EFC91A}"/>
              </a:ext>
            </a:extLst>
          </p:cNvPr>
          <p:cNvGraphicFramePr>
            <a:graphicFrameLocks noGrp="1"/>
          </p:cNvGraphicFramePr>
          <p:nvPr>
            <p:extLst/>
          </p:nvPr>
        </p:nvGraphicFramePr>
        <p:xfrm>
          <a:off x="5289763" y="3058221"/>
          <a:ext cx="4083386" cy="2173776"/>
        </p:xfrm>
        <a:graphic>
          <a:graphicData uri="http://schemas.openxmlformats.org/drawingml/2006/table">
            <a:tbl>
              <a:tblPr/>
              <a:tblGrid>
                <a:gridCol w="557212">
                  <a:extLst>
                    <a:ext uri="{9D8B030D-6E8A-4147-A177-3AD203B41FA5}">
                      <a16:colId xmlns:a16="http://schemas.microsoft.com/office/drawing/2014/main" val="20000"/>
                    </a:ext>
                  </a:extLst>
                </a:gridCol>
                <a:gridCol w="569245">
                  <a:extLst>
                    <a:ext uri="{9D8B030D-6E8A-4147-A177-3AD203B41FA5}">
                      <a16:colId xmlns:a16="http://schemas.microsoft.com/office/drawing/2014/main" val="142087023"/>
                    </a:ext>
                  </a:extLst>
                </a:gridCol>
                <a:gridCol w="2956929">
                  <a:extLst>
                    <a:ext uri="{9D8B030D-6E8A-4147-A177-3AD203B41FA5}">
                      <a16:colId xmlns:a16="http://schemas.microsoft.com/office/drawing/2014/main" val="2272257880"/>
                    </a:ext>
                  </a:extLst>
                </a:gridCol>
              </a:tblGrid>
              <a:tr h="271722">
                <a:tc>
                  <a:txBody>
                    <a:bodyPr/>
                    <a:lstStyle>
                      <a:lvl1pPr marL="0" algn="l" defTabSz="914400" rtl="0" eaLnBrk="1" latinLnBrk="1" hangingPunct="1">
                        <a:defRPr sz="1800" kern="1200">
                          <a:solidFill>
                            <a:schemeClr val="tx1"/>
                          </a:solidFill>
                          <a:latin typeface="맑은 고딕"/>
                          <a:ea typeface="돋움"/>
                        </a:defRPr>
                      </a:lvl1pPr>
                      <a:lvl2pPr marL="457200" algn="l" defTabSz="914400" rtl="0" eaLnBrk="1" latinLnBrk="1" hangingPunct="1">
                        <a:defRPr sz="1800" kern="1200">
                          <a:solidFill>
                            <a:schemeClr val="tx1"/>
                          </a:solidFill>
                          <a:latin typeface="맑은 고딕"/>
                          <a:ea typeface="돋움"/>
                        </a:defRPr>
                      </a:lvl2pPr>
                      <a:lvl3pPr marL="914400" algn="l" defTabSz="914400" rtl="0" eaLnBrk="1" latinLnBrk="1" hangingPunct="1">
                        <a:defRPr sz="1800" kern="1200">
                          <a:solidFill>
                            <a:schemeClr val="tx1"/>
                          </a:solidFill>
                          <a:latin typeface="맑은 고딕"/>
                          <a:ea typeface="돋움"/>
                        </a:defRPr>
                      </a:lvl3pPr>
                      <a:lvl4pPr marL="1371600" algn="l" defTabSz="914400" rtl="0" eaLnBrk="1" latinLnBrk="1" hangingPunct="1">
                        <a:defRPr sz="1800" kern="1200">
                          <a:solidFill>
                            <a:schemeClr val="tx1"/>
                          </a:solidFill>
                          <a:latin typeface="맑은 고딕"/>
                          <a:ea typeface="돋움"/>
                        </a:defRPr>
                      </a:lvl4pPr>
                      <a:lvl5pPr marL="1828800" algn="l" defTabSz="914400" rtl="0" eaLnBrk="1" latinLnBrk="1" hangingPunct="1">
                        <a:defRPr sz="1800" kern="1200">
                          <a:solidFill>
                            <a:schemeClr val="tx1"/>
                          </a:solidFill>
                          <a:latin typeface="맑은 고딕"/>
                          <a:ea typeface="돋움"/>
                        </a:defRPr>
                      </a:lvl5pPr>
                      <a:lvl6pPr marL="2286000" algn="l" defTabSz="914400" rtl="0" eaLnBrk="1" latinLnBrk="1" hangingPunct="1">
                        <a:defRPr sz="1800" kern="1200">
                          <a:solidFill>
                            <a:schemeClr val="tx1"/>
                          </a:solidFill>
                          <a:latin typeface="맑은 고딕"/>
                          <a:ea typeface="돋움"/>
                        </a:defRPr>
                      </a:lvl6pPr>
                      <a:lvl7pPr marL="2743200" algn="l" defTabSz="914400" rtl="0" eaLnBrk="1" latinLnBrk="1" hangingPunct="1">
                        <a:defRPr sz="1800" kern="1200">
                          <a:solidFill>
                            <a:schemeClr val="tx1"/>
                          </a:solidFill>
                          <a:latin typeface="맑은 고딕"/>
                          <a:ea typeface="돋움"/>
                        </a:defRPr>
                      </a:lvl7pPr>
                      <a:lvl8pPr marL="3200400" algn="l" defTabSz="914400" rtl="0" eaLnBrk="1" latinLnBrk="1" hangingPunct="1">
                        <a:defRPr sz="1800" kern="1200">
                          <a:solidFill>
                            <a:schemeClr val="tx1"/>
                          </a:solidFill>
                          <a:latin typeface="맑은 고딕"/>
                          <a:ea typeface="돋움"/>
                        </a:defRPr>
                      </a:lvl8pPr>
                      <a:lvl9pPr marL="3657600" algn="l" defTabSz="914400" rtl="0" eaLnBrk="1" latinLnBrk="1" hangingPunct="1">
                        <a:defRPr sz="1800" kern="1200">
                          <a:solidFill>
                            <a:schemeClr val="tx1"/>
                          </a:solidFill>
                          <a:latin typeface="맑은 고딕"/>
                          <a:ea typeface="돋움"/>
                        </a:defRPr>
                      </a:lvl9pPr>
                    </a:lstStyle>
                    <a:p>
                      <a:pPr algn="r" latinLnBrk="1">
                        <a:lnSpc>
                          <a:spcPct val="100000"/>
                        </a:lnSpc>
                      </a:pPr>
                      <a:r>
                        <a:rPr lang="en-US" altLang="ko-KR" sz="1400" b="1" dirty="0">
                          <a:solidFill>
                            <a:schemeClr val="bg1"/>
                          </a:solidFill>
                          <a:latin typeface="Arial" panose="020B0604020202020204" pitchFamily="34" charset="0"/>
                          <a:cs typeface="Arial" panose="020B0604020202020204" pitchFamily="34" charset="0"/>
                        </a:rPr>
                        <a:t>164</a:t>
                      </a:r>
                    </a:p>
                  </a:txBody>
                  <a:tcPr marL="40511" marR="40511" marT="13504" marB="13504"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2725" rtl="0" eaLnBrk="1" latinLnBrk="0" hangingPunct="1">
                        <a:defRPr sz="1800" kern="1200">
                          <a:solidFill>
                            <a:schemeClr val="tx1"/>
                          </a:solidFill>
                          <a:latin typeface="Arial"/>
                          <a:ea typeface="돋움"/>
                        </a:defRPr>
                      </a:lvl1pPr>
                      <a:lvl2pPr marL="456364" algn="l" defTabSz="912725" rtl="0" eaLnBrk="1" latinLnBrk="0" hangingPunct="1">
                        <a:defRPr sz="1800" kern="1200">
                          <a:solidFill>
                            <a:schemeClr val="tx1"/>
                          </a:solidFill>
                          <a:latin typeface="Arial"/>
                          <a:ea typeface="돋움"/>
                        </a:defRPr>
                      </a:lvl2pPr>
                      <a:lvl3pPr marL="912725" algn="l" defTabSz="912725" rtl="0" eaLnBrk="1" latinLnBrk="0" hangingPunct="1">
                        <a:defRPr sz="1800" kern="1200">
                          <a:solidFill>
                            <a:schemeClr val="tx1"/>
                          </a:solidFill>
                          <a:latin typeface="Arial"/>
                          <a:ea typeface="돋움"/>
                        </a:defRPr>
                      </a:lvl3pPr>
                      <a:lvl4pPr marL="1369084" algn="l" defTabSz="912725" rtl="0" eaLnBrk="1" latinLnBrk="0" hangingPunct="1">
                        <a:defRPr sz="1800" kern="1200">
                          <a:solidFill>
                            <a:schemeClr val="tx1"/>
                          </a:solidFill>
                          <a:latin typeface="Arial"/>
                          <a:ea typeface="돋움"/>
                        </a:defRPr>
                      </a:lvl4pPr>
                      <a:lvl5pPr marL="1825438" algn="l" defTabSz="912725" rtl="0" eaLnBrk="1" latinLnBrk="0" hangingPunct="1">
                        <a:defRPr sz="1800" kern="1200">
                          <a:solidFill>
                            <a:schemeClr val="tx1"/>
                          </a:solidFill>
                          <a:latin typeface="Arial"/>
                          <a:ea typeface="돋움"/>
                        </a:defRPr>
                      </a:lvl5pPr>
                      <a:lvl6pPr marL="2281798" algn="l" defTabSz="912725" rtl="0" eaLnBrk="1" latinLnBrk="0" hangingPunct="1">
                        <a:defRPr sz="1800" kern="1200">
                          <a:solidFill>
                            <a:schemeClr val="tx1"/>
                          </a:solidFill>
                          <a:latin typeface="Arial"/>
                          <a:ea typeface="돋움"/>
                        </a:defRPr>
                      </a:lvl6pPr>
                      <a:lvl7pPr marL="2738156" algn="l" defTabSz="912725" rtl="0" eaLnBrk="1" latinLnBrk="0" hangingPunct="1">
                        <a:defRPr sz="1800" kern="1200">
                          <a:solidFill>
                            <a:schemeClr val="tx1"/>
                          </a:solidFill>
                          <a:latin typeface="Arial"/>
                          <a:ea typeface="돋움"/>
                        </a:defRPr>
                      </a:lvl7pPr>
                      <a:lvl8pPr marL="3194513" algn="l" defTabSz="912725" rtl="0" eaLnBrk="1" latinLnBrk="0" hangingPunct="1">
                        <a:defRPr sz="1800" kern="1200">
                          <a:solidFill>
                            <a:schemeClr val="tx1"/>
                          </a:solidFill>
                          <a:latin typeface="Arial"/>
                          <a:ea typeface="돋움"/>
                        </a:defRPr>
                      </a:lvl8pPr>
                      <a:lvl9pPr marL="3650876" algn="l" defTabSz="912725" rtl="0" eaLnBrk="1" latinLnBrk="0" hangingPunct="1">
                        <a:defRPr sz="1800" kern="1200">
                          <a:solidFill>
                            <a:schemeClr val="tx1"/>
                          </a:solidFill>
                          <a:latin typeface="Arial"/>
                          <a:ea typeface="돋움"/>
                        </a:defRPr>
                      </a:lvl9pPr>
                    </a:lstStyle>
                    <a:p>
                      <a:pPr marL="0" marR="0" lvl="0" indent="0" algn="l" defTabSz="914363" rtl="0" eaLnBrk="1" fontAlgn="auto" latinLnBrk="1" hangingPunct="1">
                        <a:lnSpc>
                          <a:spcPct val="100000"/>
                        </a:lnSpc>
                        <a:spcBef>
                          <a:spcPts val="0"/>
                        </a:spcBef>
                        <a:spcAft>
                          <a:spcPts val="0"/>
                        </a:spcAft>
                        <a:buClrTx/>
                        <a:buSzTx/>
                        <a:buFontTx/>
                        <a:buNone/>
                        <a:tabLst/>
                        <a:defRPr/>
                      </a:pPr>
                      <a:r>
                        <a:rPr lang="en-US" altLang="ko-KR" sz="1400" b="1" dirty="0">
                          <a:solidFill>
                            <a:schemeClr val="bg1"/>
                          </a:solidFill>
                          <a:latin typeface="Arial" panose="020B0604020202020204" pitchFamily="34" charset="0"/>
                          <a:cs typeface="Arial" panose="020B0604020202020204" pitchFamily="34" charset="0"/>
                        </a:rPr>
                        <a:t>did</a:t>
                      </a:r>
                      <a:r>
                        <a:rPr lang="en-US" altLang="ko-KR" sz="1400" b="1" baseline="0" dirty="0">
                          <a:solidFill>
                            <a:schemeClr val="bg1"/>
                          </a:solidFill>
                          <a:latin typeface="Arial" panose="020B0604020202020204" pitchFamily="34" charset="0"/>
                          <a:cs typeface="Arial" panose="020B0604020202020204" pitchFamily="34" charset="0"/>
                        </a:rPr>
                        <a:t> not receive the allocated therapy</a:t>
                      </a:r>
                    </a:p>
                  </a:txBody>
                  <a:tcPr marL="40511" marR="40511" marT="13504" marB="13504"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ko-Kore-KR" altLang="en-US"/>
                    </a:p>
                  </a:txBody>
                  <a:tcPr/>
                </a:tc>
                <a:extLst>
                  <a:ext uri="{0D108BD9-81ED-4DB2-BD59-A6C34878D82A}">
                    <a16:rowId xmlns:a16="http://schemas.microsoft.com/office/drawing/2014/main" val="10000"/>
                  </a:ext>
                </a:extLst>
              </a:tr>
              <a:tr h="271722">
                <a:tc>
                  <a:txBody>
                    <a:bodyPr/>
                    <a:lstStyle>
                      <a:lvl1pPr marL="0" algn="l" defTabSz="912725" rtl="0" eaLnBrk="1" latinLnBrk="0" hangingPunct="1">
                        <a:defRPr sz="1800" kern="1200">
                          <a:solidFill>
                            <a:schemeClr val="tx1"/>
                          </a:solidFill>
                          <a:latin typeface="Arial"/>
                          <a:ea typeface="돋움"/>
                        </a:defRPr>
                      </a:lvl1pPr>
                      <a:lvl2pPr marL="456364" algn="l" defTabSz="912725" rtl="0" eaLnBrk="1" latinLnBrk="0" hangingPunct="1">
                        <a:defRPr sz="1800" kern="1200">
                          <a:solidFill>
                            <a:schemeClr val="tx1"/>
                          </a:solidFill>
                          <a:latin typeface="Arial"/>
                          <a:ea typeface="돋움"/>
                        </a:defRPr>
                      </a:lvl2pPr>
                      <a:lvl3pPr marL="912725" algn="l" defTabSz="912725" rtl="0" eaLnBrk="1" latinLnBrk="0" hangingPunct="1">
                        <a:defRPr sz="1800" kern="1200">
                          <a:solidFill>
                            <a:schemeClr val="tx1"/>
                          </a:solidFill>
                          <a:latin typeface="Arial"/>
                          <a:ea typeface="돋움"/>
                        </a:defRPr>
                      </a:lvl3pPr>
                      <a:lvl4pPr marL="1369084" algn="l" defTabSz="912725" rtl="0" eaLnBrk="1" latinLnBrk="0" hangingPunct="1">
                        <a:defRPr sz="1800" kern="1200">
                          <a:solidFill>
                            <a:schemeClr val="tx1"/>
                          </a:solidFill>
                          <a:latin typeface="Arial"/>
                          <a:ea typeface="돋움"/>
                        </a:defRPr>
                      </a:lvl4pPr>
                      <a:lvl5pPr marL="1825438" algn="l" defTabSz="912725" rtl="0" eaLnBrk="1" latinLnBrk="0" hangingPunct="1">
                        <a:defRPr sz="1800" kern="1200">
                          <a:solidFill>
                            <a:schemeClr val="tx1"/>
                          </a:solidFill>
                          <a:latin typeface="Arial"/>
                          <a:ea typeface="돋움"/>
                        </a:defRPr>
                      </a:lvl5pPr>
                      <a:lvl6pPr marL="2281798" algn="l" defTabSz="912725" rtl="0" eaLnBrk="1" latinLnBrk="0" hangingPunct="1">
                        <a:defRPr sz="1800" kern="1200">
                          <a:solidFill>
                            <a:schemeClr val="tx1"/>
                          </a:solidFill>
                          <a:latin typeface="Arial"/>
                          <a:ea typeface="돋움"/>
                        </a:defRPr>
                      </a:lvl6pPr>
                      <a:lvl7pPr marL="2738156" algn="l" defTabSz="912725" rtl="0" eaLnBrk="1" latinLnBrk="0" hangingPunct="1">
                        <a:defRPr sz="1800" kern="1200">
                          <a:solidFill>
                            <a:schemeClr val="tx1"/>
                          </a:solidFill>
                          <a:latin typeface="Arial"/>
                          <a:ea typeface="돋움"/>
                        </a:defRPr>
                      </a:lvl7pPr>
                      <a:lvl8pPr marL="3194513" algn="l" defTabSz="912725" rtl="0" eaLnBrk="1" latinLnBrk="0" hangingPunct="1">
                        <a:defRPr sz="1800" kern="1200">
                          <a:solidFill>
                            <a:schemeClr val="tx1"/>
                          </a:solidFill>
                          <a:latin typeface="Arial"/>
                          <a:ea typeface="돋움"/>
                        </a:defRPr>
                      </a:lvl8pPr>
                      <a:lvl9pPr marL="3650876" algn="l" defTabSz="912725" rtl="0" eaLnBrk="1" latinLnBrk="0" hangingPunct="1">
                        <a:defRPr sz="1800" kern="1200">
                          <a:solidFill>
                            <a:schemeClr val="tx1"/>
                          </a:solidFill>
                          <a:latin typeface="Arial"/>
                          <a:ea typeface="돋움"/>
                        </a:defRPr>
                      </a:lvl9pPr>
                    </a:lstStyle>
                    <a:p>
                      <a:pPr latinLnBrk="1">
                        <a:lnSpc>
                          <a:spcPct val="100000"/>
                        </a:lnSpc>
                      </a:pPr>
                      <a:endParaRPr lang="en-US" altLang="ko-KR" sz="1400" b="1" baseline="0" dirty="0">
                        <a:solidFill>
                          <a:schemeClr val="bg1"/>
                        </a:solidFill>
                        <a:latin typeface="Arial" panose="020B0604020202020204" pitchFamily="34" charset="0"/>
                        <a:cs typeface="Arial" panose="020B0604020202020204" pitchFamily="34" charset="0"/>
                      </a:endParaRPr>
                    </a:p>
                  </a:txBody>
                  <a:tcPr marL="40511" marR="40511" marT="13504" marB="13504"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Arial"/>
                          <a:ea typeface="돋움"/>
                        </a:defRPr>
                      </a:lvl1pPr>
                      <a:lvl2pPr marL="456364" algn="l" defTabSz="912725" rtl="0" eaLnBrk="1" latinLnBrk="0" hangingPunct="1">
                        <a:defRPr sz="1800" kern="1200">
                          <a:solidFill>
                            <a:schemeClr val="tx1"/>
                          </a:solidFill>
                          <a:latin typeface="Arial"/>
                          <a:ea typeface="돋움"/>
                        </a:defRPr>
                      </a:lvl2pPr>
                      <a:lvl3pPr marL="912725" algn="l" defTabSz="912725" rtl="0" eaLnBrk="1" latinLnBrk="0" hangingPunct="1">
                        <a:defRPr sz="1800" kern="1200">
                          <a:solidFill>
                            <a:schemeClr val="tx1"/>
                          </a:solidFill>
                          <a:latin typeface="Arial"/>
                          <a:ea typeface="돋움"/>
                        </a:defRPr>
                      </a:lvl3pPr>
                      <a:lvl4pPr marL="1369084" algn="l" defTabSz="912725" rtl="0" eaLnBrk="1" latinLnBrk="0" hangingPunct="1">
                        <a:defRPr sz="1800" kern="1200">
                          <a:solidFill>
                            <a:schemeClr val="tx1"/>
                          </a:solidFill>
                          <a:latin typeface="Arial"/>
                          <a:ea typeface="돋움"/>
                        </a:defRPr>
                      </a:lvl4pPr>
                      <a:lvl5pPr marL="1825438" algn="l" defTabSz="912725" rtl="0" eaLnBrk="1" latinLnBrk="0" hangingPunct="1">
                        <a:defRPr sz="1800" kern="1200">
                          <a:solidFill>
                            <a:schemeClr val="tx1"/>
                          </a:solidFill>
                          <a:latin typeface="Arial"/>
                          <a:ea typeface="돋움"/>
                        </a:defRPr>
                      </a:lvl5pPr>
                      <a:lvl6pPr marL="2281798" algn="l" defTabSz="912725" rtl="0" eaLnBrk="1" latinLnBrk="0" hangingPunct="1">
                        <a:defRPr sz="1800" kern="1200">
                          <a:solidFill>
                            <a:schemeClr val="tx1"/>
                          </a:solidFill>
                          <a:latin typeface="Arial"/>
                          <a:ea typeface="돋움"/>
                        </a:defRPr>
                      </a:lvl6pPr>
                      <a:lvl7pPr marL="2738156" algn="l" defTabSz="912725" rtl="0" eaLnBrk="1" latinLnBrk="0" hangingPunct="1">
                        <a:defRPr sz="1800" kern="1200">
                          <a:solidFill>
                            <a:schemeClr val="tx1"/>
                          </a:solidFill>
                          <a:latin typeface="Arial"/>
                          <a:ea typeface="돋움"/>
                        </a:defRPr>
                      </a:lvl7pPr>
                      <a:lvl8pPr marL="3194513" algn="l" defTabSz="912725" rtl="0" eaLnBrk="1" latinLnBrk="0" hangingPunct="1">
                        <a:defRPr sz="1800" kern="1200">
                          <a:solidFill>
                            <a:schemeClr val="tx1"/>
                          </a:solidFill>
                          <a:latin typeface="Arial"/>
                          <a:ea typeface="돋움"/>
                        </a:defRPr>
                      </a:lvl8pPr>
                      <a:lvl9pPr marL="3650876" algn="l" defTabSz="912725" rtl="0" eaLnBrk="1" latinLnBrk="0" hangingPunct="1">
                        <a:defRPr sz="1800" kern="1200">
                          <a:solidFill>
                            <a:schemeClr val="tx1"/>
                          </a:solidFill>
                          <a:latin typeface="Arial"/>
                          <a:ea typeface="돋움"/>
                        </a:defRPr>
                      </a:lvl9pPr>
                    </a:lstStyle>
                    <a:p>
                      <a:pPr algn="r" latinLnBrk="1">
                        <a:lnSpc>
                          <a:spcPct val="100000"/>
                        </a:lnSpc>
                      </a:pPr>
                      <a:r>
                        <a:rPr lang="en-US" altLang="ko-KR" sz="1400" b="1" baseline="0" dirty="0">
                          <a:solidFill>
                            <a:schemeClr val="bg1"/>
                          </a:solidFill>
                          <a:latin typeface="Arial" panose="020B0604020202020204" pitchFamily="34" charset="0"/>
                          <a:cs typeface="Arial" panose="020B0604020202020204" pitchFamily="34" charset="0"/>
                        </a:rPr>
                        <a:t>111</a:t>
                      </a:r>
                    </a:p>
                  </a:txBody>
                  <a:tcPr marL="40511" marR="40511" marT="13504" marB="1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Arial"/>
                          <a:ea typeface="돋움"/>
                        </a:defRPr>
                      </a:lvl1pPr>
                      <a:lvl2pPr marL="456364" algn="l" defTabSz="912725" rtl="0" eaLnBrk="1" latinLnBrk="0" hangingPunct="1">
                        <a:defRPr sz="1800" kern="1200">
                          <a:solidFill>
                            <a:schemeClr val="tx1"/>
                          </a:solidFill>
                          <a:latin typeface="Arial"/>
                          <a:ea typeface="돋움"/>
                        </a:defRPr>
                      </a:lvl2pPr>
                      <a:lvl3pPr marL="912725" algn="l" defTabSz="912725" rtl="0" eaLnBrk="1" latinLnBrk="0" hangingPunct="1">
                        <a:defRPr sz="1800" kern="1200">
                          <a:solidFill>
                            <a:schemeClr val="tx1"/>
                          </a:solidFill>
                          <a:latin typeface="Arial"/>
                          <a:ea typeface="돋움"/>
                        </a:defRPr>
                      </a:lvl3pPr>
                      <a:lvl4pPr marL="1369084" algn="l" defTabSz="912725" rtl="0" eaLnBrk="1" latinLnBrk="0" hangingPunct="1">
                        <a:defRPr sz="1800" kern="1200">
                          <a:solidFill>
                            <a:schemeClr val="tx1"/>
                          </a:solidFill>
                          <a:latin typeface="Arial"/>
                          <a:ea typeface="돋움"/>
                        </a:defRPr>
                      </a:lvl4pPr>
                      <a:lvl5pPr marL="1825438" algn="l" defTabSz="912725" rtl="0" eaLnBrk="1" latinLnBrk="0" hangingPunct="1">
                        <a:defRPr sz="1800" kern="1200">
                          <a:solidFill>
                            <a:schemeClr val="tx1"/>
                          </a:solidFill>
                          <a:latin typeface="Arial"/>
                          <a:ea typeface="돋움"/>
                        </a:defRPr>
                      </a:lvl5pPr>
                      <a:lvl6pPr marL="2281798" algn="l" defTabSz="912725" rtl="0" eaLnBrk="1" latinLnBrk="0" hangingPunct="1">
                        <a:defRPr sz="1800" kern="1200">
                          <a:solidFill>
                            <a:schemeClr val="tx1"/>
                          </a:solidFill>
                          <a:latin typeface="Arial"/>
                          <a:ea typeface="돋움"/>
                        </a:defRPr>
                      </a:lvl6pPr>
                      <a:lvl7pPr marL="2738156" algn="l" defTabSz="912725" rtl="0" eaLnBrk="1" latinLnBrk="0" hangingPunct="1">
                        <a:defRPr sz="1800" kern="1200">
                          <a:solidFill>
                            <a:schemeClr val="tx1"/>
                          </a:solidFill>
                          <a:latin typeface="Arial"/>
                          <a:ea typeface="돋움"/>
                        </a:defRPr>
                      </a:lvl7pPr>
                      <a:lvl8pPr marL="3194513" algn="l" defTabSz="912725" rtl="0" eaLnBrk="1" latinLnBrk="0" hangingPunct="1">
                        <a:defRPr sz="1800" kern="1200">
                          <a:solidFill>
                            <a:schemeClr val="tx1"/>
                          </a:solidFill>
                          <a:latin typeface="Arial"/>
                          <a:ea typeface="돋움"/>
                        </a:defRPr>
                      </a:lvl8pPr>
                      <a:lvl9pPr marL="3650876" algn="l" defTabSz="912725" rtl="0" eaLnBrk="1" latinLnBrk="0" hangingPunct="1">
                        <a:defRPr sz="1800" kern="1200">
                          <a:solidFill>
                            <a:schemeClr val="tx1"/>
                          </a:solidFill>
                          <a:latin typeface="Arial"/>
                          <a:ea typeface="돋움"/>
                        </a:defRPr>
                      </a:lvl9pPr>
                    </a:lstStyle>
                    <a:p>
                      <a:pPr latinLnBrk="1">
                        <a:lnSpc>
                          <a:spcPct val="100000"/>
                        </a:lnSpc>
                      </a:pPr>
                      <a:r>
                        <a:rPr lang="en-US" altLang="ko-KR" sz="1400" b="1" baseline="0" dirty="0">
                          <a:solidFill>
                            <a:schemeClr val="bg1"/>
                          </a:solidFill>
                          <a:latin typeface="Arial" panose="020B0604020202020204" pitchFamily="34" charset="0"/>
                          <a:cs typeface="Arial" panose="020B0604020202020204" pitchFamily="34" charset="0"/>
                        </a:rPr>
                        <a:t>other P2Y12 inhibitor with aspirin</a:t>
                      </a:r>
                    </a:p>
                  </a:txBody>
                  <a:tcPr marL="40511" marR="40511" marT="13504" marB="13504"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2353659"/>
                  </a:ext>
                </a:extLst>
              </a:tr>
              <a:tr h="271722">
                <a:tc>
                  <a:txBody>
                    <a:bodyPr/>
                    <a:lstStyle>
                      <a:lvl1pPr marL="0" algn="l" defTabSz="912725" rtl="0" eaLnBrk="1" latinLnBrk="0" hangingPunct="1">
                        <a:defRPr sz="1800" kern="1200">
                          <a:solidFill>
                            <a:schemeClr val="tx1"/>
                          </a:solidFill>
                          <a:latin typeface="Arial"/>
                          <a:ea typeface="돋움"/>
                        </a:defRPr>
                      </a:lvl1pPr>
                      <a:lvl2pPr marL="456364" algn="l" defTabSz="912725" rtl="0" eaLnBrk="1" latinLnBrk="0" hangingPunct="1">
                        <a:defRPr sz="1800" kern="1200">
                          <a:solidFill>
                            <a:schemeClr val="tx1"/>
                          </a:solidFill>
                          <a:latin typeface="Arial"/>
                          <a:ea typeface="돋움"/>
                        </a:defRPr>
                      </a:lvl2pPr>
                      <a:lvl3pPr marL="912725" algn="l" defTabSz="912725" rtl="0" eaLnBrk="1" latinLnBrk="0" hangingPunct="1">
                        <a:defRPr sz="1800" kern="1200">
                          <a:solidFill>
                            <a:schemeClr val="tx1"/>
                          </a:solidFill>
                          <a:latin typeface="Arial"/>
                          <a:ea typeface="돋움"/>
                        </a:defRPr>
                      </a:lvl3pPr>
                      <a:lvl4pPr marL="1369084" algn="l" defTabSz="912725" rtl="0" eaLnBrk="1" latinLnBrk="0" hangingPunct="1">
                        <a:defRPr sz="1800" kern="1200">
                          <a:solidFill>
                            <a:schemeClr val="tx1"/>
                          </a:solidFill>
                          <a:latin typeface="Arial"/>
                          <a:ea typeface="돋움"/>
                        </a:defRPr>
                      </a:lvl4pPr>
                      <a:lvl5pPr marL="1825438" algn="l" defTabSz="912725" rtl="0" eaLnBrk="1" latinLnBrk="0" hangingPunct="1">
                        <a:defRPr sz="1800" kern="1200">
                          <a:solidFill>
                            <a:schemeClr val="tx1"/>
                          </a:solidFill>
                          <a:latin typeface="Arial"/>
                          <a:ea typeface="돋움"/>
                        </a:defRPr>
                      </a:lvl5pPr>
                      <a:lvl6pPr marL="2281798" algn="l" defTabSz="912725" rtl="0" eaLnBrk="1" latinLnBrk="0" hangingPunct="1">
                        <a:defRPr sz="1800" kern="1200">
                          <a:solidFill>
                            <a:schemeClr val="tx1"/>
                          </a:solidFill>
                          <a:latin typeface="Arial"/>
                          <a:ea typeface="돋움"/>
                        </a:defRPr>
                      </a:lvl6pPr>
                      <a:lvl7pPr marL="2738156" algn="l" defTabSz="912725" rtl="0" eaLnBrk="1" latinLnBrk="0" hangingPunct="1">
                        <a:defRPr sz="1800" kern="1200">
                          <a:solidFill>
                            <a:schemeClr val="tx1"/>
                          </a:solidFill>
                          <a:latin typeface="Arial"/>
                          <a:ea typeface="돋움"/>
                        </a:defRPr>
                      </a:lvl7pPr>
                      <a:lvl8pPr marL="3194513" algn="l" defTabSz="912725" rtl="0" eaLnBrk="1" latinLnBrk="0" hangingPunct="1">
                        <a:defRPr sz="1800" kern="1200">
                          <a:solidFill>
                            <a:schemeClr val="tx1"/>
                          </a:solidFill>
                          <a:latin typeface="Arial"/>
                          <a:ea typeface="돋움"/>
                        </a:defRPr>
                      </a:lvl8pPr>
                      <a:lvl9pPr marL="3650876" algn="l" defTabSz="912725" rtl="0" eaLnBrk="1" latinLnBrk="0" hangingPunct="1">
                        <a:defRPr sz="1800" kern="1200">
                          <a:solidFill>
                            <a:schemeClr val="tx1"/>
                          </a:solidFill>
                          <a:latin typeface="Arial"/>
                          <a:ea typeface="돋움"/>
                        </a:defRPr>
                      </a:lvl9pPr>
                    </a:lstStyle>
                    <a:p>
                      <a:pPr latinLnBrk="1">
                        <a:lnSpc>
                          <a:spcPct val="100000"/>
                        </a:lnSpc>
                      </a:pPr>
                      <a:endParaRPr lang="en-US" altLang="ko-KR" sz="1400" b="1" baseline="0" dirty="0">
                        <a:solidFill>
                          <a:schemeClr val="bg1"/>
                        </a:solidFill>
                        <a:latin typeface="Arial" panose="020B0604020202020204" pitchFamily="34" charset="0"/>
                        <a:cs typeface="Arial" panose="020B0604020202020204" pitchFamily="34" charset="0"/>
                      </a:endParaRPr>
                    </a:p>
                  </a:txBody>
                  <a:tcPr marL="40511" marR="40511" marT="13504" marB="13504"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Arial"/>
                          <a:ea typeface="돋움"/>
                        </a:defRPr>
                      </a:lvl1pPr>
                      <a:lvl2pPr marL="456364" algn="l" defTabSz="912725" rtl="0" eaLnBrk="1" latinLnBrk="0" hangingPunct="1">
                        <a:defRPr sz="1800" kern="1200">
                          <a:solidFill>
                            <a:schemeClr val="tx1"/>
                          </a:solidFill>
                          <a:latin typeface="Arial"/>
                          <a:ea typeface="돋움"/>
                        </a:defRPr>
                      </a:lvl2pPr>
                      <a:lvl3pPr marL="912725" algn="l" defTabSz="912725" rtl="0" eaLnBrk="1" latinLnBrk="0" hangingPunct="1">
                        <a:defRPr sz="1800" kern="1200">
                          <a:solidFill>
                            <a:schemeClr val="tx1"/>
                          </a:solidFill>
                          <a:latin typeface="Arial"/>
                          <a:ea typeface="돋움"/>
                        </a:defRPr>
                      </a:lvl3pPr>
                      <a:lvl4pPr marL="1369084" algn="l" defTabSz="912725" rtl="0" eaLnBrk="1" latinLnBrk="0" hangingPunct="1">
                        <a:defRPr sz="1800" kern="1200">
                          <a:solidFill>
                            <a:schemeClr val="tx1"/>
                          </a:solidFill>
                          <a:latin typeface="Arial"/>
                          <a:ea typeface="돋움"/>
                        </a:defRPr>
                      </a:lvl4pPr>
                      <a:lvl5pPr marL="1825438" algn="l" defTabSz="912725" rtl="0" eaLnBrk="1" latinLnBrk="0" hangingPunct="1">
                        <a:defRPr sz="1800" kern="1200">
                          <a:solidFill>
                            <a:schemeClr val="tx1"/>
                          </a:solidFill>
                          <a:latin typeface="Arial"/>
                          <a:ea typeface="돋움"/>
                        </a:defRPr>
                      </a:lvl5pPr>
                      <a:lvl6pPr marL="2281798" algn="l" defTabSz="912725" rtl="0" eaLnBrk="1" latinLnBrk="0" hangingPunct="1">
                        <a:defRPr sz="1800" kern="1200">
                          <a:solidFill>
                            <a:schemeClr val="tx1"/>
                          </a:solidFill>
                          <a:latin typeface="Arial"/>
                          <a:ea typeface="돋움"/>
                        </a:defRPr>
                      </a:lvl6pPr>
                      <a:lvl7pPr marL="2738156" algn="l" defTabSz="912725" rtl="0" eaLnBrk="1" latinLnBrk="0" hangingPunct="1">
                        <a:defRPr sz="1800" kern="1200">
                          <a:solidFill>
                            <a:schemeClr val="tx1"/>
                          </a:solidFill>
                          <a:latin typeface="Arial"/>
                          <a:ea typeface="돋움"/>
                        </a:defRPr>
                      </a:lvl7pPr>
                      <a:lvl8pPr marL="3194513" algn="l" defTabSz="912725" rtl="0" eaLnBrk="1" latinLnBrk="0" hangingPunct="1">
                        <a:defRPr sz="1800" kern="1200">
                          <a:solidFill>
                            <a:schemeClr val="tx1"/>
                          </a:solidFill>
                          <a:latin typeface="Arial"/>
                          <a:ea typeface="돋움"/>
                        </a:defRPr>
                      </a:lvl8pPr>
                      <a:lvl9pPr marL="3650876" algn="l" defTabSz="912725" rtl="0" eaLnBrk="1" latinLnBrk="0" hangingPunct="1">
                        <a:defRPr sz="1800" kern="1200">
                          <a:solidFill>
                            <a:schemeClr val="tx1"/>
                          </a:solidFill>
                          <a:latin typeface="Arial"/>
                          <a:ea typeface="돋움"/>
                        </a:defRPr>
                      </a:lvl9pPr>
                    </a:lstStyle>
                    <a:p>
                      <a:pPr algn="r" latinLnBrk="1">
                        <a:lnSpc>
                          <a:spcPct val="100000"/>
                        </a:lnSpc>
                      </a:pPr>
                      <a:r>
                        <a:rPr lang="en-US" altLang="ko-KR" sz="1400" b="1" baseline="0" dirty="0">
                          <a:solidFill>
                            <a:schemeClr val="bg1"/>
                          </a:solidFill>
                          <a:latin typeface="Arial" panose="020B0604020202020204" pitchFamily="34" charset="0"/>
                          <a:cs typeface="Arial" panose="020B0604020202020204" pitchFamily="34" charset="0"/>
                        </a:rPr>
                        <a:t>42</a:t>
                      </a:r>
                    </a:p>
                  </a:txBody>
                  <a:tcPr marL="40511" marR="40511" marT="13504" marB="1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Arial"/>
                          <a:ea typeface="돋움"/>
                        </a:defRPr>
                      </a:lvl1pPr>
                      <a:lvl2pPr marL="456364" algn="l" defTabSz="912725" rtl="0" eaLnBrk="1" latinLnBrk="0" hangingPunct="1">
                        <a:defRPr sz="1800" kern="1200">
                          <a:solidFill>
                            <a:schemeClr val="tx1"/>
                          </a:solidFill>
                          <a:latin typeface="Arial"/>
                          <a:ea typeface="돋움"/>
                        </a:defRPr>
                      </a:lvl2pPr>
                      <a:lvl3pPr marL="912725" algn="l" defTabSz="912725" rtl="0" eaLnBrk="1" latinLnBrk="0" hangingPunct="1">
                        <a:defRPr sz="1800" kern="1200">
                          <a:solidFill>
                            <a:schemeClr val="tx1"/>
                          </a:solidFill>
                          <a:latin typeface="Arial"/>
                          <a:ea typeface="돋움"/>
                        </a:defRPr>
                      </a:lvl3pPr>
                      <a:lvl4pPr marL="1369084" algn="l" defTabSz="912725" rtl="0" eaLnBrk="1" latinLnBrk="0" hangingPunct="1">
                        <a:defRPr sz="1800" kern="1200">
                          <a:solidFill>
                            <a:schemeClr val="tx1"/>
                          </a:solidFill>
                          <a:latin typeface="Arial"/>
                          <a:ea typeface="돋움"/>
                        </a:defRPr>
                      </a:lvl4pPr>
                      <a:lvl5pPr marL="1825438" algn="l" defTabSz="912725" rtl="0" eaLnBrk="1" latinLnBrk="0" hangingPunct="1">
                        <a:defRPr sz="1800" kern="1200">
                          <a:solidFill>
                            <a:schemeClr val="tx1"/>
                          </a:solidFill>
                          <a:latin typeface="Arial"/>
                          <a:ea typeface="돋움"/>
                        </a:defRPr>
                      </a:lvl5pPr>
                      <a:lvl6pPr marL="2281798" algn="l" defTabSz="912725" rtl="0" eaLnBrk="1" latinLnBrk="0" hangingPunct="1">
                        <a:defRPr sz="1800" kern="1200">
                          <a:solidFill>
                            <a:schemeClr val="tx1"/>
                          </a:solidFill>
                          <a:latin typeface="Arial"/>
                          <a:ea typeface="돋움"/>
                        </a:defRPr>
                      </a:lvl6pPr>
                      <a:lvl7pPr marL="2738156" algn="l" defTabSz="912725" rtl="0" eaLnBrk="1" latinLnBrk="0" hangingPunct="1">
                        <a:defRPr sz="1800" kern="1200">
                          <a:solidFill>
                            <a:schemeClr val="tx1"/>
                          </a:solidFill>
                          <a:latin typeface="Arial"/>
                          <a:ea typeface="돋움"/>
                        </a:defRPr>
                      </a:lvl7pPr>
                      <a:lvl8pPr marL="3194513" algn="l" defTabSz="912725" rtl="0" eaLnBrk="1" latinLnBrk="0" hangingPunct="1">
                        <a:defRPr sz="1800" kern="1200">
                          <a:solidFill>
                            <a:schemeClr val="tx1"/>
                          </a:solidFill>
                          <a:latin typeface="Arial"/>
                          <a:ea typeface="돋움"/>
                        </a:defRPr>
                      </a:lvl8pPr>
                      <a:lvl9pPr marL="3650876" algn="l" defTabSz="912725" rtl="0" eaLnBrk="1" latinLnBrk="0" hangingPunct="1">
                        <a:defRPr sz="1800" kern="1200">
                          <a:solidFill>
                            <a:schemeClr val="tx1"/>
                          </a:solidFill>
                          <a:latin typeface="Arial"/>
                          <a:ea typeface="돋움"/>
                        </a:defRPr>
                      </a:lvl9pPr>
                    </a:lstStyle>
                    <a:p>
                      <a:pPr latinLnBrk="1">
                        <a:lnSpc>
                          <a:spcPct val="100000"/>
                        </a:lnSpc>
                      </a:pPr>
                      <a:r>
                        <a:rPr lang="en-US" altLang="ko-KR" sz="1400" b="1" baseline="0" dirty="0">
                          <a:solidFill>
                            <a:schemeClr val="bg1"/>
                          </a:solidFill>
                          <a:latin typeface="Arial" panose="020B0604020202020204" pitchFamily="34" charset="0"/>
                          <a:cs typeface="Arial" panose="020B0604020202020204" pitchFamily="34" charset="0"/>
                        </a:rPr>
                        <a:t>P2Y12 inhibitor monotherapy</a:t>
                      </a:r>
                    </a:p>
                  </a:txBody>
                  <a:tcPr marL="40511" marR="40511" marT="13504" marB="13504"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92714116"/>
                  </a:ext>
                </a:extLst>
              </a:tr>
              <a:tr h="271722">
                <a:tc>
                  <a:txBody>
                    <a:bodyPr/>
                    <a:lstStyle>
                      <a:lvl1pPr marL="0" algn="l" defTabSz="912725" rtl="0" eaLnBrk="1" latinLnBrk="0" hangingPunct="1">
                        <a:defRPr sz="1800" kern="1200">
                          <a:solidFill>
                            <a:schemeClr val="tx1"/>
                          </a:solidFill>
                          <a:latin typeface="Arial"/>
                          <a:ea typeface="돋움"/>
                        </a:defRPr>
                      </a:lvl1pPr>
                      <a:lvl2pPr marL="456364" algn="l" defTabSz="912725" rtl="0" eaLnBrk="1" latinLnBrk="0" hangingPunct="1">
                        <a:defRPr sz="1800" kern="1200">
                          <a:solidFill>
                            <a:schemeClr val="tx1"/>
                          </a:solidFill>
                          <a:latin typeface="Arial"/>
                          <a:ea typeface="돋움"/>
                        </a:defRPr>
                      </a:lvl2pPr>
                      <a:lvl3pPr marL="912725" algn="l" defTabSz="912725" rtl="0" eaLnBrk="1" latinLnBrk="0" hangingPunct="1">
                        <a:defRPr sz="1800" kern="1200">
                          <a:solidFill>
                            <a:schemeClr val="tx1"/>
                          </a:solidFill>
                          <a:latin typeface="Arial"/>
                          <a:ea typeface="돋움"/>
                        </a:defRPr>
                      </a:lvl3pPr>
                      <a:lvl4pPr marL="1369084" algn="l" defTabSz="912725" rtl="0" eaLnBrk="1" latinLnBrk="0" hangingPunct="1">
                        <a:defRPr sz="1800" kern="1200">
                          <a:solidFill>
                            <a:schemeClr val="tx1"/>
                          </a:solidFill>
                          <a:latin typeface="Arial"/>
                          <a:ea typeface="돋움"/>
                        </a:defRPr>
                      </a:lvl4pPr>
                      <a:lvl5pPr marL="1825438" algn="l" defTabSz="912725" rtl="0" eaLnBrk="1" latinLnBrk="0" hangingPunct="1">
                        <a:defRPr sz="1800" kern="1200">
                          <a:solidFill>
                            <a:schemeClr val="tx1"/>
                          </a:solidFill>
                          <a:latin typeface="Arial"/>
                          <a:ea typeface="돋움"/>
                        </a:defRPr>
                      </a:lvl5pPr>
                      <a:lvl6pPr marL="2281798" algn="l" defTabSz="912725" rtl="0" eaLnBrk="1" latinLnBrk="0" hangingPunct="1">
                        <a:defRPr sz="1800" kern="1200">
                          <a:solidFill>
                            <a:schemeClr val="tx1"/>
                          </a:solidFill>
                          <a:latin typeface="Arial"/>
                          <a:ea typeface="돋움"/>
                        </a:defRPr>
                      </a:lvl6pPr>
                      <a:lvl7pPr marL="2738156" algn="l" defTabSz="912725" rtl="0" eaLnBrk="1" latinLnBrk="0" hangingPunct="1">
                        <a:defRPr sz="1800" kern="1200">
                          <a:solidFill>
                            <a:schemeClr val="tx1"/>
                          </a:solidFill>
                          <a:latin typeface="Arial"/>
                          <a:ea typeface="돋움"/>
                        </a:defRPr>
                      </a:lvl7pPr>
                      <a:lvl8pPr marL="3194513" algn="l" defTabSz="912725" rtl="0" eaLnBrk="1" latinLnBrk="0" hangingPunct="1">
                        <a:defRPr sz="1800" kern="1200">
                          <a:solidFill>
                            <a:schemeClr val="tx1"/>
                          </a:solidFill>
                          <a:latin typeface="Arial"/>
                          <a:ea typeface="돋움"/>
                        </a:defRPr>
                      </a:lvl8pPr>
                      <a:lvl9pPr marL="3650876" algn="l" defTabSz="912725" rtl="0" eaLnBrk="1" latinLnBrk="0" hangingPunct="1">
                        <a:defRPr sz="1800" kern="1200">
                          <a:solidFill>
                            <a:schemeClr val="tx1"/>
                          </a:solidFill>
                          <a:latin typeface="Arial"/>
                          <a:ea typeface="돋움"/>
                        </a:defRPr>
                      </a:lvl9pPr>
                    </a:lstStyle>
                    <a:p>
                      <a:pPr latinLnBrk="1">
                        <a:lnSpc>
                          <a:spcPct val="100000"/>
                        </a:lnSpc>
                      </a:pPr>
                      <a:endParaRPr lang="en-US" altLang="ko-KR" sz="1400" b="1" baseline="0" dirty="0">
                        <a:solidFill>
                          <a:schemeClr val="bg1"/>
                        </a:solidFill>
                        <a:latin typeface="Arial" panose="020B0604020202020204" pitchFamily="34" charset="0"/>
                        <a:cs typeface="Arial" panose="020B0604020202020204" pitchFamily="34" charset="0"/>
                      </a:endParaRPr>
                    </a:p>
                  </a:txBody>
                  <a:tcPr marL="40511" marR="40511" marT="13504" marB="13504"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Arial"/>
                          <a:ea typeface="돋움"/>
                        </a:defRPr>
                      </a:lvl1pPr>
                      <a:lvl2pPr marL="456364" algn="l" defTabSz="912725" rtl="0" eaLnBrk="1" latinLnBrk="0" hangingPunct="1">
                        <a:defRPr sz="1800" kern="1200">
                          <a:solidFill>
                            <a:schemeClr val="tx1"/>
                          </a:solidFill>
                          <a:latin typeface="Arial"/>
                          <a:ea typeface="돋움"/>
                        </a:defRPr>
                      </a:lvl2pPr>
                      <a:lvl3pPr marL="912725" algn="l" defTabSz="912725" rtl="0" eaLnBrk="1" latinLnBrk="0" hangingPunct="1">
                        <a:defRPr sz="1800" kern="1200">
                          <a:solidFill>
                            <a:schemeClr val="tx1"/>
                          </a:solidFill>
                          <a:latin typeface="Arial"/>
                          <a:ea typeface="돋움"/>
                        </a:defRPr>
                      </a:lvl3pPr>
                      <a:lvl4pPr marL="1369084" algn="l" defTabSz="912725" rtl="0" eaLnBrk="1" latinLnBrk="0" hangingPunct="1">
                        <a:defRPr sz="1800" kern="1200">
                          <a:solidFill>
                            <a:schemeClr val="tx1"/>
                          </a:solidFill>
                          <a:latin typeface="Arial"/>
                          <a:ea typeface="돋움"/>
                        </a:defRPr>
                      </a:lvl4pPr>
                      <a:lvl5pPr marL="1825438" algn="l" defTabSz="912725" rtl="0" eaLnBrk="1" latinLnBrk="0" hangingPunct="1">
                        <a:defRPr sz="1800" kern="1200">
                          <a:solidFill>
                            <a:schemeClr val="tx1"/>
                          </a:solidFill>
                          <a:latin typeface="Arial"/>
                          <a:ea typeface="돋움"/>
                        </a:defRPr>
                      </a:lvl5pPr>
                      <a:lvl6pPr marL="2281798" algn="l" defTabSz="912725" rtl="0" eaLnBrk="1" latinLnBrk="0" hangingPunct="1">
                        <a:defRPr sz="1800" kern="1200">
                          <a:solidFill>
                            <a:schemeClr val="tx1"/>
                          </a:solidFill>
                          <a:latin typeface="Arial"/>
                          <a:ea typeface="돋움"/>
                        </a:defRPr>
                      </a:lvl6pPr>
                      <a:lvl7pPr marL="2738156" algn="l" defTabSz="912725" rtl="0" eaLnBrk="1" latinLnBrk="0" hangingPunct="1">
                        <a:defRPr sz="1800" kern="1200">
                          <a:solidFill>
                            <a:schemeClr val="tx1"/>
                          </a:solidFill>
                          <a:latin typeface="Arial"/>
                          <a:ea typeface="돋움"/>
                        </a:defRPr>
                      </a:lvl7pPr>
                      <a:lvl8pPr marL="3194513" algn="l" defTabSz="912725" rtl="0" eaLnBrk="1" latinLnBrk="0" hangingPunct="1">
                        <a:defRPr sz="1800" kern="1200">
                          <a:solidFill>
                            <a:schemeClr val="tx1"/>
                          </a:solidFill>
                          <a:latin typeface="Arial"/>
                          <a:ea typeface="돋움"/>
                        </a:defRPr>
                      </a:lvl8pPr>
                      <a:lvl9pPr marL="3650876" algn="l" defTabSz="912725" rtl="0" eaLnBrk="1" latinLnBrk="0" hangingPunct="1">
                        <a:defRPr sz="1800" kern="1200">
                          <a:solidFill>
                            <a:schemeClr val="tx1"/>
                          </a:solidFill>
                          <a:latin typeface="Arial"/>
                          <a:ea typeface="돋움"/>
                        </a:defRPr>
                      </a:lvl9pPr>
                    </a:lstStyle>
                    <a:p>
                      <a:pPr algn="r" latinLnBrk="1">
                        <a:lnSpc>
                          <a:spcPct val="100000"/>
                        </a:lnSpc>
                      </a:pPr>
                      <a:r>
                        <a:rPr lang="en-US" altLang="ko-KR" sz="1400" b="1" baseline="0" dirty="0">
                          <a:solidFill>
                            <a:schemeClr val="bg1"/>
                          </a:solidFill>
                          <a:latin typeface="Arial" panose="020B0604020202020204" pitchFamily="34" charset="0"/>
                          <a:cs typeface="Arial" panose="020B0604020202020204" pitchFamily="34" charset="0"/>
                        </a:rPr>
                        <a:t>11</a:t>
                      </a:r>
                    </a:p>
                  </a:txBody>
                  <a:tcPr marL="40511" marR="40511" marT="13504" marB="1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Arial"/>
                          <a:ea typeface="돋움"/>
                        </a:defRPr>
                      </a:lvl1pPr>
                      <a:lvl2pPr marL="456364" algn="l" defTabSz="912725" rtl="0" eaLnBrk="1" latinLnBrk="0" hangingPunct="1">
                        <a:defRPr sz="1800" kern="1200">
                          <a:solidFill>
                            <a:schemeClr val="tx1"/>
                          </a:solidFill>
                          <a:latin typeface="Arial"/>
                          <a:ea typeface="돋움"/>
                        </a:defRPr>
                      </a:lvl2pPr>
                      <a:lvl3pPr marL="912725" algn="l" defTabSz="912725" rtl="0" eaLnBrk="1" latinLnBrk="0" hangingPunct="1">
                        <a:defRPr sz="1800" kern="1200">
                          <a:solidFill>
                            <a:schemeClr val="tx1"/>
                          </a:solidFill>
                          <a:latin typeface="Arial"/>
                          <a:ea typeface="돋움"/>
                        </a:defRPr>
                      </a:lvl3pPr>
                      <a:lvl4pPr marL="1369084" algn="l" defTabSz="912725" rtl="0" eaLnBrk="1" latinLnBrk="0" hangingPunct="1">
                        <a:defRPr sz="1800" kern="1200">
                          <a:solidFill>
                            <a:schemeClr val="tx1"/>
                          </a:solidFill>
                          <a:latin typeface="Arial"/>
                          <a:ea typeface="돋움"/>
                        </a:defRPr>
                      </a:lvl4pPr>
                      <a:lvl5pPr marL="1825438" algn="l" defTabSz="912725" rtl="0" eaLnBrk="1" latinLnBrk="0" hangingPunct="1">
                        <a:defRPr sz="1800" kern="1200">
                          <a:solidFill>
                            <a:schemeClr val="tx1"/>
                          </a:solidFill>
                          <a:latin typeface="Arial"/>
                          <a:ea typeface="돋움"/>
                        </a:defRPr>
                      </a:lvl5pPr>
                      <a:lvl6pPr marL="2281798" algn="l" defTabSz="912725" rtl="0" eaLnBrk="1" latinLnBrk="0" hangingPunct="1">
                        <a:defRPr sz="1800" kern="1200">
                          <a:solidFill>
                            <a:schemeClr val="tx1"/>
                          </a:solidFill>
                          <a:latin typeface="Arial"/>
                          <a:ea typeface="돋움"/>
                        </a:defRPr>
                      </a:lvl6pPr>
                      <a:lvl7pPr marL="2738156" algn="l" defTabSz="912725" rtl="0" eaLnBrk="1" latinLnBrk="0" hangingPunct="1">
                        <a:defRPr sz="1800" kern="1200">
                          <a:solidFill>
                            <a:schemeClr val="tx1"/>
                          </a:solidFill>
                          <a:latin typeface="Arial"/>
                          <a:ea typeface="돋움"/>
                        </a:defRPr>
                      </a:lvl7pPr>
                      <a:lvl8pPr marL="3194513" algn="l" defTabSz="912725" rtl="0" eaLnBrk="1" latinLnBrk="0" hangingPunct="1">
                        <a:defRPr sz="1800" kern="1200">
                          <a:solidFill>
                            <a:schemeClr val="tx1"/>
                          </a:solidFill>
                          <a:latin typeface="Arial"/>
                          <a:ea typeface="돋움"/>
                        </a:defRPr>
                      </a:lvl8pPr>
                      <a:lvl9pPr marL="3650876" algn="l" defTabSz="912725" rtl="0" eaLnBrk="1" latinLnBrk="0" hangingPunct="1">
                        <a:defRPr sz="1800" kern="1200">
                          <a:solidFill>
                            <a:schemeClr val="tx1"/>
                          </a:solidFill>
                          <a:latin typeface="Arial"/>
                          <a:ea typeface="돋움"/>
                        </a:defRPr>
                      </a:lvl9pPr>
                    </a:lstStyle>
                    <a:p>
                      <a:pPr latinLnBrk="1">
                        <a:lnSpc>
                          <a:spcPct val="100000"/>
                        </a:lnSpc>
                      </a:pPr>
                      <a:r>
                        <a:rPr lang="en-US" altLang="ko-KR" sz="1400" b="1" baseline="0" dirty="0">
                          <a:solidFill>
                            <a:schemeClr val="bg1"/>
                          </a:solidFill>
                          <a:latin typeface="Arial" panose="020B0604020202020204" pitchFamily="34" charset="0"/>
                          <a:cs typeface="Arial" panose="020B0604020202020204" pitchFamily="34" charset="0"/>
                        </a:rPr>
                        <a:t>aspirin monotherapy</a:t>
                      </a:r>
                    </a:p>
                  </a:txBody>
                  <a:tcPr marL="40511" marR="40511" marT="13504" marB="13504"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2028017"/>
                  </a:ext>
                </a:extLst>
              </a:tr>
              <a:tr h="271722">
                <a:tc>
                  <a:txBody>
                    <a:bodyPr/>
                    <a:lstStyle>
                      <a:lvl1pPr marL="0" algn="l" defTabSz="912725" rtl="0" eaLnBrk="1" latinLnBrk="0" hangingPunct="1">
                        <a:defRPr sz="1800" kern="1200">
                          <a:solidFill>
                            <a:schemeClr val="tx1"/>
                          </a:solidFill>
                          <a:latin typeface="Arial"/>
                          <a:ea typeface="돋움"/>
                        </a:defRPr>
                      </a:lvl1pPr>
                      <a:lvl2pPr marL="456364" algn="l" defTabSz="912725" rtl="0" eaLnBrk="1" latinLnBrk="0" hangingPunct="1">
                        <a:defRPr sz="1800" kern="1200">
                          <a:solidFill>
                            <a:schemeClr val="tx1"/>
                          </a:solidFill>
                          <a:latin typeface="Arial"/>
                          <a:ea typeface="돋움"/>
                        </a:defRPr>
                      </a:lvl2pPr>
                      <a:lvl3pPr marL="912725" algn="l" defTabSz="912725" rtl="0" eaLnBrk="1" latinLnBrk="0" hangingPunct="1">
                        <a:defRPr sz="1800" kern="1200">
                          <a:solidFill>
                            <a:schemeClr val="tx1"/>
                          </a:solidFill>
                          <a:latin typeface="Arial"/>
                          <a:ea typeface="돋움"/>
                        </a:defRPr>
                      </a:lvl3pPr>
                      <a:lvl4pPr marL="1369084" algn="l" defTabSz="912725" rtl="0" eaLnBrk="1" latinLnBrk="0" hangingPunct="1">
                        <a:defRPr sz="1800" kern="1200">
                          <a:solidFill>
                            <a:schemeClr val="tx1"/>
                          </a:solidFill>
                          <a:latin typeface="Arial"/>
                          <a:ea typeface="돋움"/>
                        </a:defRPr>
                      </a:lvl4pPr>
                      <a:lvl5pPr marL="1825438" algn="l" defTabSz="912725" rtl="0" eaLnBrk="1" latinLnBrk="0" hangingPunct="1">
                        <a:defRPr sz="1800" kern="1200">
                          <a:solidFill>
                            <a:schemeClr val="tx1"/>
                          </a:solidFill>
                          <a:latin typeface="Arial"/>
                          <a:ea typeface="돋움"/>
                        </a:defRPr>
                      </a:lvl5pPr>
                      <a:lvl6pPr marL="2281798" algn="l" defTabSz="912725" rtl="0" eaLnBrk="1" latinLnBrk="0" hangingPunct="1">
                        <a:defRPr sz="1800" kern="1200">
                          <a:solidFill>
                            <a:schemeClr val="tx1"/>
                          </a:solidFill>
                          <a:latin typeface="Arial"/>
                          <a:ea typeface="돋움"/>
                        </a:defRPr>
                      </a:lvl6pPr>
                      <a:lvl7pPr marL="2738156" algn="l" defTabSz="912725" rtl="0" eaLnBrk="1" latinLnBrk="0" hangingPunct="1">
                        <a:defRPr sz="1800" kern="1200">
                          <a:solidFill>
                            <a:schemeClr val="tx1"/>
                          </a:solidFill>
                          <a:latin typeface="Arial"/>
                          <a:ea typeface="돋움"/>
                        </a:defRPr>
                      </a:lvl7pPr>
                      <a:lvl8pPr marL="3194513" algn="l" defTabSz="912725" rtl="0" eaLnBrk="1" latinLnBrk="0" hangingPunct="1">
                        <a:defRPr sz="1800" kern="1200">
                          <a:solidFill>
                            <a:schemeClr val="tx1"/>
                          </a:solidFill>
                          <a:latin typeface="Arial"/>
                          <a:ea typeface="돋움"/>
                        </a:defRPr>
                      </a:lvl8pPr>
                      <a:lvl9pPr marL="3650876" algn="l" defTabSz="912725" rtl="0" eaLnBrk="1" latinLnBrk="0" hangingPunct="1">
                        <a:defRPr sz="1800" kern="1200">
                          <a:solidFill>
                            <a:schemeClr val="tx1"/>
                          </a:solidFill>
                          <a:latin typeface="Arial"/>
                          <a:ea typeface="돋움"/>
                        </a:defRPr>
                      </a:lvl9pPr>
                    </a:lstStyle>
                    <a:p>
                      <a:pPr latinLnBrk="1">
                        <a:lnSpc>
                          <a:spcPct val="100000"/>
                        </a:lnSpc>
                      </a:pPr>
                      <a:endParaRPr lang="en-US" altLang="ko-KR" sz="1400" b="1" baseline="0" dirty="0">
                        <a:solidFill>
                          <a:schemeClr val="bg1"/>
                        </a:solidFill>
                        <a:latin typeface="Arial" panose="020B0604020202020204" pitchFamily="34" charset="0"/>
                        <a:cs typeface="Arial" panose="020B0604020202020204" pitchFamily="34" charset="0"/>
                      </a:endParaRPr>
                    </a:p>
                  </a:txBody>
                  <a:tcPr marL="40511" marR="40511" marT="13504" marB="13504"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Arial"/>
                          <a:ea typeface="돋움"/>
                        </a:defRPr>
                      </a:lvl1pPr>
                      <a:lvl2pPr marL="456364" algn="l" defTabSz="912725" rtl="0" eaLnBrk="1" latinLnBrk="0" hangingPunct="1">
                        <a:defRPr sz="1800" kern="1200">
                          <a:solidFill>
                            <a:schemeClr val="tx1"/>
                          </a:solidFill>
                          <a:latin typeface="Arial"/>
                          <a:ea typeface="돋움"/>
                        </a:defRPr>
                      </a:lvl2pPr>
                      <a:lvl3pPr marL="912725" algn="l" defTabSz="912725" rtl="0" eaLnBrk="1" latinLnBrk="0" hangingPunct="1">
                        <a:defRPr sz="1800" kern="1200">
                          <a:solidFill>
                            <a:schemeClr val="tx1"/>
                          </a:solidFill>
                          <a:latin typeface="Arial"/>
                          <a:ea typeface="돋움"/>
                        </a:defRPr>
                      </a:lvl3pPr>
                      <a:lvl4pPr marL="1369084" algn="l" defTabSz="912725" rtl="0" eaLnBrk="1" latinLnBrk="0" hangingPunct="1">
                        <a:defRPr sz="1800" kern="1200">
                          <a:solidFill>
                            <a:schemeClr val="tx1"/>
                          </a:solidFill>
                          <a:latin typeface="Arial"/>
                          <a:ea typeface="돋움"/>
                        </a:defRPr>
                      </a:lvl4pPr>
                      <a:lvl5pPr marL="1825438" algn="l" defTabSz="912725" rtl="0" eaLnBrk="1" latinLnBrk="0" hangingPunct="1">
                        <a:defRPr sz="1800" kern="1200">
                          <a:solidFill>
                            <a:schemeClr val="tx1"/>
                          </a:solidFill>
                          <a:latin typeface="Arial"/>
                          <a:ea typeface="돋움"/>
                        </a:defRPr>
                      </a:lvl5pPr>
                      <a:lvl6pPr marL="2281798" algn="l" defTabSz="912725" rtl="0" eaLnBrk="1" latinLnBrk="0" hangingPunct="1">
                        <a:defRPr sz="1800" kern="1200">
                          <a:solidFill>
                            <a:schemeClr val="tx1"/>
                          </a:solidFill>
                          <a:latin typeface="Arial"/>
                          <a:ea typeface="돋움"/>
                        </a:defRPr>
                      </a:lvl6pPr>
                      <a:lvl7pPr marL="2738156" algn="l" defTabSz="912725" rtl="0" eaLnBrk="1" latinLnBrk="0" hangingPunct="1">
                        <a:defRPr sz="1800" kern="1200">
                          <a:solidFill>
                            <a:schemeClr val="tx1"/>
                          </a:solidFill>
                          <a:latin typeface="Arial"/>
                          <a:ea typeface="돋움"/>
                        </a:defRPr>
                      </a:lvl7pPr>
                      <a:lvl8pPr marL="3194513" algn="l" defTabSz="912725" rtl="0" eaLnBrk="1" latinLnBrk="0" hangingPunct="1">
                        <a:defRPr sz="1800" kern="1200">
                          <a:solidFill>
                            <a:schemeClr val="tx1"/>
                          </a:solidFill>
                          <a:latin typeface="Arial"/>
                          <a:ea typeface="돋움"/>
                        </a:defRPr>
                      </a:lvl8pPr>
                      <a:lvl9pPr marL="3650876" algn="l" defTabSz="912725" rtl="0" eaLnBrk="1" latinLnBrk="0" hangingPunct="1">
                        <a:defRPr sz="1800" kern="1200">
                          <a:solidFill>
                            <a:schemeClr val="tx1"/>
                          </a:solidFill>
                          <a:latin typeface="Arial"/>
                          <a:ea typeface="돋움"/>
                        </a:defRPr>
                      </a:lvl9pPr>
                    </a:lstStyle>
                    <a:p>
                      <a:pPr algn="r" latinLnBrk="1">
                        <a:lnSpc>
                          <a:spcPct val="100000"/>
                        </a:lnSpc>
                      </a:pPr>
                      <a:endParaRPr lang="en-US" altLang="ko-KR" sz="1400" b="1" baseline="0" dirty="0">
                        <a:solidFill>
                          <a:schemeClr val="bg1"/>
                        </a:solidFill>
                        <a:latin typeface="Arial" panose="020B0604020202020204" pitchFamily="34" charset="0"/>
                        <a:cs typeface="Arial" panose="020B0604020202020204" pitchFamily="34" charset="0"/>
                      </a:endParaRPr>
                    </a:p>
                  </a:txBody>
                  <a:tcPr marL="40511" marR="40511" marT="13504" marB="1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Arial"/>
                          <a:ea typeface="돋움"/>
                        </a:defRPr>
                      </a:lvl1pPr>
                      <a:lvl2pPr marL="456364" algn="l" defTabSz="912725" rtl="0" eaLnBrk="1" latinLnBrk="0" hangingPunct="1">
                        <a:defRPr sz="1800" kern="1200">
                          <a:solidFill>
                            <a:schemeClr val="tx1"/>
                          </a:solidFill>
                          <a:latin typeface="Arial"/>
                          <a:ea typeface="돋움"/>
                        </a:defRPr>
                      </a:lvl2pPr>
                      <a:lvl3pPr marL="912725" algn="l" defTabSz="912725" rtl="0" eaLnBrk="1" latinLnBrk="0" hangingPunct="1">
                        <a:defRPr sz="1800" kern="1200">
                          <a:solidFill>
                            <a:schemeClr val="tx1"/>
                          </a:solidFill>
                          <a:latin typeface="Arial"/>
                          <a:ea typeface="돋움"/>
                        </a:defRPr>
                      </a:lvl3pPr>
                      <a:lvl4pPr marL="1369084" algn="l" defTabSz="912725" rtl="0" eaLnBrk="1" latinLnBrk="0" hangingPunct="1">
                        <a:defRPr sz="1800" kern="1200">
                          <a:solidFill>
                            <a:schemeClr val="tx1"/>
                          </a:solidFill>
                          <a:latin typeface="Arial"/>
                          <a:ea typeface="돋움"/>
                        </a:defRPr>
                      </a:lvl4pPr>
                      <a:lvl5pPr marL="1825438" algn="l" defTabSz="912725" rtl="0" eaLnBrk="1" latinLnBrk="0" hangingPunct="1">
                        <a:defRPr sz="1800" kern="1200">
                          <a:solidFill>
                            <a:schemeClr val="tx1"/>
                          </a:solidFill>
                          <a:latin typeface="Arial"/>
                          <a:ea typeface="돋움"/>
                        </a:defRPr>
                      </a:lvl5pPr>
                      <a:lvl6pPr marL="2281798" algn="l" defTabSz="912725" rtl="0" eaLnBrk="1" latinLnBrk="0" hangingPunct="1">
                        <a:defRPr sz="1800" kern="1200">
                          <a:solidFill>
                            <a:schemeClr val="tx1"/>
                          </a:solidFill>
                          <a:latin typeface="Arial"/>
                          <a:ea typeface="돋움"/>
                        </a:defRPr>
                      </a:lvl6pPr>
                      <a:lvl7pPr marL="2738156" algn="l" defTabSz="912725" rtl="0" eaLnBrk="1" latinLnBrk="0" hangingPunct="1">
                        <a:defRPr sz="1800" kern="1200">
                          <a:solidFill>
                            <a:schemeClr val="tx1"/>
                          </a:solidFill>
                          <a:latin typeface="Arial"/>
                          <a:ea typeface="돋움"/>
                        </a:defRPr>
                      </a:lvl7pPr>
                      <a:lvl8pPr marL="3194513" algn="l" defTabSz="912725" rtl="0" eaLnBrk="1" latinLnBrk="0" hangingPunct="1">
                        <a:defRPr sz="1800" kern="1200">
                          <a:solidFill>
                            <a:schemeClr val="tx1"/>
                          </a:solidFill>
                          <a:latin typeface="Arial"/>
                          <a:ea typeface="돋움"/>
                        </a:defRPr>
                      </a:lvl8pPr>
                      <a:lvl9pPr marL="3650876" algn="l" defTabSz="912725" rtl="0" eaLnBrk="1" latinLnBrk="0" hangingPunct="1">
                        <a:defRPr sz="1800" kern="1200">
                          <a:solidFill>
                            <a:schemeClr val="tx1"/>
                          </a:solidFill>
                          <a:latin typeface="Arial"/>
                          <a:ea typeface="돋움"/>
                        </a:defRPr>
                      </a:lvl9pPr>
                    </a:lstStyle>
                    <a:p>
                      <a:pPr latinLnBrk="1">
                        <a:lnSpc>
                          <a:spcPct val="100000"/>
                        </a:lnSpc>
                      </a:pPr>
                      <a:endParaRPr lang="en-US" altLang="ko-KR" sz="1400" b="1" baseline="0" dirty="0">
                        <a:solidFill>
                          <a:schemeClr val="bg1"/>
                        </a:solidFill>
                        <a:latin typeface="Arial" panose="020B0604020202020204" pitchFamily="34" charset="0"/>
                        <a:cs typeface="Arial" panose="020B0604020202020204" pitchFamily="34" charset="0"/>
                      </a:endParaRPr>
                    </a:p>
                  </a:txBody>
                  <a:tcPr marL="40511" marR="40511" marT="13504" marB="13504"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3439567"/>
                  </a:ext>
                </a:extLst>
              </a:tr>
              <a:tr h="271722">
                <a:tc>
                  <a:txBody>
                    <a:bodyPr/>
                    <a:lstStyle>
                      <a:lvl1pPr marL="0" algn="l" defTabSz="912725" rtl="0" eaLnBrk="1" latinLnBrk="0" hangingPunct="1">
                        <a:defRPr sz="1800" kern="1200">
                          <a:solidFill>
                            <a:schemeClr val="tx1"/>
                          </a:solidFill>
                          <a:latin typeface="Arial"/>
                          <a:ea typeface="돋움"/>
                        </a:defRPr>
                      </a:lvl1pPr>
                      <a:lvl2pPr marL="456364" algn="l" defTabSz="912725" rtl="0" eaLnBrk="1" latinLnBrk="0" hangingPunct="1">
                        <a:defRPr sz="1800" kern="1200">
                          <a:solidFill>
                            <a:schemeClr val="tx1"/>
                          </a:solidFill>
                          <a:latin typeface="Arial"/>
                          <a:ea typeface="돋움"/>
                        </a:defRPr>
                      </a:lvl2pPr>
                      <a:lvl3pPr marL="912725" algn="l" defTabSz="912725" rtl="0" eaLnBrk="1" latinLnBrk="0" hangingPunct="1">
                        <a:defRPr sz="1800" kern="1200">
                          <a:solidFill>
                            <a:schemeClr val="tx1"/>
                          </a:solidFill>
                          <a:latin typeface="Arial"/>
                          <a:ea typeface="돋움"/>
                        </a:defRPr>
                      </a:lvl3pPr>
                      <a:lvl4pPr marL="1369084" algn="l" defTabSz="912725" rtl="0" eaLnBrk="1" latinLnBrk="0" hangingPunct="1">
                        <a:defRPr sz="1800" kern="1200">
                          <a:solidFill>
                            <a:schemeClr val="tx1"/>
                          </a:solidFill>
                          <a:latin typeface="Arial"/>
                          <a:ea typeface="돋움"/>
                        </a:defRPr>
                      </a:lvl4pPr>
                      <a:lvl5pPr marL="1825438" algn="l" defTabSz="912725" rtl="0" eaLnBrk="1" latinLnBrk="0" hangingPunct="1">
                        <a:defRPr sz="1800" kern="1200">
                          <a:solidFill>
                            <a:schemeClr val="tx1"/>
                          </a:solidFill>
                          <a:latin typeface="Arial"/>
                          <a:ea typeface="돋움"/>
                        </a:defRPr>
                      </a:lvl5pPr>
                      <a:lvl6pPr marL="2281798" algn="l" defTabSz="912725" rtl="0" eaLnBrk="1" latinLnBrk="0" hangingPunct="1">
                        <a:defRPr sz="1800" kern="1200">
                          <a:solidFill>
                            <a:schemeClr val="tx1"/>
                          </a:solidFill>
                          <a:latin typeface="Arial"/>
                          <a:ea typeface="돋움"/>
                        </a:defRPr>
                      </a:lvl6pPr>
                      <a:lvl7pPr marL="2738156" algn="l" defTabSz="912725" rtl="0" eaLnBrk="1" latinLnBrk="0" hangingPunct="1">
                        <a:defRPr sz="1800" kern="1200">
                          <a:solidFill>
                            <a:schemeClr val="tx1"/>
                          </a:solidFill>
                          <a:latin typeface="Arial"/>
                          <a:ea typeface="돋움"/>
                        </a:defRPr>
                      </a:lvl7pPr>
                      <a:lvl8pPr marL="3194513" algn="l" defTabSz="912725" rtl="0" eaLnBrk="1" latinLnBrk="0" hangingPunct="1">
                        <a:defRPr sz="1800" kern="1200">
                          <a:solidFill>
                            <a:schemeClr val="tx1"/>
                          </a:solidFill>
                          <a:latin typeface="Arial"/>
                          <a:ea typeface="돋움"/>
                        </a:defRPr>
                      </a:lvl8pPr>
                      <a:lvl9pPr marL="3650876" algn="l" defTabSz="912725" rtl="0" eaLnBrk="1" latinLnBrk="0" hangingPunct="1">
                        <a:defRPr sz="1800" kern="1200">
                          <a:solidFill>
                            <a:schemeClr val="tx1"/>
                          </a:solidFill>
                          <a:latin typeface="Arial"/>
                          <a:ea typeface="돋움"/>
                        </a:defRPr>
                      </a:lvl9pPr>
                    </a:lstStyle>
                    <a:p>
                      <a:pPr latinLnBrk="1">
                        <a:lnSpc>
                          <a:spcPct val="100000"/>
                        </a:lnSpc>
                      </a:pPr>
                      <a:endParaRPr lang="en-US" altLang="ko-KR" sz="1400" b="1" baseline="0" dirty="0">
                        <a:solidFill>
                          <a:schemeClr val="bg1"/>
                        </a:solidFill>
                        <a:latin typeface="Arial" panose="020B0604020202020204" pitchFamily="34" charset="0"/>
                        <a:cs typeface="Arial" panose="020B0604020202020204" pitchFamily="34" charset="0"/>
                      </a:endParaRPr>
                    </a:p>
                  </a:txBody>
                  <a:tcPr marL="40511" marR="40511" marT="13504" marB="13504"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Arial"/>
                          <a:ea typeface="돋움"/>
                        </a:defRPr>
                      </a:lvl1pPr>
                      <a:lvl2pPr marL="456364" algn="l" defTabSz="912725" rtl="0" eaLnBrk="1" latinLnBrk="0" hangingPunct="1">
                        <a:defRPr sz="1800" kern="1200">
                          <a:solidFill>
                            <a:schemeClr val="tx1"/>
                          </a:solidFill>
                          <a:latin typeface="Arial"/>
                          <a:ea typeface="돋움"/>
                        </a:defRPr>
                      </a:lvl2pPr>
                      <a:lvl3pPr marL="912725" algn="l" defTabSz="912725" rtl="0" eaLnBrk="1" latinLnBrk="0" hangingPunct="1">
                        <a:defRPr sz="1800" kern="1200">
                          <a:solidFill>
                            <a:schemeClr val="tx1"/>
                          </a:solidFill>
                          <a:latin typeface="Arial"/>
                          <a:ea typeface="돋움"/>
                        </a:defRPr>
                      </a:lvl3pPr>
                      <a:lvl4pPr marL="1369084" algn="l" defTabSz="912725" rtl="0" eaLnBrk="1" latinLnBrk="0" hangingPunct="1">
                        <a:defRPr sz="1800" kern="1200">
                          <a:solidFill>
                            <a:schemeClr val="tx1"/>
                          </a:solidFill>
                          <a:latin typeface="Arial"/>
                          <a:ea typeface="돋움"/>
                        </a:defRPr>
                      </a:lvl4pPr>
                      <a:lvl5pPr marL="1825438" algn="l" defTabSz="912725" rtl="0" eaLnBrk="1" latinLnBrk="0" hangingPunct="1">
                        <a:defRPr sz="1800" kern="1200">
                          <a:solidFill>
                            <a:schemeClr val="tx1"/>
                          </a:solidFill>
                          <a:latin typeface="Arial"/>
                          <a:ea typeface="돋움"/>
                        </a:defRPr>
                      </a:lvl5pPr>
                      <a:lvl6pPr marL="2281798" algn="l" defTabSz="912725" rtl="0" eaLnBrk="1" latinLnBrk="0" hangingPunct="1">
                        <a:defRPr sz="1800" kern="1200">
                          <a:solidFill>
                            <a:schemeClr val="tx1"/>
                          </a:solidFill>
                          <a:latin typeface="Arial"/>
                          <a:ea typeface="돋움"/>
                        </a:defRPr>
                      </a:lvl6pPr>
                      <a:lvl7pPr marL="2738156" algn="l" defTabSz="912725" rtl="0" eaLnBrk="1" latinLnBrk="0" hangingPunct="1">
                        <a:defRPr sz="1800" kern="1200">
                          <a:solidFill>
                            <a:schemeClr val="tx1"/>
                          </a:solidFill>
                          <a:latin typeface="Arial"/>
                          <a:ea typeface="돋움"/>
                        </a:defRPr>
                      </a:lvl7pPr>
                      <a:lvl8pPr marL="3194513" algn="l" defTabSz="912725" rtl="0" eaLnBrk="1" latinLnBrk="0" hangingPunct="1">
                        <a:defRPr sz="1800" kern="1200">
                          <a:solidFill>
                            <a:schemeClr val="tx1"/>
                          </a:solidFill>
                          <a:latin typeface="Arial"/>
                          <a:ea typeface="돋움"/>
                        </a:defRPr>
                      </a:lvl8pPr>
                      <a:lvl9pPr marL="3650876" algn="l" defTabSz="912725" rtl="0" eaLnBrk="1" latinLnBrk="0" hangingPunct="1">
                        <a:defRPr sz="1800" kern="1200">
                          <a:solidFill>
                            <a:schemeClr val="tx1"/>
                          </a:solidFill>
                          <a:latin typeface="Arial"/>
                          <a:ea typeface="돋움"/>
                        </a:defRPr>
                      </a:lvl9pPr>
                    </a:lstStyle>
                    <a:p>
                      <a:pPr algn="r" latinLnBrk="1">
                        <a:lnSpc>
                          <a:spcPct val="100000"/>
                        </a:lnSpc>
                      </a:pPr>
                      <a:r>
                        <a:rPr lang="en-US" altLang="ko-KR" sz="1400" b="1" baseline="0" dirty="0">
                          <a:solidFill>
                            <a:schemeClr val="bg1"/>
                          </a:solidFill>
                          <a:latin typeface="Arial" panose="020B0604020202020204" pitchFamily="34" charset="0"/>
                          <a:cs typeface="Arial" panose="020B0604020202020204" pitchFamily="34" charset="0"/>
                        </a:rPr>
                        <a:t>14</a:t>
                      </a:r>
                    </a:p>
                  </a:txBody>
                  <a:tcPr marL="40511" marR="40511" marT="13504" marB="1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Arial"/>
                          <a:ea typeface="돋움"/>
                        </a:defRPr>
                      </a:lvl1pPr>
                      <a:lvl2pPr marL="456364" algn="l" defTabSz="912725" rtl="0" eaLnBrk="1" latinLnBrk="0" hangingPunct="1">
                        <a:defRPr sz="1800" kern="1200">
                          <a:solidFill>
                            <a:schemeClr val="tx1"/>
                          </a:solidFill>
                          <a:latin typeface="Arial"/>
                          <a:ea typeface="돋움"/>
                        </a:defRPr>
                      </a:lvl2pPr>
                      <a:lvl3pPr marL="912725" algn="l" defTabSz="912725" rtl="0" eaLnBrk="1" latinLnBrk="0" hangingPunct="1">
                        <a:defRPr sz="1800" kern="1200">
                          <a:solidFill>
                            <a:schemeClr val="tx1"/>
                          </a:solidFill>
                          <a:latin typeface="Arial"/>
                          <a:ea typeface="돋움"/>
                        </a:defRPr>
                      </a:lvl3pPr>
                      <a:lvl4pPr marL="1369084" algn="l" defTabSz="912725" rtl="0" eaLnBrk="1" latinLnBrk="0" hangingPunct="1">
                        <a:defRPr sz="1800" kern="1200">
                          <a:solidFill>
                            <a:schemeClr val="tx1"/>
                          </a:solidFill>
                          <a:latin typeface="Arial"/>
                          <a:ea typeface="돋움"/>
                        </a:defRPr>
                      </a:lvl4pPr>
                      <a:lvl5pPr marL="1825438" algn="l" defTabSz="912725" rtl="0" eaLnBrk="1" latinLnBrk="0" hangingPunct="1">
                        <a:defRPr sz="1800" kern="1200">
                          <a:solidFill>
                            <a:schemeClr val="tx1"/>
                          </a:solidFill>
                          <a:latin typeface="Arial"/>
                          <a:ea typeface="돋움"/>
                        </a:defRPr>
                      </a:lvl5pPr>
                      <a:lvl6pPr marL="2281798" algn="l" defTabSz="912725" rtl="0" eaLnBrk="1" latinLnBrk="0" hangingPunct="1">
                        <a:defRPr sz="1800" kern="1200">
                          <a:solidFill>
                            <a:schemeClr val="tx1"/>
                          </a:solidFill>
                          <a:latin typeface="Arial"/>
                          <a:ea typeface="돋움"/>
                        </a:defRPr>
                      </a:lvl6pPr>
                      <a:lvl7pPr marL="2738156" algn="l" defTabSz="912725" rtl="0" eaLnBrk="1" latinLnBrk="0" hangingPunct="1">
                        <a:defRPr sz="1800" kern="1200">
                          <a:solidFill>
                            <a:schemeClr val="tx1"/>
                          </a:solidFill>
                          <a:latin typeface="Arial"/>
                          <a:ea typeface="돋움"/>
                        </a:defRPr>
                      </a:lvl7pPr>
                      <a:lvl8pPr marL="3194513" algn="l" defTabSz="912725" rtl="0" eaLnBrk="1" latinLnBrk="0" hangingPunct="1">
                        <a:defRPr sz="1800" kern="1200">
                          <a:solidFill>
                            <a:schemeClr val="tx1"/>
                          </a:solidFill>
                          <a:latin typeface="Arial"/>
                          <a:ea typeface="돋움"/>
                        </a:defRPr>
                      </a:lvl8pPr>
                      <a:lvl9pPr marL="3650876" algn="l" defTabSz="912725" rtl="0" eaLnBrk="1" latinLnBrk="0" hangingPunct="1">
                        <a:defRPr sz="1800" kern="1200">
                          <a:solidFill>
                            <a:schemeClr val="tx1"/>
                          </a:solidFill>
                          <a:latin typeface="Arial"/>
                          <a:ea typeface="돋움"/>
                        </a:defRPr>
                      </a:lvl9pPr>
                    </a:lstStyle>
                    <a:p>
                      <a:pPr latinLnBrk="1">
                        <a:lnSpc>
                          <a:spcPct val="100000"/>
                        </a:lnSpc>
                      </a:pPr>
                      <a:r>
                        <a:rPr lang="en-US" altLang="ko-KR" sz="1400" b="1" baseline="0" dirty="0">
                          <a:solidFill>
                            <a:schemeClr val="bg1"/>
                          </a:solidFill>
                          <a:latin typeface="Arial" panose="020B0604020202020204" pitchFamily="34" charset="0"/>
                          <a:cs typeface="Arial" panose="020B0604020202020204" pitchFamily="34" charset="0"/>
                        </a:rPr>
                        <a:t>died</a:t>
                      </a:r>
                    </a:p>
                  </a:txBody>
                  <a:tcPr marL="40511" marR="40511" marT="13504" marB="13504"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2491931"/>
                  </a:ext>
                </a:extLst>
              </a:tr>
              <a:tr h="271722">
                <a:tc>
                  <a:txBody>
                    <a:bodyPr/>
                    <a:lstStyle>
                      <a:lvl1pPr marL="0" algn="l" defTabSz="912725" rtl="0" eaLnBrk="1" latinLnBrk="0" hangingPunct="1">
                        <a:defRPr sz="1800" kern="1200">
                          <a:solidFill>
                            <a:schemeClr val="tx1"/>
                          </a:solidFill>
                          <a:latin typeface="Arial"/>
                          <a:ea typeface="돋움"/>
                        </a:defRPr>
                      </a:lvl1pPr>
                      <a:lvl2pPr marL="456364" algn="l" defTabSz="912725" rtl="0" eaLnBrk="1" latinLnBrk="0" hangingPunct="1">
                        <a:defRPr sz="1800" kern="1200">
                          <a:solidFill>
                            <a:schemeClr val="tx1"/>
                          </a:solidFill>
                          <a:latin typeface="Arial"/>
                          <a:ea typeface="돋움"/>
                        </a:defRPr>
                      </a:lvl2pPr>
                      <a:lvl3pPr marL="912725" algn="l" defTabSz="912725" rtl="0" eaLnBrk="1" latinLnBrk="0" hangingPunct="1">
                        <a:defRPr sz="1800" kern="1200">
                          <a:solidFill>
                            <a:schemeClr val="tx1"/>
                          </a:solidFill>
                          <a:latin typeface="Arial"/>
                          <a:ea typeface="돋움"/>
                        </a:defRPr>
                      </a:lvl3pPr>
                      <a:lvl4pPr marL="1369084" algn="l" defTabSz="912725" rtl="0" eaLnBrk="1" latinLnBrk="0" hangingPunct="1">
                        <a:defRPr sz="1800" kern="1200">
                          <a:solidFill>
                            <a:schemeClr val="tx1"/>
                          </a:solidFill>
                          <a:latin typeface="Arial"/>
                          <a:ea typeface="돋움"/>
                        </a:defRPr>
                      </a:lvl4pPr>
                      <a:lvl5pPr marL="1825438" algn="l" defTabSz="912725" rtl="0" eaLnBrk="1" latinLnBrk="0" hangingPunct="1">
                        <a:defRPr sz="1800" kern="1200">
                          <a:solidFill>
                            <a:schemeClr val="tx1"/>
                          </a:solidFill>
                          <a:latin typeface="Arial"/>
                          <a:ea typeface="돋움"/>
                        </a:defRPr>
                      </a:lvl5pPr>
                      <a:lvl6pPr marL="2281798" algn="l" defTabSz="912725" rtl="0" eaLnBrk="1" latinLnBrk="0" hangingPunct="1">
                        <a:defRPr sz="1800" kern="1200">
                          <a:solidFill>
                            <a:schemeClr val="tx1"/>
                          </a:solidFill>
                          <a:latin typeface="Arial"/>
                          <a:ea typeface="돋움"/>
                        </a:defRPr>
                      </a:lvl6pPr>
                      <a:lvl7pPr marL="2738156" algn="l" defTabSz="912725" rtl="0" eaLnBrk="1" latinLnBrk="0" hangingPunct="1">
                        <a:defRPr sz="1800" kern="1200">
                          <a:solidFill>
                            <a:schemeClr val="tx1"/>
                          </a:solidFill>
                          <a:latin typeface="Arial"/>
                          <a:ea typeface="돋움"/>
                        </a:defRPr>
                      </a:lvl7pPr>
                      <a:lvl8pPr marL="3194513" algn="l" defTabSz="912725" rtl="0" eaLnBrk="1" latinLnBrk="0" hangingPunct="1">
                        <a:defRPr sz="1800" kern="1200">
                          <a:solidFill>
                            <a:schemeClr val="tx1"/>
                          </a:solidFill>
                          <a:latin typeface="Arial"/>
                          <a:ea typeface="돋움"/>
                        </a:defRPr>
                      </a:lvl8pPr>
                      <a:lvl9pPr marL="3650876" algn="l" defTabSz="912725" rtl="0" eaLnBrk="1" latinLnBrk="0" hangingPunct="1">
                        <a:defRPr sz="1800" kern="1200">
                          <a:solidFill>
                            <a:schemeClr val="tx1"/>
                          </a:solidFill>
                          <a:latin typeface="Arial"/>
                          <a:ea typeface="돋움"/>
                        </a:defRPr>
                      </a:lvl9pPr>
                    </a:lstStyle>
                    <a:p>
                      <a:pPr latinLnBrk="1">
                        <a:lnSpc>
                          <a:spcPct val="100000"/>
                        </a:lnSpc>
                      </a:pPr>
                      <a:endParaRPr lang="en-US" altLang="ko-KR" sz="1400" b="1" baseline="0" dirty="0">
                        <a:solidFill>
                          <a:schemeClr val="bg1"/>
                        </a:solidFill>
                        <a:latin typeface="Arial" panose="020B0604020202020204" pitchFamily="34" charset="0"/>
                        <a:cs typeface="Arial" panose="020B0604020202020204" pitchFamily="34" charset="0"/>
                      </a:endParaRPr>
                    </a:p>
                  </a:txBody>
                  <a:tcPr marL="40511" marR="40511" marT="13504" marB="13504"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Arial"/>
                          <a:ea typeface="돋움"/>
                        </a:defRPr>
                      </a:lvl1pPr>
                      <a:lvl2pPr marL="456364" algn="l" defTabSz="912725" rtl="0" eaLnBrk="1" latinLnBrk="0" hangingPunct="1">
                        <a:defRPr sz="1800" kern="1200">
                          <a:solidFill>
                            <a:schemeClr val="tx1"/>
                          </a:solidFill>
                          <a:latin typeface="Arial"/>
                          <a:ea typeface="돋움"/>
                        </a:defRPr>
                      </a:lvl2pPr>
                      <a:lvl3pPr marL="912725" algn="l" defTabSz="912725" rtl="0" eaLnBrk="1" latinLnBrk="0" hangingPunct="1">
                        <a:defRPr sz="1800" kern="1200">
                          <a:solidFill>
                            <a:schemeClr val="tx1"/>
                          </a:solidFill>
                          <a:latin typeface="Arial"/>
                          <a:ea typeface="돋움"/>
                        </a:defRPr>
                      </a:lvl3pPr>
                      <a:lvl4pPr marL="1369084" algn="l" defTabSz="912725" rtl="0" eaLnBrk="1" latinLnBrk="0" hangingPunct="1">
                        <a:defRPr sz="1800" kern="1200">
                          <a:solidFill>
                            <a:schemeClr val="tx1"/>
                          </a:solidFill>
                          <a:latin typeface="Arial"/>
                          <a:ea typeface="돋움"/>
                        </a:defRPr>
                      </a:lvl4pPr>
                      <a:lvl5pPr marL="1825438" algn="l" defTabSz="912725" rtl="0" eaLnBrk="1" latinLnBrk="0" hangingPunct="1">
                        <a:defRPr sz="1800" kern="1200">
                          <a:solidFill>
                            <a:schemeClr val="tx1"/>
                          </a:solidFill>
                          <a:latin typeface="Arial"/>
                          <a:ea typeface="돋움"/>
                        </a:defRPr>
                      </a:lvl5pPr>
                      <a:lvl6pPr marL="2281798" algn="l" defTabSz="912725" rtl="0" eaLnBrk="1" latinLnBrk="0" hangingPunct="1">
                        <a:defRPr sz="1800" kern="1200">
                          <a:solidFill>
                            <a:schemeClr val="tx1"/>
                          </a:solidFill>
                          <a:latin typeface="Arial"/>
                          <a:ea typeface="돋움"/>
                        </a:defRPr>
                      </a:lvl6pPr>
                      <a:lvl7pPr marL="2738156" algn="l" defTabSz="912725" rtl="0" eaLnBrk="1" latinLnBrk="0" hangingPunct="1">
                        <a:defRPr sz="1800" kern="1200">
                          <a:solidFill>
                            <a:schemeClr val="tx1"/>
                          </a:solidFill>
                          <a:latin typeface="Arial"/>
                          <a:ea typeface="돋움"/>
                        </a:defRPr>
                      </a:lvl7pPr>
                      <a:lvl8pPr marL="3194513" algn="l" defTabSz="912725" rtl="0" eaLnBrk="1" latinLnBrk="0" hangingPunct="1">
                        <a:defRPr sz="1800" kern="1200">
                          <a:solidFill>
                            <a:schemeClr val="tx1"/>
                          </a:solidFill>
                          <a:latin typeface="Arial"/>
                          <a:ea typeface="돋움"/>
                        </a:defRPr>
                      </a:lvl8pPr>
                      <a:lvl9pPr marL="3650876" algn="l" defTabSz="912725" rtl="0" eaLnBrk="1" latinLnBrk="0" hangingPunct="1">
                        <a:defRPr sz="1800" kern="1200">
                          <a:solidFill>
                            <a:schemeClr val="tx1"/>
                          </a:solidFill>
                          <a:latin typeface="Arial"/>
                          <a:ea typeface="돋움"/>
                        </a:defRPr>
                      </a:lvl9pPr>
                    </a:lstStyle>
                    <a:p>
                      <a:pPr algn="r" latinLnBrk="1">
                        <a:lnSpc>
                          <a:spcPct val="100000"/>
                        </a:lnSpc>
                      </a:pPr>
                      <a:r>
                        <a:rPr lang="en-US" altLang="ko-KR" sz="1400" b="1" baseline="0" dirty="0">
                          <a:solidFill>
                            <a:schemeClr val="bg1"/>
                          </a:solidFill>
                          <a:latin typeface="Arial" panose="020B0604020202020204" pitchFamily="34" charset="0"/>
                          <a:cs typeface="Arial" panose="020B0604020202020204" pitchFamily="34" charset="0"/>
                        </a:rPr>
                        <a:t>9</a:t>
                      </a:r>
                    </a:p>
                  </a:txBody>
                  <a:tcPr marL="40511" marR="40511" marT="13504" marB="1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Arial"/>
                          <a:ea typeface="돋움"/>
                        </a:defRPr>
                      </a:lvl1pPr>
                      <a:lvl2pPr marL="456364" algn="l" defTabSz="912725" rtl="0" eaLnBrk="1" latinLnBrk="0" hangingPunct="1">
                        <a:defRPr sz="1800" kern="1200">
                          <a:solidFill>
                            <a:schemeClr val="tx1"/>
                          </a:solidFill>
                          <a:latin typeface="Arial"/>
                          <a:ea typeface="돋움"/>
                        </a:defRPr>
                      </a:lvl2pPr>
                      <a:lvl3pPr marL="912725" algn="l" defTabSz="912725" rtl="0" eaLnBrk="1" latinLnBrk="0" hangingPunct="1">
                        <a:defRPr sz="1800" kern="1200">
                          <a:solidFill>
                            <a:schemeClr val="tx1"/>
                          </a:solidFill>
                          <a:latin typeface="Arial"/>
                          <a:ea typeface="돋움"/>
                        </a:defRPr>
                      </a:lvl3pPr>
                      <a:lvl4pPr marL="1369084" algn="l" defTabSz="912725" rtl="0" eaLnBrk="1" latinLnBrk="0" hangingPunct="1">
                        <a:defRPr sz="1800" kern="1200">
                          <a:solidFill>
                            <a:schemeClr val="tx1"/>
                          </a:solidFill>
                          <a:latin typeface="Arial"/>
                          <a:ea typeface="돋움"/>
                        </a:defRPr>
                      </a:lvl4pPr>
                      <a:lvl5pPr marL="1825438" algn="l" defTabSz="912725" rtl="0" eaLnBrk="1" latinLnBrk="0" hangingPunct="1">
                        <a:defRPr sz="1800" kern="1200">
                          <a:solidFill>
                            <a:schemeClr val="tx1"/>
                          </a:solidFill>
                          <a:latin typeface="Arial"/>
                          <a:ea typeface="돋움"/>
                        </a:defRPr>
                      </a:lvl5pPr>
                      <a:lvl6pPr marL="2281798" algn="l" defTabSz="912725" rtl="0" eaLnBrk="1" latinLnBrk="0" hangingPunct="1">
                        <a:defRPr sz="1800" kern="1200">
                          <a:solidFill>
                            <a:schemeClr val="tx1"/>
                          </a:solidFill>
                          <a:latin typeface="Arial"/>
                          <a:ea typeface="돋움"/>
                        </a:defRPr>
                      </a:lvl6pPr>
                      <a:lvl7pPr marL="2738156" algn="l" defTabSz="912725" rtl="0" eaLnBrk="1" latinLnBrk="0" hangingPunct="1">
                        <a:defRPr sz="1800" kern="1200">
                          <a:solidFill>
                            <a:schemeClr val="tx1"/>
                          </a:solidFill>
                          <a:latin typeface="Arial"/>
                          <a:ea typeface="돋움"/>
                        </a:defRPr>
                      </a:lvl7pPr>
                      <a:lvl8pPr marL="3194513" algn="l" defTabSz="912725" rtl="0" eaLnBrk="1" latinLnBrk="0" hangingPunct="1">
                        <a:defRPr sz="1800" kern="1200">
                          <a:solidFill>
                            <a:schemeClr val="tx1"/>
                          </a:solidFill>
                          <a:latin typeface="Arial"/>
                          <a:ea typeface="돋움"/>
                        </a:defRPr>
                      </a:lvl8pPr>
                      <a:lvl9pPr marL="3650876" algn="l" defTabSz="912725" rtl="0" eaLnBrk="1" latinLnBrk="0" hangingPunct="1">
                        <a:defRPr sz="1800" kern="1200">
                          <a:solidFill>
                            <a:schemeClr val="tx1"/>
                          </a:solidFill>
                          <a:latin typeface="Arial"/>
                          <a:ea typeface="돋움"/>
                        </a:defRPr>
                      </a:lvl9pPr>
                    </a:lstStyle>
                    <a:p>
                      <a:pPr latinLnBrk="1">
                        <a:lnSpc>
                          <a:spcPct val="100000"/>
                        </a:lnSpc>
                      </a:pPr>
                      <a:r>
                        <a:rPr lang="en-US" altLang="ko-KR" sz="1400" b="1" baseline="0" dirty="0">
                          <a:solidFill>
                            <a:schemeClr val="bg1"/>
                          </a:solidFill>
                          <a:latin typeface="Arial" panose="020B0604020202020204" pitchFamily="34" charset="0"/>
                          <a:cs typeface="Arial" panose="020B0604020202020204" pitchFamily="34" charset="0"/>
                        </a:rPr>
                        <a:t>lost to follow-up</a:t>
                      </a:r>
                    </a:p>
                  </a:txBody>
                  <a:tcPr marL="40511" marR="40511" marT="13504" marB="13504"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1054547"/>
                  </a:ext>
                </a:extLst>
              </a:tr>
              <a:tr h="271722">
                <a:tc>
                  <a:txBody>
                    <a:bodyPr/>
                    <a:lstStyle>
                      <a:lvl1pPr marL="0" algn="l" defTabSz="912725" rtl="0" eaLnBrk="1" latinLnBrk="0" hangingPunct="1">
                        <a:defRPr sz="1800" kern="1200">
                          <a:solidFill>
                            <a:schemeClr val="tx1"/>
                          </a:solidFill>
                          <a:latin typeface="Arial"/>
                          <a:ea typeface="돋움"/>
                        </a:defRPr>
                      </a:lvl1pPr>
                      <a:lvl2pPr marL="456364" algn="l" defTabSz="912725" rtl="0" eaLnBrk="1" latinLnBrk="0" hangingPunct="1">
                        <a:defRPr sz="1800" kern="1200">
                          <a:solidFill>
                            <a:schemeClr val="tx1"/>
                          </a:solidFill>
                          <a:latin typeface="Arial"/>
                          <a:ea typeface="돋움"/>
                        </a:defRPr>
                      </a:lvl2pPr>
                      <a:lvl3pPr marL="912725" algn="l" defTabSz="912725" rtl="0" eaLnBrk="1" latinLnBrk="0" hangingPunct="1">
                        <a:defRPr sz="1800" kern="1200">
                          <a:solidFill>
                            <a:schemeClr val="tx1"/>
                          </a:solidFill>
                          <a:latin typeface="Arial"/>
                          <a:ea typeface="돋움"/>
                        </a:defRPr>
                      </a:lvl3pPr>
                      <a:lvl4pPr marL="1369084" algn="l" defTabSz="912725" rtl="0" eaLnBrk="1" latinLnBrk="0" hangingPunct="1">
                        <a:defRPr sz="1800" kern="1200">
                          <a:solidFill>
                            <a:schemeClr val="tx1"/>
                          </a:solidFill>
                          <a:latin typeface="Arial"/>
                          <a:ea typeface="돋움"/>
                        </a:defRPr>
                      </a:lvl4pPr>
                      <a:lvl5pPr marL="1825438" algn="l" defTabSz="912725" rtl="0" eaLnBrk="1" latinLnBrk="0" hangingPunct="1">
                        <a:defRPr sz="1800" kern="1200">
                          <a:solidFill>
                            <a:schemeClr val="tx1"/>
                          </a:solidFill>
                          <a:latin typeface="Arial"/>
                          <a:ea typeface="돋움"/>
                        </a:defRPr>
                      </a:lvl5pPr>
                      <a:lvl6pPr marL="2281798" algn="l" defTabSz="912725" rtl="0" eaLnBrk="1" latinLnBrk="0" hangingPunct="1">
                        <a:defRPr sz="1800" kern="1200">
                          <a:solidFill>
                            <a:schemeClr val="tx1"/>
                          </a:solidFill>
                          <a:latin typeface="Arial"/>
                          <a:ea typeface="돋움"/>
                        </a:defRPr>
                      </a:lvl6pPr>
                      <a:lvl7pPr marL="2738156" algn="l" defTabSz="912725" rtl="0" eaLnBrk="1" latinLnBrk="0" hangingPunct="1">
                        <a:defRPr sz="1800" kern="1200">
                          <a:solidFill>
                            <a:schemeClr val="tx1"/>
                          </a:solidFill>
                          <a:latin typeface="Arial"/>
                          <a:ea typeface="돋움"/>
                        </a:defRPr>
                      </a:lvl7pPr>
                      <a:lvl8pPr marL="3194513" algn="l" defTabSz="912725" rtl="0" eaLnBrk="1" latinLnBrk="0" hangingPunct="1">
                        <a:defRPr sz="1800" kern="1200">
                          <a:solidFill>
                            <a:schemeClr val="tx1"/>
                          </a:solidFill>
                          <a:latin typeface="Arial"/>
                          <a:ea typeface="돋움"/>
                        </a:defRPr>
                      </a:lvl8pPr>
                      <a:lvl9pPr marL="3650876" algn="l" defTabSz="912725" rtl="0" eaLnBrk="1" latinLnBrk="0" hangingPunct="1">
                        <a:defRPr sz="1800" kern="1200">
                          <a:solidFill>
                            <a:schemeClr val="tx1"/>
                          </a:solidFill>
                          <a:latin typeface="Arial"/>
                          <a:ea typeface="돋움"/>
                        </a:defRPr>
                      </a:lvl9pPr>
                    </a:lstStyle>
                    <a:p>
                      <a:pPr latinLnBrk="1">
                        <a:lnSpc>
                          <a:spcPct val="100000"/>
                        </a:lnSpc>
                      </a:pPr>
                      <a:endParaRPr lang="en-US" altLang="ko-KR" sz="1400" b="1" baseline="0" dirty="0">
                        <a:solidFill>
                          <a:schemeClr val="bg1"/>
                        </a:solidFill>
                        <a:latin typeface="Arial" panose="020B0604020202020204" pitchFamily="34" charset="0"/>
                        <a:cs typeface="Arial" panose="020B0604020202020204" pitchFamily="34" charset="0"/>
                      </a:endParaRPr>
                    </a:p>
                  </a:txBody>
                  <a:tcPr marL="40511" marR="40511" marT="13504" marB="13504"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Arial"/>
                          <a:ea typeface="돋움"/>
                        </a:defRPr>
                      </a:lvl1pPr>
                      <a:lvl2pPr marL="456364" algn="l" defTabSz="912725" rtl="0" eaLnBrk="1" latinLnBrk="0" hangingPunct="1">
                        <a:defRPr sz="1800" kern="1200">
                          <a:solidFill>
                            <a:schemeClr val="tx1"/>
                          </a:solidFill>
                          <a:latin typeface="Arial"/>
                          <a:ea typeface="돋움"/>
                        </a:defRPr>
                      </a:lvl2pPr>
                      <a:lvl3pPr marL="912725" algn="l" defTabSz="912725" rtl="0" eaLnBrk="1" latinLnBrk="0" hangingPunct="1">
                        <a:defRPr sz="1800" kern="1200">
                          <a:solidFill>
                            <a:schemeClr val="tx1"/>
                          </a:solidFill>
                          <a:latin typeface="Arial"/>
                          <a:ea typeface="돋움"/>
                        </a:defRPr>
                      </a:lvl3pPr>
                      <a:lvl4pPr marL="1369084" algn="l" defTabSz="912725" rtl="0" eaLnBrk="1" latinLnBrk="0" hangingPunct="1">
                        <a:defRPr sz="1800" kern="1200">
                          <a:solidFill>
                            <a:schemeClr val="tx1"/>
                          </a:solidFill>
                          <a:latin typeface="Arial"/>
                          <a:ea typeface="돋움"/>
                        </a:defRPr>
                      </a:lvl4pPr>
                      <a:lvl5pPr marL="1825438" algn="l" defTabSz="912725" rtl="0" eaLnBrk="1" latinLnBrk="0" hangingPunct="1">
                        <a:defRPr sz="1800" kern="1200">
                          <a:solidFill>
                            <a:schemeClr val="tx1"/>
                          </a:solidFill>
                          <a:latin typeface="Arial"/>
                          <a:ea typeface="돋움"/>
                        </a:defRPr>
                      </a:lvl5pPr>
                      <a:lvl6pPr marL="2281798" algn="l" defTabSz="912725" rtl="0" eaLnBrk="1" latinLnBrk="0" hangingPunct="1">
                        <a:defRPr sz="1800" kern="1200">
                          <a:solidFill>
                            <a:schemeClr val="tx1"/>
                          </a:solidFill>
                          <a:latin typeface="Arial"/>
                          <a:ea typeface="돋움"/>
                        </a:defRPr>
                      </a:lvl6pPr>
                      <a:lvl7pPr marL="2738156" algn="l" defTabSz="912725" rtl="0" eaLnBrk="1" latinLnBrk="0" hangingPunct="1">
                        <a:defRPr sz="1800" kern="1200">
                          <a:solidFill>
                            <a:schemeClr val="tx1"/>
                          </a:solidFill>
                          <a:latin typeface="Arial"/>
                          <a:ea typeface="돋움"/>
                        </a:defRPr>
                      </a:lvl7pPr>
                      <a:lvl8pPr marL="3194513" algn="l" defTabSz="912725" rtl="0" eaLnBrk="1" latinLnBrk="0" hangingPunct="1">
                        <a:defRPr sz="1800" kern="1200">
                          <a:solidFill>
                            <a:schemeClr val="tx1"/>
                          </a:solidFill>
                          <a:latin typeface="Arial"/>
                          <a:ea typeface="돋움"/>
                        </a:defRPr>
                      </a:lvl8pPr>
                      <a:lvl9pPr marL="3650876" algn="l" defTabSz="912725" rtl="0" eaLnBrk="1" latinLnBrk="0" hangingPunct="1">
                        <a:defRPr sz="1800" kern="1200">
                          <a:solidFill>
                            <a:schemeClr val="tx1"/>
                          </a:solidFill>
                          <a:latin typeface="Arial"/>
                          <a:ea typeface="돋움"/>
                        </a:defRPr>
                      </a:lvl9pPr>
                    </a:lstStyle>
                    <a:p>
                      <a:pPr algn="r" latinLnBrk="1">
                        <a:lnSpc>
                          <a:spcPct val="100000"/>
                        </a:lnSpc>
                      </a:pPr>
                      <a:r>
                        <a:rPr lang="en-US" altLang="ko-KR" sz="1400" b="1" baseline="0" dirty="0">
                          <a:solidFill>
                            <a:schemeClr val="bg1"/>
                          </a:solidFill>
                          <a:latin typeface="Arial" panose="020B0604020202020204" pitchFamily="34" charset="0"/>
                          <a:cs typeface="Arial" panose="020B0604020202020204" pitchFamily="34" charset="0"/>
                        </a:rPr>
                        <a:t>4</a:t>
                      </a:r>
                    </a:p>
                  </a:txBody>
                  <a:tcPr marL="40511" marR="40511" marT="13504" marB="135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Arial"/>
                          <a:ea typeface="돋움"/>
                        </a:defRPr>
                      </a:lvl1pPr>
                      <a:lvl2pPr marL="456364" algn="l" defTabSz="912725" rtl="0" eaLnBrk="1" latinLnBrk="0" hangingPunct="1">
                        <a:defRPr sz="1800" kern="1200">
                          <a:solidFill>
                            <a:schemeClr val="tx1"/>
                          </a:solidFill>
                          <a:latin typeface="Arial"/>
                          <a:ea typeface="돋움"/>
                        </a:defRPr>
                      </a:lvl2pPr>
                      <a:lvl3pPr marL="912725" algn="l" defTabSz="912725" rtl="0" eaLnBrk="1" latinLnBrk="0" hangingPunct="1">
                        <a:defRPr sz="1800" kern="1200">
                          <a:solidFill>
                            <a:schemeClr val="tx1"/>
                          </a:solidFill>
                          <a:latin typeface="Arial"/>
                          <a:ea typeface="돋움"/>
                        </a:defRPr>
                      </a:lvl3pPr>
                      <a:lvl4pPr marL="1369084" algn="l" defTabSz="912725" rtl="0" eaLnBrk="1" latinLnBrk="0" hangingPunct="1">
                        <a:defRPr sz="1800" kern="1200">
                          <a:solidFill>
                            <a:schemeClr val="tx1"/>
                          </a:solidFill>
                          <a:latin typeface="Arial"/>
                          <a:ea typeface="돋움"/>
                        </a:defRPr>
                      </a:lvl4pPr>
                      <a:lvl5pPr marL="1825438" algn="l" defTabSz="912725" rtl="0" eaLnBrk="1" latinLnBrk="0" hangingPunct="1">
                        <a:defRPr sz="1800" kern="1200">
                          <a:solidFill>
                            <a:schemeClr val="tx1"/>
                          </a:solidFill>
                          <a:latin typeface="Arial"/>
                          <a:ea typeface="돋움"/>
                        </a:defRPr>
                      </a:lvl5pPr>
                      <a:lvl6pPr marL="2281798" algn="l" defTabSz="912725" rtl="0" eaLnBrk="1" latinLnBrk="0" hangingPunct="1">
                        <a:defRPr sz="1800" kern="1200">
                          <a:solidFill>
                            <a:schemeClr val="tx1"/>
                          </a:solidFill>
                          <a:latin typeface="Arial"/>
                          <a:ea typeface="돋움"/>
                        </a:defRPr>
                      </a:lvl6pPr>
                      <a:lvl7pPr marL="2738156" algn="l" defTabSz="912725" rtl="0" eaLnBrk="1" latinLnBrk="0" hangingPunct="1">
                        <a:defRPr sz="1800" kern="1200">
                          <a:solidFill>
                            <a:schemeClr val="tx1"/>
                          </a:solidFill>
                          <a:latin typeface="Arial"/>
                          <a:ea typeface="돋움"/>
                        </a:defRPr>
                      </a:lvl7pPr>
                      <a:lvl8pPr marL="3194513" algn="l" defTabSz="912725" rtl="0" eaLnBrk="1" latinLnBrk="0" hangingPunct="1">
                        <a:defRPr sz="1800" kern="1200">
                          <a:solidFill>
                            <a:schemeClr val="tx1"/>
                          </a:solidFill>
                          <a:latin typeface="Arial"/>
                          <a:ea typeface="돋움"/>
                        </a:defRPr>
                      </a:lvl8pPr>
                      <a:lvl9pPr marL="3650876" algn="l" defTabSz="912725" rtl="0" eaLnBrk="1" latinLnBrk="0" hangingPunct="1">
                        <a:defRPr sz="1800" kern="1200">
                          <a:solidFill>
                            <a:schemeClr val="tx1"/>
                          </a:solidFill>
                          <a:latin typeface="Arial"/>
                          <a:ea typeface="돋움"/>
                        </a:defRPr>
                      </a:lvl9pPr>
                    </a:lstStyle>
                    <a:p>
                      <a:pPr latinLnBrk="1">
                        <a:lnSpc>
                          <a:spcPct val="100000"/>
                        </a:lnSpc>
                      </a:pPr>
                      <a:r>
                        <a:rPr lang="en-US" altLang="ko-KR" sz="1400" b="1" baseline="0" dirty="0">
                          <a:solidFill>
                            <a:schemeClr val="bg1"/>
                          </a:solidFill>
                          <a:latin typeface="Arial" panose="020B0604020202020204" pitchFamily="34" charset="0"/>
                          <a:cs typeface="Arial" panose="020B0604020202020204" pitchFamily="34" charset="0"/>
                        </a:rPr>
                        <a:t>withdrew consent</a:t>
                      </a:r>
                    </a:p>
                  </a:txBody>
                  <a:tcPr marL="40511" marR="40511" marT="13504" marB="13504"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2653896"/>
                  </a:ext>
                </a:extLst>
              </a:tr>
            </a:tbl>
          </a:graphicData>
        </a:graphic>
      </p:graphicFrame>
      <p:cxnSp>
        <p:nvCxnSpPr>
          <p:cNvPr id="16" name="직선 화살표 연결선 83">
            <a:extLst>
              <a:ext uri="{FF2B5EF4-FFF2-40B4-BE49-F238E27FC236}">
                <a16:creationId xmlns:a16="http://schemas.microsoft.com/office/drawing/2014/main" id="{9AF56022-AED1-7FAD-FDAC-9A0E99582737}"/>
              </a:ext>
            </a:extLst>
          </p:cNvPr>
          <p:cNvCxnSpPr>
            <a:cxnSpLocks/>
            <a:stCxn id="8" idx="2"/>
          </p:cNvCxnSpPr>
          <p:nvPr/>
        </p:nvCxnSpPr>
        <p:spPr>
          <a:xfrm>
            <a:off x="7404844" y="2699943"/>
            <a:ext cx="0" cy="358278"/>
          </a:xfrm>
          <a:prstGeom prst="straightConnector1">
            <a:avLst/>
          </a:prstGeom>
          <a:noFill/>
          <a:ln w="19050" cap="flat" cmpd="sng" algn="ctr">
            <a:solidFill>
              <a:srgbClr val="FFFFFF"/>
            </a:solidFill>
            <a:prstDash val="solid"/>
            <a:headEnd w="sm" len="med"/>
            <a:tailEnd type="triangle" w="lg" len="lg"/>
          </a:ln>
          <a:effectLst/>
        </p:spPr>
      </p:cxnSp>
      <p:graphicFrame>
        <p:nvGraphicFramePr>
          <p:cNvPr id="18" name="표 85">
            <a:extLst>
              <a:ext uri="{FF2B5EF4-FFF2-40B4-BE49-F238E27FC236}">
                <a16:creationId xmlns:a16="http://schemas.microsoft.com/office/drawing/2014/main" id="{68FF8AF1-A37A-5198-183B-9D5862F92DCB}"/>
              </a:ext>
            </a:extLst>
          </p:cNvPr>
          <p:cNvGraphicFramePr>
            <a:graphicFrameLocks noGrp="1"/>
          </p:cNvGraphicFramePr>
          <p:nvPr>
            <p:extLst/>
          </p:nvPr>
        </p:nvGraphicFramePr>
        <p:xfrm>
          <a:off x="5289763" y="5700321"/>
          <a:ext cx="4427984" cy="271722"/>
        </p:xfrm>
        <a:graphic>
          <a:graphicData uri="http://schemas.openxmlformats.org/drawingml/2006/table">
            <a:tbl>
              <a:tblPr/>
              <a:tblGrid>
                <a:gridCol w="604236">
                  <a:extLst>
                    <a:ext uri="{9D8B030D-6E8A-4147-A177-3AD203B41FA5}">
                      <a16:colId xmlns:a16="http://schemas.microsoft.com/office/drawing/2014/main" val="3860000896"/>
                    </a:ext>
                  </a:extLst>
                </a:gridCol>
                <a:gridCol w="3823748">
                  <a:extLst>
                    <a:ext uri="{9D8B030D-6E8A-4147-A177-3AD203B41FA5}">
                      <a16:colId xmlns:a16="http://schemas.microsoft.com/office/drawing/2014/main" val="3738968804"/>
                    </a:ext>
                  </a:extLst>
                </a:gridCol>
              </a:tblGrid>
              <a:tr h="271722">
                <a:tc>
                  <a:txBody>
                    <a:bodyPr/>
                    <a:lstStyle>
                      <a:lvl1pPr marL="0" algn="l" defTabSz="914400" rtl="0" eaLnBrk="1" latinLnBrk="1" hangingPunct="1">
                        <a:defRPr sz="1800" kern="1200">
                          <a:solidFill>
                            <a:schemeClr val="tx1"/>
                          </a:solidFill>
                          <a:latin typeface="맑은 고딕"/>
                          <a:ea typeface="돋움"/>
                        </a:defRPr>
                      </a:lvl1pPr>
                      <a:lvl2pPr marL="457200" algn="l" defTabSz="914400" rtl="0" eaLnBrk="1" latinLnBrk="1" hangingPunct="1">
                        <a:defRPr sz="1800" kern="1200">
                          <a:solidFill>
                            <a:schemeClr val="tx1"/>
                          </a:solidFill>
                          <a:latin typeface="맑은 고딕"/>
                          <a:ea typeface="돋움"/>
                        </a:defRPr>
                      </a:lvl2pPr>
                      <a:lvl3pPr marL="914400" algn="l" defTabSz="914400" rtl="0" eaLnBrk="1" latinLnBrk="1" hangingPunct="1">
                        <a:defRPr sz="1800" kern="1200">
                          <a:solidFill>
                            <a:schemeClr val="tx1"/>
                          </a:solidFill>
                          <a:latin typeface="맑은 고딕"/>
                          <a:ea typeface="돋움"/>
                        </a:defRPr>
                      </a:lvl3pPr>
                      <a:lvl4pPr marL="1371600" algn="l" defTabSz="914400" rtl="0" eaLnBrk="1" latinLnBrk="1" hangingPunct="1">
                        <a:defRPr sz="1800" kern="1200">
                          <a:solidFill>
                            <a:schemeClr val="tx1"/>
                          </a:solidFill>
                          <a:latin typeface="맑은 고딕"/>
                          <a:ea typeface="돋움"/>
                        </a:defRPr>
                      </a:lvl4pPr>
                      <a:lvl5pPr marL="1828800" algn="l" defTabSz="914400" rtl="0" eaLnBrk="1" latinLnBrk="1" hangingPunct="1">
                        <a:defRPr sz="1800" kern="1200">
                          <a:solidFill>
                            <a:schemeClr val="tx1"/>
                          </a:solidFill>
                          <a:latin typeface="맑은 고딕"/>
                          <a:ea typeface="돋움"/>
                        </a:defRPr>
                      </a:lvl5pPr>
                      <a:lvl6pPr marL="2286000" algn="l" defTabSz="914400" rtl="0" eaLnBrk="1" latinLnBrk="1" hangingPunct="1">
                        <a:defRPr sz="1800" kern="1200">
                          <a:solidFill>
                            <a:schemeClr val="tx1"/>
                          </a:solidFill>
                          <a:latin typeface="맑은 고딕"/>
                          <a:ea typeface="돋움"/>
                        </a:defRPr>
                      </a:lvl6pPr>
                      <a:lvl7pPr marL="2743200" algn="l" defTabSz="914400" rtl="0" eaLnBrk="1" latinLnBrk="1" hangingPunct="1">
                        <a:defRPr sz="1800" kern="1200">
                          <a:solidFill>
                            <a:schemeClr val="tx1"/>
                          </a:solidFill>
                          <a:latin typeface="맑은 고딕"/>
                          <a:ea typeface="돋움"/>
                        </a:defRPr>
                      </a:lvl7pPr>
                      <a:lvl8pPr marL="3200400" algn="l" defTabSz="914400" rtl="0" eaLnBrk="1" latinLnBrk="1" hangingPunct="1">
                        <a:defRPr sz="1800" kern="1200">
                          <a:solidFill>
                            <a:schemeClr val="tx1"/>
                          </a:solidFill>
                          <a:latin typeface="맑은 고딕"/>
                          <a:ea typeface="돋움"/>
                        </a:defRPr>
                      </a:lvl8pPr>
                      <a:lvl9pPr marL="3657600" algn="l" defTabSz="914400" rtl="0" eaLnBrk="1" latinLnBrk="1" hangingPunct="1">
                        <a:defRPr sz="1800" kern="1200">
                          <a:solidFill>
                            <a:schemeClr val="tx1"/>
                          </a:solidFill>
                          <a:latin typeface="맑은 고딕"/>
                          <a:ea typeface="돋움"/>
                        </a:defRPr>
                      </a:lvl9pPr>
                    </a:lstStyle>
                    <a:p>
                      <a:pPr algn="r" latinLnBrk="1">
                        <a:lnSpc>
                          <a:spcPct val="100000"/>
                        </a:lnSpc>
                      </a:pPr>
                      <a:r>
                        <a:rPr lang="en-US" altLang="ko-KR" sz="1400" b="1" dirty="0">
                          <a:solidFill>
                            <a:schemeClr val="bg1"/>
                          </a:solidFill>
                          <a:latin typeface="Arial" panose="020B0604020202020204" pitchFamily="34" charset="0"/>
                          <a:cs typeface="Arial" panose="020B0604020202020204" pitchFamily="34" charset="0"/>
                        </a:rPr>
                        <a:t>1424</a:t>
                      </a:r>
                    </a:p>
                  </a:txBody>
                  <a:tcPr marL="40511" marR="40511" marT="13504" marB="13504"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Arial"/>
                          <a:ea typeface="돋움"/>
                        </a:defRPr>
                      </a:lvl1pPr>
                      <a:lvl2pPr marL="456364" algn="l" defTabSz="912725" rtl="0" eaLnBrk="1" latinLnBrk="0" hangingPunct="1">
                        <a:defRPr sz="1800" kern="1200">
                          <a:solidFill>
                            <a:schemeClr val="tx1"/>
                          </a:solidFill>
                          <a:latin typeface="Arial"/>
                          <a:ea typeface="돋움"/>
                        </a:defRPr>
                      </a:lvl2pPr>
                      <a:lvl3pPr marL="912725" algn="l" defTabSz="912725" rtl="0" eaLnBrk="1" latinLnBrk="0" hangingPunct="1">
                        <a:defRPr sz="1800" kern="1200">
                          <a:solidFill>
                            <a:schemeClr val="tx1"/>
                          </a:solidFill>
                          <a:latin typeface="Arial"/>
                          <a:ea typeface="돋움"/>
                        </a:defRPr>
                      </a:lvl3pPr>
                      <a:lvl4pPr marL="1369084" algn="l" defTabSz="912725" rtl="0" eaLnBrk="1" latinLnBrk="0" hangingPunct="1">
                        <a:defRPr sz="1800" kern="1200">
                          <a:solidFill>
                            <a:schemeClr val="tx1"/>
                          </a:solidFill>
                          <a:latin typeface="Arial"/>
                          <a:ea typeface="돋움"/>
                        </a:defRPr>
                      </a:lvl4pPr>
                      <a:lvl5pPr marL="1825438" algn="l" defTabSz="912725" rtl="0" eaLnBrk="1" latinLnBrk="0" hangingPunct="1">
                        <a:defRPr sz="1800" kern="1200">
                          <a:solidFill>
                            <a:schemeClr val="tx1"/>
                          </a:solidFill>
                          <a:latin typeface="Arial"/>
                          <a:ea typeface="돋움"/>
                        </a:defRPr>
                      </a:lvl5pPr>
                      <a:lvl6pPr marL="2281798" algn="l" defTabSz="912725" rtl="0" eaLnBrk="1" latinLnBrk="0" hangingPunct="1">
                        <a:defRPr sz="1800" kern="1200">
                          <a:solidFill>
                            <a:schemeClr val="tx1"/>
                          </a:solidFill>
                          <a:latin typeface="Arial"/>
                          <a:ea typeface="돋움"/>
                        </a:defRPr>
                      </a:lvl6pPr>
                      <a:lvl7pPr marL="2738156" algn="l" defTabSz="912725" rtl="0" eaLnBrk="1" latinLnBrk="0" hangingPunct="1">
                        <a:defRPr sz="1800" kern="1200">
                          <a:solidFill>
                            <a:schemeClr val="tx1"/>
                          </a:solidFill>
                          <a:latin typeface="Arial"/>
                          <a:ea typeface="돋움"/>
                        </a:defRPr>
                      </a:lvl7pPr>
                      <a:lvl8pPr marL="3194513" algn="l" defTabSz="912725" rtl="0" eaLnBrk="1" latinLnBrk="0" hangingPunct="1">
                        <a:defRPr sz="1800" kern="1200">
                          <a:solidFill>
                            <a:schemeClr val="tx1"/>
                          </a:solidFill>
                          <a:latin typeface="Arial"/>
                          <a:ea typeface="돋움"/>
                        </a:defRPr>
                      </a:lvl8pPr>
                      <a:lvl9pPr marL="3650876" algn="l" defTabSz="912725" rtl="0" eaLnBrk="1" latinLnBrk="0" hangingPunct="1">
                        <a:defRPr sz="1800" kern="1200">
                          <a:solidFill>
                            <a:schemeClr val="tx1"/>
                          </a:solidFill>
                          <a:latin typeface="Arial"/>
                          <a:ea typeface="돋움"/>
                        </a:defRPr>
                      </a:lvl9pPr>
                    </a:lstStyle>
                    <a:p>
                      <a:pPr marL="0" marR="0" lvl="0" indent="0" algn="l" defTabSz="914363" rtl="0" eaLnBrk="1" fontAlgn="auto" latinLnBrk="1" hangingPunct="1">
                        <a:lnSpc>
                          <a:spcPct val="100000"/>
                        </a:lnSpc>
                        <a:spcBef>
                          <a:spcPts val="0"/>
                        </a:spcBef>
                        <a:spcAft>
                          <a:spcPts val="0"/>
                        </a:spcAft>
                        <a:buClrTx/>
                        <a:buSzTx/>
                        <a:buFontTx/>
                        <a:buNone/>
                        <a:tabLst/>
                        <a:defRPr/>
                      </a:pPr>
                      <a:r>
                        <a:rPr lang="en-US" altLang="ko-KR" sz="1400" b="1" baseline="0" dirty="0">
                          <a:solidFill>
                            <a:schemeClr val="bg1"/>
                          </a:solidFill>
                          <a:latin typeface="Arial" panose="020B0604020202020204" pitchFamily="34" charset="0"/>
                          <a:cs typeface="Arial" panose="020B0604020202020204" pitchFamily="34" charset="0"/>
                        </a:rPr>
                        <a:t>were included in intention-to-treat analysis</a:t>
                      </a:r>
                    </a:p>
                  </a:txBody>
                  <a:tcPr marL="40511" marR="40511" marT="13504" marB="13504"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8147162"/>
                  </a:ext>
                </a:extLst>
              </a:tr>
            </a:tbl>
          </a:graphicData>
        </a:graphic>
      </p:graphicFrame>
      <p:cxnSp>
        <p:nvCxnSpPr>
          <p:cNvPr id="26" name="Straight Arrow Connector 25"/>
          <p:cNvCxnSpPr/>
          <p:nvPr/>
        </p:nvCxnSpPr>
        <p:spPr bwMode="auto">
          <a:xfrm>
            <a:off x="2828043" y="5231997"/>
            <a:ext cx="0" cy="468324"/>
          </a:xfrm>
          <a:prstGeom prst="straightConnector1">
            <a:avLst/>
          </a:prstGeom>
          <a:noFill/>
          <a:ln w="15875" cap="flat" cmpd="sng" algn="ctr">
            <a:solidFill>
              <a:schemeClr val="bg1"/>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9" name="Straight Arrow Connector 28"/>
          <p:cNvCxnSpPr/>
          <p:nvPr/>
        </p:nvCxnSpPr>
        <p:spPr bwMode="auto">
          <a:xfrm>
            <a:off x="7404844" y="5231997"/>
            <a:ext cx="0" cy="468324"/>
          </a:xfrm>
          <a:prstGeom prst="straightConnector1">
            <a:avLst/>
          </a:prstGeom>
          <a:noFill/>
          <a:ln w="15875" cap="flat" cmpd="sng" algn="ctr">
            <a:solidFill>
              <a:schemeClr val="bg1"/>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20" name="Picture 14">
            <a:extLst>
              <a:ext uri="{FF2B5EF4-FFF2-40B4-BE49-F238E27FC236}">
                <a16:creationId xmlns:a16="http://schemas.microsoft.com/office/drawing/2014/main" id="{EFAE6DD2-6DDE-48D1-B963-2F662552D09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57788E45-CC7B-4E9B-BF58-6BA54B5F0FF6}"/>
              </a:ext>
            </a:extLst>
          </p:cNvPr>
          <p:cNvSpPr txBox="1"/>
          <p:nvPr/>
        </p:nvSpPr>
        <p:spPr>
          <a:xfrm>
            <a:off x="6126002" y="6490450"/>
            <a:ext cx="440825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Hong et al., Circulation 2024;149:562</a:t>
            </a:r>
          </a:p>
        </p:txBody>
      </p:sp>
    </p:spTree>
    <p:extLst>
      <p:ext uri="{BB962C8B-B14F-4D97-AF65-F5344CB8AC3E}">
        <p14:creationId xmlns:p14="http://schemas.microsoft.com/office/powerpoint/2010/main" val="631031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5853"/>
            <a:ext cx="10148046"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T-PASS Trial: Primary Outcome (NACE)</a:t>
            </a:r>
          </a:p>
        </p:txBody>
      </p:sp>
      <p:sp>
        <p:nvSpPr>
          <p:cNvPr id="5" name="TextBox 4"/>
          <p:cNvSpPr txBox="1"/>
          <p:nvPr/>
        </p:nvSpPr>
        <p:spPr>
          <a:xfrm>
            <a:off x="99895" y="1439815"/>
            <a:ext cx="4966449" cy="400110"/>
          </a:xfrm>
          <a:prstGeom prst="rect">
            <a:avLst/>
          </a:prstGeom>
          <a:solidFill>
            <a:srgbClr val="000099">
              <a:alpha val="29000"/>
            </a:srgbClr>
          </a:solidFill>
        </p:spPr>
        <p:txBody>
          <a:bodyPr wrap="square" rtlCol="0">
            <a:spAutoFit/>
          </a:bodyPr>
          <a:lstStyle>
            <a:defPPr>
              <a:defRPr lang="en-US"/>
            </a:defPPr>
            <a:lvl1pPr algn="ctr">
              <a:defRPr sz="2400" b="1" i="1">
                <a:solidFill>
                  <a:srgbClr val="FDDF03"/>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1" lang="en-US" altLang="ko-KR" sz="2000" b="1" i="0" u="none" strike="noStrike" kern="0" cap="none" spc="0" normalizeH="0" baseline="0" noProof="0" dirty="0">
                <a:ln>
                  <a:noFill/>
                </a:ln>
                <a:solidFill>
                  <a:srgbClr val="FFFFFF"/>
                </a:solidFill>
                <a:effectLst/>
                <a:uLnTx/>
                <a:uFillTx/>
                <a:latin typeface="Arial" panose="020B0604020202020204" pitchFamily="34" charset="0"/>
                <a:ea typeface="굴림" pitchFamily="50" charset="-127"/>
                <a:cs typeface="Arial" panose="020B0604020202020204" pitchFamily="34" charset="0"/>
              </a:rPr>
              <a:t>12-month Clinical Outcome</a:t>
            </a:r>
            <a:endParaRPr kumimoji="1" lang="ko-KR" altLang="en-US" sz="2000" b="1" i="0" u="none" strike="noStrike" kern="0" cap="none" spc="0" normalizeH="0" baseline="0" noProof="0" dirty="0">
              <a:ln>
                <a:noFill/>
              </a:ln>
              <a:solidFill>
                <a:srgbClr val="FFFFFF"/>
              </a:solidFill>
              <a:effectLst/>
              <a:uLnTx/>
              <a:uFillTx/>
              <a:latin typeface="Arial" panose="020B0604020202020204" pitchFamily="34" charset="0"/>
              <a:ea typeface="굴림" pitchFamily="50" charset="-127"/>
              <a:cs typeface="Arial" panose="020B0604020202020204" pitchFamily="34" charset="0"/>
            </a:endParaRPr>
          </a:p>
        </p:txBody>
      </p:sp>
      <p:sp>
        <p:nvSpPr>
          <p:cNvPr id="6" name="TextBox 5"/>
          <p:cNvSpPr txBox="1"/>
          <p:nvPr/>
        </p:nvSpPr>
        <p:spPr>
          <a:xfrm>
            <a:off x="5266761" y="1441216"/>
            <a:ext cx="4881285" cy="400110"/>
          </a:xfrm>
          <a:prstGeom prst="rect">
            <a:avLst/>
          </a:prstGeom>
          <a:solidFill>
            <a:srgbClr val="000099">
              <a:alpha val="29000"/>
            </a:srgbClr>
          </a:solidFill>
        </p:spPr>
        <p:txBody>
          <a:bodyPr wrap="square" rtlCol="0">
            <a:spAutoFit/>
          </a:bodyPr>
          <a:lstStyle>
            <a:defPPr>
              <a:defRPr lang="en-US"/>
            </a:defPPr>
            <a:lvl1pPr>
              <a:defRPr sz="2000" b="1" i="1">
                <a:solidFill>
                  <a:srgbClr val="FDDF03"/>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1" lang="en-US" altLang="ko-KR" sz="2000" b="1" i="0" u="none" strike="noStrike" kern="0" cap="none" spc="0" normalizeH="0" baseline="0" noProof="0" dirty="0">
                <a:ln>
                  <a:noFill/>
                </a:ln>
                <a:solidFill>
                  <a:srgbClr val="FFFFFF"/>
                </a:solidFill>
                <a:effectLst/>
                <a:uLnTx/>
                <a:uFillTx/>
                <a:latin typeface="Arial" panose="020B0604020202020204" pitchFamily="34" charset="0"/>
                <a:ea typeface="굴림" pitchFamily="50" charset="-127"/>
                <a:cs typeface="Arial" panose="020B0604020202020204" pitchFamily="34" charset="0"/>
              </a:rPr>
              <a:t>1-month Land-mark Analyses</a:t>
            </a:r>
            <a:endParaRPr kumimoji="1" lang="ko-KR" altLang="en-US" sz="2000" b="1" i="0" u="none" strike="noStrike" kern="0" cap="none" spc="0" normalizeH="0" baseline="0" noProof="0" dirty="0">
              <a:ln>
                <a:noFill/>
              </a:ln>
              <a:solidFill>
                <a:srgbClr val="FFFFFF"/>
              </a:solidFill>
              <a:effectLst/>
              <a:uLnTx/>
              <a:uFillTx/>
              <a:latin typeface="Arial" panose="020B0604020202020204" pitchFamily="34" charset="0"/>
              <a:ea typeface="굴림" pitchFamily="50" charset="-127"/>
              <a:cs typeface="Arial" panose="020B0604020202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95" y="1927413"/>
            <a:ext cx="4966449" cy="4141692"/>
          </a:xfrm>
          <a:prstGeom prst="rect">
            <a:avLst/>
          </a:prstGeom>
          <a:ln w="19050" cap="sq">
            <a:solidFill>
              <a:srgbClr val="0070C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6761" y="1927412"/>
            <a:ext cx="4966449" cy="4141693"/>
          </a:xfrm>
          <a:prstGeom prst="rect">
            <a:avLst/>
          </a:prstGeom>
          <a:ln w="19050" cap="sq">
            <a:solidFill>
              <a:srgbClr val="0070C0"/>
            </a:solidFill>
            <a:prstDash val="solid"/>
            <a:miter lim="800000"/>
          </a:ln>
          <a:effectLst>
            <a:outerShdw blurRad="50800" dist="38100" dir="2700000" algn="tl" rotWithShape="0">
              <a:srgbClr val="000000">
                <a:alpha val="43000"/>
              </a:srgbClr>
            </a:outerShdw>
          </a:effectLst>
        </p:spPr>
      </p:pic>
      <p:pic>
        <p:nvPicPr>
          <p:cNvPr id="11" name="Picture 14">
            <a:extLst>
              <a:ext uri="{FF2B5EF4-FFF2-40B4-BE49-F238E27FC236}">
                <a16:creationId xmlns:a16="http://schemas.microsoft.com/office/drawing/2014/main" id="{90138911-274F-4800-9985-2CCDFFFA1D4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6D9E230C-A3A0-4EA8-BD46-4D534E478AFA}"/>
              </a:ext>
            </a:extLst>
          </p:cNvPr>
          <p:cNvSpPr txBox="1"/>
          <p:nvPr/>
        </p:nvSpPr>
        <p:spPr>
          <a:xfrm>
            <a:off x="6126002" y="6490450"/>
            <a:ext cx="440825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Hong et al., Circulation 2024;149:562</a:t>
            </a:r>
          </a:p>
        </p:txBody>
      </p:sp>
    </p:spTree>
    <p:extLst>
      <p:ext uri="{BB962C8B-B14F-4D97-AF65-F5344CB8AC3E}">
        <p14:creationId xmlns:p14="http://schemas.microsoft.com/office/powerpoint/2010/main" val="18510282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5853"/>
            <a:ext cx="10174940" cy="6155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T-PASS Trial: Clinical Outcomes at 12 Months</a:t>
            </a:r>
          </a:p>
        </p:txBody>
      </p:sp>
      <p:graphicFrame>
        <p:nvGraphicFramePr>
          <p:cNvPr id="6" name="Chart 5"/>
          <p:cNvGraphicFramePr/>
          <p:nvPr>
            <p:extLst>
              <p:ext uri="{D42A27DB-BD31-4B8C-83A1-F6EECF244321}">
                <p14:modId xmlns:p14="http://schemas.microsoft.com/office/powerpoint/2010/main" val="1631550068"/>
              </p:ext>
            </p:extLst>
          </p:nvPr>
        </p:nvGraphicFramePr>
        <p:xfrm>
          <a:off x="428626" y="1143000"/>
          <a:ext cx="9746314" cy="4627011"/>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6696076" y="6013787"/>
            <a:ext cx="1419225"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BARC type 3-5</a:t>
            </a:r>
          </a:p>
        </p:txBody>
      </p:sp>
      <p:sp>
        <p:nvSpPr>
          <p:cNvPr id="9" name="TextBox 8"/>
          <p:cNvSpPr txBox="1"/>
          <p:nvPr/>
        </p:nvSpPr>
        <p:spPr>
          <a:xfrm>
            <a:off x="1752040" y="4265711"/>
            <a:ext cx="110490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p&gt;</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0.99</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4756897" y="4343071"/>
            <a:ext cx="108977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=0.49</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3838576" y="4601021"/>
            <a:ext cx="110490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p&gt;</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0.99</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2733676" y="4466123"/>
            <a:ext cx="110490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=0.80</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790576" y="2466975"/>
            <a:ext cx="88582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=0.002</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TextBox 13"/>
          <p:cNvSpPr txBox="1"/>
          <p:nvPr/>
        </p:nvSpPr>
        <p:spPr>
          <a:xfrm>
            <a:off x="6872288" y="3188615"/>
            <a:ext cx="1066799"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p&lt;</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0.001</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TextBox 1"/>
          <p:cNvSpPr txBox="1"/>
          <p:nvPr/>
        </p:nvSpPr>
        <p:spPr>
          <a:xfrm>
            <a:off x="428626" y="5490567"/>
            <a:ext cx="974631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NACE	   Death             MI                 ST             Stroke         Death, MI        Major           </a:t>
            </a:r>
            <a:r>
              <a:rPr kumimoji="0" lang="en-US" sz="1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Major</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MACE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or Stroke     Bleeding      </a:t>
            </a:r>
            <a:r>
              <a:rPr kumimoji="0" lang="en-US" sz="1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Bleeding</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TextBox 15"/>
          <p:cNvSpPr txBox="1"/>
          <p:nvPr/>
        </p:nvSpPr>
        <p:spPr>
          <a:xfrm>
            <a:off x="7839076" y="6004262"/>
            <a:ext cx="1419225"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BARC type 5</a:t>
            </a:r>
          </a:p>
        </p:txBody>
      </p:sp>
      <p:sp>
        <p:nvSpPr>
          <p:cNvPr id="4" name="TextBox 3"/>
          <p:cNvSpPr txBox="1"/>
          <p:nvPr/>
        </p:nvSpPr>
        <p:spPr>
          <a:xfrm>
            <a:off x="95250" y="3933409"/>
            <a:ext cx="428626"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17" name="TextBox 16"/>
          <p:cNvSpPr txBox="1"/>
          <p:nvPr/>
        </p:nvSpPr>
        <p:spPr>
          <a:xfrm>
            <a:off x="5846669" y="3730643"/>
            <a:ext cx="108977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=0.51</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TextBox 17"/>
          <p:cNvSpPr txBox="1"/>
          <p:nvPr/>
        </p:nvSpPr>
        <p:spPr>
          <a:xfrm>
            <a:off x="8015288" y="3879705"/>
            <a:ext cx="1066799"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p&lt;</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0.001</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TextBox 18"/>
          <p:cNvSpPr txBox="1"/>
          <p:nvPr/>
        </p:nvSpPr>
        <p:spPr>
          <a:xfrm>
            <a:off x="9009064" y="3709924"/>
            <a:ext cx="1066799"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0.17</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0" name="Picture 14">
            <a:extLst>
              <a:ext uri="{FF2B5EF4-FFF2-40B4-BE49-F238E27FC236}">
                <a16:creationId xmlns:a16="http://schemas.microsoft.com/office/drawing/2014/main" id="{25258E18-8DF5-433D-AD88-0F9B5B80FB4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1296A105-EA18-4A1C-81E0-199317EA38E6}"/>
              </a:ext>
            </a:extLst>
          </p:cNvPr>
          <p:cNvSpPr txBox="1"/>
          <p:nvPr/>
        </p:nvSpPr>
        <p:spPr>
          <a:xfrm>
            <a:off x="6126002" y="6490450"/>
            <a:ext cx="440825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Hong et al., Circulation 2024;149:562</a:t>
            </a:r>
          </a:p>
        </p:txBody>
      </p:sp>
      <p:sp>
        <p:nvSpPr>
          <p:cNvPr id="5" name="TextBox 4">
            <a:extLst>
              <a:ext uri="{FF2B5EF4-FFF2-40B4-BE49-F238E27FC236}">
                <a16:creationId xmlns:a16="http://schemas.microsoft.com/office/drawing/2014/main" id="{1C3593EF-7442-4897-A098-7ADA5E7F3D8F}"/>
              </a:ext>
            </a:extLst>
          </p:cNvPr>
          <p:cNvSpPr txBox="1"/>
          <p:nvPr/>
        </p:nvSpPr>
        <p:spPr>
          <a:xfrm>
            <a:off x="7940352" y="1184990"/>
            <a:ext cx="878767" cy="338554"/>
          </a:xfrm>
          <a:prstGeom prst="rect">
            <a:avLst/>
          </a:prstGeom>
          <a:noFill/>
        </p:spPr>
        <p:txBody>
          <a:bodyPr wrap="none" rtlCol="0">
            <a:spAutoFit/>
          </a:bodyPr>
          <a:lstStyle/>
          <a:p>
            <a:r>
              <a:rPr lang="en-US" sz="1600" b="1" dirty="0">
                <a:solidFill>
                  <a:srgbClr val="FF0000"/>
                </a:solidFill>
                <a:latin typeface="Arial" panose="020B0604020202020204" pitchFamily="34" charset="0"/>
                <a:cs typeface="Arial" panose="020B0604020202020204" pitchFamily="34" charset="0"/>
              </a:rPr>
              <a:t>16days</a:t>
            </a:r>
          </a:p>
        </p:txBody>
      </p:sp>
    </p:spTree>
    <p:extLst>
      <p:ext uri="{BB962C8B-B14F-4D97-AF65-F5344CB8AC3E}">
        <p14:creationId xmlns:p14="http://schemas.microsoft.com/office/powerpoint/2010/main" val="363993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5">
            <a:extLst>
              <a:ext uri="{FF2B5EF4-FFF2-40B4-BE49-F238E27FC236}">
                <a16:creationId xmlns:a16="http://schemas.microsoft.com/office/drawing/2014/main" id="{330DC9E0-A999-2947-76D7-8C59654DCF55}"/>
              </a:ext>
            </a:extLst>
          </p:cNvPr>
          <p:cNvPicPr>
            <a:picLocks noChangeAspect="1"/>
          </p:cNvPicPr>
          <p:nvPr/>
        </p:nvPicPr>
        <p:blipFill>
          <a:blip r:embed="rId2"/>
          <a:stretch>
            <a:fillRect/>
          </a:stretch>
        </p:blipFill>
        <p:spPr>
          <a:xfrm>
            <a:off x="1" y="620688"/>
            <a:ext cx="10287000" cy="5799438"/>
          </a:xfrm>
          <a:prstGeom prst="rect">
            <a:avLst/>
          </a:prstGeom>
        </p:spPr>
      </p:pic>
      <p:pic>
        <p:nvPicPr>
          <p:cNvPr id="4" name="Picture 14">
            <a:extLst>
              <a:ext uri="{FF2B5EF4-FFF2-40B4-BE49-F238E27FC236}">
                <a16:creationId xmlns:a16="http://schemas.microsoft.com/office/drawing/2014/main" id="{39B2E070-1EAB-44BA-831F-78179B98C5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05D3435-2A4C-45F9-ADF7-A15C75C63938}"/>
              </a:ext>
            </a:extLst>
          </p:cNvPr>
          <p:cNvSpPr txBox="1"/>
          <p:nvPr/>
        </p:nvSpPr>
        <p:spPr>
          <a:xfrm>
            <a:off x="6126002" y="6490450"/>
            <a:ext cx="440825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Hong et al., Circulation 2024;149:562</a:t>
            </a:r>
          </a:p>
        </p:txBody>
      </p:sp>
    </p:spTree>
    <p:extLst>
      <p:ext uri="{BB962C8B-B14F-4D97-AF65-F5344CB8AC3E}">
        <p14:creationId xmlns:p14="http://schemas.microsoft.com/office/powerpoint/2010/main" val="31855805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7390"/>
            <a:ext cx="10287000" cy="5858916"/>
          </a:xfrm>
          <a:prstGeom prst="rect">
            <a:avLst/>
          </a:prstGeom>
        </p:spPr>
      </p:pic>
      <p:sp>
        <p:nvSpPr>
          <p:cNvPr id="4" name="TextBox 3"/>
          <p:cNvSpPr txBox="1"/>
          <p:nvPr/>
        </p:nvSpPr>
        <p:spPr>
          <a:xfrm>
            <a:off x="8301318" y="4814048"/>
            <a:ext cx="1801906" cy="400110"/>
          </a:xfrm>
          <a:prstGeom prst="rect">
            <a:avLst/>
          </a:prstGeom>
          <a:no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U.K. and U.S.</a:t>
            </a:r>
          </a:p>
        </p:txBody>
      </p:sp>
      <p:pic>
        <p:nvPicPr>
          <p:cNvPr id="5" name="Picture 14">
            <a:extLst>
              <a:ext uri="{FF2B5EF4-FFF2-40B4-BE49-F238E27FC236}">
                <a16:creationId xmlns:a16="http://schemas.microsoft.com/office/drawing/2014/main" id="{D40AA8D2-4719-4BFF-9D55-2664400121C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0B9397B-735E-46CB-BBB6-04F5259F4E07}"/>
              </a:ext>
            </a:extLst>
          </p:cNvPr>
          <p:cNvSpPr txBox="1"/>
          <p:nvPr/>
        </p:nvSpPr>
        <p:spPr>
          <a:xfrm>
            <a:off x="3340359" y="1194318"/>
            <a:ext cx="3169266" cy="584775"/>
          </a:xfrm>
          <a:prstGeom prst="rect">
            <a:avLst/>
          </a:prstGeom>
          <a:noFill/>
          <a:ln>
            <a:solidFill>
              <a:srgbClr val="FF0000"/>
            </a:solidFill>
          </a:ln>
        </p:spPr>
        <p:txBody>
          <a:bodyPr wrap="none" rtlCol="0">
            <a:spAutoFit/>
          </a:bodyPr>
          <a:lstStyle/>
          <a:p>
            <a:r>
              <a:rPr lang="en-US" sz="3200" b="1" dirty="0">
                <a:solidFill>
                  <a:srgbClr val="FF0000"/>
                </a:solidFill>
                <a:latin typeface="Arial" panose="020B0604020202020204" pitchFamily="34" charset="0"/>
                <a:cs typeface="Arial" panose="020B0604020202020204" pitchFamily="34" charset="0"/>
              </a:rPr>
              <a:t>3M DAPT Trials</a:t>
            </a:r>
          </a:p>
        </p:txBody>
      </p:sp>
    </p:spTree>
    <p:extLst>
      <p:ext uri="{BB962C8B-B14F-4D97-AF65-F5344CB8AC3E}">
        <p14:creationId xmlns:p14="http://schemas.microsoft.com/office/powerpoint/2010/main" val="333247382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B32EC6-6402-FA43-A3E6-FEB77C812465}"/>
              </a:ext>
            </a:extLst>
          </p:cNvPr>
          <p:cNvSpPr>
            <a:spLocks noGrp="1"/>
          </p:cNvSpPr>
          <p:nvPr>
            <p:ph type="title"/>
          </p:nvPr>
        </p:nvSpPr>
        <p:spPr>
          <a:xfrm>
            <a:off x="625859" y="25658"/>
            <a:ext cx="8679656" cy="784919"/>
          </a:xfrm>
        </p:spPr>
        <p:txBody>
          <a:bodyPr/>
          <a:lstStyle/>
          <a:p>
            <a:pPr>
              <a:defRPr/>
            </a:pPr>
            <a:r>
              <a:rPr lang="en-US" sz="4000" dirty="0">
                <a:latin typeface="Arial" panose="020B0604020202020204" pitchFamily="34" charset="0"/>
                <a:cs typeface="Arial" panose="020B0604020202020204" pitchFamily="34" charset="0"/>
              </a:rPr>
              <a:t>CCC Live Case </a:t>
            </a:r>
            <a:r>
              <a:rPr lang="en-US" sz="4000">
                <a:latin typeface="Arial" panose="020B0604020202020204" pitchFamily="34" charset="0"/>
                <a:cs typeface="Arial" panose="020B0604020202020204" pitchFamily="34" charset="0"/>
              </a:rPr>
              <a:t># 177</a:t>
            </a:r>
            <a:endParaRPr lang="en-US" sz="4000" dirty="0">
              <a:latin typeface="Arial" panose="020B0604020202020204" pitchFamily="34" charset="0"/>
              <a:cs typeface="Arial" panose="020B0604020202020204" pitchFamily="34" charset="0"/>
            </a:endParaRPr>
          </a:p>
        </p:txBody>
      </p:sp>
      <p:sp>
        <p:nvSpPr>
          <p:cNvPr id="28675" name="TextBox 1"/>
          <p:cNvSpPr txBox="1">
            <a:spLocks noChangeArrowheads="1"/>
          </p:cNvSpPr>
          <p:nvPr/>
        </p:nvSpPr>
        <p:spPr bwMode="auto">
          <a:xfrm>
            <a:off x="4170377" y="2122240"/>
            <a:ext cx="6022613" cy="1000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034" tIns="38012" rIns="76034" bIns="3801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771525">
              <a:defRPr/>
            </a:pPr>
            <a:r>
              <a:rPr lang="en-US" altLang="en-US" sz="2000" b="1" dirty="0">
                <a:solidFill>
                  <a:srgbClr val="FFFF00"/>
                </a:solidFill>
                <a:cs typeface="Arial" pitchFamily="34" charset="0"/>
              </a:rPr>
              <a:t>Clinical Variables</a:t>
            </a:r>
          </a:p>
          <a:p>
            <a:pPr defTabSz="771525">
              <a:defRPr/>
            </a:pPr>
            <a:r>
              <a:rPr lang="en-US" altLang="en-US" sz="2000" dirty="0">
                <a:solidFill>
                  <a:srgbClr val="FFFFFF"/>
                </a:solidFill>
                <a:cs typeface="Arial" pitchFamily="34" charset="0"/>
              </a:rPr>
              <a:t>No prior known CAD, Echo with 62% EF and no valvular disease</a:t>
            </a:r>
          </a:p>
        </p:txBody>
      </p:sp>
      <p:sp>
        <p:nvSpPr>
          <p:cNvPr id="2" name="TextBox 1"/>
          <p:cNvSpPr txBox="1"/>
          <p:nvPr/>
        </p:nvSpPr>
        <p:spPr>
          <a:xfrm>
            <a:off x="4174290" y="843306"/>
            <a:ext cx="6054047" cy="1308953"/>
          </a:xfrm>
          <a:prstGeom prst="rect">
            <a:avLst/>
          </a:prstGeom>
          <a:noFill/>
        </p:spPr>
        <p:txBody>
          <a:bodyPr wrap="square" lIns="77095" tIns="38547" rIns="77095" bIns="38547" rtlCol="0">
            <a:spAutoFit/>
          </a:bodyPr>
          <a:lstStyle/>
          <a:p>
            <a:pPr defTabSz="771525">
              <a:defRPr/>
            </a:pPr>
            <a:r>
              <a:rPr lang="en-US" altLang="en-US" sz="2000" b="1" dirty="0">
                <a:solidFill>
                  <a:srgbClr val="FFFF00"/>
                </a:solidFill>
                <a:latin typeface="Arial" panose="020B0604020202020204" pitchFamily="34" charset="0"/>
                <a:cs typeface="Arial" panose="020B0604020202020204" pitchFamily="34" charset="0"/>
              </a:rPr>
              <a:t>Present Clinical Presentation</a:t>
            </a:r>
          </a:p>
          <a:p>
            <a:pPr defTabSz="771525">
              <a:defRPr/>
            </a:pPr>
            <a:r>
              <a:rPr lang="en-US" sz="2000" dirty="0">
                <a:solidFill>
                  <a:srgbClr val="FFFFFF"/>
                </a:solidFill>
                <a:latin typeface="Arial" panose="020B0604020202020204" pitchFamily="34" charset="0"/>
                <a:cs typeface="Arial" panose="020B0604020202020204" pitchFamily="34" charset="0"/>
              </a:rPr>
              <a:t>Presented with exertional dyspnea for few months  and high Ca+ score of 4320 &amp; abnormal coronary CTA for 2 V CAD and +</a:t>
            </a:r>
            <a:r>
              <a:rPr lang="en-US" sz="2000" dirty="0" err="1">
                <a:solidFill>
                  <a:srgbClr val="FFFFFF"/>
                </a:solidFill>
                <a:latin typeface="Arial" panose="020B0604020202020204" pitchFamily="34" charset="0"/>
                <a:cs typeface="Arial" panose="020B0604020202020204" pitchFamily="34" charset="0"/>
              </a:rPr>
              <a:t>ctFFR</a:t>
            </a:r>
            <a:endParaRPr lang="en-US" sz="2000" dirty="0">
              <a:solidFill>
                <a:srgbClr val="FFFFFF"/>
              </a:solidFill>
              <a:latin typeface="Arial" panose="020B0604020202020204" pitchFamily="34" charset="0"/>
              <a:cs typeface="Arial" panose="020B0604020202020204" pitchFamily="34" charset="0"/>
            </a:endParaRPr>
          </a:p>
        </p:txBody>
      </p:sp>
      <p:sp>
        <p:nvSpPr>
          <p:cNvPr id="3" name="TextBox 2"/>
          <p:cNvSpPr txBox="1"/>
          <p:nvPr/>
        </p:nvSpPr>
        <p:spPr>
          <a:xfrm>
            <a:off x="80735" y="868338"/>
            <a:ext cx="2863168" cy="693400"/>
          </a:xfrm>
          <a:prstGeom prst="rect">
            <a:avLst/>
          </a:prstGeom>
          <a:noFill/>
        </p:spPr>
        <p:txBody>
          <a:bodyPr wrap="none" lIns="77095" tIns="38547" rIns="77095" bIns="38547" rtlCol="0">
            <a:spAutoFit/>
          </a:bodyPr>
          <a:lstStyle/>
          <a:p>
            <a:pPr defTabSz="771525">
              <a:defRPr/>
            </a:pPr>
            <a:r>
              <a:rPr lang="en-US" altLang="en-US" sz="2000" b="1" dirty="0">
                <a:solidFill>
                  <a:srgbClr val="FFFF00"/>
                </a:solidFill>
                <a:latin typeface="Arial" panose="020B0604020202020204" pitchFamily="34" charset="0"/>
                <a:cs typeface="Arial" panose="020B0604020202020204" pitchFamily="34" charset="0"/>
              </a:rPr>
              <a:t>Patient Demographics</a:t>
            </a:r>
          </a:p>
          <a:p>
            <a:pPr defTabSz="771525">
              <a:defRPr/>
            </a:pPr>
            <a:r>
              <a:rPr lang="en-US" sz="2000" dirty="0">
                <a:solidFill>
                  <a:srgbClr val="FFFFFF"/>
                </a:solidFill>
                <a:latin typeface="Arial" panose="020B0604020202020204" pitchFamily="34" charset="0"/>
                <a:cs typeface="Arial" panose="020B0604020202020204" pitchFamily="34" charset="0"/>
              </a:rPr>
              <a:t>81 yrs, Female</a:t>
            </a:r>
            <a:endParaRPr lang="en-US" sz="2000" dirty="0">
              <a:solidFill>
                <a:srgbClr val="000000"/>
              </a:solidFill>
              <a:latin typeface="Arial" panose="020B0604020202020204" pitchFamily="34" charset="0"/>
              <a:cs typeface="Arial" panose="020B0604020202020204" pitchFamily="34" charset="0"/>
            </a:endParaRPr>
          </a:p>
        </p:txBody>
      </p:sp>
      <p:sp>
        <p:nvSpPr>
          <p:cNvPr id="5" name="TextBox 4"/>
          <p:cNvSpPr txBox="1"/>
          <p:nvPr/>
        </p:nvSpPr>
        <p:spPr>
          <a:xfrm>
            <a:off x="80276" y="2030267"/>
            <a:ext cx="3525849" cy="1616730"/>
          </a:xfrm>
          <a:prstGeom prst="rect">
            <a:avLst/>
          </a:prstGeom>
          <a:noFill/>
        </p:spPr>
        <p:txBody>
          <a:bodyPr wrap="none" lIns="77095" tIns="38547" rIns="77095" bIns="38547" rtlCol="0">
            <a:spAutoFit/>
          </a:bodyPr>
          <a:lstStyle/>
          <a:p>
            <a:pPr defTabSz="771525">
              <a:defRPr/>
            </a:pPr>
            <a:r>
              <a:rPr lang="en-US" altLang="en-US" sz="2000" b="1" dirty="0">
                <a:solidFill>
                  <a:srgbClr val="FFFF00"/>
                </a:solidFill>
                <a:latin typeface="Arial" panose="020B0604020202020204" pitchFamily="34" charset="0"/>
                <a:cs typeface="Arial" panose="020B0604020202020204" pitchFamily="34" charset="0"/>
              </a:rPr>
              <a:t>CAD Risk Factors</a:t>
            </a:r>
            <a:endParaRPr lang="en-US" altLang="en-US" sz="2000" dirty="0">
              <a:solidFill>
                <a:srgbClr val="FFFFFF"/>
              </a:solidFill>
              <a:latin typeface="Arial" panose="020B0604020202020204" pitchFamily="34" charset="0"/>
              <a:cs typeface="Arial" panose="020B0604020202020204" pitchFamily="34" charset="0"/>
            </a:endParaRPr>
          </a:p>
          <a:p>
            <a:pPr defTabSz="771525">
              <a:defRPr/>
            </a:pPr>
            <a:r>
              <a:rPr lang="en-US" altLang="en-US" sz="2000" dirty="0">
                <a:solidFill>
                  <a:srgbClr val="FFFFFF"/>
                </a:solidFill>
                <a:latin typeface="Arial" panose="020B0604020202020204" pitchFamily="34" charset="0"/>
                <a:cs typeface="Arial" panose="020B0604020202020204" pitchFamily="34" charset="0"/>
              </a:rPr>
              <a:t>Controlled hypertension</a:t>
            </a:r>
          </a:p>
          <a:p>
            <a:pPr defTabSz="771525">
              <a:defRPr/>
            </a:pPr>
            <a:r>
              <a:rPr lang="en-US" altLang="en-US" sz="2000" dirty="0">
                <a:solidFill>
                  <a:srgbClr val="FFFFFF"/>
                </a:solidFill>
                <a:latin typeface="Arial" panose="020B0604020202020204" pitchFamily="34" charset="0"/>
                <a:cs typeface="Arial" panose="020B0604020202020204" pitchFamily="34" charset="0"/>
              </a:rPr>
              <a:t>Controlled hyperlipidemia</a:t>
            </a:r>
          </a:p>
          <a:p>
            <a:pPr defTabSz="771525">
              <a:defRPr/>
            </a:pPr>
            <a:r>
              <a:rPr lang="en-US" altLang="en-US" sz="2000" dirty="0">
                <a:solidFill>
                  <a:srgbClr val="FFFFFF"/>
                </a:solidFill>
                <a:latin typeface="Arial" panose="020B0604020202020204" pitchFamily="34" charset="0"/>
                <a:cs typeface="Arial" panose="020B0604020202020204" pitchFamily="34" charset="0"/>
              </a:rPr>
              <a:t>Controlled NIDDM</a:t>
            </a:r>
          </a:p>
          <a:p>
            <a:pPr defTabSz="771525">
              <a:defRPr/>
            </a:pPr>
            <a:r>
              <a:rPr lang="en-US" altLang="en-US" sz="2000" dirty="0">
                <a:solidFill>
                  <a:srgbClr val="FFFFFF"/>
                </a:solidFill>
                <a:latin typeface="Arial" panose="020B0604020202020204" pitchFamily="34" charset="0"/>
                <a:cs typeface="Arial" panose="020B0604020202020204" pitchFamily="34" charset="0"/>
              </a:rPr>
              <a:t>SAQ-7 score: 68, PAF, COPD</a:t>
            </a:r>
          </a:p>
        </p:txBody>
      </p:sp>
      <p:sp>
        <p:nvSpPr>
          <p:cNvPr id="6" name="TextBox 5"/>
          <p:cNvSpPr txBox="1"/>
          <p:nvPr/>
        </p:nvSpPr>
        <p:spPr>
          <a:xfrm>
            <a:off x="525995" y="3566415"/>
            <a:ext cx="9458619" cy="631845"/>
          </a:xfrm>
          <a:prstGeom prst="rect">
            <a:avLst/>
          </a:prstGeom>
          <a:noFill/>
        </p:spPr>
        <p:txBody>
          <a:bodyPr wrap="square" lIns="77095" tIns="38547" rIns="77095" bIns="38547" rtlCol="0">
            <a:spAutoFit/>
          </a:bodyPr>
          <a:lstStyle/>
          <a:p>
            <a:pPr defTabSz="771525">
              <a:defRPr/>
            </a:pPr>
            <a:r>
              <a:rPr lang="en-US" altLang="en-US" sz="1800" b="1" dirty="0">
                <a:solidFill>
                  <a:srgbClr val="FFFF00"/>
                </a:solidFill>
                <a:latin typeface="Arial" panose="020B0604020202020204" pitchFamily="34" charset="0"/>
                <a:cs typeface="Arial" panose="020B0604020202020204" pitchFamily="34" charset="0"/>
              </a:rPr>
              <a:t>Medications</a:t>
            </a:r>
          </a:p>
          <a:p>
            <a:pPr defTabSz="771525">
              <a:defRPr/>
            </a:pPr>
            <a:r>
              <a:rPr lang="en-US" altLang="en-US" sz="1800" dirty="0">
                <a:solidFill>
                  <a:srgbClr val="FFFFFF"/>
                </a:solidFill>
                <a:latin typeface="Arial" panose="020B0604020202020204" pitchFamily="34" charset="0"/>
                <a:cs typeface="Arial" panose="020B0604020202020204" pitchFamily="34" charset="0"/>
              </a:rPr>
              <a:t>Aspirin, Amlodipine, Metoprolol XL, Metformin, Dabigatran, Atorvastatin, Inhalers</a:t>
            </a:r>
            <a:endParaRPr lang="en-US" sz="1800" dirty="0">
              <a:solidFill>
                <a:srgbClr val="000000"/>
              </a:solidFill>
              <a:latin typeface="Arial" panose="020B0604020202020204" pitchFamily="34" charset="0"/>
              <a:cs typeface="Arial" panose="020B0604020202020204" pitchFamily="34" charset="0"/>
            </a:endParaRPr>
          </a:p>
        </p:txBody>
      </p:sp>
      <p:sp>
        <p:nvSpPr>
          <p:cNvPr id="10" name="TextBox 9"/>
          <p:cNvSpPr txBox="1"/>
          <p:nvPr/>
        </p:nvSpPr>
        <p:spPr>
          <a:xfrm>
            <a:off x="9890" y="4218571"/>
            <a:ext cx="10261807" cy="1432064"/>
          </a:xfrm>
          <a:prstGeom prst="rect">
            <a:avLst/>
          </a:prstGeom>
          <a:noFill/>
        </p:spPr>
        <p:txBody>
          <a:bodyPr wrap="square" lIns="77095" tIns="38547" rIns="77095" bIns="38547" rtlCol="0">
            <a:spAutoFit/>
          </a:bodyPr>
          <a:lstStyle/>
          <a:p>
            <a:pPr defTabSz="771525">
              <a:defRPr/>
            </a:pPr>
            <a:r>
              <a:rPr lang="en-US" altLang="en-US" sz="2200" b="1" dirty="0">
                <a:solidFill>
                  <a:srgbClr val="FFFF00"/>
                </a:solidFill>
                <a:latin typeface="Arial" panose="020B0604020202020204" pitchFamily="34" charset="0"/>
                <a:cs typeface="Arial" panose="020B0604020202020204" pitchFamily="34" charset="0"/>
              </a:rPr>
              <a:t>Cath: </a:t>
            </a:r>
            <a:r>
              <a:rPr lang="en-US" altLang="en-US" sz="2200" dirty="0">
                <a:solidFill>
                  <a:srgbClr val="FFFFFF"/>
                </a:solidFill>
                <a:latin typeface="Arial" panose="020B0604020202020204" pitchFamily="34" charset="0"/>
                <a:cs typeface="Arial" panose="020B0604020202020204" pitchFamily="34" charset="0"/>
              </a:rPr>
              <a:t>Cardiac cath on 1/16/2024 revealed 2 V CAD; 95% calcific nodule in mid RCA, 80% calcified lesions in </a:t>
            </a:r>
            <a:r>
              <a:rPr lang="en-US" altLang="en-US" sz="2200" dirty="0" err="1">
                <a:solidFill>
                  <a:srgbClr val="FFFFFF"/>
                </a:solidFill>
                <a:latin typeface="Arial" panose="020B0604020202020204" pitchFamily="34" charset="0"/>
                <a:cs typeface="Arial" panose="020B0604020202020204" pitchFamily="34" charset="0"/>
              </a:rPr>
              <a:t>prox</a:t>
            </a:r>
            <a:r>
              <a:rPr lang="en-US" altLang="en-US" sz="2200" dirty="0">
                <a:solidFill>
                  <a:srgbClr val="FFFFFF"/>
                </a:solidFill>
                <a:latin typeface="Arial" panose="020B0604020202020204" pitchFamily="34" charset="0"/>
                <a:cs typeface="Arial" panose="020B0604020202020204" pitchFamily="34" charset="0"/>
              </a:rPr>
              <a:t> &amp; 95% in distal </a:t>
            </a:r>
            <a:r>
              <a:rPr lang="en-US" altLang="en-US" sz="2200" dirty="0" err="1">
                <a:solidFill>
                  <a:srgbClr val="FFFFFF"/>
                </a:solidFill>
                <a:latin typeface="Arial" panose="020B0604020202020204" pitchFamily="34" charset="0"/>
                <a:cs typeface="Arial" panose="020B0604020202020204" pitchFamily="34" charset="0"/>
              </a:rPr>
              <a:t>LCx</a:t>
            </a:r>
            <a:r>
              <a:rPr lang="en-US" altLang="en-US" sz="2200" dirty="0">
                <a:solidFill>
                  <a:srgbClr val="FFFFFF"/>
                </a:solidFill>
                <a:latin typeface="Arial" panose="020B0604020202020204" pitchFamily="34" charset="0"/>
                <a:cs typeface="Arial" panose="020B0604020202020204" pitchFamily="34" charset="0"/>
              </a:rPr>
              <a:t>, Syntax score of 12 and LVEF 60%. Pt underwent successful PCI of </a:t>
            </a:r>
            <a:r>
              <a:rPr lang="en-US" altLang="en-US" sz="2200" dirty="0" err="1">
                <a:solidFill>
                  <a:srgbClr val="FFFFFF"/>
                </a:solidFill>
                <a:latin typeface="Arial" panose="020B0604020202020204" pitchFamily="34" charset="0"/>
                <a:cs typeface="Arial" panose="020B0604020202020204" pitchFamily="34" charset="0"/>
              </a:rPr>
              <a:t>LCx</a:t>
            </a:r>
            <a:r>
              <a:rPr lang="en-US" altLang="en-US" sz="2200" dirty="0">
                <a:solidFill>
                  <a:srgbClr val="FFFFFF"/>
                </a:solidFill>
                <a:latin typeface="Arial" panose="020B0604020202020204" pitchFamily="34" charset="0"/>
                <a:cs typeface="Arial" panose="020B0604020202020204" pitchFamily="34" charset="0"/>
              </a:rPr>
              <a:t> lesions using Rota+2 DES (Promus Elite) and did well. Clopidogrel 75 mg daily added.</a:t>
            </a:r>
            <a:endParaRPr lang="en-US" sz="2200" dirty="0">
              <a:solidFill>
                <a:srgbClr val="000000"/>
              </a:solidFill>
              <a:latin typeface="Arial" panose="020B0604020202020204" pitchFamily="34" charset="0"/>
              <a:cs typeface="Arial" panose="020B0604020202020204" pitchFamily="34" charset="0"/>
            </a:endParaRPr>
          </a:p>
        </p:txBody>
      </p:sp>
      <p:pic>
        <p:nvPicPr>
          <p:cNvPr id="11" name="Picture 14">
            <a:extLst>
              <a:ext uri="{FF2B5EF4-FFF2-40B4-BE49-F238E27FC236}">
                <a16:creationId xmlns:a16="http://schemas.microsoft.com/office/drawing/2014/main" id="{A4A97C4D-850C-47C3-A38E-15AD464215F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069859"/>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7929"/>
            <a:ext cx="1016103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TWILIGHT &amp; TICO Trials: Flowchart of Patient Inclusion</a:t>
            </a:r>
          </a:p>
        </p:txBody>
      </p:sp>
      <p:sp>
        <p:nvSpPr>
          <p:cNvPr id="4" name="TextBox 3"/>
          <p:cNvSpPr txBox="1"/>
          <p:nvPr/>
        </p:nvSpPr>
        <p:spPr>
          <a:xfrm>
            <a:off x="5862918" y="6488668"/>
            <a:ext cx="44240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Usman et al., Circulation 2024;143:574</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835" y="659709"/>
            <a:ext cx="9502588" cy="5698962"/>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pic>
        <p:nvPicPr>
          <p:cNvPr id="6" name="Picture 14">
            <a:extLst>
              <a:ext uri="{FF2B5EF4-FFF2-40B4-BE49-F238E27FC236}">
                <a16:creationId xmlns:a16="http://schemas.microsoft.com/office/drawing/2014/main" id="{4FE43CA9-581F-42FA-B45E-69F4D59BC8F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7768FEF-B123-4BAB-9A33-2D8175B0D667}"/>
              </a:ext>
            </a:extLst>
          </p:cNvPr>
          <p:cNvSpPr txBox="1"/>
          <p:nvPr/>
        </p:nvSpPr>
        <p:spPr>
          <a:xfrm>
            <a:off x="4879918" y="4627982"/>
            <a:ext cx="470000" cy="338554"/>
          </a:xfrm>
          <a:prstGeom prst="rect">
            <a:avLst/>
          </a:prstGeom>
          <a:noFill/>
          <a:ln>
            <a:solidFill>
              <a:srgbClr val="FF0000"/>
            </a:solidFill>
          </a:ln>
        </p:spPr>
        <p:txBody>
          <a:bodyPr wrap="none" rtlCol="0">
            <a:spAutoFit/>
          </a:bodyPr>
          <a:lstStyle/>
          <a:p>
            <a:r>
              <a:rPr lang="en-US" sz="1600" b="1" dirty="0">
                <a:solidFill>
                  <a:srgbClr val="FF0000"/>
                </a:solidFill>
                <a:latin typeface="Arial" panose="020B0604020202020204" pitchFamily="34" charset="0"/>
                <a:cs typeface="Arial" panose="020B0604020202020204" pitchFamily="34" charset="0"/>
              </a:rPr>
              <a:t>3M</a:t>
            </a:r>
          </a:p>
        </p:txBody>
      </p:sp>
      <p:cxnSp>
        <p:nvCxnSpPr>
          <p:cNvPr id="9" name="Straight Arrow Connector 8">
            <a:extLst>
              <a:ext uri="{FF2B5EF4-FFF2-40B4-BE49-F238E27FC236}">
                <a16:creationId xmlns:a16="http://schemas.microsoft.com/office/drawing/2014/main" id="{C891B2FB-98CF-49D7-B373-FCC100EB8A89}"/>
              </a:ext>
            </a:extLst>
          </p:cNvPr>
          <p:cNvCxnSpPr/>
          <p:nvPr/>
        </p:nvCxnSpPr>
        <p:spPr bwMode="auto">
          <a:xfrm>
            <a:off x="5349918" y="4842588"/>
            <a:ext cx="397741" cy="0"/>
          </a:xfrm>
          <a:prstGeom prst="straightConnector1">
            <a:avLst/>
          </a:prstGeom>
          <a:solidFill>
            <a:srgbClr val="FFCC99"/>
          </a:solidFill>
          <a:ln w="19050" cap="flat" cmpd="sng" algn="ctr">
            <a:solidFill>
              <a:srgbClr val="FF0000"/>
            </a:solidFill>
            <a:prstDash val="solid"/>
            <a:round/>
            <a:headEnd type="none" w="med" len="med"/>
            <a:tailEnd type="triangle"/>
          </a:ln>
          <a:effectLst/>
        </p:spPr>
      </p:cxnSp>
      <p:cxnSp>
        <p:nvCxnSpPr>
          <p:cNvPr id="13" name="Straight Arrow Connector 12">
            <a:extLst>
              <a:ext uri="{FF2B5EF4-FFF2-40B4-BE49-F238E27FC236}">
                <a16:creationId xmlns:a16="http://schemas.microsoft.com/office/drawing/2014/main" id="{B7292CD5-42C1-4A7B-8C4A-809908CA6AA2}"/>
              </a:ext>
            </a:extLst>
          </p:cNvPr>
          <p:cNvCxnSpPr/>
          <p:nvPr/>
        </p:nvCxnSpPr>
        <p:spPr bwMode="auto">
          <a:xfrm flipH="1">
            <a:off x="4590661" y="4814596"/>
            <a:ext cx="279919" cy="0"/>
          </a:xfrm>
          <a:prstGeom prst="straightConnector1">
            <a:avLst/>
          </a:prstGeom>
          <a:solidFill>
            <a:srgbClr val="FFCC99"/>
          </a:solidFill>
          <a:ln w="1905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247731079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19330"/>
            <a:ext cx="10151705"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TWILIGHT &amp; TICO Trials: Clinical Outcomes of Individual Patient Data</a:t>
            </a:r>
          </a:p>
        </p:txBody>
      </p:sp>
      <p:sp>
        <p:nvSpPr>
          <p:cNvPr id="4" name="TextBox 3"/>
          <p:cNvSpPr txBox="1"/>
          <p:nvPr/>
        </p:nvSpPr>
        <p:spPr>
          <a:xfrm>
            <a:off x="5862918" y="6488668"/>
            <a:ext cx="44240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Usman et al., Circulation 2024;143:574</a:t>
            </a:r>
          </a:p>
        </p:txBody>
      </p:sp>
      <p:graphicFrame>
        <p:nvGraphicFramePr>
          <p:cNvPr id="7" name="Chart 6"/>
          <p:cNvGraphicFramePr/>
          <p:nvPr>
            <p:extLst>
              <p:ext uri="{D42A27DB-BD31-4B8C-83A1-F6EECF244321}">
                <p14:modId xmlns:p14="http://schemas.microsoft.com/office/powerpoint/2010/main" val="2281135251"/>
              </p:ext>
            </p:extLst>
          </p:nvPr>
        </p:nvGraphicFramePr>
        <p:xfrm>
          <a:off x="580103" y="1143000"/>
          <a:ext cx="9442438" cy="516931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0" y="3657600"/>
            <a:ext cx="580103"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9" name="TextBox 8"/>
          <p:cNvSpPr txBox="1"/>
          <p:nvPr/>
        </p:nvSpPr>
        <p:spPr>
          <a:xfrm>
            <a:off x="5461820" y="4527497"/>
            <a:ext cx="97339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=0.81</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2158180" y="2239422"/>
            <a:ext cx="97339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&lt;0.001</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4444182" y="4747158"/>
            <a:ext cx="97339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0.22</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3303639" y="4038460"/>
            <a:ext cx="97339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0.52</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1106128" y="4346237"/>
            <a:ext cx="97339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&lt;0.001</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TextBox 13"/>
          <p:cNvSpPr txBox="1"/>
          <p:nvPr/>
        </p:nvSpPr>
        <p:spPr>
          <a:xfrm>
            <a:off x="6636774" y="4902527"/>
            <a:ext cx="97339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0.88</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TextBox 14"/>
          <p:cNvSpPr txBox="1"/>
          <p:nvPr/>
        </p:nvSpPr>
        <p:spPr>
          <a:xfrm>
            <a:off x="7742180" y="5028945"/>
            <a:ext cx="97339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0.59</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TextBox 15"/>
          <p:cNvSpPr txBox="1"/>
          <p:nvPr/>
        </p:nvSpPr>
        <p:spPr>
          <a:xfrm>
            <a:off x="8882360" y="3573765"/>
            <a:ext cx="97339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0.004</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7" name="Picture 14">
            <a:extLst>
              <a:ext uri="{FF2B5EF4-FFF2-40B4-BE49-F238E27FC236}">
                <a16:creationId xmlns:a16="http://schemas.microsoft.com/office/drawing/2014/main" id="{4F9475B6-82A8-4A5E-AD7B-D622462D10D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41552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 y="19330"/>
            <a:ext cx="10161036"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TWILIGHT &amp; TICO Trials: Primary and Secondary Clinical Outcomes</a:t>
            </a:r>
          </a:p>
        </p:txBody>
      </p:sp>
      <p:sp>
        <p:nvSpPr>
          <p:cNvPr id="4" name="TextBox 3"/>
          <p:cNvSpPr txBox="1"/>
          <p:nvPr/>
        </p:nvSpPr>
        <p:spPr>
          <a:xfrm>
            <a:off x="5862918" y="6488668"/>
            <a:ext cx="44240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Usman et al., Circulation 2024;143:574</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806" y="1145373"/>
            <a:ext cx="9812594" cy="5263028"/>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pic>
        <p:nvPicPr>
          <p:cNvPr id="6" name="Picture 14">
            <a:extLst>
              <a:ext uri="{FF2B5EF4-FFF2-40B4-BE49-F238E27FC236}">
                <a16:creationId xmlns:a16="http://schemas.microsoft.com/office/drawing/2014/main" id="{6B164CA7-C4C1-4F21-BD57-A84E0227C37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283943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2350"/>
            <a:ext cx="10287000" cy="6044638"/>
          </a:xfrm>
          <a:prstGeom prst="rect">
            <a:avLst/>
          </a:prstGeom>
        </p:spPr>
      </p:pic>
      <p:pic>
        <p:nvPicPr>
          <p:cNvPr id="4" name="Picture 14">
            <a:extLst>
              <a:ext uri="{FF2B5EF4-FFF2-40B4-BE49-F238E27FC236}">
                <a16:creationId xmlns:a16="http://schemas.microsoft.com/office/drawing/2014/main" id="{300E3149-5660-408C-9991-BCF7F8643ED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85169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731" y="1"/>
            <a:ext cx="8332236" cy="6858000"/>
          </a:xfrm>
          <a:prstGeom prst="rect">
            <a:avLst/>
          </a:prstGeom>
        </p:spPr>
      </p:pic>
      <p:cxnSp>
        <p:nvCxnSpPr>
          <p:cNvPr id="5" name="Straight Connector 4">
            <a:extLst>
              <a:ext uri="{FF2B5EF4-FFF2-40B4-BE49-F238E27FC236}">
                <a16:creationId xmlns:a16="http://schemas.microsoft.com/office/drawing/2014/main" id="{0CF5A544-B0B6-46D5-9C86-6A5CA373FA5B}"/>
              </a:ext>
            </a:extLst>
          </p:cNvPr>
          <p:cNvCxnSpPr/>
          <p:nvPr/>
        </p:nvCxnSpPr>
        <p:spPr bwMode="auto">
          <a:xfrm flipV="1">
            <a:off x="4422710" y="3032449"/>
            <a:ext cx="1446245" cy="396551"/>
          </a:xfrm>
          <a:prstGeom prst="line">
            <a:avLst/>
          </a:prstGeom>
          <a:solidFill>
            <a:srgbClr val="FFCC99"/>
          </a:solidFill>
          <a:ln w="19050" cap="flat" cmpd="sng" algn="ctr">
            <a:solidFill>
              <a:srgbClr val="FF0000"/>
            </a:solidFill>
            <a:prstDash val="solid"/>
            <a:round/>
            <a:headEnd type="none" w="med" len="med"/>
            <a:tailEnd type="none" w="med" len="med"/>
          </a:ln>
          <a:effectLst/>
        </p:spPr>
      </p:cxnSp>
      <p:cxnSp>
        <p:nvCxnSpPr>
          <p:cNvPr id="7" name="Straight Connector 6">
            <a:extLst>
              <a:ext uri="{FF2B5EF4-FFF2-40B4-BE49-F238E27FC236}">
                <a16:creationId xmlns:a16="http://schemas.microsoft.com/office/drawing/2014/main" id="{1401AC98-5E5B-4110-987C-277FC8C97A5C}"/>
              </a:ext>
            </a:extLst>
          </p:cNvPr>
          <p:cNvCxnSpPr>
            <a:cxnSpLocks/>
          </p:cNvCxnSpPr>
          <p:nvPr/>
        </p:nvCxnSpPr>
        <p:spPr bwMode="auto">
          <a:xfrm>
            <a:off x="4646645" y="2995127"/>
            <a:ext cx="1222310" cy="531844"/>
          </a:xfrm>
          <a:prstGeom prst="line">
            <a:avLst/>
          </a:prstGeom>
          <a:solidFill>
            <a:srgbClr val="FFCC99"/>
          </a:solidFill>
          <a:ln w="19050" cap="flat" cmpd="sng" algn="ctr">
            <a:solidFill>
              <a:srgbClr val="FF0000"/>
            </a:solidFill>
            <a:prstDash val="solid"/>
            <a:round/>
            <a:headEnd type="none" w="med" len="med"/>
            <a:tailEnd type="none" w="med" len="med"/>
          </a:ln>
          <a:effectLst/>
        </p:spPr>
      </p:cxnSp>
      <p:sp>
        <p:nvSpPr>
          <p:cNvPr id="10" name="TextBox 9">
            <a:extLst>
              <a:ext uri="{FF2B5EF4-FFF2-40B4-BE49-F238E27FC236}">
                <a16:creationId xmlns:a16="http://schemas.microsoft.com/office/drawing/2014/main" id="{6C69C44E-03A4-4B0E-BC5A-5B9F2B263B8C}"/>
              </a:ext>
            </a:extLst>
          </p:cNvPr>
          <p:cNvSpPr txBox="1"/>
          <p:nvPr/>
        </p:nvSpPr>
        <p:spPr>
          <a:xfrm>
            <a:off x="4833256" y="2864497"/>
            <a:ext cx="934871" cy="276999"/>
          </a:xfrm>
          <a:prstGeom prst="rect">
            <a:avLst/>
          </a:prstGeom>
          <a:noFill/>
        </p:spPr>
        <p:txBody>
          <a:bodyPr wrap="none" rtlCol="0">
            <a:spAutoFit/>
          </a:bodyPr>
          <a:lstStyle/>
          <a:p>
            <a:r>
              <a:rPr lang="en-US" sz="1200" b="1" dirty="0">
                <a:solidFill>
                  <a:srgbClr val="FF0000"/>
                </a:solidFill>
                <a:latin typeface="Arial" panose="020B0604020202020204" pitchFamily="34" charset="0"/>
                <a:cs typeface="Arial" panose="020B0604020202020204" pitchFamily="34" charset="0"/>
              </a:rPr>
              <a:t>After 1-3M</a:t>
            </a:r>
          </a:p>
        </p:txBody>
      </p:sp>
      <p:pic>
        <p:nvPicPr>
          <p:cNvPr id="8" name="Picture 14">
            <a:extLst>
              <a:ext uri="{FF2B5EF4-FFF2-40B4-BE49-F238E27FC236}">
                <a16:creationId xmlns:a16="http://schemas.microsoft.com/office/drawing/2014/main" id="{6660C395-96F9-428E-B01E-4C18EE42F8D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89545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371475"/>
            <a:ext cx="10287000" cy="6334125"/>
            <a:chOff x="0" y="573741"/>
            <a:chExt cx="10287000" cy="6131859"/>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3741"/>
              <a:ext cx="10287000" cy="6131859"/>
            </a:xfrm>
            <a:prstGeom prst="rect">
              <a:avLst/>
            </a:prstGeom>
          </p:spPr>
        </p:pic>
        <p:sp>
          <p:nvSpPr>
            <p:cNvPr id="4" name="TextBox 3"/>
            <p:cNvSpPr txBox="1"/>
            <p:nvPr/>
          </p:nvSpPr>
          <p:spPr>
            <a:xfrm>
              <a:off x="89644" y="4652679"/>
              <a:ext cx="981635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(Ten-Year Outcomes of Randomized Comparison of Coronary Artery Bypass Surgery and Everolimus-Eluting Stent Implantation in the Treatment of Patients With Multivessel Coronary Artery Disease)</a:t>
              </a:r>
            </a:p>
          </p:txBody>
        </p:sp>
        <p:sp>
          <p:nvSpPr>
            <p:cNvPr id="5" name="TextBox 4"/>
            <p:cNvSpPr txBox="1"/>
            <p:nvPr/>
          </p:nvSpPr>
          <p:spPr>
            <a:xfrm>
              <a:off x="5611908" y="4376990"/>
              <a:ext cx="459889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(Multicenter - South Korea, China, Malaysia and Thailand)</a:t>
              </a:r>
            </a:p>
          </p:txBody>
        </p:sp>
      </p:grpSp>
      <p:pic>
        <p:nvPicPr>
          <p:cNvPr id="8" name="Picture 14">
            <a:extLst>
              <a:ext uri="{FF2B5EF4-FFF2-40B4-BE49-F238E27FC236}">
                <a16:creationId xmlns:a16="http://schemas.microsoft.com/office/drawing/2014/main" id="{A044F900-81DC-4D59-A841-2BBD2543918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5554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973"/>
            <a:ext cx="10211205"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BEST Extended Trial: K-M Curves for the Primary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Endpoint and the Major Secondary Endpoint in Diabetes and Non-diabetes</a:t>
            </a:r>
          </a:p>
        </p:txBody>
      </p:sp>
      <p:sp>
        <p:nvSpPr>
          <p:cNvPr id="3" name="TextBox 2"/>
          <p:cNvSpPr txBox="1"/>
          <p:nvPr/>
        </p:nvSpPr>
        <p:spPr>
          <a:xfrm>
            <a:off x="5091953" y="6508380"/>
            <a:ext cx="519504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Kim et al., J Am Coll Cardiol Intv 2023;16:2412</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06" y="1941655"/>
            <a:ext cx="4966519" cy="3095077"/>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26" name="TextBox 25"/>
          <p:cNvSpPr txBox="1"/>
          <p:nvPr/>
        </p:nvSpPr>
        <p:spPr>
          <a:xfrm>
            <a:off x="265254" y="1547677"/>
            <a:ext cx="476987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Diabetic Group</a:t>
            </a:r>
          </a:p>
        </p:txBody>
      </p:sp>
      <p:sp>
        <p:nvSpPr>
          <p:cNvPr id="27" name="TextBox 26"/>
          <p:cNvSpPr txBox="1"/>
          <p:nvPr/>
        </p:nvSpPr>
        <p:spPr>
          <a:xfrm>
            <a:off x="5313735" y="1543338"/>
            <a:ext cx="476987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Non-diabetic Group</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4911" y="1941655"/>
            <a:ext cx="4966294" cy="3119446"/>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86106" y="5142904"/>
            <a:ext cx="10125099" cy="1384995"/>
          </a:xfrm>
          <a:prstGeom prst="rect">
            <a:avLst/>
          </a:prstGeom>
          <a:noFill/>
        </p:spPr>
        <p:txBody>
          <a:bodyPr wrap="square" rtlCol="0">
            <a:spAutoFit/>
          </a:bodyPr>
          <a:lstStyle/>
          <a:p>
            <a:pPr marL="166688" marR="0" lvl="0" indent="-166688"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Significant interaction found between the diabetes status and treatment grp on risk of primary endpoint (</a:t>
            </a: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=0.009)</a:t>
            </a:r>
          </a:p>
          <a:p>
            <a:pPr marL="166688" marR="0" lvl="0" indent="-166688"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Rates of death and safety composite of death, MI, or stroke were not significantly different between PCI and CABG </a:t>
            </a:r>
            <a:r>
              <a:rPr kumimoji="0" lang="en-US" sz="1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grps</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in both diabetics and nondiabetics</a:t>
            </a:r>
          </a:p>
          <a:p>
            <a:pPr marL="166688" marR="0" lvl="0" indent="-166688"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Regardless of diabetes status, rate of repeat revasc was significantly higher after PCI than after CABG</a:t>
            </a:r>
          </a:p>
          <a:p>
            <a:pPr marL="166688" marR="0" lvl="0" indent="-166688"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Treatment effect of CABG over PCI on risk of repeat revasc was significantly greater in </a:t>
            </a:r>
            <a:r>
              <a:rPr kumimoji="0" lang="en-US" sz="1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dibetics</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than in nondiabetics</a:t>
            </a:r>
          </a:p>
        </p:txBody>
      </p:sp>
      <p:pic>
        <p:nvPicPr>
          <p:cNvPr id="10" name="Picture 14">
            <a:extLst>
              <a:ext uri="{FF2B5EF4-FFF2-40B4-BE49-F238E27FC236}">
                <a16:creationId xmlns:a16="http://schemas.microsoft.com/office/drawing/2014/main" id="{E097A6F9-46D4-4E05-90ED-99B9FE4B097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92735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973"/>
            <a:ext cx="10083609"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BEST Extended Trial: Long-Term Clinical Endpoints According to Diabetes Status and Treatment Grp</a:t>
            </a:r>
          </a:p>
        </p:txBody>
      </p:sp>
      <p:sp>
        <p:nvSpPr>
          <p:cNvPr id="3" name="TextBox 2"/>
          <p:cNvSpPr txBox="1"/>
          <p:nvPr/>
        </p:nvSpPr>
        <p:spPr>
          <a:xfrm>
            <a:off x="5091953" y="6508380"/>
            <a:ext cx="519504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Kim et al., J Am Coll Cardiol Intv 2023;16:2412</a:t>
            </a:r>
          </a:p>
        </p:txBody>
      </p:sp>
      <p:grpSp>
        <p:nvGrpSpPr>
          <p:cNvPr id="18" name="Group 17"/>
          <p:cNvGrpSpPr/>
          <p:nvPr/>
        </p:nvGrpSpPr>
        <p:grpSpPr>
          <a:xfrm>
            <a:off x="156882" y="1644446"/>
            <a:ext cx="4986618" cy="4033684"/>
            <a:chOff x="156882" y="1644446"/>
            <a:chExt cx="4986618" cy="4572000"/>
          </a:xfrm>
        </p:grpSpPr>
        <p:graphicFrame>
          <p:nvGraphicFramePr>
            <p:cNvPr id="9" name="Chart 8"/>
            <p:cNvGraphicFramePr/>
            <p:nvPr>
              <p:extLst/>
            </p:nvPr>
          </p:nvGraphicFramePr>
          <p:xfrm>
            <a:off x="156882" y="1644446"/>
            <a:ext cx="4986618"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p:cNvSpPr txBox="1"/>
            <p:nvPr/>
          </p:nvSpPr>
          <p:spPr>
            <a:xfrm>
              <a:off x="766917" y="2084439"/>
              <a:ext cx="757083"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=0.009</a:t>
              </a:r>
              <a:endParaRPr kumimoji="0" lang="en-US" sz="12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4242620" y="3342036"/>
              <a:ext cx="757083"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=0.022</a:t>
              </a:r>
              <a:endParaRPr kumimoji="0" lang="en-US" sz="12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3367549" y="4704736"/>
              <a:ext cx="757083"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=0.71</a:t>
              </a:r>
              <a:endParaRPr kumimoji="0" lang="en-US" sz="12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2462982" y="4557251"/>
              <a:ext cx="757083"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=0.27</a:t>
              </a:r>
              <a:endParaRPr kumimoji="0" lang="en-US" sz="12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TextBox 13"/>
            <p:cNvSpPr txBox="1"/>
            <p:nvPr/>
          </p:nvSpPr>
          <p:spPr>
            <a:xfrm>
              <a:off x="1705899" y="3203536"/>
              <a:ext cx="757083"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=0.28</a:t>
              </a:r>
              <a:endParaRPr kumimoji="0" lang="en-US" sz="12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5" name="TextBox 14"/>
          <p:cNvSpPr txBox="1"/>
          <p:nvPr/>
        </p:nvSpPr>
        <p:spPr>
          <a:xfrm>
            <a:off x="265254" y="1115061"/>
            <a:ext cx="476987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Diabetic Group</a:t>
            </a:r>
          </a:p>
        </p:txBody>
      </p:sp>
      <p:sp>
        <p:nvSpPr>
          <p:cNvPr id="16" name="TextBox 15"/>
          <p:cNvSpPr txBox="1"/>
          <p:nvPr/>
        </p:nvSpPr>
        <p:spPr>
          <a:xfrm>
            <a:off x="5313735" y="1110722"/>
            <a:ext cx="476987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Nondiabetic Group</a:t>
            </a:r>
          </a:p>
        </p:txBody>
      </p:sp>
      <p:grpSp>
        <p:nvGrpSpPr>
          <p:cNvPr id="19" name="Group 18"/>
          <p:cNvGrpSpPr/>
          <p:nvPr/>
        </p:nvGrpSpPr>
        <p:grpSpPr>
          <a:xfrm>
            <a:off x="5264757" y="1649361"/>
            <a:ext cx="4986618" cy="4033684"/>
            <a:chOff x="156882" y="1644446"/>
            <a:chExt cx="4986618" cy="4572000"/>
          </a:xfrm>
        </p:grpSpPr>
        <p:graphicFrame>
          <p:nvGraphicFramePr>
            <p:cNvPr id="20" name="Chart 19"/>
            <p:cNvGraphicFramePr/>
            <p:nvPr>
              <p:extLst/>
            </p:nvPr>
          </p:nvGraphicFramePr>
          <p:xfrm>
            <a:off x="156882" y="1644446"/>
            <a:ext cx="4986618"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p:cNvSpPr txBox="1"/>
            <p:nvPr/>
          </p:nvSpPr>
          <p:spPr>
            <a:xfrm>
              <a:off x="698092" y="2970784"/>
              <a:ext cx="757083" cy="31396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=0.856</a:t>
              </a:r>
              <a:endParaRPr kumimoji="0" lang="en-US" sz="12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 name="TextBox 21"/>
            <p:cNvSpPr txBox="1"/>
            <p:nvPr/>
          </p:nvSpPr>
          <p:spPr>
            <a:xfrm>
              <a:off x="4218651" y="3573012"/>
              <a:ext cx="757083"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=0.022</a:t>
              </a:r>
              <a:endParaRPr kumimoji="0" lang="en-US" sz="12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3" name="TextBox 22"/>
            <p:cNvSpPr txBox="1"/>
            <p:nvPr/>
          </p:nvSpPr>
          <p:spPr>
            <a:xfrm>
              <a:off x="3367549" y="4704736"/>
              <a:ext cx="757083"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=0.71</a:t>
              </a:r>
              <a:endParaRPr kumimoji="0" lang="en-US" sz="12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TextBox 23"/>
            <p:cNvSpPr txBox="1"/>
            <p:nvPr/>
          </p:nvSpPr>
          <p:spPr>
            <a:xfrm>
              <a:off x="2462982" y="4557251"/>
              <a:ext cx="757083"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=0.27</a:t>
              </a:r>
              <a:endParaRPr kumimoji="0" lang="en-US" sz="12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 name="TextBox 24"/>
            <p:cNvSpPr txBox="1"/>
            <p:nvPr/>
          </p:nvSpPr>
          <p:spPr>
            <a:xfrm>
              <a:off x="1627241" y="3914580"/>
              <a:ext cx="757083"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=0.28</a:t>
              </a:r>
              <a:endParaRPr kumimoji="0" lang="en-US" sz="12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26" name="TextBox 25"/>
          <p:cNvSpPr txBox="1"/>
          <p:nvPr/>
        </p:nvSpPr>
        <p:spPr>
          <a:xfrm>
            <a:off x="514000" y="5723288"/>
            <a:ext cx="4485704" cy="738664"/>
          </a:xfrm>
          <a:prstGeom prst="rect">
            <a:avLst/>
          </a:prstGeom>
          <a:noFill/>
        </p:spPr>
        <p:txBody>
          <a:bodyPr wrap="square" rtlCol="0">
            <a:spAutoFit/>
          </a:bodyPr>
          <a:lstStyle/>
          <a:p>
            <a:pPr marL="166688" marR="0" lvl="0" indent="-166688"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Rate of primary endpoint was significantly higher in PCI grp than in the CABG grp (43% and 32%; HR 1.53; 95% CI: 1.12-2.08; </a:t>
            </a: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=0.008</a:t>
            </a:r>
          </a:p>
        </p:txBody>
      </p:sp>
      <p:sp>
        <p:nvSpPr>
          <p:cNvPr id="27" name="TextBox 26"/>
          <p:cNvSpPr txBox="1"/>
          <p:nvPr/>
        </p:nvSpPr>
        <p:spPr>
          <a:xfrm>
            <a:off x="5621871" y="5728207"/>
            <a:ext cx="4485704" cy="738664"/>
          </a:xfrm>
          <a:prstGeom prst="rect">
            <a:avLst/>
          </a:prstGeom>
          <a:noFill/>
        </p:spPr>
        <p:txBody>
          <a:bodyPr wrap="square" rtlCol="0">
            <a:spAutoFit/>
          </a:bodyPr>
          <a:lstStyle/>
          <a:p>
            <a:pPr marL="166688" marR="0" lvl="0" indent="-166688"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No significant differences was found between </a:t>
            </a:r>
            <a:r>
              <a:rPr kumimoji="0" lang="en-US" sz="1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grps</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(29% and 29%; HR 0.97; 95% CI: 0.67-1.39; </a:t>
            </a: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=0.856</a:t>
            </a:r>
          </a:p>
        </p:txBody>
      </p:sp>
      <p:pic>
        <p:nvPicPr>
          <p:cNvPr id="28" name="Picture 14">
            <a:extLst>
              <a:ext uri="{FF2B5EF4-FFF2-40B4-BE49-F238E27FC236}">
                <a16:creationId xmlns:a16="http://schemas.microsoft.com/office/drawing/2014/main" id="{FE979DDC-0C8F-403E-8B8B-46B3A1C1100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53397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8973"/>
            <a:ext cx="100584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BEST Extended Trial: Summary of the Clinical Outcomes</a:t>
            </a:r>
          </a:p>
        </p:txBody>
      </p:sp>
      <p:sp>
        <p:nvSpPr>
          <p:cNvPr id="3" name="TextBox 2"/>
          <p:cNvSpPr txBox="1"/>
          <p:nvPr/>
        </p:nvSpPr>
        <p:spPr>
          <a:xfrm>
            <a:off x="5091953" y="6508380"/>
            <a:ext cx="519504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Kim et al., J Am Coll Cardiol Intv 2023;16:2412</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265" y="1084923"/>
            <a:ext cx="10058400" cy="5203910"/>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pic>
        <p:nvPicPr>
          <p:cNvPr id="8" name="Picture 14">
            <a:extLst>
              <a:ext uri="{FF2B5EF4-FFF2-40B4-BE49-F238E27FC236}">
                <a16:creationId xmlns:a16="http://schemas.microsoft.com/office/drawing/2014/main" id="{6957FF17-44F2-42EB-B775-E814778D475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D1514802-25BE-4007-B2A3-20BEA90DCB06}"/>
              </a:ext>
            </a:extLst>
          </p:cNvPr>
          <p:cNvSpPr/>
          <p:nvPr/>
        </p:nvSpPr>
        <p:spPr bwMode="auto">
          <a:xfrm>
            <a:off x="2873829" y="5327781"/>
            <a:ext cx="1520889" cy="830423"/>
          </a:xfrm>
          <a:prstGeom prst="rect">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Tx/>
              <a:buSzTx/>
              <a:buFontTx/>
              <a:buNone/>
              <a:tabLst/>
            </a:pPr>
            <a:endParaRPr kumimoji="0" lang="en-US" sz="4000" b="1" i="0" u="none" strike="noStrike" cap="none" normalizeH="0" baseline="0">
              <a:ln>
                <a:noFill/>
              </a:ln>
              <a:solidFill>
                <a:schemeClr val="bg1"/>
              </a:solidFill>
              <a:effectLst/>
              <a:latin typeface="Times New Roman" pitchFamily="18" charset="0"/>
            </a:endParaRPr>
          </a:p>
        </p:txBody>
      </p:sp>
    </p:spTree>
    <p:extLst>
      <p:ext uri="{BB962C8B-B14F-4D97-AF65-F5344CB8AC3E}">
        <p14:creationId xmlns:p14="http://schemas.microsoft.com/office/powerpoint/2010/main" val="34472672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202"/>
          <a:stretch/>
        </p:blipFill>
        <p:spPr>
          <a:xfrm>
            <a:off x="1" y="600635"/>
            <a:ext cx="10287000" cy="6104965"/>
          </a:xfrm>
          <a:prstGeom prst="rect">
            <a:avLst/>
          </a:prstGeom>
        </p:spPr>
      </p:pic>
      <p:sp>
        <p:nvSpPr>
          <p:cNvPr id="4" name="TextBox 3"/>
          <p:cNvSpPr txBox="1"/>
          <p:nvPr/>
        </p:nvSpPr>
        <p:spPr>
          <a:xfrm>
            <a:off x="89644" y="4177548"/>
            <a:ext cx="981635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(Ten-Year Outcomes of Randomized Comparison of Coronary Artery Bypass Surgery and Everolimus-Eluting Stent Implantation in the Treatment of Patients With Multivessel Coronary Artery Disease)</a:t>
            </a:r>
          </a:p>
        </p:txBody>
      </p:sp>
      <p:sp>
        <p:nvSpPr>
          <p:cNvPr id="5" name="TextBox 4"/>
          <p:cNvSpPr txBox="1"/>
          <p:nvPr/>
        </p:nvSpPr>
        <p:spPr>
          <a:xfrm>
            <a:off x="5585013" y="3946684"/>
            <a:ext cx="459889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(Multicenter - South Korea, China, Malaysia and Thailand)</a:t>
            </a:r>
          </a:p>
        </p:txBody>
      </p:sp>
      <p:pic>
        <p:nvPicPr>
          <p:cNvPr id="6" name="Picture 14">
            <a:extLst>
              <a:ext uri="{FF2B5EF4-FFF2-40B4-BE49-F238E27FC236}">
                <a16:creationId xmlns:a16="http://schemas.microsoft.com/office/drawing/2014/main" id="{76901C69-42B1-4BBE-BFEE-8BFFF353FDE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8269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t MF R1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96355" y="885258"/>
            <a:ext cx="5853952" cy="5853952"/>
          </a:xfrm>
          <a:prstGeom prst="rect">
            <a:avLst/>
          </a:prstGeom>
        </p:spPr>
      </p:pic>
      <p:cxnSp>
        <p:nvCxnSpPr>
          <p:cNvPr id="7" name="Straight Arrow Connector 6"/>
          <p:cNvCxnSpPr/>
          <p:nvPr/>
        </p:nvCxnSpPr>
        <p:spPr bwMode="auto">
          <a:xfrm flipH="1">
            <a:off x="5853954" y="4329949"/>
            <a:ext cx="466165" cy="331694"/>
          </a:xfrm>
          <a:prstGeom prst="straightConnector1">
            <a:avLst/>
          </a:prstGeom>
          <a:solidFill>
            <a:srgbClr val="FFCC99"/>
          </a:solidFill>
          <a:ln w="19050" cap="flat" cmpd="sng" algn="ctr">
            <a:solidFill>
              <a:srgbClr val="FF0000"/>
            </a:solidFill>
            <a:prstDash val="solid"/>
            <a:round/>
            <a:headEnd type="none" w="med" len="med"/>
            <a:tailEnd type="triangle"/>
          </a:ln>
          <a:effectLst/>
        </p:spPr>
      </p:cxnSp>
      <p:cxnSp>
        <p:nvCxnSpPr>
          <p:cNvPr id="9" name="Straight Arrow Connector 8"/>
          <p:cNvCxnSpPr/>
          <p:nvPr/>
        </p:nvCxnSpPr>
        <p:spPr bwMode="auto">
          <a:xfrm flipH="1">
            <a:off x="5593976" y="3217204"/>
            <a:ext cx="161364" cy="421341"/>
          </a:xfrm>
          <a:prstGeom prst="straightConnector1">
            <a:avLst/>
          </a:prstGeom>
          <a:solidFill>
            <a:srgbClr val="FFCC99"/>
          </a:solidFill>
          <a:ln w="19050" cap="flat" cmpd="sng" algn="ctr">
            <a:solidFill>
              <a:srgbClr val="FF0000"/>
            </a:solidFill>
            <a:prstDash val="solid"/>
            <a:round/>
            <a:headEnd type="none" w="med" len="med"/>
            <a:tailEnd type="triangle"/>
          </a:ln>
          <a:effectLst/>
        </p:spPr>
      </p:cxnSp>
      <p:sp>
        <p:nvSpPr>
          <p:cNvPr id="10" name="TextBox 9"/>
          <p:cNvSpPr txBox="1"/>
          <p:nvPr/>
        </p:nvSpPr>
        <p:spPr>
          <a:xfrm>
            <a:off x="143435" y="32351"/>
            <a:ext cx="945776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Angiogram of the Proximal and Distal LCx</a:t>
            </a:r>
          </a:p>
        </p:txBody>
      </p:sp>
      <p:sp>
        <p:nvSpPr>
          <p:cNvPr id="11" name="TextBox 10"/>
          <p:cNvSpPr txBox="1"/>
          <p:nvPr/>
        </p:nvSpPr>
        <p:spPr>
          <a:xfrm>
            <a:off x="7986522" y="2634600"/>
            <a:ext cx="2341841"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Prox LCx 80% lesion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Distal LCx 95% lesion</a:t>
            </a:r>
          </a:p>
        </p:txBody>
      </p:sp>
      <p:pic>
        <p:nvPicPr>
          <p:cNvPr id="8" name="Picture 14">
            <a:extLst>
              <a:ext uri="{FF2B5EF4-FFF2-40B4-BE49-F238E27FC236}">
                <a16:creationId xmlns:a16="http://schemas.microsoft.com/office/drawing/2014/main" id="{48184B00-0493-4CAB-AB59-0E109DBFC80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54133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idx="4294967295"/>
          </p:nvPr>
        </p:nvSpPr>
        <p:spPr>
          <a:xfrm>
            <a:off x="166984" y="194294"/>
            <a:ext cx="9835661" cy="450056"/>
          </a:xfrm>
        </p:spPr>
        <p:txBody>
          <a:bodyPr/>
          <a:lstStyle/>
          <a:p>
            <a:r>
              <a:rPr lang="en-US" altLang="en-US" sz="4000" u="sng" dirty="0">
                <a:latin typeface="Arial" pitchFamily="34" charset="0"/>
              </a:rPr>
              <a:t>Latest Issues in Coronary Intervention</a:t>
            </a:r>
            <a:endParaRPr lang="en-US" altLang="en-US" sz="4000" i="1" u="sng" dirty="0">
              <a:latin typeface="Arial" pitchFamily="34" charset="0"/>
            </a:endParaRPr>
          </a:p>
        </p:txBody>
      </p:sp>
      <p:sp>
        <p:nvSpPr>
          <p:cNvPr id="14036995" name="Rectangle 3"/>
          <p:cNvSpPr>
            <a:spLocks noChangeArrowheads="1"/>
          </p:cNvSpPr>
          <p:nvPr/>
        </p:nvSpPr>
        <p:spPr bwMode="auto">
          <a:xfrm>
            <a:off x="-16786" y="1493653"/>
            <a:ext cx="10303786" cy="444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308" tIns="30632" rIns="61308" bIns="30632" anchor="ct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Char char="•"/>
              <a:tabLst/>
              <a:defRPr/>
            </a:pPr>
            <a:r>
              <a:rPr lang="en-US" altLang="en-US" sz="2900" b="1" dirty="0">
                <a:solidFill>
                  <a:schemeClr val="bg2"/>
                </a:solidFill>
                <a:latin typeface="Arial" pitchFamily="34" charset="0"/>
              </a:rPr>
              <a:t> </a:t>
            </a:r>
            <a:r>
              <a:rPr lang="en-US" altLang="en-US" sz="2800" b="1" dirty="0">
                <a:solidFill>
                  <a:schemeClr val="bg2"/>
                </a:solidFill>
                <a:latin typeface="Arial" pitchFamily="34" charset="0"/>
              </a:rPr>
              <a:t>Recent Interventional Trials and Publications:</a:t>
            </a:r>
          </a:p>
          <a:p>
            <a:pPr lvl="0" defTabSz="771525" fontAlgn="base">
              <a:spcBef>
                <a:spcPct val="0"/>
              </a:spcBef>
              <a:spcAft>
                <a:spcPct val="0"/>
              </a:spcAft>
              <a:buNone/>
              <a:defRPr/>
            </a:pPr>
            <a:r>
              <a:rPr lang="en-US" altLang="en-US" sz="4000" b="1" dirty="0">
                <a:solidFill>
                  <a:schemeClr val="bg2"/>
                </a:solidFill>
                <a:latin typeface="Arial" pitchFamily="34" charset="0"/>
              </a:rPr>
              <a:t>    </a:t>
            </a:r>
            <a:r>
              <a:rPr lang="en-US" altLang="en-US" b="1" dirty="0">
                <a:solidFill>
                  <a:schemeClr val="bg2"/>
                </a:solidFill>
                <a:latin typeface="Arial" pitchFamily="34" charset="0"/>
              </a:rPr>
              <a:t>DCB-ACS Trial, REPLICA-EPIC 18 Study, T-PASS </a:t>
            </a:r>
          </a:p>
          <a:p>
            <a:pPr lvl="0" defTabSz="771525" fontAlgn="base">
              <a:spcBef>
                <a:spcPct val="0"/>
              </a:spcBef>
              <a:spcAft>
                <a:spcPct val="0"/>
              </a:spcAft>
              <a:buNone/>
              <a:defRPr/>
            </a:pPr>
            <a:r>
              <a:rPr lang="en-US" altLang="en-US" b="1" dirty="0">
                <a:solidFill>
                  <a:schemeClr val="bg2"/>
                </a:solidFill>
                <a:latin typeface="Arial" pitchFamily="34" charset="0"/>
              </a:rPr>
              <a:t>     Trial, 3M DAPT Trials, BEST Extended FU Study</a:t>
            </a:r>
          </a:p>
          <a:p>
            <a:pPr lvl="0" defTabSz="771525" fontAlgn="base">
              <a:spcBef>
                <a:spcPct val="0"/>
              </a:spcBef>
              <a:spcAft>
                <a:spcPct val="0"/>
              </a:spcAft>
              <a:buNone/>
              <a:defRPr/>
            </a:pPr>
            <a:endParaRPr lang="en-US" altLang="en-US" b="1" dirty="0">
              <a:latin typeface="Arial" pitchFamily="34" charset="0"/>
            </a:endParaRPr>
          </a:p>
          <a:p>
            <a:pPr lvl="0" defTabSz="771525" fontAlgn="base">
              <a:spcBef>
                <a:spcPct val="0"/>
              </a:spcBef>
              <a:spcAft>
                <a:spcPct val="0"/>
              </a:spcAft>
              <a:buNone/>
              <a:defRPr/>
            </a:pPr>
            <a:r>
              <a:rPr kumimoji="0" lang="en-US" altLang="en-US" sz="2800" b="1" i="0" u="none" strike="noStrike" kern="1200" cap="none" spc="0" normalizeH="0" noProof="0" dirty="0">
                <a:ln>
                  <a:noFill/>
                </a:ln>
                <a:effectLst/>
                <a:uLnTx/>
                <a:uFillTx/>
                <a:latin typeface="Arial" pitchFamily="34" charset="0"/>
              </a:rPr>
              <a:t>     </a:t>
            </a:r>
            <a:r>
              <a:rPr kumimoji="0" lang="en-US" altLang="en-US" sz="2800" b="1" i="1" u="none" strike="noStrike" kern="1200" cap="none" spc="0" normalizeH="0" baseline="0" noProof="0" dirty="0">
                <a:ln>
                  <a:noFill/>
                </a:ln>
                <a:effectLst/>
                <a:uLnTx/>
                <a:uFillTx/>
                <a:latin typeface="Arial" pitchFamily="34" charset="0"/>
              </a:rPr>
              <a:t>        </a:t>
            </a:r>
            <a:endParaRPr kumimoji="0" lang="en-US" altLang="en-US" sz="2800" b="1" i="0" u="none" strike="noStrike" kern="1200" cap="none" spc="0" normalizeH="0" baseline="0" noProof="0" dirty="0">
              <a:ln>
                <a:noFill/>
              </a:ln>
              <a:effectLst/>
              <a:uLnTx/>
              <a:uFillTx/>
              <a:latin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a:ln>
                  <a:noFill/>
                </a:ln>
                <a:effectLst/>
                <a:uLnTx/>
                <a:uFillTx/>
                <a:latin typeface="Arial" pitchFamily="34" charset="0"/>
                <a:ea typeface="+mn-ea"/>
                <a:cs typeface="+mn-cs"/>
              </a:rPr>
              <a:t> Focused review of the month</a:t>
            </a:r>
          </a:p>
          <a:p>
            <a:pPr marL="0" marR="0" lvl="0" indent="0" algn="l" defTabSz="771525" rtl="0" eaLnBrk="0" fontAlgn="base" latinLnBrk="0" hangingPunct="0">
              <a:lnSpc>
                <a:spcPct val="100000"/>
              </a:lnSpc>
              <a:spcBef>
                <a:spcPct val="0"/>
              </a:spcBef>
              <a:spcAft>
                <a:spcPct val="0"/>
              </a:spcAft>
              <a:buClrTx/>
              <a:buSzTx/>
              <a:buFontTx/>
              <a:buChar char="•"/>
              <a:tabLst/>
              <a:defRPr/>
            </a:pPr>
            <a:r>
              <a:rPr lang="en-US" altLang="en-US" b="1" dirty="0">
                <a:latin typeface="Arial" pitchFamily="34" charset="0"/>
              </a:rPr>
              <a:t> </a:t>
            </a:r>
            <a:r>
              <a:rPr lang="en-US" altLang="en-US" sz="2600" b="1" dirty="0">
                <a:latin typeface="Arial" pitchFamily="34" charset="0"/>
              </a:rPr>
              <a:t>Changing Landscape of Ca++ Modification Strategies after IVL</a:t>
            </a:r>
            <a:r>
              <a:rPr kumimoji="0" lang="en-US" altLang="en-US" sz="2600" b="1" i="0" u="none" strike="noStrike" kern="1200" cap="none" spc="0" normalizeH="0" baseline="0" noProof="0" dirty="0">
                <a:ln>
                  <a:noFill/>
                </a:ln>
                <a:effectLst/>
                <a:uLnTx/>
                <a:uFillTx/>
                <a:latin typeface="Arial" pitchFamily="34" charset="0"/>
              </a:rPr>
              <a:t>:</a:t>
            </a:r>
            <a:endParaRPr kumimoji="0" lang="en-US" altLang="en-US" sz="2600" b="1" i="0" u="none" strike="noStrike" kern="1200" cap="none" spc="0" normalizeH="0" noProof="0" dirty="0">
              <a:ln>
                <a:noFill/>
              </a:ln>
              <a:effectLst/>
              <a:uLnTx/>
              <a:uFillTx/>
              <a:latin typeface="Arial" pitchFamily="34" charset="0"/>
            </a:endParaRPr>
          </a:p>
          <a:p>
            <a:pPr marL="0" marR="0" lvl="0" indent="0" algn="l" defTabSz="771525" rtl="0" eaLnBrk="0" fontAlgn="base" latinLnBrk="0" hangingPunct="0">
              <a:lnSpc>
                <a:spcPct val="100000"/>
              </a:lnSpc>
              <a:spcBef>
                <a:spcPct val="0"/>
              </a:spcBef>
              <a:spcAft>
                <a:spcPct val="0"/>
              </a:spcAft>
              <a:buClrTx/>
              <a:buSzTx/>
              <a:buNone/>
              <a:tabLst/>
              <a:defRPr/>
            </a:pPr>
            <a:r>
              <a:rPr lang="en-US" altLang="en-US" b="1" baseline="0" dirty="0">
                <a:latin typeface="Arial" pitchFamily="34" charset="0"/>
              </a:rPr>
              <a:t>       Use of Calcium</a:t>
            </a:r>
            <a:r>
              <a:rPr lang="en-US" altLang="en-US" b="1" dirty="0">
                <a:latin typeface="Arial" pitchFamily="34" charset="0"/>
              </a:rPr>
              <a:t> Modification Strategies during </a:t>
            </a:r>
          </a:p>
          <a:p>
            <a:pPr marL="0" marR="0" lvl="0" indent="0" algn="l" defTabSz="771525" rtl="0" eaLnBrk="0" fontAlgn="base" latinLnBrk="0" hangingPunct="0">
              <a:lnSpc>
                <a:spcPct val="100000"/>
              </a:lnSpc>
              <a:spcBef>
                <a:spcPct val="0"/>
              </a:spcBef>
              <a:spcAft>
                <a:spcPct val="0"/>
              </a:spcAft>
              <a:buClrTx/>
              <a:buSzTx/>
              <a:buNone/>
              <a:tabLst/>
              <a:defRPr/>
            </a:pPr>
            <a:r>
              <a:rPr lang="en-US" altLang="en-US" b="1" dirty="0">
                <a:latin typeface="Arial" pitchFamily="34" charset="0"/>
              </a:rPr>
              <a:t>       PCI after Introduction of Coronary IVL</a:t>
            </a:r>
            <a:endParaRPr kumimoji="0" lang="en-US" altLang="en-US" b="1" i="1" u="none" strike="noStrike" kern="1200" cap="none" spc="0" normalizeH="0" baseline="0" noProof="0" dirty="0">
              <a:ln>
                <a:noFill/>
              </a:ln>
              <a:effectLst/>
              <a:uLnTx/>
              <a:uFillTx/>
              <a:latin typeface="Arial" pitchFamily="34" charset="0"/>
            </a:endParaRPr>
          </a:p>
        </p:txBody>
      </p:sp>
      <p:pic>
        <p:nvPicPr>
          <p:cNvPr id="5" name="Picture 14">
            <a:extLst>
              <a:ext uri="{FF2B5EF4-FFF2-40B4-BE49-F238E27FC236}">
                <a16:creationId xmlns:a16="http://schemas.microsoft.com/office/drawing/2014/main" id="{C963CFF2-759B-4431-BCC9-0F49B6FF40E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53524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036995"/>
                                        </p:tgtEl>
                                        <p:attrNameLst>
                                          <p:attrName>style.visibility</p:attrName>
                                        </p:attrNameLst>
                                      </p:cBhvr>
                                      <p:to>
                                        <p:strVal val="visible"/>
                                      </p:to>
                                    </p:set>
                                    <p:animEffect transition="in" filter="box(in)">
                                      <p:cBhvr>
                                        <p:cTn id="7" dur="500"/>
                                        <p:tgtEl>
                                          <p:spTgt spid="14036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6995"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88894"/>
            <a:ext cx="10286999" cy="5649228"/>
          </a:xfrm>
          <a:prstGeom prst="rect">
            <a:avLst/>
          </a:prstGeom>
        </p:spPr>
      </p:pic>
      <p:pic>
        <p:nvPicPr>
          <p:cNvPr id="6" name="Picture 14">
            <a:extLst>
              <a:ext uri="{FF2B5EF4-FFF2-40B4-BE49-F238E27FC236}">
                <a16:creationId xmlns:a16="http://schemas.microsoft.com/office/drawing/2014/main" id="{B19DD917-984E-4F4E-AB51-903F1B448D5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203D52D-D847-4C1A-B553-93294C108B51}"/>
              </a:ext>
            </a:extLst>
          </p:cNvPr>
          <p:cNvSpPr txBox="1"/>
          <p:nvPr/>
        </p:nvSpPr>
        <p:spPr>
          <a:xfrm>
            <a:off x="6428789" y="4814604"/>
            <a:ext cx="4170786" cy="307777"/>
          </a:xfrm>
          <a:prstGeom prst="rect">
            <a:avLst/>
          </a:prstGeom>
          <a:noFill/>
        </p:spPr>
        <p:txBody>
          <a:bodyPr wrap="square" rtlCol="0">
            <a:spAutoFit/>
          </a:bodyPr>
          <a:lstStyle/>
          <a:p>
            <a:r>
              <a:rPr lang="en-US" sz="1400" b="1" dirty="0">
                <a:solidFill>
                  <a:srgbClr val="FF0000"/>
                </a:solidFill>
                <a:latin typeface="Arial" panose="020B0604020202020204" pitchFamily="34" charset="0"/>
                <a:cs typeface="Arial" panose="020B0604020202020204" pitchFamily="34" charset="0"/>
              </a:rPr>
              <a:t>NCDR </a:t>
            </a:r>
            <a:r>
              <a:rPr lang="en-US" sz="1400" b="1" dirty="0" err="1">
                <a:solidFill>
                  <a:srgbClr val="FF0000"/>
                </a:solidFill>
                <a:latin typeface="Arial" panose="020B0604020202020204" pitchFamily="34" charset="0"/>
                <a:cs typeface="Arial" panose="020B0604020202020204" pitchFamily="34" charset="0"/>
              </a:rPr>
              <a:t>CathPCI</a:t>
            </a:r>
            <a:r>
              <a:rPr lang="en-US" sz="1400" b="1" dirty="0">
                <a:solidFill>
                  <a:srgbClr val="FF0000"/>
                </a:solidFill>
                <a:latin typeface="Arial" panose="020B0604020202020204" pitchFamily="34" charset="0"/>
                <a:cs typeface="Arial" panose="020B0604020202020204" pitchFamily="34" charset="0"/>
              </a:rPr>
              <a:t> Registry 4/1/2018-12/31/2022</a:t>
            </a:r>
          </a:p>
        </p:txBody>
      </p:sp>
    </p:spTree>
    <p:extLst>
      <p:ext uri="{BB962C8B-B14F-4D97-AF65-F5344CB8AC3E}">
        <p14:creationId xmlns:p14="http://schemas.microsoft.com/office/powerpoint/2010/main" val="219624106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825" y="-1"/>
            <a:ext cx="10224523"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Trends in Use of Calcium Modification Strategies Among Patients Undergoing PCI</a:t>
            </a:r>
          </a:p>
        </p:txBody>
      </p:sp>
      <p:sp>
        <p:nvSpPr>
          <p:cNvPr id="4" name="TextBox 3"/>
          <p:cNvSpPr txBox="1"/>
          <p:nvPr/>
        </p:nvSpPr>
        <p:spPr>
          <a:xfrm>
            <a:off x="4267200" y="6481486"/>
            <a:ext cx="601979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Butala</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JSCAI Jan. 22, 2024 Epub ahead of print</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671" y="1077216"/>
            <a:ext cx="9126069" cy="4023701"/>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528918" y="5199535"/>
            <a:ext cx="9284856" cy="1292662"/>
          </a:xfrm>
          <a:prstGeom prst="rect">
            <a:avLst/>
          </a:prstGeom>
          <a:noFill/>
        </p:spPr>
        <p:txBody>
          <a:bodyPr wrap="square" rtlCol="0">
            <a:spAutoFit/>
          </a:bodyPr>
          <a:lstStyle/>
          <a:p>
            <a:pPr marL="233363" marR="0" lvl="0" indent="-2333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Use of calcium modification during PCI increased slightly from 8.7% in Q2 of 2018 to 11.1% in Q4 of 2020.</a:t>
            </a:r>
          </a:p>
          <a:p>
            <a:pPr marL="233363" marR="0" lvl="0" indent="-2333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233363" marR="0" lvl="0" indent="-2333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After commercial introduction of IVL in the 1st quarter of 2021, use of calcium modification increased rapidly to 16% in 4th quarter of 2022; during this period, IVL use increased from 0% to 7.8%, whereas any atherectomy use (alone or in combination with other strategies) decreased from 5.4% to 4.4% (19% decrease). </a:t>
            </a:r>
          </a:p>
        </p:txBody>
      </p:sp>
      <p:pic>
        <p:nvPicPr>
          <p:cNvPr id="7" name="Picture 14">
            <a:extLst>
              <a:ext uri="{FF2B5EF4-FFF2-40B4-BE49-F238E27FC236}">
                <a16:creationId xmlns:a16="http://schemas.microsoft.com/office/drawing/2014/main" id="{60F35A91-88C8-497C-980F-0E87B868F01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37909FF-41DF-4AA9-A2D8-E0BC93A4B4C4}"/>
              </a:ext>
            </a:extLst>
          </p:cNvPr>
          <p:cNvSpPr txBox="1"/>
          <p:nvPr/>
        </p:nvSpPr>
        <p:spPr>
          <a:xfrm>
            <a:off x="1212977" y="2491271"/>
            <a:ext cx="505267" cy="261610"/>
          </a:xfrm>
          <a:prstGeom prst="rect">
            <a:avLst/>
          </a:prstGeom>
          <a:noFill/>
          <a:ln>
            <a:solidFill>
              <a:srgbClr val="FF0000"/>
            </a:solidFill>
          </a:ln>
        </p:spPr>
        <p:txBody>
          <a:bodyPr wrap="none" rtlCol="0">
            <a:spAutoFit/>
          </a:bodyPr>
          <a:lstStyle/>
          <a:p>
            <a:r>
              <a:rPr lang="en-US" sz="1100" b="1" dirty="0">
                <a:solidFill>
                  <a:srgbClr val="FF0000"/>
                </a:solidFill>
                <a:latin typeface="Arial" panose="020B0604020202020204" pitchFamily="34" charset="0"/>
                <a:cs typeface="Arial" panose="020B0604020202020204" pitchFamily="34" charset="0"/>
              </a:rPr>
              <a:t>8.7%</a:t>
            </a:r>
          </a:p>
        </p:txBody>
      </p:sp>
      <p:sp>
        <p:nvSpPr>
          <p:cNvPr id="8" name="TextBox 7">
            <a:extLst>
              <a:ext uri="{FF2B5EF4-FFF2-40B4-BE49-F238E27FC236}">
                <a16:creationId xmlns:a16="http://schemas.microsoft.com/office/drawing/2014/main" id="{DA7A5FEA-1E9F-4C24-BAB3-50C7EB0FE87A}"/>
              </a:ext>
            </a:extLst>
          </p:cNvPr>
          <p:cNvSpPr txBox="1"/>
          <p:nvPr/>
        </p:nvSpPr>
        <p:spPr>
          <a:xfrm>
            <a:off x="8232702" y="2690326"/>
            <a:ext cx="505267" cy="261610"/>
          </a:xfrm>
          <a:prstGeom prst="rect">
            <a:avLst/>
          </a:prstGeom>
          <a:noFill/>
        </p:spPr>
        <p:txBody>
          <a:bodyPr wrap="none" rtlCol="0">
            <a:spAutoFit/>
          </a:bodyPr>
          <a:lstStyle/>
          <a:p>
            <a:r>
              <a:rPr lang="en-US" sz="1100" b="1" dirty="0">
                <a:solidFill>
                  <a:srgbClr val="FF0000"/>
                </a:solidFill>
                <a:latin typeface="Arial" panose="020B0604020202020204" pitchFamily="34" charset="0"/>
                <a:cs typeface="Arial" panose="020B0604020202020204" pitchFamily="34" charset="0"/>
              </a:rPr>
              <a:t>8.7%</a:t>
            </a:r>
          </a:p>
        </p:txBody>
      </p:sp>
      <p:sp>
        <p:nvSpPr>
          <p:cNvPr id="10" name="TextBox 9">
            <a:extLst>
              <a:ext uri="{FF2B5EF4-FFF2-40B4-BE49-F238E27FC236}">
                <a16:creationId xmlns:a16="http://schemas.microsoft.com/office/drawing/2014/main" id="{4C0CCC9A-2BAB-400D-ADAE-878D5B2354E1}"/>
              </a:ext>
            </a:extLst>
          </p:cNvPr>
          <p:cNvSpPr txBox="1"/>
          <p:nvPr/>
        </p:nvSpPr>
        <p:spPr>
          <a:xfrm>
            <a:off x="5498841" y="2102490"/>
            <a:ext cx="583814" cy="261610"/>
          </a:xfrm>
          <a:prstGeom prst="rect">
            <a:avLst/>
          </a:prstGeom>
          <a:noFill/>
          <a:ln>
            <a:solidFill>
              <a:srgbClr val="FF0000"/>
            </a:solidFill>
          </a:ln>
        </p:spPr>
        <p:txBody>
          <a:bodyPr wrap="none" rtlCol="0">
            <a:spAutoFit/>
          </a:bodyPr>
          <a:lstStyle/>
          <a:p>
            <a:r>
              <a:rPr lang="en-US" sz="1100" b="1" dirty="0">
                <a:solidFill>
                  <a:srgbClr val="FF0000"/>
                </a:solidFill>
                <a:latin typeface="Arial" panose="020B0604020202020204" pitchFamily="34" charset="0"/>
                <a:cs typeface="Arial" panose="020B0604020202020204" pitchFamily="34" charset="0"/>
              </a:rPr>
              <a:t>11.1%</a:t>
            </a:r>
          </a:p>
        </p:txBody>
      </p:sp>
      <p:sp>
        <p:nvSpPr>
          <p:cNvPr id="11" name="TextBox 10">
            <a:extLst>
              <a:ext uri="{FF2B5EF4-FFF2-40B4-BE49-F238E27FC236}">
                <a16:creationId xmlns:a16="http://schemas.microsoft.com/office/drawing/2014/main" id="{4FD5801B-720E-4F04-9966-C807E70F3C33}"/>
              </a:ext>
            </a:extLst>
          </p:cNvPr>
          <p:cNvSpPr txBox="1"/>
          <p:nvPr/>
        </p:nvSpPr>
        <p:spPr>
          <a:xfrm>
            <a:off x="8954285" y="1181862"/>
            <a:ext cx="466794" cy="261610"/>
          </a:xfrm>
          <a:prstGeom prst="rect">
            <a:avLst/>
          </a:prstGeom>
          <a:noFill/>
          <a:ln>
            <a:solidFill>
              <a:srgbClr val="FF0000"/>
            </a:solidFill>
          </a:ln>
        </p:spPr>
        <p:txBody>
          <a:bodyPr wrap="none" rtlCol="0">
            <a:spAutoFit/>
          </a:bodyPr>
          <a:lstStyle/>
          <a:p>
            <a:r>
              <a:rPr lang="en-US" sz="1100" b="1" dirty="0">
                <a:solidFill>
                  <a:srgbClr val="FF0000"/>
                </a:solidFill>
                <a:latin typeface="Arial" panose="020B0604020202020204" pitchFamily="34" charset="0"/>
                <a:cs typeface="Arial" panose="020B0604020202020204" pitchFamily="34" charset="0"/>
              </a:rPr>
              <a:t>16%</a:t>
            </a:r>
          </a:p>
        </p:txBody>
      </p:sp>
      <p:cxnSp>
        <p:nvCxnSpPr>
          <p:cNvPr id="13" name="Straight Arrow Connector 12">
            <a:extLst>
              <a:ext uri="{FF2B5EF4-FFF2-40B4-BE49-F238E27FC236}">
                <a16:creationId xmlns:a16="http://schemas.microsoft.com/office/drawing/2014/main" id="{9413527C-45C5-46EB-9D3A-3CBAA9E6B7A8}"/>
              </a:ext>
            </a:extLst>
          </p:cNvPr>
          <p:cNvCxnSpPr/>
          <p:nvPr/>
        </p:nvCxnSpPr>
        <p:spPr bwMode="auto">
          <a:xfrm flipV="1">
            <a:off x="1746237" y="2230016"/>
            <a:ext cx="3693511" cy="261255"/>
          </a:xfrm>
          <a:prstGeom prst="straightConnector1">
            <a:avLst/>
          </a:prstGeom>
          <a:solidFill>
            <a:srgbClr val="FFCC99"/>
          </a:solidFill>
          <a:ln w="19050" cap="flat" cmpd="sng" algn="ctr">
            <a:solidFill>
              <a:srgbClr val="FF0000"/>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6A28D901-59A6-4841-BFA1-8633A9AB4D73}"/>
              </a:ext>
            </a:extLst>
          </p:cNvPr>
          <p:cNvCxnSpPr>
            <a:cxnSpLocks/>
          </p:cNvCxnSpPr>
          <p:nvPr/>
        </p:nvCxnSpPr>
        <p:spPr bwMode="auto">
          <a:xfrm flipV="1">
            <a:off x="6091986" y="1312667"/>
            <a:ext cx="2871630" cy="789823"/>
          </a:xfrm>
          <a:prstGeom prst="straightConnector1">
            <a:avLst/>
          </a:prstGeom>
          <a:solidFill>
            <a:srgbClr val="FFCC99"/>
          </a:solidFill>
          <a:ln w="1905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4063183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D6CFE6-B4AA-9FE1-476C-63291F84B72E}"/>
              </a:ext>
            </a:extLst>
          </p:cNvPr>
          <p:cNvSpPr txBox="1"/>
          <p:nvPr/>
        </p:nvSpPr>
        <p:spPr>
          <a:xfrm>
            <a:off x="895" y="-1"/>
            <a:ext cx="10126085"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Trends in Use of Type of Atherectomy and IVL Among Patients Undergoing PCI</a:t>
            </a:r>
          </a:p>
        </p:txBody>
      </p:sp>
      <p:sp>
        <p:nvSpPr>
          <p:cNvPr id="4" name="TextBox 3">
            <a:extLst>
              <a:ext uri="{FF2B5EF4-FFF2-40B4-BE49-F238E27FC236}">
                <a16:creationId xmlns:a16="http://schemas.microsoft.com/office/drawing/2014/main" id="{72AA1533-CEB1-1AF7-F4EB-762DEFDE8D56}"/>
              </a:ext>
            </a:extLst>
          </p:cNvPr>
          <p:cNvSpPr txBox="1"/>
          <p:nvPr/>
        </p:nvSpPr>
        <p:spPr>
          <a:xfrm>
            <a:off x="4267200" y="6481486"/>
            <a:ext cx="601979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Butala</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JSCAI Jan. 22, 2024 Epub ahead of print</a:t>
            </a:r>
          </a:p>
        </p:txBody>
      </p:sp>
      <p:pic>
        <p:nvPicPr>
          <p:cNvPr id="6" name="Picture 5" descr="A graph with numbers and lines">
            <a:extLst>
              <a:ext uri="{FF2B5EF4-FFF2-40B4-BE49-F238E27FC236}">
                <a16:creationId xmlns:a16="http://schemas.microsoft.com/office/drawing/2014/main" id="{A1F1215C-FCE7-D319-AA37-7CFB6656CD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991" y="1154431"/>
            <a:ext cx="9707018" cy="3894454"/>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6F74D612-1F89-B23D-EDF3-9D3EF1CC0211}"/>
              </a:ext>
            </a:extLst>
          </p:cNvPr>
          <p:cNvSpPr txBox="1"/>
          <p:nvPr/>
        </p:nvSpPr>
        <p:spPr>
          <a:xfrm>
            <a:off x="237082" y="5166360"/>
            <a:ext cx="9889898" cy="1292662"/>
          </a:xfrm>
          <a:prstGeom prst="rect">
            <a:avLst/>
          </a:prstGeom>
          <a:noFill/>
        </p:spPr>
        <p:txBody>
          <a:bodyPr wrap="square" rtlCol="0">
            <a:spAutoFit/>
          </a:bodyPr>
          <a:lstStyle/>
          <a:p>
            <a:pPr marL="228600" marR="0" lvl="0" indent="-22860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After the introduction of IVL, there was a slightly greater decrease in the use of OA (19% decrease from 1.7% to 1.4%) compared to RA (16% decrease from 3.4% to 2.8%)</a:t>
            </a:r>
          </a:p>
          <a:p>
            <a:pPr marL="228600" marR="0" lvl="0" indent="-22860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228600" marR="0" lvl="0" indent="-22860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 Q4 of 2022, there was over 3 times greater use of IVL in combination with RA compared with OA (RA, 0.73%; OA 0.22%), which was out of proportion to overall rates of utilization of RA alone versus OA alone in this population (RA, 2.1%; OA 1.2%; RA use 1.8 x that of OA).</a:t>
            </a:r>
          </a:p>
        </p:txBody>
      </p:sp>
      <p:pic>
        <p:nvPicPr>
          <p:cNvPr id="8" name="Picture 14">
            <a:extLst>
              <a:ext uri="{FF2B5EF4-FFF2-40B4-BE49-F238E27FC236}">
                <a16:creationId xmlns:a16="http://schemas.microsoft.com/office/drawing/2014/main" id="{9C4D047F-8F5B-4CFA-8A8A-A3A06AC5A37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a:extLst>
              <a:ext uri="{FF2B5EF4-FFF2-40B4-BE49-F238E27FC236}">
                <a16:creationId xmlns:a16="http://schemas.microsoft.com/office/drawing/2014/main" id="{6B1A31DA-DCF1-48F7-BE70-B3720B060541}"/>
              </a:ext>
            </a:extLst>
          </p:cNvPr>
          <p:cNvCxnSpPr/>
          <p:nvPr/>
        </p:nvCxnSpPr>
        <p:spPr bwMode="auto">
          <a:xfrm flipV="1">
            <a:off x="4870580" y="3508310"/>
            <a:ext cx="1184987" cy="139959"/>
          </a:xfrm>
          <a:prstGeom prst="straightConnector1">
            <a:avLst/>
          </a:prstGeom>
          <a:solidFill>
            <a:srgbClr val="FFCC99"/>
          </a:solidFill>
          <a:ln w="19050" cap="flat" cmpd="sng" algn="ctr">
            <a:solidFill>
              <a:srgbClr val="FF0000"/>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id="{B88A407D-9F25-43B0-B13B-98C08A47E1F1}"/>
              </a:ext>
            </a:extLst>
          </p:cNvPr>
          <p:cNvCxnSpPr/>
          <p:nvPr/>
        </p:nvCxnSpPr>
        <p:spPr bwMode="auto">
          <a:xfrm>
            <a:off x="6596743" y="3508310"/>
            <a:ext cx="2920481" cy="223935"/>
          </a:xfrm>
          <a:prstGeom prst="straightConnector1">
            <a:avLst/>
          </a:prstGeom>
          <a:solidFill>
            <a:srgbClr val="FFCC99"/>
          </a:solidFill>
          <a:ln w="19050" cap="flat" cmpd="sng" algn="ctr">
            <a:solidFill>
              <a:srgbClr val="FF0000"/>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D83DBC54-4F6A-4D29-9193-58533AD4C47F}"/>
              </a:ext>
            </a:extLst>
          </p:cNvPr>
          <p:cNvCxnSpPr/>
          <p:nvPr/>
        </p:nvCxnSpPr>
        <p:spPr bwMode="auto">
          <a:xfrm flipV="1">
            <a:off x="4870580" y="2873829"/>
            <a:ext cx="1184987" cy="233265"/>
          </a:xfrm>
          <a:prstGeom prst="straightConnector1">
            <a:avLst/>
          </a:prstGeom>
          <a:solidFill>
            <a:srgbClr val="FFCC99"/>
          </a:solidFill>
          <a:ln w="19050" cap="flat" cmpd="sng" algn="ctr">
            <a:solidFill>
              <a:srgbClr val="FF0000"/>
            </a:solid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7290A4D1-E8F1-476C-9DF1-CC4A0030FB83}"/>
              </a:ext>
            </a:extLst>
          </p:cNvPr>
          <p:cNvCxnSpPr/>
          <p:nvPr/>
        </p:nvCxnSpPr>
        <p:spPr bwMode="auto">
          <a:xfrm>
            <a:off x="6055567" y="2873829"/>
            <a:ext cx="3461657" cy="555171"/>
          </a:xfrm>
          <a:prstGeom prst="straightConnector1">
            <a:avLst/>
          </a:prstGeom>
          <a:solidFill>
            <a:srgbClr val="FFCC99"/>
          </a:solidFill>
          <a:ln w="19050" cap="flat" cmpd="sng" algn="ctr">
            <a:solidFill>
              <a:srgbClr val="FF0000"/>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0DCADE24-DD97-4EC0-842D-3809FB2ADD1D}"/>
              </a:ext>
            </a:extLst>
          </p:cNvPr>
          <p:cNvCxnSpPr/>
          <p:nvPr/>
        </p:nvCxnSpPr>
        <p:spPr bwMode="auto">
          <a:xfrm flipV="1">
            <a:off x="6802016" y="1539548"/>
            <a:ext cx="2631233" cy="1903445"/>
          </a:xfrm>
          <a:prstGeom prst="straightConnector1">
            <a:avLst/>
          </a:prstGeom>
          <a:solidFill>
            <a:srgbClr val="FFCC99"/>
          </a:solidFill>
          <a:ln w="19050" cap="flat" cmpd="sng" algn="ctr">
            <a:solidFill>
              <a:srgbClr val="FF0000"/>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D387D766-7F9E-47EA-9003-0768686BE45E}"/>
              </a:ext>
            </a:extLst>
          </p:cNvPr>
          <p:cNvCxnSpPr/>
          <p:nvPr/>
        </p:nvCxnSpPr>
        <p:spPr bwMode="auto">
          <a:xfrm flipH="1">
            <a:off x="9823354" y="3956181"/>
            <a:ext cx="173655" cy="0"/>
          </a:xfrm>
          <a:prstGeom prst="straightConnector1">
            <a:avLst/>
          </a:prstGeom>
          <a:solidFill>
            <a:srgbClr val="FFCC99"/>
          </a:solidFill>
          <a:ln w="1905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22180620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474537-BDF0-D463-BC63-672BE3575422}"/>
              </a:ext>
            </a:extLst>
          </p:cNvPr>
          <p:cNvSpPr txBox="1"/>
          <p:nvPr/>
        </p:nvSpPr>
        <p:spPr>
          <a:xfrm>
            <a:off x="895" y="-1"/>
            <a:ext cx="9968755"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Trends in Use of Calcium Modification Strategies Among Patients Undergoing PCI with a Severely Calcified Lesion</a:t>
            </a:r>
          </a:p>
        </p:txBody>
      </p:sp>
      <p:sp>
        <p:nvSpPr>
          <p:cNvPr id="4" name="TextBox 3">
            <a:extLst>
              <a:ext uri="{FF2B5EF4-FFF2-40B4-BE49-F238E27FC236}">
                <a16:creationId xmlns:a16="http://schemas.microsoft.com/office/drawing/2014/main" id="{6F4AA627-4B1F-4236-C258-322077E7571D}"/>
              </a:ext>
            </a:extLst>
          </p:cNvPr>
          <p:cNvSpPr txBox="1"/>
          <p:nvPr/>
        </p:nvSpPr>
        <p:spPr>
          <a:xfrm>
            <a:off x="4267200" y="6481486"/>
            <a:ext cx="601979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Butala</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JSCAI Jan. 22, 2024 Epub ahead of print</a:t>
            </a:r>
          </a:p>
        </p:txBody>
      </p:sp>
      <p:sp>
        <p:nvSpPr>
          <p:cNvPr id="8" name="TextBox 7"/>
          <p:cNvSpPr txBox="1"/>
          <p:nvPr/>
        </p:nvSpPr>
        <p:spPr>
          <a:xfrm>
            <a:off x="134469" y="5298135"/>
            <a:ext cx="9968755" cy="1031051"/>
          </a:xfrm>
          <a:prstGeom prst="rect">
            <a:avLst/>
          </a:prstGeom>
          <a:noFill/>
        </p:spPr>
        <p:txBody>
          <a:bodyPr wrap="square" rtlCol="0">
            <a:spAutoFit/>
          </a:bodyPr>
          <a:lstStyle/>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Upon repeating analyses among the subgroup of 322,487 PCIs with any lesion classified by operators as severely calcified (11.8% of original sample), of which 41.5% used calcium modification found similar results overall</a:t>
            </a: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There was still rapid uptake in coronary IVL use for severely calcified lesions in the U.S. which led to an overall increase in calcium modification with displacement of atherectomy</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 y="1021976"/>
            <a:ext cx="9341224" cy="4123859"/>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pic>
        <p:nvPicPr>
          <p:cNvPr id="7" name="Picture 14">
            <a:extLst>
              <a:ext uri="{FF2B5EF4-FFF2-40B4-BE49-F238E27FC236}">
                <a16:creationId xmlns:a16="http://schemas.microsoft.com/office/drawing/2014/main" id="{0F218BA3-9409-4B1E-9860-8C668FE0A43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189438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E6208D-F7C8-70A7-E9A9-549290318945}"/>
              </a:ext>
            </a:extLst>
          </p:cNvPr>
          <p:cNvSpPr txBox="1"/>
          <p:nvPr/>
        </p:nvSpPr>
        <p:spPr>
          <a:xfrm>
            <a:off x="-115650" y="-1"/>
            <a:ext cx="1028700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Variation in Calcium Modification Use for PCI of Pts with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 Severely Calcified Lesion Across Hospitals in 2022</a:t>
            </a:r>
          </a:p>
        </p:txBody>
      </p:sp>
      <p:sp>
        <p:nvSpPr>
          <p:cNvPr id="4" name="TextBox 3">
            <a:extLst>
              <a:ext uri="{FF2B5EF4-FFF2-40B4-BE49-F238E27FC236}">
                <a16:creationId xmlns:a16="http://schemas.microsoft.com/office/drawing/2014/main" id="{CD963BFA-8651-B6AC-69F3-FDB03AB9E619}"/>
              </a:ext>
            </a:extLst>
          </p:cNvPr>
          <p:cNvSpPr txBox="1"/>
          <p:nvPr/>
        </p:nvSpPr>
        <p:spPr>
          <a:xfrm>
            <a:off x="4267200" y="6481486"/>
            <a:ext cx="601979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Butala</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JSCAI Jan. 22, 2024 Epub ahead of print</a:t>
            </a:r>
          </a:p>
        </p:txBody>
      </p:sp>
      <p:sp>
        <p:nvSpPr>
          <p:cNvPr id="7" name="TextBox 6">
            <a:extLst>
              <a:ext uri="{FF2B5EF4-FFF2-40B4-BE49-F238E27FC236}">
                <a16:creationId xmlns:a16="http://schemas.microsoft.com/office/drawing/2014/main" id="{A1AD0A3D-CDCE-7999-DA84-4473660F78C6}"/>
              </a:ext>
            </a:extLst>
          </p:cNvPr>
          <p:cNvSpPr txBox="1"/>
          <p:nvPr/>
        </p:nvSpPr>
        <p:spPr>
          <a:xfrm>
            <a:off x="5127812" y="1603562"/>
            <a:ext cx="5043538" cy="2862322"/>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Study continued to find wide variation in calcium modification and IVL use across hospitals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1" y="1021976"/>
            <a:ext cx="4770568" cy="5466990"/>
          </a:xfrm>
          <a:prstGeom prst="rect">
            <a:avLst/>
          </a:prstGeom>
        </p:spPr>
      </p:pic>
      <p:pic>
        <p:nvPicPr>
          <p:cNvPr id="8" name="Picture 14">
            <a:extLst>
              <a:ext uri="{FF2B5EF4-FFF2-40B4-BE49-F238E27FC236}">
                <a16:creationId xmlns:a16="http://schemas.microsoft.com/office/drawing/2014/main" id="{65A6709A-D0E1-41D3-B260-F65AA06116A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847837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938473-5009-FB15-195B-5A43E4F8F38C}"/>
              </a:ext>
            </a:extLst>
          </p:cNvPr>
          <p:cNvSpPr txBox="1"/>
          <p:nvPr/>
        </p:nvSpPr>
        <p:spPr>
          <a:xfrm>
            <a:off x="895" y="-1"/>
            <a:ext cx="10085497" cy="89255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Predictors of Calcium Modification Use During PCI Among Patients Undergoing PCI with A Severely Calcified Lesion</a:t>
            </a:r>
          </a:p>
        </p:txBody>
      </p:sp>
      <p:sp>
        <p:nvSpPr>
          <p:cNvPr id="4" name="TextBox 3">
            <a:extLst>
              <a:ext uri="{FF2B5EF4-FFF2-40B4-BE49-F238E27FC236}">
                <a16:creationId xmlns:a16="http://schemas.microsoft.com/office/drawing/2014/main" id="{68F752B1-18A5-8B93-CAEA-A45E676ADB4F}"/>
              </a:ext>
            </a:extLst>
          </p:cNvPr>
          <p:cNvSpPr txBox="1"/>
          <p:nvPr/>
        </p:nvSpPr>
        <p:spPr>
          <a:xfrm>
            <a:off x="4267200" y="6481486"/>
            <a:ext cx="601979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Butala</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JSCAI Jan. 22, 2024 Epub ahead of print</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0384" y="1053917"/>
            <a:ext cx="3992533" cy="472832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6197" y="1053917"/>
            <a:ext cx="3950419" cy="4728321"/>
          </a:xfrm>
          <a:prstGeom prst="rect">
            <a:avLst/>
          </a:prstGeom>
        </p:spPr>
      </p:pic>
      <p:sp>
        <p:nvSpPr>
          <p:cNvPr id="10" name="TextBox 9"/>
          <p:cNvSpPr txBox="1"/>
          <p:nvPr/>
        </p:nvSpPr>
        <p:spPr>
          <a:xfrm>
            <a:off x="1141114" y="5820356"/>
            <a:ext cx="8119427" cy="646331"/>
          </a:xfrm>
          <a:prstGeom prst="rect">
            <a:avLst/>
          </a:prstGeom>
          <a:noFill/>
        </p:spPr>
        <p:txBody>
          <a:bodyPr wrap="square" rtlCol="0">
            <a:spAutoFit/>
          </a:bodyPr>
          <a:lstStyle/>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Found evidence of differences in use of IVL were attenuated</a:t>
            </a: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Treating hospital remained the strongest predictor of use</a:t>
            </a:r>
          </a:p>
        </p:txBody>
      </p:sp>
      <p:pic>
        <p:nvPicPr>
          <p:cNvPr id="9" name="Picture 14">
            <a:extLst>
              <a:ext uri="{FF2B5EF4-FFF2-40B4-BE49-F238E27FC236}">
                <a16:creationId xmlns:a16="http://schemas.microsoft.com/office/drawing/2014/main" id="{370475FD-86C7-4940-9149-31C9AA677FF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191864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938473-5009-FB15-195B-5A43E4F8F38C}"/>
              </a:ext>
            </a:extLst>
          </p:cNvPr>
          <p:cNvSpPr txBox="1"/>
          <p:nvPr/>
        </p:nvSpPr>
        <p:spPr>
          <a:xfrm>
            <a:off x="895" y="-1"/>
            <a:ext cx="10122819"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Predictors of IVL Use Among Those Receiving Calcium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Modification at Hospitals with IVL in 2022 Among Pts Undergoing PCI with a Severely Calcified Lesion</a:t>
            </a:r>
          </a:p>
        </p:txBody>
      </p:sp>
      <p:sp>
        <p:nvSpPr>
          <p:cNvPr id="4" name="TextBox 3">
            <a:extLst>
              <a:ext uri="{FF2B5EF4-FFF2-40B4-BE49-F238E27FC236}">
                <a16:creationId xmlns:a16="http://schemas.microsoft.com/office/drawing/2014/main" id="{68F752B1-18A5-8B93-CAEA-A45E676ADB4F}"/>
              </a:ext>
            </a:extLst>
          </p:cNvPr>
          <p:cNvSpPr txBox="1"/>
          <p:nvPr/>
        </p:nvSpPr>
        <p:spPr>
          <a:xfrm>
            <a:off x="4267200" y="6481486"/>
            <a:ext cx="601979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Butala</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JSCAI Jan. 22, 2024 Epub ahead of print</a:t>
            </a:r>
          </a:p>
        </p:txBody>
      </p:sp>
      <p:sp>
        <p:nvSpPr>
          <p:cNvPr id="10" name="TextBox 9"/>
          <p:cNvSpPr txBox="1"/>
          <p:nvPr/>
        </p:nvSpPr>
        <p:spPr>
          <a:xfrm>
            <a:off x="1880611" y="5892806"/>
            <a:ext cx="7076777" cy="646331"/>
          </a:xfrm>
          <a:prstGeom prst="rect">
            <a:avLst/>
          </a:prstGeom>
          <a:noFill/>
        </p:spPr>
        <p:txBody>
          <a:bodyPr wrap="square" rtlCol="0">
            <a:spAutoFit/>
          </a:bodyPr>
          <a:lstStyle/>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Found evidence of differences in use of IVL were attenuated</a:t>
            </a: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Treating hospital remained the strongest predictor of use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053" y="1281011"/>
            <a:ext cx="4046461" cy="455910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1955" y="1281010"/>
            <a:ext cx="4033991" cy="4559105"/>
          </a:xfrm>
          <a:prstGeom prst="rect">
            <a:avLst/>
          </a:prstGeom>
        </p:spPr>
      </p:pic>
      <p:pic>
        <p:nvPicPr>
          <p:cNvPr id="8" name="Picture 14">
            <a:extLst>
              <a:ext uri="{FF2B5EF4-FFF2-40B4-BE49-F238E27FC236}">
                <a16:creationId xmlns:a16="http://schemas.microsoft.com/office/drawing/2014/main" id="{F5C9B760-A72B-4236-83E7-ABFEBE66EBC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88314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938473-5009-FB15-195B-5A43E4F8F38C}"/>
              </a:ext>
            </a:extLst>
          </p:cNvPr>
          <p:cNvSpPr txBox="1"/>
          <p:nvPr/>
        </p:nvSpPr>
        <p:spPr>
          <a:xfrm>
            <a:off x="895" y="-1"/>
            <a:ext cx="10169472"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Trends in Outcomes Among Pts Undergoing PCI by Calcium Modification Use</a:t>
            </a:r>
          </a:p>
        </p:txBody>
      </p:sp>
      <p:sp>
        <p:nvSpPr>
          <p:cNvPr id="4" name="TextBox 3">
            <a:extLst>
              <a:ext uri="{FF2B5EF4-FFF2-40B4-BE49-F238E27FC236}">
                <a16:creationId xmlns:a16="http://schemas.microsoft.com/office/drawing/2014/main" id="{68F752B1-18A5-8B93-CAEA-A45E676ADB4F}"/>
              </a:ext>
            </a:extLst>
          </p:cNvPr>
          <p:cNvSpPr txBox="1"/>
          <p:nvPr/>
        </p:nvSpPr>
        <p:spPr>
          <a:xfrm>
            <a:off x="4267200" y="6481486"/>
            <a:ext cx="601979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Butala</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JSCAI Jan. 22, 2024 Epub ahead of print</a:t>
            </a:r>
          </a:p>
        </p:txBody>
      </p:sp>
      <p:grpSp>
        <p:nvGrpSpPr>
          <p:cNvPr id="21" name="Group 20"/>
          <p:cNvGrpSpPr/>
          <p:nvPr/>
        </p:nvGrpSpPr>
        <p:grpSpPr>
          <a:xfrm>
            <a:off x="779930" y="1920588"/>
            <a:ext cx="8767671" cy="4372635"/>
            <a:chOff x="788898" y="1050284"/>
            <a:chExt cx="8767671" cy="4859493"/>
          </a:xfrm>
        </p:grpSpPr>
        <p:sp>
          <p:nvSpPr>
            <p:cNvPr id="5" name="TextBox 4"/>
            <p:cNvSpPr txBox="1"/>
            <p:nvPr/>
          </p:nvSpPr>
          <p:spPr>
            <a:xfrm>
              <a:off x="788898" y="1050284"/>
              <a:ext cx="3936179"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Procedural Success</a:t>
              </a:r>
            </a:p>
          </p:txBody>
        </p:sp>
        <p:pic>
          <p:nvPicPr>
            <p:cNvPr id="7" name="Picture 6"/>
            <p:cNvPicPr>
              <a:picLocks noChangeAspect="1"/>
            </p:cNvPicPr>
            <p:nvPr/>
          </p:nvPicPr>
          <p:blipFill>
            <a:blip r:embed="rId3"/>
            <a:stretch>
              <a:fillRect/>
            </a:stretch>
          </p:blipFill>
          <p:spPr>
            <a:xfrm>
              <a:off x="788899" y="1446353"/>
              <a:ext cx="3936179" cy="1968090"/>
            </a:xfrm>
            <a:prstGeom prst="rect">
              <a:avLst/>
            </a:prstGeom>
          </p:spPr>
        </p:pic>
        <p:sp>
          <p:nvSpPr>
            <p:cNvPr id="10" name="TextBox 9"/>
            <p:cNvSpPr txBox="1"/>
            <p:nvPr/>
          </p:nvSpPr>
          <p:spPr>
            <a:xfrm>
              <a:off x="5594645" y="1061825"/>
              <a:ext cx="393618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Perforation</a:t>
              </a:r>
            </a:p>
          </p:txBody>
        </p:sp>
        <p:pic>
          <p:nvPicPr>
            <p:cNvPr id="8" name="Picture 7"/>
            <p:cNvPicPr>
              <a:picLocks noChangeAspect="1"/>
            </p:cNvPicPr>
            <p:nvPr/>
          </p:nvPicPr>
          <p:blipFill>
            <a:blip r:embed="rId4"/>
            <a:stretch>
              <a:fillRect/>
            </a:stretch>
          </p:blipFill>
          <p:spPr>
            <a:xfrm>
              <a:off x="5594645" y="1446353"/>
              <a:ext cx="3936179" cy="1964668"/>
            </a:xfrm>
            <a:prstGeom prst="rect">
              <a:avLst/>
            </a:prstGeom>
          </p:spPr>
        </p:pic>
        <p:sp>
          <p:nvSpPr>
            <p:cNvPr id="13" name="TextBox 12"/>
            <p:cNvSpPr txBox="1"/>
            <p:nvPr/>
          </p:nvSpPr>
          <p:spPr>
            <a:xfrm>
              <a:off x="788898" y="3536174"/>
              <a:ext cx="38727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Significant Dissection</a:t>
              </a:r>
            </a:p>
          </p:txBody>
        </p:sp>
        <p:pic>
          <p:nvPicPr>
            <p:cNvPr id="15" name="Picture 14"/>
            <p:cNvPicPr>
              <a:picLocks noChangeAspect="1"/>
            </p:cNvPicPr>
            <p:nvPr/>
          </p:nvPicPr>
          <p:blipFill>
            <a:blip r:embed="rId5"/>
            <a:stretch>
              <a:fillRect/>
            </a:stretch>
          </p:blipFill>
          <p:spPr>
            <a:xfrm>
              <a:off x="788899" y="3927029"/>
              <a:ext cx="3936178" cy="1982748"/>
            </a:xfrm>
            <a:prstGeom prst="rect">
              <a:avLst/>
            </a:prstGeom>
          </p:spPr>
        </p:pic>
        <p:sp>
          <p:nvSpPr>
            <p:cNvPr id="17" name="TextBox 16"/>
            <p:cNvSpPr txBox="1"/>
            <p:nvPr/>
          </p:nvSpPr>
          <p:spPr>
            <a:xfrm>
              <a:off x="5594645" y="3536174"/>
              <a:ext cx="396192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In-Hospital Mortality</a:t>
              </a:r>
            </a:p>
          </p:txBody>
        </p:sp>
        <p:pic>
          <p:nvPicPr>
            <p:cNvPr id="19" name="Picture 18"/>
            <p:cNvPicPr>
              <a:picLocks noChangeAspect="1"/>
            </p:cNvPicPr>
            <p:nvPr/>
          </p:nvPicPr>
          <p:blipFill>
            <a:blip r:embed="rId6"/>
            <a:stretch>
              <a:fillRect/>
            </a:stretch>
          </p:blipFill>
          <p:spPr>
            <a:xfrm>
              <a:off x="5594644" y="3928814"/>
              <a:ext cx="3961925" cy="1980963"/>
            </a:xfrm>
            <a:prstGeom prst="rect">
              <a:avLst/>
            </a:prstGeom>
          </p:spPr>
        </p:pic>
      </p:grpSp>
      <p:sp>
        <p:nvSpPr>
          <p:cNvPr id="20" name="TextBox 19"/>
          <p:cNvSpPr txBox="1"/>
          <p:nvPr/>
        </p:nvSpPr>
        <p:spPr>
          <a:xfrm>
            <a:off x="678739" y="1034791"/>
            <a:ext cx="9230371" cy="830997"/>
          </a:xfrm>
          <a:prstGeom prst="rect">
            <a:avLst/>
          </a:prstGeom>
          <a:noFill/>
        </p:spPr>
        <p:txBody>
          <a:bodyPr wrap="square" rtlCol="0">
            <a:spAutoFit/>
          </a:bodyPr>
          <a:lstStyle/>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Although PCIs using calcium modification had a </a:t>
            </a: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lower rate of procedural success </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and higher rates of perforation, dissection, and in-hospital mortality, </a:t>
            </a: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there were no apparent trends in these outcomes over the study period</a:t>
            </a:r>
          </a:p>
        </p:txBody>
      </p:sp>
      <p:pic>
        <p:nvPicPr>
          <p:cNvPr id="16" name="Picture 14">
            <a:extLst>
              <a:ext uri="{FF2B5EF4-FFF2-40B4-BE49-F238E27FC236}">
                <a16:creationId xmlns:a16="http://schemas.microsoft.com/office/drawing/2014/main" id="{DF70C4E6-A226-4015-9521-34D0EEF3146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37521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45459"/>
            <a:ext cx="10286999" cy="6097086"/>
          </a:xfrm>
          <a:prstGeom prst="rect">
            <a:avLst/>
          </a:prstGeom>
        </p:spPr>
      </p:pic>
      <p:pic>
        <p:nvPicPr>
          <p:cNvPr id="5" name="Picture 14">
            <a:extLst>
              <a:ext uri="{FF2B5EF4-FFF2-40B4-BE49-F238E27FC236}">
                <a16:creationId xmlns:a16="http://schemas.microsoft.com/office/drawing/2014/main" id="{6C445830-D0FE-4C6D-B7B5-D9622A9B2FE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2CE7F97F-2358-4A96-B053-3CA68A7365BA}"/>
              </a:ext>
            </a:extLst>
          </p:cNvPr>
          <p:cNvCxnSpPr/>
          <p:nvPr/>
        </p:nvCxnSpPr>
        <p:spPr bwMode="auto">
          <a:xfrm>
            <a:off x="895739" y="6606073"/>
            <a:ext cx="8686800" cy="0"/>
          </a:xfrm>
          <a:prstGeom prst="line">
            <a:avLst/>
          </a:prstGeom>
          <a:solidFill>
            <a:srgbClr val="FFCC99"/>
          </a:solidFill>
          <a:ln w="19050"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192397124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3435" y="32351"/>
            <a:ext cx="945776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PTCA of distal LCx</a:t>
            </a:r>
          </a:p>
        </p:txBody>
      </p:sp>
      <p:pic>
        <p:nvPicPr>
          <p:cNvPr id="4" name="Pt MF R2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51530" y="742631"/>
            <a:ext cx="6001068" cy="6001068"/>
          </a:xfrm>
          <a:prstGeom prst="rect">
            <a:avLst/>
          </a:prstGeom>
        </p:spPr>
      </p:pic>
      <p:sp>
        <p:nvSpPr>
          <p:cNvPr id="5" name="TextBox 4"/>
          <p:cNvSpPr txBox="1"/>
          <p:nvPr/>
        </p:nvSpPr>
        <p:spPr>
          <a:xfrm>
            <a:off x="3182470" y="6197943"/>
            <a:ext cx="415962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Balloon MINI TREK 2/12 mm 18 atm 10 sec</a:t>
            </a:r>
          </a:p>
        </p:txBody>
      </p:sp>
      <p:pic>
        <p:nvPicPr>
          <p:cNvPr id="6" name="Picture 14">
            <a:extLst>
              <a:ext uri="{FF2B5EF4-FFF2-40B4-BE49-F238E27FC236}">
                <a16:creationId xmlns:a16="http://schemas.microsoft.com/office/drawing/2014/main" id="{1BD6B2D8-8A3A-4623-B2FB-CF1A3816A99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36481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idx="4294967295"/>
          </p:nvPr>
        </p:nvSpPr>
        <p:spPr>
          <a:xfrm>
            <a:off x="-75583" y="407916"/>
            <a:ext cx="10408304" cy="632222"/>
          </a:xfrm>
        </p:spPr>
        <p:txBody>
          <a:bodyPr/>
          <a:lstStyle/>
          <a:p>
            <a:pPr>
              <a:lnSpc>
                <a:spcPct val="110000"/>
              </a:lnSpc>
            </a:pPr>
            <a:r>
              <a:rPr lang="en-US" altLang="en-US" sz="2800" dirty="0">
                <a:latin typeface="Arial" pitchFamily="34" charset="0"/>
                <a:cs typeface="Arial" pitchFamily="34" charset="0"/>
              </a:rPr>
              <a:t>Take Home Message:</a:t>
            </a:r>
            <a:r>
              <a:rPr lang="en-US" altLang="en-US" sz="3200" dirty="0">
                <a:latin typeface="Arial" pitchFamily="34" charset="0"/>
                <a:cs typeface="Arial" pitchFamily="34" charset="0"/>
              </a:rPr>
              <a:t/>
            </a:r>
            <a:br>
              <a:rPr lang="en-US" altLang="en-US" sz="3200" dirty="0">
                <a:latin typeface="Arial" pitchFamily="34" charset="0"/>
                <a:cs typeface="Arial" pitchFamily="34" charset="0"/>
              </a:rPr>
            </a:br>
            <a:r>
              <a:rPr lang="en-US" altLang="en-US" sz="2800" dirty="0">
                <a:latin typeface="Arial" pitchFamily="34" charset="0"/>
                <a:cs typeface="Arial" pitchFamily="34" charset="0"/>
              </a:rPr>
              <a:t>Recent Interventional Trials and Changing Landscape of Ca+ Modification after IVL</a:t>
            </a:r>
          </a:p>
        </p:txBody>
      </p:sp>
      <p:sp>
        <p:nvSpPr>
          <p:cNvPr id="188419" name="Rectangle 3"/>
          <p:cNvSpPr>
            <a:spLocks noChangeArrowheads="1"/>
          </p:cNvSpPr>
          <p:nvPr/>
        </p:nvSpPr>
        <p:spPr bwMode="auto">
          <a:xfrm>
            <a:off x="897435" y="1997829"/>
            <a:ext cx="8561784" cy="131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0" rIns="61308" bIns="30630"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None/>
              <a:tabLst/>
              <a:defRPr/>
            </a:pPr>
            <a:endParaRPr kumimoji="0" lang="en-US" altLang="en-US" sz="2278"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endParaRPr kumimoji="0" lang="en-US" altLang="en-US" sz="2278"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188421" name="Rectangle 3"/>
          <p:cNvSpPr>
            <a:spLocks noChangeArrowheads="1"/>
          </p:cNvSpPr>
          <p:nvPr/>
        </p:nvSpPr>
        <p:spPr bwMode="auto">
          <a:xfrm>
            <a:off x="897435" y="4086729"/>
            <a:ext cx="8567143" cy="232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0" rIns="61308" bIns="30630"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None/>
              <a:tabLst/>
              <a:defRPr/>
            </a:pPr>
            <a:endParaRPr kumimoji="0" lang="en-US" altLang="en-US" sz="2363"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16285702" name="Rectangle 6"/>
          <p:cNvSpPr>
            <a:spLocks noChangeArrowheads="1"/>
          </p:cNvSpPr>
          <p:nvPr/>
        </p:nvSpPr>
        <p:spPr bwMode="auto">
          <a:xfrm>
            <a:off x="73717" y="3502264"/>
            <a:ext cx="10223496" cy="324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308" tIns="30632" rIns="61308" bIns="30632">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50000"/>
              </a:spcBef>
              <a:spcAft>
                <a:spcPct val="0"/>
              </a:spcAft>
              <a:buClrTx/>
              <a:buSzTx/>
              <a:buFont typeface="Wingdings" pitchFamily="2" charset="2"/>
              <a:buChar char="ü"/>
              <a:tabLst/>
              <a:defRPr/>
            </a:pPr>
            <a:r>
              <a:rPr kumimoji="0" lang="en-US" altLang="en-US" sz="2300" b="1" i="0" u="none" strike="noStrike" kern="1200" cap="none" spc="0" normalizeH="0" baseline="0" noProof="0" dirty="0">
                <a:ln>
                  <a:noFill/>
                </a:ln>
                <a:solidFill>
                  <a:srgbClr val="FFFFFF"/>
                </a:solidFill>
                <a:effectLst/>
                <a:uLnTx/>
                <a:uFillTx/>
                <a:latin typeface="Arial" pitchFamily="34" charset="0"/>
                <a:cs typeface="Arial" pitchFamily="34" charset="0"/>
              </a:rPr>
              <a:t> </a:t>
            </a:r>
            <a:r>
              <a:rPr lang="en-US" altLang="en-US" sz="2300" b="1" dirty="0">
                <a:solidFill>
                  <a:srgbClr val="FFFFFF"/>
                </a:solidFill>
                <a:latin typeface="Arial" pitchFamily="34" charset="0"/>
                <a:cs typeface="Arial" pitchFamily="34" charset="0"/>
              </a:rPr>
              <a:t>Calcified coronary lesions are increasing due to advancing age and the landscape of the calcium modifying strategies is rapidly changing since the introduction of IVL. Atherectomies (RA, OA, ELCA) have seen the significant steady decline since the IVL introduction, with increase use of device synergy (RA+IVL, OA+IVL). There remains wide race, sex, geographic and hospital variations in the use of IVL as well as in the use of various Ca modifying strategies. Increased hospital finances of the Ca+ modifying devices may explain many of the observed variations. Complications of Ca+ modifying strategies remains high but unchanged.</a:t>
            </a:r>
            <a:endParaRPr lang="en-US" altLang="en-US" sz="2300" b="1" noProof="0" dirty="0">
              <a:solidFill>
                <a:srgbClr val="FFFFFF"/>
              </a:solidFill>
              <a:latin typeface="Arial" pitchFamily="34" charset="0"/>
              <a:cs typeface="Arial" pitchFamily="34" charset="0"/>
            </a:endParaRPr>
          </a:p>
        </p:txBody>
      </p:sp>
      <p:sp>
        <p:nvSpPr>
          <p:cNvPr id="22" name="Rectangle 3"/>
          <p:cNvSpPr>
            <a:spLocks noChangeArrowheads="1"/>
          </p:cNvSpPr>
          <p:nvPr/>
        </p:nvSpPr>
        <p:spPr bwMode="auto">
          <a:xfrm>
            <a:off x="48810" y="1812248"/>
            <a:ext cx="9912007" cy="73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85" tIns="34968" rIns="69985" bIns="349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850804" rtl="0" eaLnBrk="0" fontAlgn="base" latinLnBrk="0" hangingPunct="0">
              <a:lnSpc>
                <a:spcPct val="150000"/>
              </a:lnSpc>
              <a:spcBef>
                <a:spcPct val="0"/>
              </a:spcBef>
              <a:spcAft>
                <a:spcPct val="0"/>
              </a:spcAft>
              <a:buClrTx/>
              <a:buSzTx/>
              <a:buFontTx/>
              <a:buNone/>
              <a:tabLst/>
              <a:defRPr/>
            </a:pPr>
            <a:endParaRPr kumimoji="0" lang="en-US" alt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10" name="Rectangle 3"/>
          <p:cNvSpPr>
            <a:spLocks noChangeArrowheads="1"/>
          </p:cNvSpPr>
          <p:nvPr/>
        </p:nvSpPr>
        <p:spPr bwMode="auto">
          <a:xfrm>
            <a:off x="-11826" y="1349528"/>
            <a:ext cx="9912007" cy="817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85" tIns="34968" rIns="69985" bIns="349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850804" rtl="0" eaLnBrk="0" fontAlgn="base" latinLnBrk="0" hangingPunct="0">
              <a:lnSpc>
                <a:spcPct val="150000"/>
              </a:lnSpc>
              <a:spcBef>
                <a:spcPct val="0"/>
              </a:spcBef>
              <a:spcAft>
                <a:spcPct val="0"/>
              </a:spcAft>
              <a:buClrTx/>
              <a:buSzTx/>
              <a:buFont typeface="Wingdings" pitchFamily="2" charset="2"/>
              <a:buChar char="ü"/>
              <a:tabLst/>
              <a:defRPr/>
            </a:pPr>
            <a:r>
              <a:rPr kumimoji="0" lang="en-US" altLang="en-US" sz="2600" b="1" i="0" u="none" strike="noStrike" kern="1200" cap="none" spc="0" normalizeH="0" baseline="0" noProof="0" dirty="0">
                <a:ln>
                  <a:noFill/>
                </a:ln>
                <a:solidFill>
                  <a:srgbClr val="FFFFFF"/>
                </a:solidFill>
                <a:effectLst/>
                <a:uLnTx/>
                <a:uFillTx/>
                <a:latin typeface="Arial" pitchFamily="34" charset="0"/>
                <a:cs typeface="Arial" pitchFamily="34" charset="0"/>
              </a:rPr>
              <a:t> DCB vs DES in ACS pts for 9M FFR &amp;</a:t>
            </a:r>
            <a:r>
              <a:rPr kumimoji="0" lang="en-US" altLang="en-US" sz="2600" b="1" i="0" u="none" strike="noStrike" kern="1200" cap="none" spc="0" normalizeH="0" noProof="0" dirty="0">
                <a:ln>
                  <a:noFill/>
                </a:ln>
                <a:solidFill>
                  <a:srgbClr val="FFFFFF"/>
                </a:solidFill>
                <a:effectLst/>
                <a:uLnTx/>
                <a:uFillTx/>
                <a:latin typeface="Arial" pitchFamily="34" charset="0"/>
                <a:cs typeface="Arial" pitchFamily="34" charset="0"/>
              </a:rPr>
              <a:t> MACE</a:t>
            </a:r>
            <a:r>
              <a:rPr kumimoji="0" lang="en-US" altLang="en-US" sz="2600" b="1" i="0" u="none" strike="noStrike" kern="1200" cap="none" spc="0" normalizeH="0" baseline="0" noProof="0" dirty="0">
                <a:ln>
                  <a:noFill/>
                </a:ln>
                <a:solidFill>
                  <a:srgbClr val="FFFFFF"/>
                </a:solidFill>
                <a:effectLst/>
                <a:uLnTx/>
                <a:uFillTx/>
                <a:latin typeface="Arial" pitchFamily="34" charset="0"/>
                <a:cs typeface="Arial" pitchFamily="34" charset="0"/>
              </a:rPr>
              <a:t>:    </a:t>
            </a:r>
          </a:p>
        </p:txBody>
      </p:sp>
      <p:sp>
        <p:nvSpPr>
          <p:cNvPr id="21" name="Rectangle 3"/>
          <p:cNvSpPr>
            <a:spLocks noChangeArrowheads="1"/>
          </p:cNvSpPr>
          <p:nvPr/>
        </p:nvSpPr>
        <p:spPr bwMode="auto">
          <a:xfrm>
            <a:off x="284716" y="1791623"/>
            <a:ext cx="9219546" cy="50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85" tIns="34968" rIns="69985" bIns="349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850804" rtl="0" eaLnBrk="0" fontAlgn="base" latinLnBrk="0" hangingPunct="0">
              <a:lnSpc>
                <a:spcPct val="15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p>
        </p:txBody>
      </p:sp>
      <p:sp>
        <p:nvSpPr>
          <p:cNvPr id="23" name="Rectangle 3"/>
          <p:cNvSpPr>
            <a:spLocks noChangeArrowheads="1"/>
          </p:cNvSpPr>
          <p:nvPr/>
        </p:nvSpPr>
        <p:spPr bwMode="auto">
          <a:xfrm>
            <a:off x="-39083" y="2301816"/>
            <a:ext cx="9956356" cy="709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85" tIns="34968" rIns="69985" bIns="349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850804" rtl="0" eaLnBrk="0" fontAlgn="base" latinLnBrk="0" hangingPunct="0">
              <a:lnSpc>
                <a:spcPct val="150000"/>
              </a:lnSpc>
              <a:spcBef>
                <a:spcPct val="0"/>
              </a:spcBef>
              <a:spcAft>
                <a:spcPct val="0"/>
              </a:spcAft>
              <a:buClrTx/>
              <a:buSzTx/>
              <a:buFont typeface="Wingdings" pitchFamily="2" charset="2"/>
              <a:buChar char="ü"/>
              <a:tabLst/>
              <a:defRPr/>
            </a:pPr>
            <a:r>
              <a:rPr kumimoji="0" lang="en-US" altLang="en-US" sz="2600" b="1" i="0" u="none" strike="noStrike" kern="1200" cap="none" spc="0" normalizeH="0" baseline="0" noProof="0" dirty="0">
                <a:ln>
                  <a:noFill/>
                </a:ln>
                <a:solidFill>
                  <a:srgbClr val="FFFFFF"/>
                </a:solidFill>
                <a:effectLst/>
                <a:uLnTx/>
                <a:uFillTx/>
                <a:latin typeface="Arial" pitchFamily="34" charset="0"/>
                <a:cs typeface="Arial" pitchFamily="34" charset="0"/>
              </a:rPr>
              <a:t> 1-3M vs 12M DAPT with Ticagrelor </a:t>
            </a:r>
            <a:r>
              <a:rPr lang="en-US" altLang="en-US" sz="2600" b="1" dirty="0">
                <a:solidFill>
                  <a:srgbClr val="FFFFFF"/>
                </a:solidFill>
                <a:latin typeface="Arial" pitchFamily="34" charset="0"/>
                <a:cs typeface="Arial" pitchFamily="34" charset="0"/>
              </a:rPr>
              <a:t>in ACS pts:</a:t>
            </a:r>
            <a:endParaRPr kumimoji="0" lang="en-US" altLang="en-US" sz="2600" b="1" i="0" u="none" strike="noStrike" kern="1200" cap="none" spc="0" normalizeH="0" baseline="0" noProof="0" dirty="0">
              <a:ln>
                <a:noFill/>
              </a:ln>
              <a:solidFill>
                <a:srgbClr val="FFFFFF"/>
              </a:solidFill>
              <a:effectLst/>
              <a:uLnTx/>
              <a:uFillTx/>
              <a:latin typeface="Arial" pitchFamily="34" charset="0"/>
              <a:cs typeface="Arial" pitchFamily="34" charset="0"/>
            </a:endParaRPr>
          </a:p>
        </p:txBody>
      </p:sp>
      <p:sp>
        <p:nvSpPr>
          <p:cNvPr id="24" name="Rectangle 3"/>
          <p:cNvSpPr>
            <a:spLocks noChangeArrowheads="1"/>
          </p:cNvSpPr>
          <p:nvPr/>
        </p:nvSpPr>
        <p:spPr bwMode="auto">
          <a:xfrm>
            <a:off x="4460" y="2636911"/>
            <a:ext cx="9698937" cy="94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85" tIns="34968" rIns="69985" bIns="349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850804" rtl="0" eaLnBrk="0" fontAlgn="base" latinLnBrk="0" hangingPunct="0">
              <a:lnSpc>
                <a:spcPct val="150000"/>
              </a:lnSpc>
              <a:spcBef>
                <a:spcPct val="0"/>
              </a:spcBef>
              <a:spcAft>
                <a:spcPct val="0"/>
              </a:spcAft>
              <a:buClrTx/>
              <a:buSzTx/>
              <a:buFont typeface="Wingdings" pitchFamily="2" charset="2"/>
              <a:buChar char="ü"/>
              <a:tabLst/>
              <a:defRPr/>
            </a:pPr>
            <a:r>
              <a:rPr kumimoji="0" lang="en-US" altLang="en-US" sz="2400" b="1" i="0" u="none" strike="noStrike" kern="1200" cap="none" spc="0" normalizeH="0" baseline="0" noProof="0" dirty="0">
                <a:ln>
                  <a:noFill/>
                </a:ln>
                <a:solidFill>
                  <a:srgbClr val="FFFFFF"/>
                </a:solidFill>
                <a:effectLst/>
                <a:uLnTx/>
                <a:uFillTx/>
                <a:latin typeface="Arial" pitchFamily="34" charset="0"/>
                <a:cs typeface="Arial" pitchFamily="34" charset="0"/>
              </a:rPr>
              <a:t> PCI vs CABG in Diabetics pts</a:t>
            </a:r>
            <a:r>
              <a:rPr kumimoji="0" lang="en-US" altLang="en-US" sz="2400" b="1" i="0" u="none" strike="noStrike" kern="1200" cap="none" spc="0" normalizeH="0" noProof="0" dirty="0">
                <a:ln>
                  <a:noFill/>
                </a:ln>
                <a:solidFill>
                  <a:srgbClr val="FFFFFF"/>
                </a:solidFill>
                <a:effectLst/>
                <a:uLnTx/>
                <a:uFillTx/>
                <a:latin typeface="Arial" pitchFamily="34" charset="0"/>
                <a:cs typeface="Arial" pitchFamily="34" charset="0"/>
              </a:rPr>
              <a:t> with MV CAD</a:t>
            </a:r>
            <a:r>
              <a:rPr kumimoji="0" lang="en-US" altLang="en-US" sz="2400" b="1" i="0" u="none" strike="noStrike" kern="1200" cap="none" spc="0" normalizeH="0" baseline="0" noProof="0" dirty="0">
                <a:ln>
                  <a:noFill/>
                </a:ln>
                <a:solidFill>
                  <a:srgbClr val="FFFFFF"/>
                </a:solidFill>
                <a:effectLst/>
                <a:uLnTx/>
                <a:uFillTx/>
                <a:latin typeface="Arial" pitchFamily="34" charset="0"/>
                <a:cs typeface="Arial" pitchFamily="34" charset="0"/>
              </a:rPr>
              <a:t>:</a:t>
            </a:r>
          </a:p>
        </p:txBody>
      </p:sp>
      <p:pic>
        <p:nvPicPr>
          <p:cNvPr id="27" name="Picture 28" descr="MC90044132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327" y="1975660"/>
            <a:ext cx="566428" cy="519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8" name="Picture 28" descr="MC90044132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789933" y="2948006"/>
            <a:ext cx="620486" cy="532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8" name="Rectangle 3"/>
          <p:cNvSpPr>
            <a:spLocks noChangeArrowheads="1"/>
          </p:cNvSpPr>
          <p:nvPr/>
        </p:nvSpPr>
        <p:spPr bwMode="auto">
          <a:xfrm>
            <a:off x="-1814" y="1884441"/>
            <a:ext cx="10223497" cy="709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85" tIns="34968" rIns="69985" bIns="349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850804" rtl="0" eaLnBrk="0" fontAlgn="base" latinLnBrk="0" hangingPunct="0">
              <a:lnSpc>
                <a:spcPct val="150000"/>
              </a:lnSpc>
              <a:spcBef>
                <a:spcPct val="0"/>
              </a:spcBef>
              <a:spcAft>
                <a:spcPct val="0"/>
              </a:spcAft>
              <a:buClrTx/>
              <a:buSzTx/>
              <a:buFont typeface="Wingdings" pitchFamily="2" charset="2"/>
              <a:buChar char="ü"/>
              <a:tabLst/>
              <a:defRPr/>
            </a:pPr>
            <a:r>
              <a:rPr kumimoji="0" lang="en-US" altLang="en-US" sz="2400" b="1" i="0" u="none" strike="noStrike" kern="1200" cap="none" spc="0" normalizeH="0" baseline="0" noProof="0" dirty="0">
                <a:ln>
                  <a:noFill/>
                </a:ln>
                <a:solidFill>
                  <a:srgbClr val="FFFFFF"/>
                </a:solidFill>
                <a:effectLst/>
                <a:uLnTx/>
                <a:uFillTx/>
                <a:latin typeface="Arial" pitchFamily="34" charset="0"/>
                <a:cs typeface="Arial" pitchFamily="34" charset="0"/>
              </a:rPr>
              <a:t> Differential</a:t>
            </a:r>
            <a:r>
              <a:rPr kumimoji="0" lang="en-US" altLang="en-US" sz="2400" b="1" i="0" u="none" strike="noStrike" kern="1200" cap="none" spc="0" normalizeH="0" noProof="0" dirty="0">
                <a:ln>
                  <a:noFill/>
                </a:ln>
                <a:solidFill>
                  <a:srgbClr val="FFFFFF"/>
                </a:solidFill>
                <a:effectLst/>
                <a:uLnTx/>
                <a:uFillTx/>
                <a:latin typeface="Arial" pitchFamily="34" charset="0"/>
                <a:cs typeface="Arial" pitchFamily="34" charset="0"/>
              </a:rPr>
              <a:t> MACE in CCS vs ACS with </a:t>
            </a:r>
            <a:r>
              <a:rPr kumimoji="0" lang="en-US" altLang="en-US" sz="2400" b="1" i="0" u="none" strike="noStrike" kern="1200" cap="none" spc="0" normalizeH="0" baseline="0" noProof="0" dirty="0">
                <a:ln>
                  <a:noFill/>
                </a:ln>
                <a:solidFill>
                  <a:srgbClr val="FFFFFF"/>
                </a:solidFill>
                <a:effectLst/>
                <a:uLnTx/>
                <a:uFillTx/>
                <a:latin typeface="Arial" pitchFamily="34" charset="0"/>
                <a:cs typeface="Arial" pitchFamily="34" charset="0"/>
              </a:rPr>
              <a:t>IVL</a:t>
            </a:r>
            <a:r>
              <a:rPr lang="en-US" altLang="en-US" sz="2400" b="1" dirty="0">
                <a:solidFill>
                  <a:srgbClr val="FFFFFF"/>
                </a:solidFill>
                <a:latin typeface="Arial" pitchFamily="34" charset="0"/>
                <a:cs typeface="Arial" pitchFamily="34" charset="0"/>
              </a:rPr>
              <a:t>:</a:t>
            </a:r>
            <a:endParaRPr kumimoji="0" lang="en-US" altLang="en-US" sz="2400" b="1" i="0" u="none" strike="noStrike" kern="1200" cap="none" spc="0" normalizeH="0" baseline="0" noProof="0" dirty="0">
              <a:ln>
                <a:noFill/>
              </a:ln>
              <a:solidFill>
                <a:srgbClr val="FFFFFF"/>
              </a:solidFill>
              <a:effectLst/>
              <a:uLnTx/>
              <a:uFillTx/>
              <a:latin typeface="Arial" pitchFamily="34" charset="0"/>
              <a:cs typeface="Arial" pitchFamily="34" charset="0"/>
            </a:endParaRPr>
          </a:p>
        </p:txBody>
      </p:sp>
      <p:pic>
        <p:nvPicPr>
          <p:cNvPr id="19" name="Picture 28" descr="MC90044132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1399" y="2387831"/>
            <a:ext cx="616785" cy="575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5" name="Picture 28" descr="MC90044132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8057340" y="1596621"/>
            <a:ext cx="620486" cy="532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7" name="Picture 14">
            <a:extLst>
              <a:ext uri="{FF2B5EF4-FFF2-40B4-BE49-F238E27FC236}">
                <a16:creationId xmlns:a16="http://schemas.microsoft.com/office/drawing/2014/main" id="{CD7A9CC1-A2A4-4B67-9861-B8771AC00D5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8" descr="MC900441322[1]">
            <a:extLst>
              <a:ext uri="{FF2B5EF4-FFF2-40B4-BE49-F238E27FC236}">
                <a16:creationId xmlns:a16="http://schemas.microsoft.com/office/drawing/2014/main" id="{1CA5AD34-A7AF-46D7-97B2-F936B75549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4529" y="1521565"/>
            <a:ext cx="566428" cy="519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6" name="Picture 28" descr="MC900441322[1]">
            <a:extLst>
              <a:ext uri="{FF2B5EF4-FFF2-40B4-BE49-F238E27FC236}">
                <a16:creationId xmlns:a16="http://schemas.microsoft.com/office/drawing/2014/main" id="{2133F181-C12D-4D65-8A5A-F8357DEB20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6982" y="2381607"/>
            <a:ext cx="616785" cy="575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358748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arn(inVertical)">
                                      <p:cBhvr>
                                        <p:cTn id="29" dur="500"/>
                                        <p:tgtEl>
                                          <p:spTgt spid="2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Vertical)">
                                      <p:cBhvr>
                                        <p:cTn id="37" dur="500"/>
                                        <p:tgtEl>
                                          <p:spTgt spid="24"/>
                                        </p:tgtEl>
                                      </p:cBhvr>
                                    </p:animEffect>
                                  </p:childTnLst>
                                </p:cTn>
                              </p:par>
                              <p:par>
                                <p:cTn id="38" presetID="16" presetClass="entr" presetSubtype="21"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6285702"/>
                                        </p:tgtEl>
                                        <p:attrNameLst>
                                          <p:attrName>style.visibility</p:attrName>
                                        </p:attrNameLst>
                                      </p:cBhvr>
                                      <p:to>
                                        <p:strVal val="visible"/>
                                      </p:to>
                                    </p:set>
                                    <p:animEffect transition="in" filter="wipe(up)">
                                      <p:cBhvr>
                                        <p:cTn id="45" dur="500"/>
                                        <p:tgtEl>
                                          <p:spTgt spid="162857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5702" grpId="0"/>
      <p:bldP spid="10" grpId="0"/>
      <p:bldP spid="23" grpId="0"/>
      <p:bldP spid="24" grpId="0"/>
      <p:bldP spid="1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284709" y="1423212"/>
            <a:ext cx="9876327"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2" rIns="61308" bIns="30632" anchor="b" anchorCtr="1"/>
          <a:lstStyle>
            <a:lvl1pPr eaLnBrk="0" hangingPunct="0">
              <a:spcBef>
                <a:spcPct val="20000"/>
              </a:spcBef>
              <a:buChar char="•"/>
              <a:defRPr sz="3200">
                <a:solidFill>
                  <a:schemeClr val="bg1"/>
                </a:solidFill>
                <a:latin typeface="Times New Roman" pitchFamily="18" charset="0"/>
              </a:defRPr>
            </a:lvl1pPr>
            <a:lvl2pPr marL="800100" indent="-3429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5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Following statement is false regarding the results of </a:t>
            </a:r>
            <a:r>
              <a:rPr lang="en-US" altLang="en-US" sz="2400" b="1" noProof="0" dirty="0">
                <a:solidFill>
                  <a:srgbClr val="FFFFFF"/>
                </a:solidFill>
                <a:latin typeface="Arial" pitchFamily="34" charset="0"/>
                <a:cs typeface="Arial" pitchFamily="34" charset="0"/>
              </a:rPr>
              <a:t>the DCB-ACS trial comparing DCB vs DES</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a:t>
            </a:r>
          </a:p>
          <a:p>
            <a:pPr marL="675084" marR="0" lvl="1" indent="-289322" algn="l" defTabSz="771525" rtl="0" eaLnBrk="0" fontAlgn="base" latinLnBrk="0" hangingPunct="0">
              <a:lnSpc>
                <a:spcPct val="150000"/>
              </a:lnSpc>
              <a:spcBef>
                <a:spcPct val="0"/>
              </a:spcBef>
              <a:spcAft>
                <a:spcPct val="0"/>
              </a:spcAft>
              <a:buClrTx/>
              <a:buSzTx/>
              <a:buFontTx/>
              <a:buAutoNum type="alphaUcPeriod"/>
              <a:tabLst/>
              <a:defRPr/>
            </a:pP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r>
              <a:rPr lang="en-US" altLang="en-US" sz="2400" b="1" dirty="0">
                <a:solidFill>
                  <a:srgbClr val="FFFFFF"/>
                </a:solidFill>
                <a:latin typeface="Arial" pitchFamily="34" charset="0"/>
                <a:cs typeface="Arial" pitchFamily="34" charset="0"/>
              </a:rPr>
              <a:t>Similar</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MACE between DCB vs DES group</a:t>
            </a:r>
          </a:p>
          <a:p>
            <a:pPr marL="675084" marR="0" lvl="1" indent="-289322" algn="l" defTabSz="771525" rtl="0" eaLnBrk="0" fontAlgn="base" latinLnBrk="0" hangingPunct="0">
              <a:lnSpc>
                <a:spcPct val="150000"/>
              </a:lnSpc>
              <a:spcBef>
                <a:spcPct val="0"/>
              </a:spcBef>
              <a:spcAft>
                <a:spcPct val="0"/>
              </a:spcAft>
              <a:buClrTx/>
              <a:buSzTx/>
              <a:buFontTx/>
              <a:buAutoNum type="alphaUcPeriod"/>
              <a:tabLst/>
              <a:defRPr/>
            </a:pP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r>
              <a:rPr lang="en-US" altLang="en-US" sz="2400" b="1" dirty="0">
                <a:solidFill>
                  <a:srgbClr val="FFFFFF"/>
                </a:solidFill>
                <a:latin typeface="Arial" pitchFamily="34" charset="0"/>
                <a:cs typeface="Arial" pitchFamily="34" charset="0"/>
              </a:rPr>
              <a:t>Similar </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MI rates between DCB </a:t>
            </a:r>
            <a:r>
              <a:rPr lang="en-US" altLang="en-US" sz="2400" b="1" dirty="0">
                <a:solidFill>
                  <a:srgbClr val="FFFFFF"/>
                </a:solidFill>
                <a:latin typeface="Arial" pitchFamily="34" charset="0"/>
                <a:cs typeface="Arial" pitchFamily="34" charset="0"/>
              </a:rPr>
              <a:t>vs DES</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group </a:t>
            </a:r>
          </a:p>
          <a:p>
            <a:pPr marL="700616" marR="0" lvl="1" indent="-383073" algn="l" defTabSz="771525" rtl="0" eaLnBrk="0" fontAlgn="base" latinLnBrk="0" hangingPunct="0">
              <a:lnSpc>
                <a:spcPct val="150000"/>
              </a:lnSpc>
              <a:spcBef>
                <a:spcPct val="0"/>
              </a:spcBef>
              <a:spcAft>
                <a:spcPct val="0"/>
              </a:spcAft>
              <a:buClrTx/>
              <a:buSzTx/>
              <a:buFontTx/>
              <a:buAutoNum type="alphaUcPeriod" startAt="3"/>
              <a:tabLst/>
              <a:defRPr/>
            </a:pPr>
            <a:r>
              <a:rPr lang="en-US" altLang="en-US" sz="2400" b="1" dirty="0">
                <a:solidFill>
                  <a:srgbClr val="FFFFFF"/>
                </a:solidFill>
                <a:latin typeface="Arial" pitchFamily="34" charset="0"/>
                <a:cs typeface="Arial" pitchFamily="34" charset="0"/>
              </a:rPr>
              <a:t>Higher FFR value with DCB vs DDES at 9M F/U</a:t>
            </a:r>
          </a:p>
          <a:p>
            <a:pPr marL="700616" marR="0" lvl="1" indent="-383073" algn="l" defTabSz="771525" rtl="0" eaLnBrk="0" fontAlgn="base" latinLnBrk="0" hangingPunct="0">
              <a:lnSpc>
                <a:spcPct val="150000"/>
              </a:lnSpc>
              <a:spcBef>
                <a:spcPct val="0"/>
              </a:spcBef>
              <a:spcAft>
                <a:spcPct val="0"/>
              </a:spcAft>
              <a:buClrTx/>
              <a:buSzTx/>
              <a:buFontTx/>
              <a:buAutoNum type="alphaUcPeriod" startAt="3"/>
              <a:tabLst/>
              <a:defRPr/>
            </a:pP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Similar stent thrombosis between DCB vs DES group</a:t>
            </a:r>
          </a:p>
          <a:p>
            <a:pPr marL="663164" marR="0" lvl="1" indent="-345376" algn="l" defTabSz="771525" rtl="0" eaLnBrk="0" fontAlgn="base" latinLnBrk="0" hangingPunct="0">
              <a:lnSpc>
                <a:spcPct val="150000"/>
              </a:lnSpc>
              <a:spcBef>
                <a:spcPct val="0"/>
              </a:spcBef>
              <a:spcAft>
                <a:spcPct val="0"/>
              </a:spcAft>
              <a:buClrTx/>
              <a:buSzTx/>
              <a:buFontTx/>
              <a:buAutoNum type="alphaUcPeriod" startAt="4"/>
              <a:tabLst/>
              <a:defRPr/>
            </a:pPr>
            <a:r>
              <a:rPr lang="en-US" altLang="en-US" sz="2400" b="1" dirty="0">
                <a:solidFill>
                  <a:srgbClr val="FFFFFF"/>
                </a:solidFill>
                <a:latin typeface="Arial" pitchFamily="34" charset="0"/>
                <a:cs typeface="Arial" pitchFamily="34" charset="0"/>
              </a:rPr>
              <a:t> Numerically lower TVR/TLR with DCB vs DES group</a:t>
            </a:r>
            <a:endPar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189443" name="Rectangle 3"/>
          <p:cNvSpPr>
            <a:spLocks noGrp="1" noChangeArrowheads="1"/>
          </p:cNvSpPr>
          <p:nvPr>
            <p:ph type="title" idx="4294967295"/>
          </p:nvPr>
        </p:nvSpPr>
        <p:spPr>
          <a:xfrm>
            <a:off x="822426" y="176768"/>
            <a:ext cx="8679656" cy="514806"/>
          </a:xfrm>
        </p:spPr>
        <p:txBody>
          <a:bodyPr/>
          <a:lstStyle/>
          <a:p>
            <a:pPr>
              <a:lnSpc>
                <a:spcPct val="80000"/>
              </a:lnSpc>
            </a:pPr>
            <a:r>
              <a:rPr lang="en-US" altLang="en-US" sz="3600" dirty="0">
                <a:latin typeface="Arial" pitchFamily="34" charset="0"/>
                <a:cs typeface="Arial" pitchFamily="34" charset="0"/>
              </a:rPr>
              <a:t>Question # 1</a:t>
            </a:r>
          </a:p>
        </p:txBody>
      </p:sp>
      <p:sp>
        <p:nvSpPr>
          <p:cNvPr id="189444" name="Text Box 4"/>
          <p:cNvSpPr txBox="1">
            <a:spLocks noChangeArrowheads="1"/>
          </p:cNvSpPr>
          <p:nvPr/>
        </p:nvSpPr>
        <p:spPr bwMode="auto">
          <a:xfrm>
            <a:off x="4858294" y="6011536"/>
            <a:ext cx="4588966" cy="2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2" rIns="61308" bIns="30632" anchor="b"/>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r" defTabSz="771525" rtl="0" eaLnBrk="1" fontAlgn="base" latinLnBrk="0" hangingPunct="0">
              <a:lnSpc>
                <a:spcPct val="97000"/>
              </a:lnSpc>
              <a:spcBef>
                <a:spcPct val="0"/>
              </a:spcBef>
              <a:spcAft>
                <a:spcPct val="0"/>
              </a:spcAft>
              <a:buClr>
                <a:srgbClr val="000000"/>
              </a:buClr>
              <a:buSzPct val="45000"/>
              <a:buFontTx/>
              <a:buNone/>
              <a:tabLst/>
              <a:defRPr/>
            </a:pPr>
            <a:endParaRPr kumimoji="0" lang="en-GB" altLang="en-US" sz="1519" b="1" i="1" u="none" strike="noStrike" kern="1200" cap="none" spc="0" normalizeH="0" baseline="0" noProof="0" dirty="0">
              <a:ln>
                <a:noFill/>
              </a:ln>
              <a:solidFill>
                <a:srgbClr val="FFFF00"/>
              </a:solidFill>
              <a:effectLst/>
              <a:uLnTx/>
              <a:uFillTx/>
              <a:latin typeface="Arial" pitchFamily="34" charset="0"/>
              <a:ea typeface="+mn-ea"/>
              <a:cs typeface="Arial" pitchFamily="34" charset="0"/>
            </a:endParaRPr>
          </a:p>
        </p:txBody>
      </p:sp>
      <p:sp>
        <p:nvSpPr>
          <p:cNvPr id="6" name="Text Box 7"/>
          <p:cNvSpPr txBox="1">
            <a:spLocks noChangeArrowheads="1"/>
          </p:cNvSpPr>
          <p:nvPr/>
        </p:nvSpPr>
        <p:spPr bwMode="auto">
          <a:xfrm>
            <a:off x="967090" y="6029875"/>
            <a:ext cx="8587234" cy="43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771525" rtl="0" eaLnBrk="0" fontAlgn="base" latinLnBrk="0" hangingPunct="0">
              <a:lnSpc>
                <a:spcPct val="80000"/>
              </a:lnSpc>
              <a:spcBef>
                <a:spcPct val="20000"/>
              </a:spcBef>
              <a:spcAft>
                <a:spcPct val="0"/>
              </a:spcAft>
              <a:buClrTx/>
              <a:buSzTx/>
              <a:buFontTx/>
              <a:buNone/>
              <a:tabLst/>
              <a:defRPr/>
            </a:pPr>
            <a:r>
              <a:rPr kumimoji="0" lang="en-US" altLang="en-US" sz="3038" b="1" i="0" u="none" strike="noStrike" kern="1200" cap="none" spc="0" normalizeH="0" baseline="0" noProof="0" dirty="0">
                <a:ln>
                  <a:noFill/>
                </a:ln>
                <a:solidFill>
                  <a:srgbClr val="CC0000"/>
                </a:solidFill>
                <a:effectLst/>
                <a:uLnTx/>
                <a:uFillTx/>
                <a:latin typeface="Arial" pitchFamily="34" charset="0"/>
                <a:ea typeface="+mn-ea"/>
                <a:cs typeface="+mn-cs"/>
              </a:rPr>
              <a:t>The correct answer is C </a:t>
            </a:r>
          </a:p>
        </p:txBody>
      </p:sp>
      <p:pic>
        <p:nvPicPr>
          <p:cNvPr id="7" name="Picture 14">
            <a:extLst>
              <a:ext uri="{FF2B5EF4-FFF2-40B4-BE49-F238E27FC236}">
                <a16:creationId xmlns:a16="http://schemas.microsoft.com/office/drawing/2014/main" id="{C013CA75-E934-4497-A8C7-5E486CB3F01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93715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ChangeArrowheads="1"/>
          </p:cNvSpPr>
          <p:nvPr/>
        </p:nvSpPr>
        <p:spPr bwMode="auto">
          <a:xfrm>
            <a:off x="-70759" y="1862723"/>
            <a:ext cx="10227130"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nchor="b" anchorCtr="1"/>
          <a:lstStyle>
            <a:lvl1pPr marL="762000" indent="-762000" eaLnBrk="0" hangingPunct="0">
              <a:spcBef>
                <a:spcPct val="20000"/>
              </a:spcBef>
              <a:buChar char="•"/>
              <a:defRPr sz="3200">
                <a:solidFill>
                  <a:schemeClr val="bg1"/>
                </a:solidFill>
                <a:latin typeface="Times New Roman" pitchFamily="18" charset="0"/>
              </a:defRPr>
            </a:lvl1pPr>
            <a:lvl2pPr marL="1219200" indent="-7620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642938" marR="0" lvl="0" indent="-642938" algn="l" defTabSz="771525" rtl="0" eaLnBrk="0" fontAlgn="base" latinLnBrk="0" hangingPunct="0">
              <a:lnSpc>
                <a:spcPct val="11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Following statements </a:t>
            </a:r>
            <a:r>
              <a:rPr lang="en-US" altLang="en-US" sz="2250" b="1" dirty="0">
                <a:solidFill>
                  <a:srgbClr val="FFFFFF"/>
                </a:solidFill>
                <a:latin typeface="Arial" pitchFamily="34" charset="0"/>
                <a:cs typeface="Arial" pitchFamily="34" charset="0"/>
              </a:rPr>
              <a:t>are correct regarding the results of 1-3M DAPT vs 12M DAPT in ACS except</a:t>
            </a: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a:t>
            </a:r>
          </a:p>
          <a:p>
            <a:pPr marL="642938" marR="0" lvl="0" indent="-642938" algn="l" defTabSz="771525" rtl="0" eaLnBrk="0" fontAlgn="base" latinLnBrk="0" hangingPunct="0">
              <a:lnSpc>
                <a:spcPct val="11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384343" marR="0" lvl="1" indent="0"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A. </a:t>
            </a:r>
            <a:r>
              <a:rPr lang="en-US" altLang="en-US" sz="2250" b="1" noProof="0" dirty="0">
                <a:solidFill>
                  <a:srgbClr val="FFFFFF"/>
                </a:solidFill>
                <a:latin typeface="Arial" pitchFamily="34" charset="0"/>
                <a:cs typeface="Arial" pitchFamily="34" charset="0"/>
              </a:rPr>
              <a:t>There is no difference in MACE in 2 groups</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384343" marR="0" lvl="1" indent="0" algn="l" defTabSz="771525" rtl="0" eaLnBrk="0" fontAlgn="base" latinLnBrk="0" hangingPunct="0">
              <a:lnSpc>
                <a:spcPct val="9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B. There is</a:t>
            </a:r>
            <a:r>
              <a:rPr kumimoji="0" lang="en-US" altLang="en-US" sz="2250" b="1" i="0" u="none" strike="noStrike" kern="1200" cap="none" spc="0" normalizeH="0" noProof="0" dirty="0">
                <a:ln>
                  <a:noFill/>
                </a:ln>
                <a:solidFill>
                  <a:srgbClr val="FFFFFF"/>
                </a:solidFill>
                <a:effectLst/>
                <a:uLnTx/>
                <a:uFillTx/>
                <a:latin typeface="Arial" pitchFamily="34" charset="0"/>
                <a:ea typeface="+mn-ea"/>
                <a:cs typeface="Arial" pitchFamily="34" charset="0"/>
              </a:rPr>
              <a:t> significantly lower bleeding rates with 1-3M vs 12M DAPT</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C. There is no difference in death rates between 2 groups</a:t>
            </a:r>
          </a:p>
          <a:p>
            <a:pPr marL="1028700" marR="0" lvl="1" indent="-642938" algn="l" defTabSz="771525" rtl="0" eaLnBrk="0" fontAlgn="base" latinLnBrk="0" hangingPunct="0">
              <a:lnSpc>
                <a:spcPct val="9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D. </a:t>
            </a:r>
            <a:r>
              <a:rPr lang="en-US" altLang="en-US" sz="2250" b="1" dirty="0">
                <a:solidFill>
                  <a:srgbClr val="FFFFFF"/>
                </a:solidFill>
                <a:latin typeface="Arial" pitchFamily="34" charset="0"/>
                <a:cs typeface="Arial" pitchFamily="34" charset="0"/>
              </a:rPr>
              <a:t>Similar MI rates between 2 groups</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E. Lower ST rate with 1-3M DAPT vs 12M DAPT</a:t>
            </a:r>
          </a:p>
        </p:txBody>
      </p:sp>
      <p:sp>
        <p:nvSpPr>
          <p:cNvPr id="191491" name="Rectangle 3"/>
          <p:cNvSpPr>
            <a:spLocks noGrp="1" noChangeArrowheads="1"/>
          </p:cNvSpPr>
          <p:nvPr>
            <p:ph type="title" idx="4294967295"/>
          </p:nvPr>
        </p:nvSpPr>
        <p:spPr>
          <a:xfrm>
            <a:off x="803672" y="197515"/>
            <a:ext cx="8679656" cy="621775"/>
          </a:xfrm>
        </p:spPr>
        <p:txBody>
          <a:bodyPr/>
          <a:lstStyle/>
          <a:p>
            <a:pPr>
              <a:lnSpc>
                <a:spcPct val="80000"/>
              </a:lnSpc>
            </a:pPr>
            <a:r>
              <a:rPr lang="en-US" altLang="en-US" sz="3600" dirty="0">
                <a:latin typeface="Arial" pitchFamily="34" charset="0"/>
                <a:cs typeface="Arial" pitchFamily="34" charset="0"/>
              </a:rPr>
              <a:t>Question # 2</a:t>
            </a:r>
          </a:p>
        </p:txBody>
      </p:sp>
      <p:sp>
        <p:nvSpPr>
          <p:cNvPr id="6" name="Text Box 7"/>
          <p:cNvSpPr txBox="1">
            <a:spLocks noChangeArrowheads="1"/>
          </p:cNvSpPr>
          <p:nvPr/>
        </p:nvSpPr>
        <p:spPr bwMode="auto">
          <a:xfrm>
            <a:off x="620555" y="5917123"/>
            <a:ext cx="8587234" cy="43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771525" rtl="0" eaLnBrk="0" fontAlgn="base" latinLnBrk="0" hangingPunct="0">
              <a:lnSpc>
                <a:spcPct val="80000"/>
              </a:lnSpc>
              <a:spcBef>
                <a:spcPct val="20000"/>
              </a:spcBef>
              <a:spcAft>
                <a:spcPct val="0"/>
              </a:spcAft>
              <a:buClrTx/>
              <a:buSzTx/>
              <a:buFontTx/>
              <a:buNone/>
              <a:tabLst/>
              <a:defRPr/>
            </a:pPr>
            <a:r>
              <a:rPr kumimoji="0" lang="en-US" altLang="en-US" sz="3038" b="1" i="0" u="none" strike="noStrike" kern="1200" cap="none" spc="0" normalizeH="0" baseline="0" noProof="0" dirty="0">
                <a:ln>
                  <a:noFill/>
                </a:ln>
                <a:solidFill>
                  <a:srgbClr val="CC0000"/>
                </a:solidFill>
                <a:effectLst/>
                <a:uLnTx/>
                <a:uFillTx/>
                <a:latin typeface="Arial" pitchFamily="34" charset="0"/>
                <a:ea typeface="+mn-ea"/>
                <a:cs typeface="+mn-cs"/>
              </a:rPr>
              <a:t>The correct answer is E </a:t>
            </a:r>
          </a:p>
        </p:txBody>
      </p:sp>
      <p:pic>
        <p:nvPicPr>
          <p:cNvPr id="7" name="Picture 14">
            <a:extLst>
              <a:ext uri="{FF2B5EF4-FFF2-40B4-BE49-F238E27FC236}">
                <a16:creationId xmlns:a16="http://schemas.microsoft.com/office/drawing/2014/main" id="{15AF21EE-DE9D-4EF3-8EA2-755F26CAF37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08046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ChangeArrowheads="1"/>
          </p:cNvSpPr>
          <p:nvPr/>
        </p:nvSpPr>
        <p:spPr bwMode="auto">
          <a:xfrm>
            <a:off x="-81645" y="2247371"/>
            <a:ext cx="9993941"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nchor="b" anchorCtr="1"/>
          <a:lstStyle>
            <a:lvl1pPr marL="762000" indent="-762000" eaLnBrk="0" hangingPunct="0">
              <a:spcBef>
                <a:spcPct val="20000"/>
              </a:spcBef>
              <a:buChar char="•"/>
              <a:defRPr sz="3200">
                <a:solidFill>
                  <a:schemeClr val="bg1"/>
                </a:solidFill>
                <a:latin typeface="Times New Roman" pitchFamily="18" charset="0"/>
              </a:defRPr>
            </a:lvl1pPr>
            <a:lvl2pPr marL="1219200" indent="-7620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642938" marR="0" lvl="0" indent="-642938" algn="l" defTabSz="771525" rtl="0" eaLnBrk="0" fontAlgn="base" latinLnBrk="0" hangingPunct="0">
              <a:lnSpc>
                <a:spcPct val="11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Following statement is </a:t>
            </a:r>
            <a:r>
              <a:rPr lang="en-US" altLang="en-US" sz="2250" b="1" noProof="0" dirty="0">
                <a:solidFill>
                  <a:srgbClr val="FFFFFF"/>
                </a:solidFill>
                <a:latin typeface="Arial" pitchFamily="34" charset="0"/>
                <a:cs typeface="Arial" pitchFamily="34" charset="0"/>
              </a:rPr>
              <a:t>f</a:t>
            </a:r>
            <a:r>
              <a:rPr lang="en-US" altLang="en-US" sz="2250" b="1" dirty="0">
                <a:solidFill>
                  <a:srgbClr val="FFFFFF"/>
                </a:solidFill>
                <a:latin typeface="Arial" pitchFamily="34" charset="0"/>
                <a:cs typeface="Arial" pitchFamily="34" charset="0"/>
              </a:rPr>
              <a:t>alse </a:t>
            </a: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regarding the changing landscape</a:t>
            </a:r>
            <a:r>
              <a:rPr lang="en-US" altLang="en-US" sz="2250" b="1" dirty="0">
                <a:solidFill>
                  <a:srgbClr val="FFFFFF"/>
                </a:solidFill>
                <a:latin typeface="Arial" pitchFamily="34" charset="0"/>
                <a:cs typeface="Arial" pitchFamily="34" charset="0"/>
              </a:rPr>
              <a:t> of calcium modification strategies since the introduction of IVL;</a:t>
            </a:r>
          </a:p>
          <a:p>
            <a:pPr marL="642938" marR="0" lvl="0" indent="-642938" algn="l" defTabSz="771525" rtl="0" eaLnBrk="0" fontAlgn="base" latinLnBrk="0" hangingPunct="0">
              <a:lnSpc>
                <a:spcPct val="110000"/>
              </a:lnSpc>
              <a:spcBef>
                <a:spcPct val="0"/>
              </a:spcBef>
              <a:spcAft>
                <a:spcPct val="0"/>
              </a:spcAft>
              <a:buClrTx/>
              <a:buSzTx/>
              <a:buFontTx/>
              <a:buNone/>
              <a:tabLst/>
              <a:defRPr/>
            </a:pPr>
            <a:r>
              <a:rPr lang="en-US" altLang="en-US" sz="2250" b="1" dirty="0">
                <a:solidFill>
                  <a:srgbClr val="FFFFFF"/>
                </a:solidFill>
                <a:latin typeface="Arial" pitchFamily="34" charset="0"/>
                <a:cs typeface="Arial" pitchFamily="34" charset="0"/>
              </a:rPr>
              <a:t>  </a:t>
            </a:r>
          </a:p>
          <a:p>
            <a:pPr marL="642938" marR="0" lvl="0" indent="-642938" algn="l" defTabSz="771525" rtl="0" eaLnBrk="0" fontAlgn="base" latinLnBrk="0" hangingPunct="0">
              <a:spcBef>
                <a:spcPct val="0"/>
              </a:spcBef>
              <a:spcAft>
                <a:spcPct val="0"/>
              </a:spcAft>
              <a:buClrTx/>
              <a:buSzTx/>
              <a:buFontTx/>
              <a:buNone/>
              <a:tabLst/>
              <a:defRPr/>
            </a:pPr>
            <a:r>
              <a:rPr lang="en-US" altLang="en-US" sz="2250" b="1" dirty="0">
                <a:solidFill>
                  <a:srgbClr val="FFFFFF"/>
                </a:solidFill>
                <a:latin typeface="Arial" pitchFamily="34" charset="0"/>
                <a:cs typeface="Arial" pitchFamily="34" charset="0"/>
              </a:rPr>
              <a:t>     A. There is a significant rise in the IVL use</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384343" marR="0" lvl="1" indent="0" algn="l" defTabSz="771525" rtl="0" eaLnBrk="0" fontAlgn="base" latinLnBrk="0" hangingPunct="0">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0" indent="0">
              <a:buNone/>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B. There is significant decline in atherectomies since IVL introduction</a:t>
            </a:r>
            <a:endParaRPr lang="en-US" sz="2250" b="1" dirty="0">
              <a:latin typeface="Arial" panose="020B0604020202020204" pitchFamily="34" charset="0"/>
              <a:cs typeface="Arial" panose="020B0604020202020204" pitchFamily="34" charset="0"/>
            </a:endParaRPr>
          </a:p>
          <a:p>
            <a:pPr marL="1028700" marR="0" lvl="1" indent="-642938" algn="l" defTabSz="771525" rtl="0" eaLnBrk="0" fontAlgn="base" latinLnBrk="0" hangingPunct="0">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C. Device combinations strategies are increasing</a:t>
            </a:r>
          </a:p>
          <a:p>
            <a:pPr marL="1028700" marR="0" lvl="1" indent="-642938" algn="l" defTabSz="771525" rtl="0" eaLnBrk="0" fontAlgn="base" latinLnBrk="0" hangingPunct="0">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D. Overall procedural/in-hospital complications have decreased since IVL introduction</a:t>
            </a:r>
          </a:p>
          <a:p>
            <a:pPr marL="1028700" marR="0" lvl="1" indent="-642938" algn="l" defTabSz="771525" rtl="0" eaLnBrk="0" fontAlgn="base" latinLnBrk="0" hangingPunct="0">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p>
          <a:p>
            <a:pPr marL="1028700" marR="0" lvl="1" indent="-642938" algn="l" defTabSz="771525" rtl="0" eaLnBrk="0" fontAlgn="base" latinLnBrk="0" hangingPunct="0">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E. About 50% of the severely calcified lesions are currently undergoing Ca modification strategy</a:t>
            </a:r>
          </a:p>
        </p:txBody>
      </p:sp>
      <p:sp>
        <p:nvSpPr>
          <p:cNvPr id="191491" name="Rectangle 3"/>
          <p:cNvSpPr>
            <a:spLocks noGrp="1" noChangeArrowheads="1"/>
          </p:cNvSpPr>
          <p:nvPr>
            <p:ph type="title" idx="4294967295"/>
          </p:nvPr>
        </p:nvSpPr>
        <p:spPr>
          <a:xfrm>
            <a:off x="803672" y="197515"/>
            <a:ext cx="8679656" cy="621775"/>
          </a:xfrm>
        </p:spPr>
        <p:txBody>
          <a:bodyPr/>
          <a:lstStyle/>
          <a:p>
            <a:pPr>
              <a:lnSpc>
                <a:spcPct val="80000"/>
              </a:lnSpc>
            </a:pPr>
            <a:r>
              <a:rPr lang="en-US" altLang="en-US" sz="3600" dirty="0">
                <a:latin typeface="Arial" pitchFamily="34" charset="0"/>
                <a:cs typeface="Arial" pitchFamily="34" charset="0"/>
              </a:rPr>
              <a:t>Question # 3 </a:t>
            </a:r>
          </a:p>
        </p:txBody>
      </p:sp>
      <p:sp>
        <p:nvSpPr>
          <p:cNvPr id="6" name="Text Box 7"/>
          <p:cNvSpPr txBox="1">
            <a:spLocks noChangeArrowheads="1"/>
          </p:cNvSpPr>
          <p:nvPr/>
        </p:nvSpPr>
        <p:spPr bwMode="auto">
          <a:xfrm>
            <a:off x="564677" y="6165443"/>
            <a:ext cx="8587234" cy="43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771525" rtl="0" eaLnBrk="0" fontAlgn="base" latinLnBrk="0" hangingPunct="0">
              <a:lnSpc>
                <a:spcPct val="80000"/>
              </a:lnSpc>
              <a:spcBef>
                <a:spcPct val="20000"/>
              </a:spcBef>
              <a:spcAft>
                <a:spcPct val="0"/>
              </a:spcAft>
              <a:buClrTx/>
              <a:buSzTx/>
              <a:buFontTx/>
              <a:buNone/>
              <a:tabLst/>
              <a:defRPr/>
            </a:pPr>
            <a:r>
              <a:rPr kumimoji="0" lang="en-US" altLang="en-US" sz="3038" b="1" i="0" u="none" strike="noStrike" kern="1200" cap="none" spc="0" normalizeH="0" baseline="0" noProof="0" dirty="0">
                <a:ln>
                  <a:noFill/>
                </a:ln>
                <a:solidFill>
                  <a:srgbClr val="CC0000"/>
                </a:solidFill>
                <a:effectLst/>
                <a:uLnTx/>
                <a:uFillTx/>
                <a:latin typeface="Arial" pitchFamily="34" charset="0"/>
                <a:ea typeface="+mn-ea"/>
                <a:cs typeface="+mn-cs"/>
              </a:rPr>
              <a:t>The correct answer is </a:t>
            </a:r>
            <a:r>
              <a:rPr lang="en-US" altLang="en-US" sz="3038" b="1" dirty="0">
                <a:solidFill>
                  <a:srgbClr val="CC0000"/>
                </a:solidFill>
                <a:latin typeface="Arial" pitchFamily="34" charset="0"/>
              </a:rPr>
              <a:t>D</a:t>
            </a:r>
            <a:r>
              <a:rPr kumimoji="0" lang="en-US" altLang="en-US" sz="3038" b="1" i="0" u="none" strike="noStrike" kern="1200" cap="none" spc="0" normalizeH="0" baseline="0" noProof="0" dirty="0">
                <a:ln>
                  <a:noFill/>
                </a:ln>
                <a:solidFill>
                  <a:srgbClr val="CC0000"/>
                </a:solidFill>
                <a:effectLst/>
                <a:uLnTx/>
                <a:uFillTx/>
                <a:latin typeface="Arial" pitchFamily="34" charset="0"/>
                <a:ea typeface="+mn-ea"/>
                <a:cs typeface="+mn-cs"/>
              </a:rPr>
              <a:t> </a:t>
            </a:r>
          </a:p>
        </p:txBody>
      </p:sp>
      <p:pic>
        <p:nvPicPr>
          <p:cNvPr id="7" name="Picture 14">
            <a:extLst>
              <a:ext uri="{FF2B5EF4-FFF2-40B4-BE49-F238E27FC236}">
                <a16:creationId xmlns:a16="http://schemas.microsoft.com/office/drawing/2014/main" id="{B512E664-B91F-47C5-BC84-94A1F05D051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92037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812" y="609600"/>
            <a:ext cx="4737969" cy="594459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981" y="609600"/>
            <a:ext cx="4995144" cy="5944591"/>
          </a:xfrm>
          <a:prstGeom prst="rect">
            <a:avLst/>
          </a:prstGeom>
        </p:spPr>
      </p:pic>
      <p:pic>
        <p:nvPicPr>
          <p:cNvPr id="5" name="Picture 14">
            <a:extLst>
              <a:ext uri="{FF2B5EF4-FFF2-40B4-BE49-F238E27FC236}">
                <a16:creationId xmlns:a16="http://schemas.microsoft.com/office/drawing/2014/main" id="{AD1E3DAF-94DC-4D9D-9976-564D15DBA88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136287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3435" y="32351"/>
            <a:ext cx="945776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CBPTCA of the Prox LCx</a:t>
            </a:r>
          </a:p>
        </p:txBody>
      </p:sp>
      <p:pic>
        <p:nvPicPr>
          <p:cNvPr id="4" name="Pt MF R1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98594" y="688844"/>
            <a:ext cx="5905500" cy="5905500"/>
          </a:xfrm>
          <a:prstGeom prst="rect">
            <a:avLst/>
          </a:prstGeom>
        </p:spPr>
      </p:pic>
      <p:sp>
        <p:nvSpPr>
          <p:cNvPr id="5" name="TextBox 4"/>
          <p:cNvSpPr txBox="1"/>
          <p:nvPr/>
        </p:nvSpPr>
        <p:spPr>
          <a:xfrm>
            <a:off x="3120838" y="5136777"/>
            <a:ext cx="406101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NC TREK Neo 2.5/12mm @16atm 10 sec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Wolverine 2.5/6 mm @16atm 20 sec</a:t>
            </a:r>
          </a:p>
        </p:txBody>
      </p:sp>
      <p:pic>
        <p:nvPicPr>
          <p:cNvPr id="6" name="Picture 14">
            <a:extLst>
              <a:ext uri="{FF2B5EF4-FFF2-40B4-BE49-F238E27FC236}">
                <a16:creationId xmlns:a16="http://schemas.microsoft.com/office/drawing/2014/main" id="{3598F8B7-FA45-4847-92E8-C06A8C8B55F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46262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3435" y="32351"/>
            <a:ext cx="945776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Successful DES of Distal LCx</a:t>
            </a:r>
          </a:p>
        </p:txBody>
      </p:sp>
      <p:pic>
        <p:nvPicPr>
          <p:cNvPr id="4" name="Pt MF R2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51530" y="739587"/>
            <a:ext cx="5923429" cy="5923429"/>
          </a:xfrm>
          <a:prstGeom prst="rect">
            <a:avLst/>
          </a:prstGeom>
        </p:spPr>
      </p:pic>
      <p:sp>
        <p:nvSpPr>
          <p:cNvPr id="5" name="TextBox 4">
            <a:extLst>
              <a:ext uri="{FF2B5EF4-FFF2-40B4-BE49-F238E27FC236}">
                <a16:creationId xmlns:a16="http://schemas.microsoft.com/office/drawing/2014/main" id="{90CBADD1-D05A-475A-8533-C0EB41A28F3D}"/>
              </a:ext>
            </a:extLst>
          </p:cNvPr>
          <p:cNvSpPr txBox="1"/>
          <p:nvPr/>
        </p:nvSpPr>
        <p:spPr>
          <a:xfrm>
            <a:off x="3120838" y="5816046"/>
            <a:ext cx="4061011"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Promus Elite 2.25/12mm @16atm</a:t>
            </a:r>
          </a:p>
        </p:txBody>
      </p:sp>
      <p:pic>
        <p:nvPicPr>
          <p:cNvPr id="6" name="Picture 14">
            <a:extLst>
              <a:ext uri="{FF2B5EF4-FFF2-40B4-BE49-F238E27FC236}">
                <a16:creationId xmlns:a16="http://schemas.microsoft.com/office/drawing/2014/main" id="{A2A6BE08-B03A-4C47-9098-36D1733D7B2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92022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t MF R2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16184" y="607872"/>
            <a:ext cx="5909470" cy="5909470"/>
          </a:xfrm>
          <a:prstGeom prst="rect">
            <a:avLst/>
          </a:prstGeom>
        </p:spPr>
      </p:pic>
      <p:sp>
        <p:nvSpPr>
          <p:cNvPr id="5" name="TextBox 4"/>
          <p:cNvSpPr txBox="1"/>
          <p:nvPr/>
        </p:nvSpPr>
        <p:spPr>
          <a:xfrm>
            <a:off x="143435" y="32351"/>
            <a:ext cx="945776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Successful DES of </a:t>
            </a:r>
            <a:r>
              <a:rPr kumimoji="0" lang="en-US" sz="32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Prox</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LCx</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B398B2F1-7E09-4AAE-88E2-4B013BA4607E}"/>
              </a:ext>
            </a:extLst>
          </p:cNvPr>
          <p:cNvSpPr txBox="1"/>
          <p:nvPr/>
        </p:nvSpPr>
        <p:spPr>
          <a:xfrm>
            <a:off x="3120838" y="5816046"/>
            <a:ext cx="4061011"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Promus Elite 2.75/16mm @16atm</a:t>
            </a:r>
          </a:p>
        </p:txBody>
      </p:sp>
      <p:pic>
        <p:nvPicPr>
          <p:cNvPr id="6" name="Picture 14">
            <a:extLst>
              <a:ext uri="{FF2B5EF4-FFF2-40B4-BE49-F238E27FC236}">
                <a16:creationId xmlns:a16="http://schemas.microsoft.com/office/drawing/2014/main" id="{D8A6A507-E89B-4F6F-8992-13737848F8E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23354" y="-4762"/>
            <a:ext cx="46364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80716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9354ce58-e316-467c-9c75-51836ccb909d}"/>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CC99"/>
        </a:solidFill>
        <a:ln w="1905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3200" b="1"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FFCC99"/>
        </a:solidFill>
        <a:ln w="1905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3200" b="1"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alt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alt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21508</TotalTime>
  <Words>3751</Words>
  <Application>Microsoft Office PowerPoint</Application>
  <PresentationFormat>35mm Slides</PresentationFormat>
  <Paragraphs>658</Paragraphs>
  <Slides>64</Slides>
  <Notes>49</Notes>
  <HiddenSlides>0</HiddenSlides>
  <MMClips>6</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64</vt:i4>
      </vt:variant>
    </vt:vector>
  </HeadingPairs>
  <TitlesOfParts>
    <vt:vector size="83" baseType="lpstr">
      <vt:lpstr>微软雅黑</vt:lpstr>
      <vt:lpstr>宋体</vt:lpstr>
      <vt:lpstr>Arial</vt:lpstr>
      <vt:lpstr>Arial Bold</vt:lpstr>
      <vt:lpstr>Calibri</vt:lpstr>
      <vt:lpstr>Calibri Light</vt:lpstr>
      <vt:lpstr>돋움</vt:lpstr>
      <vt:lpstr>굴림</vt:lpstr>
      <vt:lpstr>Times New Roman</vt:lpstr>
      <vt:lpstr>Wingdings</vt:lpstr>
      <vt:lpstr>Wingdings 2</vt:lpstr>
      <vt:lpstr>ヒラギノ角ゴ Pro W3</vt:lpstr>
      <vt:lpstr>Office Theme</vt:lpstr>
      <vt:lpstr>Default Design</vt:lpstr>
      <vt:lpstr>1_BASIC SHARMA BLUE</vt:lpstr>
      <vt:lpstr>1_Default Design</vt:lpstr>
      <vt:lpstr>13_Default Design</vt:lpstr>
      <vt:lpstr>10_BASIC SHARMA BLUE</vt:lpstr>
      <vt:lpstr>2_Default Design</vt:lpstr>
      <vt:lpstr>PowerPoint Presentation</vt:lpstr>
      <vt:lpstr>PowerPoint Presentation</vt:lpstr>
      <vt:lpstr>PowerPoint Presentation</vt:lpstr>
      <vt:lpstr>CCC Live Case # 177</vt:lpstr>
      <vt:lpstr>PowerPoint Presentation</vt:lpstr>
      <vt:lpstr>PowerPoint Presentation</vt:lpstr>
      <vt:lpstr>PowerPoint Presentation</vt:lpstr>
      <vt:lpstr>PowerPoint Presentation</vt:lpstr>
      <vt:lpstr>PowerPoint Presentation</vt:lpstr>
      <vt:lpstr>PowerPoint Presentation</vt:lpstr>
      <vt:lpstr>CCC Live Case # 177</vt:lpstr>
      <vt:lpstr>PowerPoint Presentation</vt:lpstr>
      <vt:lpstr>Latest Issues in Coronary Intervention</vt:lpstr>
      <vt:lpstr>Latest Issues in Coronary Intervention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Latest Issues in Coronary Intervention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 Home Message: Recent Interventional Trials and Changing Landscape of Ca+ Modification after IVL</vt:lpstr>
      <vt:lpstr>Question # 1</vt:lpstr>
      <vt:lpstr>Question # 2</vt:lpstr>
      <vt:lpstr>Question # 3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Ramos, Elena</dc:creator>
  <cp:lastModifiedBy>Ramos, Elena</cp:lastModifiedBy>
  <cp:revision>1478</cp:revision>
  <cp:lastPrinted>2023-12-19T12:29:54Z</cp:lastPrinted>
  <dcterms:created xsi:type="dcterms:W3CDTF">2019-05-13T14:16:18Z</dcterms:created>
  <dcterms:modified xsi:type="dcterms:W3CDTF">2024-03-19T11:42:15Z</dcterms:modified>
</cp:coreProperties>
</file>