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6.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7.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8.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9.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0.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1.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media/image47.jpg" ContentType="image/jpg"/>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77" r:id="rId1"/>
    <p:sldMasterId id="2147483791" r:id="rId2"/>
    <p:sldMasterId id="2147484017" r:id="rId3"/>
    <p:sldMasterId id="2147484029" r:id="rId4"/>
    <p:sldMasterId id="2147484042" r:id="rId5"/>
    <p:sldMasterId id="2147484074" r:id="rId6"/>
    <p:sldMasterId id="2147484105" r:id="rId7"/>
    <p:sldMasterId id="2147484118" r:id="rId8"/>
    <p:sldMasterId id="2147484130" r:id="rId9"/>
    <p:sldMasterId id="2147484143" r:id="rId10"/>
    <p:sldMasterId id="2147484155" r:id="rId11"/>
    <p:sldMasterId id="2147484168" r:id="rId12"/>
  </p:sldMasterIdLst>
  <p:notesMasterIdLst>
    <p:notesMasterId r:id="rId77"/>
  </p:notesMasterIdLst>
  <p:sldIdLst>
    <p:sldId id="627" r:id="rId13"/>
    <p:sldId id="625" r:id="rId14"/>
    <p:sldId id="626" r:id="rId15"/>
    <p:sldId id="607" r:id="rId16"/>
    <p:sldId id="615" r:id="rId17"/>
    <p:sldId id="608" r:id="rId18"/>
    <p:sldId id="363" r:id="rId19"/>
    <p:sldId id="610" r:id="rId20"/>
    <p:sldId id="611" r:id="rId21"/>
    <p:sldId id="614" r:id="rId22"/>
    <p:sldId id="628" r:id="rId23"/>
    <p:sldId id="632" r:id="rId24"/>
    <p:sldId id="633" r:id="rId25"/>
    <p:sldId id="667" r:id="rId26"/>
    <p:sldId id="701" r:id="rId27"/>
    <p:sldId id="702" r:id="rId28"/>
    <p:sldId id="703" r:id="rId29"/>
    <p:sldId id="706" r:id="rId30"/>
    <p:sldId id="708" r:id="rId31"/>
    <p:sldId id="639" r:id="rId32"/>
    <p:sldId id="640" r:id="rId33"/>
    <p:sldId id="648" r:id="rId34"/>
    <p:sldId id="651" r:id="rId35"/>
    <p:sldId id="653" r:id="rId36"/>
    <p:sldId id="696" r:id="rId37"/>
    <p:sldId id="654" r:id="rId38"/>
    <p:sldId id="672" r:id="rId39"/>
    <p:sldId id="673" r:id="rId40"/>
    <p:sldId id="674" r:id="rId41"/>
    <p:sldId id="677" r:id="rId42"/>
    <p:sldId id="678" r:id="rId43"/>
    <p:sldId id="679" r:id="rId44"/>
    <p:sldId id="680" r:id="rId45"/>
    <p:sldId id="681" r:id="rId46"/>
    <p:sldId id="682" r:id="rId47"/>
    <p:sldId id="683" r:id="rId48"/>
    <p:sldId id="685" r:id="rId49"/>
    <p:sldId id="686" r:id="rId50"/>
    <p:sldId id="688" r:id="rId51"/>
    <p:sldId id="689" r:id="rId52"/>
    <p:sldId id="690" r:id="rId53"/>
    <p:sldId id="691" r:id="rId54"/>
    <p:sldId id="692" r:id="rId55"/>
    <p:sldId id="693" r:id="rId56"/>
    <p:sldId id="694" r:id="rId57"/>
    <p:sldId id="697" r:id="rId58"/>
    <p:sldId id="698" r:id="rId59"/>
    <p:sldId id="699" r:id="rId60"/>
    <p:sldId id="700" r:id="rId61"/>
    <p:sldId id="660" r:id="rId62"/>
    <p:sldId id="661" r:id="rId63"/>
    <p:sldId id="662" r:id="rId64"/>
    <p:sldId id="663" r:id="rId65"/>
    <p:sldId id="669" r:id="rId66"/>
    <p:sldId id="670" r:id="rId67"/>
    <p:sldId id="671" r:id="rId68"/>
    <p:sldId id="709" r:id="rId69"/>
    <p:sldId id="710" r:id="rId70"/>
    <p:sldId id="664" r:id="rId71"/>
    <p:sldId id="665" r:id="rId72"/>
    <p:sldId id="666" r:id="rId73"/>
    <p:sldId id="621" r:id="rId74"/>
    <p:sldId id="622" r:id="rId75"/>
    <p:sldId id="623" r:id="rId76"/>
  </p:sldIdLst>
  <p:sldSz cx="10287000" cy="6858000" type="35mm"/>
  <p:notesSz cx="7010400" cy="9296400"/>
  <p:embeddedFontLst>
    <p:embeddedFont>
      <p:font typeface="Calibri" panose="020F0502020204030204" pitchFamily="34" charset="0"/>
      <p:regular r:id="rId78"/>
      <p:bold r:id="rId79"/>
      <p:italic r:id="rId80"/>
      <p:boldItalic r:id="rId81"/>
    </p:embeddedFont>
    <p:embeddedFont>
      <p:font typeface="Calibri Light" panose="020F0302020204030204" pitchFamily="34" charset="0"/>
      <p:regular r:id="rId82"/>
      <p:italic r:id="rId83"/>
    </p:embeddedFont>
    <p:embeddedFont>
      <p:font typeface="Roboto" panose="020F0502020204030204" pitchFamily="2" charset="0"/>
      <p:regular r:id="rId84"/>
    </p:embeddedFont>
    <p:embeddedFont>
      <p:font typeface="Segoe UI Symbol" panose="020B0502040204020203" pitchFamily="34" charset="0"/>
      <p:regular r:id="rId85"/>
    </p:embeddedFont>
  </p:embeddedFontLst>
  <p:defaultTextStyle>
    <a:defPPr>
      <a:defRPr lang="en-US"/>
    </a:defPPr>
    <a:lvl1pPr marL="0" algn="l" defTabSz="548640" rtl="0" eaLnBrk="1" latinLnBrk="0" hangingPunct="1">
      <a:defRPr sz="2160" kern="1200">
        <a:solidFill>
          <a:schemeClr val="tx1"/>
        </a:solidFill>
        <a:latin typeface="+mn-lt"/>
        <a:ea typeface="+mn-ea"/>
        <a:cs typeface="+mn-cs"/>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BCCFF"/>
    <a:srgbClr val="A7E8FF"/>
    <a:srgbClr val="5B5BD7"/>
    <a:srgbClr val="0000FF"/>
    <a:srgbClr val="009AD0"/>
    <a:srgbClr val="659A2A"/>
    <a:srgbClr val="00FFFF"/>
    <a:srgbClr val="72AF2F"/>
    <a:srgbClr val="00CC99"/>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15" autoAdjust="0"/>
    <p:restoredTop sz="94660"/>
  </p:normalViewPr>
  <p:slideViewPr>
    <p:cSldViewPr snapToGrid="0">
      <p:cViewPr varScale="1">
        <p:scale>
          <a:sx n="92" d="100"/>
          <a:sy n="92" d="100"/>
        </p:scale>
        <p:origin x="1176" y="108"/>
      </p:cViewPr>
      <p:guideLst/>
    </p:cSldViewPr>
  </p:slideViewPr>
  <p:notesTextViewPr>
    <p:cViewPr>
      <p:scale>
        <a:sx n="3" d="2"/>
        <a:sy n="3" d="2"/>
      </p:scale>
      <p:origin x="0" y="0"/>
    </p:cViewPr>
  </p:notesTextViewPr>
  <p:sorterViewPr>
    <p:cViewPr varScale="1">
      <p:scale>
        <a:sx n="1" d="1"/>
        <a:sy n="1" d="1"/>
      </p:scale>
      <p:origin x="0" y="-2508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slide" Target="slides/slide43.xml"/><Relationship Id="rId63" Type="http://schemas.openxmlformats.org/officeDocument/2006/relationships/slide" Target="slides/slide51.xml"/><Relationship Id="rId68" Type="http://schemas.openxmlformats.org/officeDocument/2006/relationships/slide" Target="slides/slide56.xml"/><Relationship Id="rId76" Type="http://schemas.openxmlformats.org/officeDocument/2006/relationships/slide" Target="slides/slide64.xml"/><Relationship Id="rId84" Type="http://schemas.openxmlformats.org/officeDocument/2006/relationships/font" Target="fonts/font7.fntdata"/><Relationship Id="rId89"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59.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slide" Target="slides/slide54.xml"/><Relationship Id="rId74" Type="http://schemas.openxmlformats.org/officeDocument/2006/relationships/slide" Target="slides/slide62.xml"/><Relationship Id="rId79" Type="http://schemas.openxmlformats.org/officeDocument/2006/relationships/font" Target="fonts/font2.fntdata"/><Relationship Id="rId87"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49.xml"/><Relationship Id="rId82" Type="http://schemas.openxmlformats.org/officeDocument/2006/relationships/font" Target="fonts/font5.fntdata"/><Relationship Id="rId90" Type="http://schemas.microsoft.com/office/2016/11/relationships/changesInfo" Target="changesInfos/changesInfo1.xml"/><Relationship Id="rId19" Type="http://schemas.openxmlformats.org/officeDocument/2006/relationships/slide" Target="slides/slide7.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slide" Target="slides/slide57.xml"/><Relationship Id="rId77"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80" Type="http://schemas.openxmlformats.org/officeDocument/2006/relationships/font" Target="fonts/font3.fntdata"/><Relationship Id="rId85" Type="http://schemas.openxmlformats.org/officeDocument/2006/relationships/font" Target="fonts/font8.fntdata"/><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openxmlformats.org/officeDocument/2006/relationships/font" Target="fonts/font6.fntdata"/><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font" Target="fonts/font1.fntdata"/><Relationship Id="rId81" Type="http://schemas.openxmlformats.org/officeDocument/2006/relationships/font" Target="fonts/font4.fntdata"/><Relationship Id="rId86"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dinbox SBI" userId="dd5109c2a4cd4bf2" providerId="LiveId" clId="{7E60BFFB-9A31-4D8F-AB6E-CB4E68634EDF}"/>
    <pc:docChg chg="modSld">
      <pc:chgData name="Medinbox SBI" userId="dd5109c2a4cd4bf2" providerId="LiveId" clId="{7E60BFFB-9A31-4D8F-AB6E-CB4E68634EDF}" dt="2023-12-12T14:05:32.364" v="27" actId="20577"/>
      <pc:docMkLst>
        <pc:docMk/>
      </pc:docMkLst>
      <pc:sldChg chg="modSp mod">
        <pc:chgData name="Medinbox SBI" userId="dd5109c2a4cd4bf2" providerId="LiveId" clId="{7E60BFFB-9A31-4D8F-AB6E-CB4E68634EDF}" dt="2023-12-12T14:05:32.364" v="27" actId="20577"/>
        <pc:sldMkLst>
          <pc:docMk/>
          <pc:sldMk cId="3491149775" sldId="625"/>
        </pc:sldMkLst>
        <pc:spChg chg="mod">
          <ac:chgData name="Medinbox SBI" userId="dd5109c2a4cd4bf2" providerId="LiveId" clId="{7E60BFFB-9A31-4D8F-AB6E-CB4E68634EDF}" dt="2023-12-12T14:05:32.364" v="27" actId="20577"/>
          <ac:spMkLst>
            <pc:docMk/>
            <pc:sldMk cId="3491149775" sldId="625"/>
            <ac:spMk id="2" creationId="{00000000-0000-0000-0000-000000000000}"/>
          </ac:spMkLst>
        </pc:spChg>
      </pc:sldChg>
    </pc:docChg>
  </pc:docChgLst>
</pc:chgInfo>
</file>

<file path=ppt/charts/_rels/chart1.xml.rels><?xml version="1.0" encoding="UTF-8" standalone="yes"?>
<Relationships xmlns="http://schemas.openxmlformats.org/package/2006/relationships"><Relationship Id="rId2" Type="http://schemas.openxmlformats.org/officeDocument/2006/relationships/oleObject" Target="Chart%20in%20Microsoft%20PowerPoint"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view3D>
      <c:rotX val="0"/>
      <c:rotY val="0"/>
      <c:rAngAx val="1"/>
    </c:view3D>
    <c:floor>
      <c:thickness val="0"/>
    </c:floor>
    <c:sideWall>
      <c:thickness val="0"/>
    </c:sideWall>
    <c:backWall>
      <c:thickness val="0"/>
    </c:backWall>
    <c:plotArea>
      <c:layout/>
      <c:bar3DChart>
        <c:barDir val="col"/>
        <c:grouping val="clustered"/>
        <c:varyColors val="0"/>
        <c:ser>
          <c:idx val="0"/>
          <c:order val="0"/>
          <c:tx>
            <c:strRef>
              <c:f>'[Chart in Microsoft PowerPoint]Sheet1'!$B$1</c:f>
              <c:strCache>
                <c:ptCount val="1"/>
                <c:pt idx="0">
                  <c:v>ViV</c:v>
                </c:pt>
              </c:strCache>
            </c:strRef>
          </c:tx>
          <c:spPr>
            <a:solidFill>
              <a:srgbClr val="00FFFF"/>
            </a:solidFill>
          </c:spPr>
          <c:invertIfNegative val="0"/>
          <c:dLbls>
            <c:spPr>
              <a:noFill/>
              <a:ln>
                <a:noFill/>
              </a:ln>
              <a:effectLst/>
            </c:spPr>
            <c:txPr>
              <a:bodyPr/>
              <a:lstStyle/>
              <a:p>
                <a:pPr>
                  <a:defRPr sz="1200">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'[Chart in Microsoft PowerPoint]Sheet1'!$A$2:$A$7</c:f>
              <c:strCache>
                <c:ptCount val="6"/>
                <c:pt idx="0">
                  <c:v>Procedural success</c:v>
                </c:pt>
                <c:pt idx="1">
                  <c:v>Death at 30 Days</c:v>
                </c:pt>
                <c:pt idx="2">
                  <c:v>Stroke</c:v>
                </c:pt>
                <c:pt idx="3">
                  <c:v>Bleeding</c:v>
                </c:pt>
                <c:pt idx="4">
                  <c:v>Major vasc compl</c:v>
                </c:pt>
                <c:pt idx="5">
                  <c:v>AKI (Stage 2 or 3)</c:v>
                </c:pt>
              </c:strCache>
            </c:strRef>
          </c:cat>
          <c:val>
            <c:numRef>
              <c:f>'[Chart in Microsoft PowerPoint]Sheet1'!$B$2:$B$7</c:f>
              <c:numCache>
                <c:formatCode>General</c:formatCode>
                <c:ptCount val="6"/>
                <c:pt idx="0">
                  <c:v>73.599999999999994</c:v>
                </c:pt>
                <c:pt idx="1">
                  <c:v>6.2</c:v>
                </c:pt>
                <c:pt idx="2">
                  <c:v>2.2000000000000002</c:v>
                </c:pt>
                <c:pt idx="3">
                  <c:v>2.2000000000000002</c:v>
                </c:pt>
                <c:pt idx="4">
                  <c:v>1.6</c:v>
                </c:pt>
                <c:pt idx="5">
                  <c:v>4.3</c:v>
                </c:pt>
              </c:numCache>
            </c:numRef>
          </c:val>
          <c:extLst>
            <c:ext xmlns:c16="http://schemas.microsoft.com/office/drawing/2014/chart" uri="{C3380CC4-5D6E-409C-BE32-E72D297353CC}">
              <c16:uniqueId val="{00000000-1EED-4060-B7B4-3EA0665BF2CA}"/>
            </c:ext>
          </c:extLst>
        </c:ser>
        <c:ser>
          <c:idx val="1"/>
          <c:order val="1"/>
          <c:tx>
            <c:strRef>
              <c:f>'[Chart in Microsoft PowerPoint]Sheet1'!$C$1</c:f>
              <c:strCache>
                <c:ptCount val="1"/>
                <c:pt idx="0">
                  <c:v>ViR</c:v>
                </c:pt>
              </c:strCache>
            </c:strRef>
          </c:tx>
          <c:spPr>
            <a:solidFill>
              <a:srgbClr val="F87446"/>
            </a:solidFill>
          </c:spPr>
          <c:invertIfNegative val="0"/>
          <c:dLbls>
            <c:dLbl>
              <c:idx val="2"/>
              <c:tx>
                <c:rich>
                  <a:bodyPr/>
                  <a:lstStyle/>
                  <a:p>
                    <a:r>
                      <a:rPr lang="en-US"/>
                      <a:t>0.0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1EED-4060-B7B4-3EA0665BF2CA}"/>
                </c:ext>
              </c:extLst>
            </c:dLbl>
            <c:spPr>
              <a:noFill/>
              <a:ln>
                <a:noFill/>
              </a:ln>
              <a:effectLst/>
            </c:spPr>
            <c:txPr>
              <a:bodyPr/>
              <a:lstStyle/>
              <a:p>
                <a:pPr>
                  <a:defRPr sz="12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'[Chart in Microsoft PowerPoint]Sheet1'!$A$2:$A$7</c:f>
              <c:strCache>
                <c:ptCount val="6"/>
                <c:pt idx="0">
                  <c:v>Procedural success</c:v>
                </c:pt>
                <c:pt idx="1">
                  <c:v>Death at 30 Days</c:v>
                </c:pt>
                <c:pt idx="2">
                  <c:v>Stroke</c:v>
                </c:pt>
                <c:pt idx="3">
                  <c:v>Bleeding</c:v>
                </c:pt>
                <c:pt idx="4">
                  <c:v>Major vasc compl</c:v>
                </c:pt>
                <c:pt idx="5">
                  <c:v>AKI (Stage 2 or 3)</c:v>
                </c:pt>
              </c:strCache>
            </c:strRef>
          </c:cat>
          <c:val>
            <c:numRef>
              <c:f>'[Chart in Microsoft PowerPoint]Sheet1'!$C$2:$C$7</c:f>
              <c:numCache>
                <c:formatCode>General</c:formatCode>
                <c:ptCount val="6"/>
                <c:pt idx="0">
                  <c:v>58.2</c:v>
                </c:pt>
                <c:pt idx="1">
                  <c:v>9.9</c:v>
                </c:pt>
                <c:pt idx="2">
                  <c:v>0</c:v>
                </c:pt>
                <c:pt idx="3">
                  <c:v>6.4</c:v>
                </c:pt>
                <c:pt idx="4">
                  <c:v>3.5</c:v>
                </c:pt>
                <c:pt idx="5">
                  <c:v>9.1999999999999993</c:v>
                </c:pt>
              </c:numCache>
            </c:numRef>
          </c:val>
          <c:extLst>
            <c:ext xmlns:c16="http://schemas.microsoft.com/office/drawing/2014/chart" uri="{C3380CC4-5D6E-409C-BE32-E72D297353CC}">
              <c16:uniqueId val="{00000002-1EED-4060-B7B4-3EA0665BF2CA}"/>
            </c:ext>
          </c:extLst>
        </c:ser>
        <c:ser>
          <c:idx val="2"/>
          <c:order val="2"/>
          <c:tx>
            <c:strRef>
              <c:f>'[Chart in Microsoft PowerPoint]Sheet1'!$D$1</c:f>
              <c:strCache>
                <c:ptCount val="1"/>
                <c:pt idx="0">
                  <c:v>ViMAC</c:v>
                </c:pt>
              </c:strCache>
            </c:strRef>
          </c:tx>
          <c:invertIfNegative val="0"/>
          <c:dLbls>
            <c:spPr>
              <a:noFill/>
              <a:ln>
                <a:noFill/>
              </a:ln>
              <a:effectLst/>
            </c:spPr>
            <c:txPr>
              <a:bodyPr/>
              <a:lstStyle/>
              <a:p>
                <a:pPr>
                  <a:defRPr sz="12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'[Chart in Microsoft PowerPoint]Sheet1'!$A$2:$A$7</c:f>
              <c:strCache>
                <c:ptCount val="6"/>
                <c:pt idx="0">
                  <c:v>Procedural success</c:v>
                </c:pt>
                <c:pt idx="1">
                  <c:v>Death at 30 Days</c:v>
                </c:pt>
                <c:pt idx="2">
                  <c:v>Stroke</c:v>
                </c:pt>
                <c:pt idx="3">
                  <c:v>Bleeding</c:v>
                </c:pt>
                <c:pt idx="4">
                  <c:v>Major vasc compl</c:v>
                </c:pt>
                <c:pt idx="5">
                  <c:v>AKI (Stage 2 or 3)</c:v>
                </c:pt>
              </c:strCache>
            </c:strRef>
          </c:cat>
          <c:val>
            <c:numRef>
              <c:f>'[Chart in Microsoft PowerPoint]Sheet1'!$D$2:$D$7</c:f>
              <c:numCache>
                <c:formatCode>General</c:formatCode>
                <c:ptCount val="6"/>
                <c:pt idx="0">
                  <c:v>41.4</c:v>
                </c:pt>
                <c:pt idx="1">
                  <c:v>34.5</c:v>
                </c:pt>
                <c:pt idx="2">
                  <c:v>3.4</c:v>
                </c:pt>
                <c:pt idx="3">
                  <c:v>3.4</c:v>
                </c:pt>
                <c:pt idx="4">
                  <c:v>6.9</c:v>
                </c:pt>
                <c:pt idx="5">
                  <c:v>12.1</c:v>
                </c:pt>
              </c:numCache>
            </c:numRef>
          </c:val>
          <c:extLst>
            <c:ext xmlns:c16="http://schemas.microsoft.com/office/drawing/2014/chart" uri="{C3380CC4-5D6E-409C-BE32-E72D297353CC}">
              <c16:uniqueId val="{00000003-1EED-4060-B7B4-3EA0665BF2CA}"/>
            </c:ext>
          </c:extLst>
        </c:ser>
        <c:dLbls>
          <c:showLegendKey val="0"/>
          <c:showVal val="0"/>
          <c:showCatName val="0"/>
          <c:showSerName val="0"/>
          <c:showPercent val="0"/>
          <c:showBubbleSize val="0"/>
        </c:dLbls>
        <c:gapWidth val="90"/>
        <c:shape val="cylinder"/>
        <c:axId val="98875648"/>
        <c:axId val="98889728"/>
        <c:axId val="0"/>
      </c:bar3DChart>
      <c:catAx>
        <c:axId val="98875648"/>
        <c:scaling>
          <c:orientation val="minMax"/>
        </c:scaling>
        <c:delete val="0"/>
        <c:axPos val="b"/>
        <c:numFmt formatCode="General" sourceLinked="0"/>
        <c:majorTickMark val="out"/>
        <c:minorTickMark val="none"/>
        <c:tickLblPos val="nextTo"/>
        <c:spPr>
          <a:ln w="22225">
            <a:solidFill>
              <a:srgbClr val="FFFFFF"/>
            </a:solidFill>
          </a:ln>
        </c:spPr>
        <c:txPr>
          <a:bodyPr/>
          <a:lstStyle/>
          <a:p>
            <a:pPr>
              <a:defRPr sz="1600"/>
            </a:pPr>
            <a:endParaRPr lang="en-US"/>
          </a:p>
        </c:txPr>
        <c:crossAx val="98889728"/>
        <c:crosses val="autoZero"/>
        <c:auto val="1"/>
        <c:lblAlgn val="ctr"/>
        <c:lblOffset val="5"/>
        <c:noMultiLvlLbl val="0"/>
      </c:catAx>
      <c:valAx>
        <c:axId val="98889728"/>
        <c:scaling>
          <c:orientation val="minMax"/>
          <c:max val="80"/>
        </c:scaling>
        <c:delete val="0"/>
        <c:axPos val="l"/>
        <c:numFmt formatCode="General" sourceLinked="1"/>
        <c:majorTickMark val="out"/>
        <c:minorTickMark val="none"/>
        <c:tickLblPos val="nextTo"/>
        <c:spPr>
          <a:ln w="22225">
            <a:solidFill>
              <a:srgbClr val="FFFFFF"/>
            </a:solidFill>
          </a:ln>
        </c:spPr>
        <c:crossAx val="98875648"/>
        <c:crosses val="autoZero"/>
        <c:crossBetween val="between"/>
        <c:majorUnit val="20"/>
      </c:valAx>
    </c:plotArea>
    <c:plotVisOnly val="1"/>
    <c:dispBlanksAs val="gap"/>
    <c:showDLblsOverMax val="0"/>
  </c:chart>
  <c:txPr>
    <a:bodyPr/>
    <a:lstStyle/>
    <a:p>
      <a:pPr>
        <a:defRPr sz="1400" b="1">
          <a:solidFill>
            <a:schemeClr val="bg1"/>
          </a:solidFill>
          <a:latin typeface="Arial" pitchFamily="34" charset="0"/>
          <a:cs typeface="Arial" pitchFamily="34" charset="0"/>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30-days (n=103)</c:v>
                </c:pt>
              </c:strCache>
            </c:strRef>
          </c:tx>
          <c:spPr>
            <a:solidFill>
              <a:srgbClr val="FF9900"/>
            </a:solidFill>
            <a:ln>
              <a:noFill/>
            </a:ln>
            <a:effectLst/>
            <a:scene3d>
              <a:camera prst="orthographicFront"/>
              <a:lightRig rig="threePt" dir="t"/>
            </a:scene3d>
            <a:sp3d>
              <a:bevelT/>
            </a:sp3d>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Death</c:v>
                </c:pt>
                <c:pt idx="1">
                  <c:v>Stroke</c:v>
                </c:pt>
                <c:pt idx="2">
                  <c:v>MI</c:v>
                </c:pt>
                <c:pt idx="3">
                  <c:v>Post-op re-intervention</c:v>
                </c:pt>
                <c:pt idx="4">
                  <c:v>Major bleeding</c:v>
                </c:pt>
              </c:strCache>
            </c:strRef>
          </c:cat>
          <c:val>
            <c:numRef>
              <c:f>Sheet1!$B$2:$B$6</c:f>
              <c:numCache>
                <c:formatCode>General</c:formatCode>
                <c:ptCount val="5"/>
                <c:pt idx="0">
                  <c:v>11</c:v>
                </c:pt>
                <c:pt idx="1">
                  <c:v>3.1</c:v>
                </c:pt>
                <c:pt idx="2">
                  <c:v>0</c:v>
                </c:pt>
                <c:pt idx="3">
                  <c:v>1.1000000000000001</c:v>
                </c:pt>
                <c:pt idx="4">
                  <c:v>25.1</c:v>
                </c:pt>
              </c:numCache>
            </c:numRef>
          </c:val>
          <c:extLst>
            <c:ext xmlns:c16="http://schemas.microsoft.com/office/drawing/2014/chart" uri="{C3380CC4-5D6E-409C-BE32-E72D297353CC}">
              <c16:uniqueId val="{00000000-DBBE-4A64-A57B-36A704A1631E}"/>
            </c:ext>
          </c:extLst>
        </c:ser>
        <c:ser>
          <c:idx val="1"/>
          <c:order val="1"/>
          <c:tx>
            <c:strRef>
              <c:f>Sheet1!$C$1</c:f>
              <c:strCache>
                <c:ptCount val="1"/>
                <c:pt idx="0">
                  <c:v>1-year (n=100)</c:v>
                </c:pt>
              </c:strCache>
            </c:strRef>
          </c:tx>
          <c:spPr>
            <a:solidFill>
              <a:srgbClr val="00FFFF"/>
            </a:solidFill>
            <a:ln>
              <a:noFill/>
            </a:ln>
            <a:effectLst/>
            <a:scene3d>
              <a:camera prst="orthographicFront"/>
              <a:lightRig rig="threePt" dir="t"/>
            </a:scene3d>
            <a:sp3d>
              <a:bevelT/>
            </a:sp3d>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Death</c:v>
                </c:pt>
                <c:pt idx="1">
                  <c:v>Stroke</c:v>
                </c:pt>
                <c:pt idx="2">
                  <c:v>MI</c:v>
                </c:pt>
                <c:pt idx="3">
                  <c:v>Post-op re-intervention</c:v>
                </c:pt>
                <c:pt idx="4">
                  <c:v>Major bleeding</c:v>
                </c:pt>
              </c:strCache>
            </c:strRef>
          </c:cat>
          <c:val>
            <c:numRef>
              <c:f>Sheet1!$C$2:$C$6</c:f>
              <c:numCache>
                <c:formatCode>General</c:formatCode>
                <c:ptCount val="5"/>
                <c:pt idx="0">
                  <c:v>27</c:v>
                </c:pt>
                <c:pt idx="1">
                  <c:v>5.4</c:v>
                </c:pt>
                <c:pt idx="2">
                  <c:v>2.2999999999999998</c:v>
                </c:pt>
                <c:pt idx="3">
                  <c:v>2.2000000000000002</c:v>
                </c:pt>
                <c:pt idx="4">
                  <c:v>32.4</c:v>
                </c:pt>
              </c:numCache>
            </c:numRef>
          </c:val>
          <c:extLst>
            <c:ext xmlns:c16="http://schemas.microsoft.com/office/drawing/2014/chart" uri="{C3380CC4-5D6E-409C-BE32-E72D297353CC}">
              <c16:uniqueId val="{00000001-DBBE-4A64-A57B-36A704A1631E}"/>
            </c:ext>
          </c:extLst>
        </c:ser>
        <c:dLbls>
          <c:showLegendKey val="0"/>
          <c:showVal val="0"/>
          <c:showCatName val="0"/>
          <c:showSerName val="0"/>
          <c:showPercent val="0"/>
          <c:showBubbleSize val="0"/>
        </c:dLbls>
        <c:gapWidth val="109"/>
        <c:overlap val="-9"/>
        <c:axId val="2088443392"/>
        <c:axId val="1942782080"/>
      </c:barChart>
      <c:catAx>
        <c:axId val="2088443392"/>
        <c:scaling>
          <c:orientation val="minMax"/>
        </c:scaling>
        <c:delete val="0"/>
        <c:axPos val="b"/>
        <c:numFmt formatCode="General" sourceLinked="1"/>
        <c:majorTickMark val="out"/>
        <c:minorTickMark val="none"/>
        <c:tickLblPos val="nextTo"/>
        <c:spPr>
          <a:noFill/>
          <a:ln w="22225" cap="flat" cmpd="sng" algn="ctr">
            <a:solidFill>
              <a:schemeClr val="bg1"/>
            </a:solidFill>
            <a:round/>
          </a:ln>
          <a:effectLst/>
        </c:spPr>
        <c:txPr>
          <a:bodyPr rot="-60000000" spcFirstLastPara="1" vertOverflow="ellipsis" vert="horz" wrap="square" anchor="ctr" anchorCtr="1"/>
          <a:lstStyle/>
          <a:p>
            <a:pPr>
              <a:defRPr sz="16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1942782080"/>
        <c:crosses val="autoZero"/>
        <c:auto val="1"/>
        <c:lblAlgn val="ctr"/>
        <c:lblOffset val="10"/>
        <c:noMultiLvlLbl val="0"/>
      </c:catAx>
      <c:valAx>
        <c:axId val="1942782080"/>
        <c:scaling>
          <c:orientation val="minMax"/>
        </c:scaling>
        <c:delete val="0"/>
        <c:axPos val="l"/>
        <c:numFmt formatCode="General" sourceLinked="1"/>
        <c:majorTickMark val="out"/>
        <c:minorTickMark val="none"/>
        <c:tickLblPos val="nextTo"/>
        <c:spPr>
          <a:noFill/>
          <a:ln w="22225">
            <a:solidFill>
              <a:schemeClr val="bg1"/>
            </a:solidFill>
          </a:ln>
          <a:effectLst/>
        </c:spPr>
        <c:txPr>
          <a:bodyPr rot="-60000000" spcFirstLastPara="1" vertOverflow="ellipsis" vert="horz" wrap="square" anchor="ctr" anchorCtr="1"/>
          <a:lstStyle/>
          <a:p>
            <a:pPr>
              <a:defRPr sz="16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2088443392"/>
        <c:crosses val="autoZero"/>
        <c:crossBetween val="between"/>
        <c:majorUnit val="10"/>
      </c:valAx>
      <c:spPr>
        <a:noFill/>
        <a:ln>
          <a:noFill/>
        </a:ln>
        <a:effectLst/>
      </c:spPr>
    </c:plotArea>
    <c:legend>
      <c:legendPos val="t"/>
      <c:overlay val="0"/>
      <c:spPr>
        <a:noFill/>
        <a:ln>
          <a:noFill/>
        </a:ln>
        <a:effectLst/>
      </c:spPr>
      <c:txPr>
        <a:bodyPr rot="0" spcFirstLastPara="1" vertOverflow="ellipsis" vert="horz" wrap="square" anchor="ctr" anchorCtr="1"/>
        <a:lstStyle/>
        <a:p>
          <a:pPr>
            <a:defRPr sz="18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5997733487620822E-2"/>
          <c:y val="8.3159667541557306E-2"/>
          <c:w val="0.75037703285159429"/>
          <c:h val="0.77119641294838137"/>
        </c:manualLayout>
      </c:layout>
      <c:barChart>
        <c:barDir val="col"/>
        <c:grouping val="stacked"/>
        <c:varyColors val="0"/>
        <c:ser>
          <c:idx val="0"/>
          <c:order val="0"/>
          <c:tx>
            <c:strRef>
              <c:f>Sheet1!$B$1</c:f>
              <c:strCache>
                <c:ptCount val="1"/>
                <c:pt idx="0">
                  <c:v>None/Trivial</c:v>
                </c:pt>
              </c:strCache>
            </c:strRef>
          </c:tx>
          <c:spPr>
            <a:solidFill>
              <a:schemeClr val="accent1">
                <a:lumMod val="75000"/>
              </a:schemeClr>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9-38B0-4C90-90D4-469B99F4F8EC}"/>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Baseline (N=100)</c:v>
                </c:pt>
                <c:pt idx="1">
                  <c:v>One-Month (N=86)</c:v>
                </c:pt>
                <c:pt idx="2">
                  <c:v>Six-Month (N-76)</c:v>
                </c:pt>
                <c:pt idx="3">
                  <c:v>1-Year (N=57)</c:v>
                </c:pt>
              </c:strCache>
            </c:strRef>
          </c:cat>
          <c:val>
            <c:numRef>
              <c:f>Sheet1!$B$2:$B$5</c:f>
              <c:numCache>
                <c:formatCode>General</c:formatCode>
                <c:ptCount val="4"/>
                <c:pt idx="0">
                  <c:v>0</c:v>
                </c:pt>
                <c:pt idx="1">
                  <c:v>97.7</c:v>
                </c:pt>
                <c:pt idx="2">
                  <c:v>94.7</c:v>
                </c:pt>
                <c:pt idx="3">
                  <c:v>89.5</c:v>
                </c:pt>
              </c:numCache>
            </c:numRef>
          </c:val>
          <c:extLst>
            <c:ext xmlns:c16="http://schemas.microsoft.com/office/drawing/2014/chart" uri="{C3380CC4-5D6E-409C-BE32-E72D297353CC}">
              <c16:uniqueId val="{00000000-38B0-4C90-90D4-469B99F4F8EC}"/>
            </c:ext>
          </c:extLst>
        </c:ser>
        <c:ser>
          <c:idx val="1"/>
          <c:order val="1"/>
          <c:tx>
            <c:strRef>
              <c:f>Sheet1!$C$1</c:f>
              <c:strCache>
                <c:ptCount val="1"/>
                <c:pt idx="0">
                  <c:v>1+</c:v>
                </c:pt>
              </c:strCache>
            </c:strRef>
          </c:tx>
          <c:spPr>
            <a:solidFill>
              <a:schemeClr val="accent1"/>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8-38B0-4C90-90D4-469B99F4F8EC}"/>
                </c:ext>
              </c:extLst>
            </c:dLbl>
            <c:dLbl>
              <c:idx val="1"/>
              <c:delete val="1"/>
              <c:extLst>
                <c:ext xmlns:c15="http://schemas.microsoft.com/office/drawing/2012/chart" uri="{CE6537A1-D6FC-4f65-9D91-7224C49458BB}"/>
                <c:ext xmlns:c16="http://schemas.microsoft.com/office/drawing/2014/chart" uri="{C3380CC4-5D6E-409C-BE32-E72D297353CC}">
                  <c16:uniqueId val="{0000000C-38B0-4C90-90D4-469B99F4F8EC}"/>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Baseline (N=100)</c:v>
                </c:pt>
                <c:pt idx="1">
                  <c:v>One-Month (N=86)</c:v>
                </c:pt>
                <c:pt idx="2">
                  <c:v>Six-Month (N-76)</c:v>
                </c:pt>
                <c:pt idx="3">
                  <c:v>1-Year (N=57)</c:v>
                </c:pt>
              </c:strCache>
            </c:strRef>
          </c:cat>
          <c:val>
            <c:numRef>
              <c:f>Sheet1!$C$2:$C$5</c:f>
              <c:numCache>
                <c:formatCode>General</c:formatCode>
                <c:ptCount val="4"/>
                <c:pt idx="0">
                  <c:v>0</c:v>
                </c:pt>
                <c:pt idx="1">
                  <c:v>0</c:v>
                </c:pt>
                <c:pt idx="2">
                  <c:v>5.3</c:v>
                </c:pt>
                <c:pt idx="3">
                  <c:v>7</c:v>
                </c:pt>
              </c:numCache>
            </c:numRef>
          </c:val>
          <c:extLst>
            <c:ext xmlns:c16="http://schemas.microsoft.com/office/drawing/2014/chart" uri="{C3380CC4-5D6E-409C-BE32-E72D297353CC}">
              <c16:uniqueId val="{00000001-38B0-4C90-90D4-469B99F4F8EC}"/>
            </c:ext>
          </c:extLst>
        </c:ser>
        <c:ser>
          <c:idx val="2"/>
          <c:order val="2"/>
          <c:tx>
            <c:strRef>
              <c:f>Sheet1!$D$1</c:f>
              <c:strCache>
                <c:ptCount val="1"/>
                <c:pt idx="0">
                  <c:v>2+</c:v>
                </c:pt>
              </c:strCache>
            </c:strRef>
          </c:tx>
          <c:spPr>
            <a:solidFill>
              <a:srgbClr val="FFFF00"/>
            </a:solidFill>
            <a:ln>
              <a:noFill/>
            </a:ln>
            <a:effectLst/>
          </c:spPr>
          <c:invertIfNegative val="0"/>
          <c:dLbls>
            <c:dLbl>
              <c:idx val="0"/>
              <c:layout>
                <c:manualLayout>
                  <c:x val="7.1050207229021736E-2"/>
                  <c:y val="-1.279494168010741E-2"/>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38B0-4C90-90D4-469B99F4F8EC}"/>
                </c:ext>
              </c:extLst>
            </c:dLbl>
            <c:dLbl>
              <c:idx val="1"/>
              <c:layout>
                <c:manualLayout>
                  <c:x val="-5.1524461637777515E-17"/>
                  <c:y val="-4.0699754096299223E-2"/>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38B0-4C90-90D4-469B99F4F8EC}"/>
                </c:ext>
              </c:extLst>
            </c:dLbl>
            <c:dLbl>
              <c:idx val="2"/>
              <c:delete val="1"/>
              <c:extLst>
                <c:ext xmlns:c15="http://schemas.microsoft.com/office/drawing/2012/chart" uri="{CE6537A1-D6FC-4f65-9D91-7224C49458BB}"/>
                <c:ext xmlns:c16="http://schemas.microsoft.com/office/drawing/2014/chart" uri="{C3380CC4-5D6E-409C-BE32-E72D297353CC}">
                  <c16:uniqueId val="{00000007-38B0-4C90-90D4-469B99F4F8EC}"/>
                </c:ext>
              </c:extLst>
            </c:dLbl>
            <c:dLbl>
              <c:idx val="3"/>
              <c:layout>
                <c:manualLayout>
                  <c:x val="-4.2156864697708721E-3"/>
                  <c:y val="-4.2234495814274638E-2"/>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38B0-4C90-90D4-469B99F4F8EC}"/>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19050" cap="flat" cmpd="sng" algn="ctr">
                      <a:solidFill>
                        <a:schemeClr val="bg1"/>
                      </a:solidFill>
                      <a:round/>
                    </a:ln>
                    <a:effectLst/>
                  </c:spPr>
                </c15:leaderLines>
              </c:ext>
            </c:extLst>
          </c:dLbls>
          <c:cat>
            <c:strRef>
              <c:f>Sheet1!$A$2:$A$5</c:f>
              <c:strCache>
                <c:ptCount val="4"/>
                <c:pt idx="0">
                  <c:v>Baseline (N=100)</c:v>
                </c:pt>
                <c:pt idx="1">
                  <c:v>One-Month (N=86)</c:v>
                </c:pt>
                <c:pt idx="2">
                  <c:v>Six-Month (N-76)</c:v>
                </c:pt>
                <c:pt idx="3">
                  <c:v>1-Year (N=57)</c:v>
                </c:pt>
              </c:strCache>
            </c:strRef>
          </c:cat>
          <c:val>
            <c:numRef>
              <c:f>Sheet1!$D$2:$D$5</c:f>
              <c:numCache>
                <c:formatCode>General</c:formatCode>
                <c:ptCount val="4"/>
                <c:pt idx="0">
                  <c:v>2</c:v>
                </c:pt>
                <c:pt idx="1">
                  <c:v>2.2999999999999998</c:v>
                </c:pt>
                <c:pt idx="2">
                  <c:v>0</c:v>
                </c:pt>
                <c:pt idx="3">
                  <c:v>3.5</c:v>
                </c:pt>
              </c:numCache>
            </c:numRef>
          </c:val>
          <c:extLst>
            <c:ext xmlns:c16="http://schemas.microsoft.com/office/drawing/2014/chart" uri="{C3380CC4-5D6E-409C-BE32-E72D297353CC}">
              <c16:uniqueId val="{00000002-38B0-4C90-90D4-469B99F4F8EC}"/>
            </c:ext>
          </c:extLst>
        </c:ser>
        <c:ser>
          <c:idx val="3"/>
          <c:order val="3"/>
          <c:tx>
            <c:strRef>
              <c:f>Sheet1!$E$1</c:f>
              <c:strCache>
                <c:ptCount val="1"/>
                <c:pt idx="0">
                  <c:v>3+</c:v>
                </c:pt>
              </c:strCache>
            </c:strRef>
          </c:tx>
          <c:spPr>
            <a:solidFill>
              <a:srgbClr val="FF9966"/>
            </a:solidFill>
            <a:ln>
              <a:noFill/>
            </a:ln>
            <a:effectLst/>
          </c:spPr>
          <c:invertIfNegative val="0"/>
          <c:dLbls>
            <c:dLbl>
              <c:idx val="0"/>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38B0-4C90-90D4-469B99F4F8EC}"/>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Baseline (N=100)</c:v>
                </c:pt>
                <c:pt idx="1">
                  <c:v>One-Month (N=86)</c:v>
                </c:pt>
                <c:pt idx="2">
                  <c:v>Six-Month (N-76)</c:v>
                </c:pt>
                <c:pt idx="3">
                  <c:v>1-Year (N=57)</c:v>
                </c:pt>
              </c:strCache>
            </c:strRef>
          </c:cat>
          <c:val>
            <c:numRef>
              <c:f>Sheet1!$E$2:$E$5</c:f>
              <c:numCache>
                <c:formatCode>General</c:formatCode>
                <c:ptCount val="4"/>
                <c:pt idx="0">
                  <c:v>29</c:v>
                </c:pt>
                <c:pt idx="1">
                  <c:v>0</c:v>
                </c:pt>
                <c:pt idx="2">
                  <c:v>0</c:v>
                </c:pt>
                <c:pt idx="3">
                  <c:v>0</c:v>
                </c:pt>
              </c:numCache>
            </c:numRef>
          </c:val>
          <c:extLst>
            <c:ext xmlns:c16="http://schemas.microsoft.com/office/drawing/2014/chart" uri="{C3380CC4-5D6E-409C-BE32-E72D297353CC}">
              <c16:uniqueId val="{00000003-38B0-4C90-90D4-469B99F4F8EC}"/>
            </c:ext>
          </c:extLst>
        </c:ser>
        <c:ser>
          <c:idx val="4"/>
          <c:order val="4"/>
          <c:tx>
            <c:strRef>
              <c:f>Sheet1!$F$1</c:f>
              <c:strCache>
                <c:ptCount val="1"/>
                <c:pt idx="0">
                  <c:v>4+</c:v>
                </c:pt>
              </c:strCache>
            </c:strRef>
          </c:tx>
          <c:spPr>
            <a:solidFill>
              <a:srgbClr val="FF0000"/>
            </a:solid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F-38B0-4C90-90D4-469B99F4F8EC}"/>
                </c:ext>
              </c:extLst>
            </c:dLbl>
            <c:dLbl>
              <c:idx val="2"/>
              <c:delete val="1"/>
              <c:extLst>
                <c:ext xmlns:c15="http://schemas.microsoft.com/office/drawing/2012/chart" uri="{CE6537A1-D6FC-4f65-9D91-7224C49458BB}"/>
                <c:ext xmlns:c16="http://schemas.microsoft.com/office/drawing/2014/chart" uri="{C3380CC4-5D6E-409C-BE32-E72D297353CC}">
                  <c16:uniqueId val="{00000010-38B0-4C90-90D4-469B99F4F8EC}"/>
                </c:ext>
              </c:extLst>
            </c:dLbl>
            <c:dLbl>
              <c:idx val="3"/>
              <c:delete val="1"/>
              <c:extLst>
                <c:ext xmlns:c15="http://schemas.microsoft.com/office/drawing/2012/chart" uri="{CE6537A1-D6FC-4f65-9D91-7224C49458BB}"/>
                <c:ext xmlns:c16="http://schemas.microsoft.com/office/drawing/2014/chart" uri="{C3380CC4-5D6E-409C-BE32-E72D297353CC}">
                  <c16:uniqueId val="{00000011-38B0-4C90-90D4-469B99F4F8EC}"/>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Baseline (N=100)</c:v>
                </c:pt>
                <c:pt idx="1">
                  <c:v>One-Month (N=86)</c:v>
                </c:pt>
                <c:pt idx="2">
                  <c:v>Six-Month (N-76)</c:v>
                </c:pt>
                <c:pt idx="3">
                  <c:v>1-Year (N=57)</c:v>
                </c:pt>
              </c:strCache>
            </c:strRef>
          </c:cat>
          <c:val>
            <c:numRef>
              <c:f>Sheet1!$F$2:$F$5</c:f>
              <c:numCache>
                <c:formatCode>General</c:formatCode>
                <c:ptCount val="4"/>
                <c:pt idx="0">
                  <c:v>69</c:v>
                </c:pt>
                <c:pt idx="1">
                  <c:v>0</c:v>
                </c:pt>
                <c:pt idx="2">
                  <c:v>0</c:v>
                </c:pt>
                <c:pt idx="3">
                  <c:v>0</c:v>
                </c:pt>
              </c:numCache>
            </c:numRef>
          </c:val>
          <c:extLst>
            <c:ext xmlns:c16="http://schemas.microsoft.com/office/drawing/2014/chart" uri="{C3380CC4-5D6E-409C-BE32-E72D297353CC}">
              <c16:uniqueId val="{00000004-38B0-4C90-90D4-469B99F4F8EC}"/>
            </c:ext>
          </c:extLst>
        </c:ser>
        <c:dLbls>
          <c:showLegendKey val="0"/>
          <c:showVal val="0"/>
          <c:showCatName val="0"/>
          <c:showSerName val="0"/>
          <c:showPercent val="0"/>
          <c:showBubbleSize val="0"/>
        </c:dLbls>
        <c:gapWidth val="150"/>
        <c:overlap val="100"/>
        <c:axId val="657218672"/>
        <c:axId val="642335168"/>
      </c:barChart>
      <c:catAx>
        <c:axId val="657218672"/>
        <c:scaling>
          <c:orientation val="minMax"/>
        </c:scaling>
        <c:delete val="0"/>
        <c:axPos val="b"/>
        <c:numFmt formatCode="General" sourceLinked="1"/>
        <c:majorTickMark val="out"/>
        <c:minorTickMark val="none"/>
        <c:tickLblPos val="none"/>
        <c:spPr>
          <a:noFill/>
          <a:ln w="22225" cap="flat" cmpd="sng" algn="ctr">
            <a:solidFill>
              <a:schemeClr val="bg1"/>
            </a:solidFill>
            <a:round/>
          </a:ln>
          <a:effectLst/>
        </c:spPr>
        <c:txPr>
          <a:bodyPr rot="-60000000" spcFirstLastPara="1" vertOverflow="ellipsis" vert="horz" wrap="square" anchor="ctr" anchorCtr="1"/>
          <a:lstStyle/>
          <a:p>
            <a:pPr>
              <a:defRPr sz="18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642335168"/>
        <c:crosses val="autoZero"/>
        <c:auto val="1"/>
        <c:lblAlgn val="ctr"/>
        <c:lblOffset val="10"/>
        <c:noMultiLvlLbl val="0"/>
      </c:catAx>
      <c:valAx>
        <c:axId val="642335168"/>
        <c:scaling>
          <c:orientation val="minMax"/>
          <c:max val="100"/>
        </c:scaling>
        <c:delete val="0"/>
        <c:axPos val="l"/>
        <c:numFmt formatCode="General" sourceLinked="1"/>
        <c:majorTickMark val="out"/>
        <c:minorTickMark val="none"/>
        <c:tickLblPos val="nextTo"/>
        <c:spPr>
          <a:noFill/>
          <a:ln w="22225">
            <a:solidFill>
              <a:schemeClr val="bg1"/>
            </a:solidFill>
          </a:ln>
          <a:effectLst/>
        </c:spPr>
        <c:txPr>
          <a:bodyPr rot="-60000000" spcFirstLastPara="1" vertOverflow="ellipsis" vert="horz" wrap="square" anchor="ctr" anchorCtr="1"/>
          <a:lstStyle/>
          <a:p>
            <a:pPr>
              <a:defRPr sz="16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657218672"/>
        <c:crosses val="autoZero"/>
        <c:crossBetween val="between"/>
        <c:majorUnit val="20"/>
      </c:valAx>
      <c:spPr>
        <a:noFill/>
        <a:ln>
          <a:noFill/>
        </a:ln>
        <a:effectLst/>
      </c:spPr>
    </c:plotArea>
    <c:legend>
      <c:legendPos val="r"/>
      <c:layout>
        <c:manualLayout>
          <c:xMode val="edge"/>
          <c:yMode val="edge"/>
          <c:x val="0.83323751221829878"/>
          <c:y val="5.4887357830271225E-2"/>
          <c:w val="0.15272878346365726"/>
          <c:h val="0.27037997774730249"/>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4654121771277051E-2"/>
          <c:y val="6.9467444648571242E-2"/>
          <c:w val="0.87333457548827831"/>
          <c:h val="0.77119641294838137"/>
        </c:manualLayout>
      </c:layout>
      <c:barChart>
        <c:barDir val="col"/>
        <c:grouping val="stacked"/>
        <c:varyColors val="0"/>
        <c:ser>
          <c:idx val="0"/>
          <c:order val="0"/>
          <c:tx>
            <c:strRef>
              <c:f>Sheet1!$B$1</c:f>
              <c:strCache>
                <c:ptCount val="1"/>
                <c:pt idx="0">
                  <c:v>Class I</c:v>
                </c:pt>
              </c:strCache>
            </c:strRef>
          </c:tx>
          <c:spPr>
            <a:solidFill>
              <a:schemeClr val="accent1">
                <a:lumMod val="75000"/>
              </a:schemeClr>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9-38B0-4C90-90D4-469B99F4F8EC}"/>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Baseline (N=100)</c:v>
                </c:pt>
                <c:pt idx="1">
                  <c:v>1-Mo (n=88)</c:v>
                </c:pt>
                <c:pt idx="2">
                  <c:v>6-Mo (n=76)</c:v>
                </c:pt>
                <c:pt idx="3">
                  <c:v>1-Year (n=60))</c:v>
                </c:pt>
              </c:strCache>
            </c:strRef>
          </c:cat>
          <c:val>
            <c:numRef>
              <c:f>Sheet1!$B$2:$B$5</c:f>
              <c:numCache>
                <c:formatCode>General</c:formatCode>
                <c:ptCount val="4"/>
                <c:pt idx="0">
                  <c:v>0</c:v>
                </c:pt>
                <c:pt idx="1">
                  <c:v>21.6</c:v>
                </c:pt>
                <c:pt idx="2">
                  <c:v>23.7</c:v>
                </c:pt>
                <c:pt idx="3">
                  <c:v>28.3</c:v>
                </c:pt>
              </c:numCache>
            </c:numRef>
          </c:val>
          <c:extLst>
            <c:ext xmlns:c16="http://schemas.microsoft.com/office/drawing/2014/chart" uri="{C3380CC4-5D6E-409C-BE32-E72D297353CC}">
              <c16:uniqueId val="{00000000-38B0-4C90-90D4-469B99F4F8EC}"/>
            </c:ext>
          </c:extLst>
        </c:ser>
        <c:ser>
          <c:idx val="1"/>
          <c:order val="1"/>
          <c:tx>
            <c:strRef>
              <c:f>Sheet1!$C$1</c:f>
              <c:strCache>
                <c:ptCount val="1"/>
                <c:pt idx="0">
                  <c:v>Class II</c:v>
                </c:pt>
              </c:strCache>
            </c:strRef>
          </c:tx>
          <c:spPr>
            <a:solidFill>
              <a:srgbClr val="00B0F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Baseline (N=100)</c:v>
                </c:pt>
                <c:pt idx="1">
                  <c:v>1-Mo (n=88)</c:v>
                </c:pt>
                <c:pt idx="2">
                  <c:v>6-Mo (n=76)</c:v>
                </c:pt>
                <c:pt idx="3">
                  <c:v>1-Year (n=60))</c:v>
                </c:pt>
              </c:strCache>
            </c:strRef>
          </c:cat>
          <c:val>
            <c:numRef>
              <c:f>Sheet1!$C$2:$C$5</c:f>
              <c:numCache>
                <c:formatCode>General</c:formatCode>
                <c:ptCount val="4"/>
                <c:pt idx="0">
                  <c:v>31</c:v>
                </c:pt>
                <c:pt idx="1">
                  <c:v>48.9</c:v>
                </c:pt>
                <c:pt idx="2">
                  <c:v>53.9</c:v>
                </c:pt>
                <c:pt idx="3">
                  <c:v>51.7</c:v>
                </c:pt>
              </c:numCache>
            </c:numRef>
          </c:val>
          <c:extLst>
            <c:ext xmlns:c16="http://schemas.microsoft.com/office/drawing/2014/chart" uri="{C3380CC4-5D6E-409C-BE32-E72D297353CC}">
              <c16:uniqueId val="{00000001-38B0-4C90-90D4-469B99F4F8EC}"/>
            </c:ext>
          </c:extLst>
        </c:ser>
        <c:ser>
          <c:idx val="2"/>
          <c:order val="2"/>
          <c:tx>
            <c:strRef>
              <c:f>Sheet1!$D$1</c:f>
              <c:strCache>
                <c:ptCount val="1"/>
                <c:pt idx="0">
                  <c:v>Class III</c:v>
                </c:pt>
              </c:strCache>
            </c:strRef>
          </c:tx>
          <c:spPr>
            <a:solidFill>
              <a:srgbClr val="FFC000"/>
            </a:solidFill>
            <a:ln>
              <a:noFill/>
            </a:ln>
            <a:effectLst/>
          </c:spPr>
          <c:invertIfNegative val="0"/>
          <c:dLbls>
            <c:dLbl>
              <c:idx val="0"/>
              <c:layout>
                <c:manualLayout>
                  <c:x val="-2.6810274059288867E-3"/>
                  <c:y val="-1.279494168010745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38B0-4C90-90D4-469B99F4F8EC}"/>
                </c:ext>
              </c:extLst>
            </c:dLbl>
            <c:dLbl>
              <c:idx val="1"/>
              <c:layout>
                <c:manualLayout>
                  <c:x val="-5.4068890132186524E-17"/>
                  <c:y val="-1.904884093346328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38B0-4C90-90D4-469B99F4F8EC}"/>
                </c:ext>
              </c:extLst>
            </c:dLbl>
            <c:dLbl>
              <c:idx val="2"/>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8B0-4C90-90D4-469B99F4F8EC}"/>
                </c:ext>
              </c:extLst>
            </c:dLbl>
            <c:dLbl>
              <c:idx val="3"/>
              <c:layout>
                <c:manualLayout>
                  <c:x val="7.3466420973552077E-3"/>
                  <c:y val="1.253475187092285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38B0-4C90-90D4-469B99F4F8EC}"/>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19050" cap="flat" cmpd="sng" algn="ctr">
                      <a:solidFill>
                        <a:schemeClr val="bg1"/>
                      </a:solidFill>
                      <a:round/>
                    </a:ln>
                    <a:effectLst/>
                  </c:spPr>
                </c15:leaderLines>
              </c:ext>
            </c:extLst>
          </c:dLbls>
          <c:cat>
            <c:strRef>
              <c:f>Sheet1!$A$2:$A$5</c:f>
              <c:strCache>
                <c:ptCount val="4"/>
                <c:pt idx="0">
                  <c:v>Baseline (N=100)</c:v>
                </c:pt>
                <c:pt idx="1">
                  <c:v>1-Mo (n=88)</c:v>
                </c:pt>
                <c:pt idx="2">
                  <c:v>6-Mo (n=76)</c:v>
                </c:pt>
                <c:pt idx="3">
                  <c:v>1-Year (n=60))</c:v>
                </c:pt>
              </c:strCache>
            </c:strRef>
          </c:cat>
          <c:val>
            <c:numRef>
              <c:f>Sheet1!$D$2:$D$5</c:f>
              <c:numCache>
                <c:formatCode>General</c:formatCode>
                <c:ptCount val="4"/>
                <c:pt idx="0">
                  <c:v>65</c:v>
                </c:pt>
                <c:pt idx="1">
                  <c:v>26.1</c:v>
                </c:pt>
                <c:pt idx="2">
                  <c:v>21.1</c:v>
                </c:pt>
                <c:pt idx="3">
                  <c:v>16.7</c:v>
                </c:pt>
              </c:numCache>
            </c:numRef>
          </c:val>
          <c:extLst>
            <c:ext xmlns:c16="http://schemas.microsoft.com/office/drawing/2014/chart" uri="{C3380CC4-5D6E-409C-BE32-E72D297353CC}">
              <c16:uniqueId val="{00000002-38B0-4C90-90D4-469B99F4F8EC}"/>
            </c:ext>
          </c:extLst>
        </c:ser>
        <c:ser>
          <c:idx val="3"/>
          <c:order val="3"/>
          <c:tx>
            <c:strRef>
              <c:f>Sheet1!$E$1</c:f>
              <c:strCache>
                <c:ptCount val="1"/>
                <c:pt idx="0">
                  <c:v>Class IV</c:v>
                </c:pt>
              </c:strCache>
            </c:strRef>
          </c:tx>
          <c:spPr>
            <a:solidFill>
              <a:srgbClr val="FF0000"/>
            </a:solidFill>
            <a:ln>
              <a:noFill/>
            </a:ln>
            <a:effectLst/>
          </c:spPr>
          <c:invertIfNegative val="0"/>
          <c:dLbls>
            <c:dLbl>
              <c:idx val="2"/>
              <c:layout>
                <c:manualLayout>
                  <c:x val="-1.0813778026437305E-16"/>
                  <c:y val="-9.9868225056583809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FAF-4431-B822-38D61065D49C}"/>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Baseline (N=100)</c:v>
                </c:pt>
                <c:pt idx="1">
                  <c:v>1-Mo (n=88)</c:v>
                </c:pt>
                <c:pt idx="2">
                  <c:v>6-Mo (n=76)</c:v>
                </c:pt>
                <c:pt idx="3">
                  <c:v>1-Year (n=60))</c:v>
                </c:pt>
              </c:strCache>
            </c:strRef>
          </c:cat>
          <c:val>
            <c:numRef>
              <c:f>Sheet1!$E$2:$E$5</c:f>
              <c:numCache>
                <c:formatCode>General</c:formatCode>
                <c:ptCount val="4"/>
                <c:pt idx="0">
                  <c:v>4</c:v>
                </c:pt>
                <c:pt idx="1">
                  <c:v>3.4</c:v>
                </c:pt>
                <c:pt idx="2">
                  <c:v>1.3</c:v>
                </c:pt>
                <c:pt idx="3">
                  <c:v>3.3</c:v>
                </c:pt>
              </c:numCache>
            </c:numRef>
          </c:val>
          <c:extLst>
            <c:ext xmlns:c16="http://schemas.microsoft.com/office/drawing/2014/chart" uri="{C3380CC4-5D6E-409C-BE32-E72D297353CC}">
              <c16:uniqueId val="{00000003-38B0-4C90-90D4-469B99F4F8EC}"/>
            </c:ext>
          </c:extLst>
        </c:ser>
        <c:dLbls>
          <c:showLegendKey val="0"/>
          <c:showVal val="0"/>
          <c:showCatName val="0"/>
          <c:showSerName val="0"/>
          <c:showPercent val="0"/>
          <c:showBubbleSize val="0"/>
        </c:dLbls>
        <c:gapWidth val="95"/>
        <c:overlap val="100"/>
        <c:axId val="657218672"/>
        <c:axId val="642335168"/>
      </c:barChart>
      <c:catAx>
        <c:axId val="657218672"/>
        <c:scaling>
          <c:orientation val="minMax"/>
        </c:scaling>
        <c:delete val="0"/>
        <c:axPos val="b"/>
        <c:numFmt formatCode="General" sourceLinked="1"/>
        <c:majorTickMark val="out"/>
        <c:minorTickMark val="none"/>
        <c:tickLblPos val="none"/>
        <c:spPr>
          <a:noFill/>
          <a:ln w="22225" cap="flat" cmpd="sng" algn="ctr">
            <a:solidFill>
              <a:schemeClr val="bg1"/>
            </a:solidFill>
            <a:round/>
          </a:ln>
          <a:effectLst/>
        </c:spPr>
        <c:txPr>
          <a:bodyPr rot="-60000000" spcFirstLastPara="1" vertOverflow="ellipsis" vert="horz" wrap="square" anchor="ctr" anchorCtr="1"/>
          <a:lstStyle/>
          <a:p>
            <a:pPr>
              <a:defRPr sz="18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642335168"/>
        <c:crosses val="autoZero"/>
        <c:auto val="1"/>
        <c:lblAlgn val="ctr"/>
        <c:lblOffset val="10"/>
        <c:noMultiLvlLbl val="0"/>
      </c:catAx>
      <c:valAx>
        <c:axId val="642335168"/>
        <c:scaling>
          <c:orientation val="minMax"/>
          <c:max val="100"/>
        </c:scaling>
        <c:delete val="0"/>
        <c:axPos val="l"/>
        <c:numFmt formatCode="General" sourceLinked="1"/>
        <c:majorTickMark val="out"/>
        <c:minorTickMark val="none"/>
        <c:tickLblPos val="nextTo"/>
        <c:spPr>
          <a:noFill/>
          <a:ln w="22225">
            <a:solidFill>
              <a:schemeClr val="bg1"/>
            </a:solidFill>
          </a:ln>
          <a:effectLst/>
        </c:spPr>
        <c:txPr>
          <a:bodyPr rot="-60000000" spcFirstLastPara="1" vertOverflow="ellipsis" vert="horz" wrap="square" anchor="ctr" anchorCtr="1"/>
          <a:lstStyle/>
          <a:p>
            <a:pPr>
              <a:defRPr sz="14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657218672"/>
        <c:crosses val="autoZero"/>
        <c:crossBetween val="between"/>
        <c:majorUnit val="20"/>
      </c:valAx>
      <c:spPr>
        <a:noFill/>
        <a:ln w="25400">
          <a:noFill/>
        </a:ln>
        <a:effectLst/>
      </c:spPr>
    </c:plotArea>
    <c:legend>
      <c:legendPos val="b"/>
      <c:layout>
        <c:manualLayout>
          <c:xMode val="edge"/>
          <c:yMode val="edge"/>
          <c:x val="6.3695126893061962E-2"/>
          <c:y val="0.94592400445053948"/>
          <c:w val="0.89796467174540806"/>
          <c:h val="5.3638280041118973E-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30-days (n=103)</c:v>
                </c:pt>
              </c:strCache>
            </c:strRef>
          </c:tx>
          <c:spPr>
            <a:solidFill>
              <a:srgbClr val="FF9900"/>
            </a:solidFill>
            <a:ln>
              <a:noFill/>
            </a:ln>
            <a:effectLst/>
            <a:scene3d>
              <a:camera prst="orthographicFront"/>
              <a:lightRig rig="threePt" dir="t"/>
            </a:scene3d>
            <a:sp3d>
              <a:bevelT/>
            </a:sp3d>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Death</c:v>
                </c:pt>
                <c:pt idx="1">
                  <c:v>Stroke</c:v>
                </c:pt>
                <c:pt idx="2">
                  <c:v>MI</c:v>
                </c:pt>
                <c:pt idx="3">
                  <c:v>Post-op re-intervention</c:v>
                </c:pt>
                <c:pt idx="4">
                  <c:v>Major bleeding</c:v>
                </c:pt>
              </c:strCache>
            </c:strRef>
          </c:cat>
          <c:val>
            <c:numRef>
              <c:f>Sheet1!$B$2:$B$6</c:f>
              <c:numCache>
                <c:formatCode>General</c:formatCode>
                <c:ptCount val="5"/>
                <c:pt idx="0">
                  <c:v>6.8</c:v>
                </c:pt>
                <c:pt idx="1">
                  <c:v>1</c:v>
                </c:pt>
                <c:pt idx="2">
                  <c:v>1</c:v>
                </c:pt>
                <c:pt idx="3">
                  <c:v>2</c:v>
                </c:pt>
                <c:pt idx="4">
                  <c:v>21.4</c:v>
                </c:pt>
              </c:numCache>
            </c:numRef>
          </c:val>
          <c:extLst>
            <c:ext xmlns:c16="http://schemas.microsoft.com/office/drawing/2014/chart" uri="{C3380CC4-5D6E-409C-BE32-E72D297353CC}">
              <c16:uniqueId val="{00000000-DBBE-4A64-A57B-36A704A1631E}"/>
            </c:ext>
          </c:extLst>
        </c:ser>
        <c:dLbls>
          <c:showLegendKey val="0"/>
          <c:showVal val="0"/>
          <c:showCatName val="0"/>
          <c:showSerName val="0"/>
          <c:showPercent val="0"/>
          <c:showBubbleSize val="0"/>
        </c:dLbls>
        <c:gapWidth val="109"/>
        <c:overlap val="-9"/>
        <c:axId val="2088443392"/>
        <c:axId val="1942782080"/>
      </c:barChart>
      <c:catAx>
        <c:axId val="2088443392"/>
        <c:scaling>
          <c:orientation val="minMax"/>
        </c:scaling>
        <c:delete val="0"/>
        <c:axPos val="b"/>
        <c:numFmt formatCode="General" sourceLinked="1"/>
        <c:majorTickMark val="out"/>
        <c:minorTickMark val="none"/>
        <c:tickLblPos val="nextTo"/>
        <c:spPr>
          <a:noFill/>
          <a:ln w="22225" cap="flat" cmpd="sng" algn="ctr">
            <a:solidFill>
              <a:schemeClr val="bg1"/>
            </a:solidFill>
            <a:round/>
          </a:ln>
          <a:effectLst/>
        </c:spPr>
        <c:txPr>
          <a:bodyPr rot="-60000000" spcFirstLastPara="1" vertOverflow="ellipsis" vert="horz" wrap="square" anchor="ctr" anchorCtr="1"/>
          <a:lstStyle/>
          <a:p>
            <a:pPr>
              <a:defRPr sz="16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1942782080"/>
        <c:crosses val="autoZero"/>
        <c:auto val="1"/>
        <c:lblAlgn val="ctr"/>
        <c:lblOffset val="10"/>
        <c:noMultiLvlLbl val="0"/>
      </c:catAx>
      <c:valAx>
        <c:axId val="1942782080"/>
        <c:scaling>
          <c:orientation val="minMax"/>
        </c:scaling>
        <c:delete val="0"/>
        <c:axPos val="l"/>
        <c:numFmt formatCode="General" sourceLinked="1"/>
        <c:majorTickMark val="out"/>
        <c:minorTickMark val="none"/>
        <c:tickLblPos val="nextTo"/>
        <c:spPr>
          <a:noFill/>
          <a:ln w="22225">
            <a:solidFill>
              <a:schemeClr val="bg1"/>
            </a:solidFill>
          </a:ln>
          <a:effectLst/>
        </c:spPr>
        <c:txPr>
          <a:bodyPr rot="-60000000" spcFirstLastPara="1" vertOverflow="ellipsis" vert="horz" wrap="square" anchor="ctr" anchorCtr="1"/>
          <a:lstStyle/>
          <a:p>
            <a:pPr>
              <a:defRPr sz="16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2088443392"/>
        <c:crosses val="autoZero"/>
        <c:crossBetween val="between"/>
        <c:majorUnit val="10"/>
      </c:valAx>
      <c:spPr>
        <a:noFill/>
        <a:ln>
          <a:noFill/>
        </a:ln>
        <a:effectLst/>
      </c:spPr>
    </c:plotArea>
    <c:legend>
      <c:legendPos val="t"/>
      <c:overlay val="0"/>
      <c:spPr>
        <a:noFill/>
        <a:ln>
          <a:noFill/>
        </a:ln>
        <a:effectLst/>
      </c:spPr>
      <c:txPr>
        <a:bodyPr rot="0" spcFirstLastPara="1" vertOverflow="ellipsis" vert="horz" wrap="square" anchor="ctr" anchorCtr="1"/>
        <a:lstStyle/>
        <a:p>
          <a:pPr>
            <a:defRPr sz="18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9673628250334856E-2"/>
          <c:y val="0.11613712182801919"/>
          <c:w val="0.75037703285159429"/>
          <c:h val="0.71282299601662669"/>
        </c:manualLayout>
      </c:layout>
      <c:barChart>
        <c:barDir val="col"/>
        <c:grouping val="stacked"/>
        <c:varyColors val="0"/>
        <c:ser>
          <c:idx val="0"/>
          <c:order val="0"/>
          <c:tx>
            <c:strRef>
              <c:f>Sheet1!$B$1</c:f>
              <c:strCache>
                <c:ptCount val="1"/>
                <c:pt idx="0">
                  <c:v>None/Trivial</c:v>
                </c:pt>
              </c:strCache>
            </c:strRef>
          </c:tx>
          <c:spPr>
            <a:solidFill>
              <a:schemeClr val="accent1">
                <a:lumMod val="75000"/>
              </a:schemeClr>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0-FCF4-4612-BC80-1860294C4D08}"/>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Baseline (N=100)</c:v>
                </c:pt>
                <c:pt idx="1">
                  <c:v>One-Month (N=87)</c:v>
                </c:pt>
              </c:strCache>
            </c:strRef>
          </c:cat>
          <c:val>
            <c:numRef>
              <c:f>Sheet1!$B$2:$B$3</c:f>
              <c:numCache>
                <c:formatCode>General</c:formatCode>
                <c:ptCount val="2"/>
                <c:pt idx="0">
                  <c:v>0</c:v>
                </c:pt>
                <c:pt idx="1">
                  <c:v>98.9</c:v>
                </c:pt>
              </c:numCache>
            </c:numRef>
          </c:val>
          <c:extLst>
            <c:ext xmlns:c16="http://schemas.microsoft.com/office/drawing/2014/chart" uri="{C3380CC4-5D6E-409C-BE32-E72D297353CC}">
              <c16:uniqueId val="{00000001-FCF4-4612-BC80-1860294C4D08}"/>
            </c:ext>
          </c:extLst>
        </c:ser>
        <c:ser>
          <c:idx val="1"/>
          <c:order val="1"/>
          <c:tx>
            <c:strRef>
              <c:f>Sheet1!$C$1</c:f>
              <c:strCache>
                <c:ptCount val="1"/>
                <c:pt idx="0">
                  <c:v>1+</c:v>
                </c:pt>
              </c:strCache>
            </c:strRef>
          </c:tx>
          <c:spPr>
            <a:solidFill>
              <a:schemeClr val="accent1"/>
            </a:solidFill>
            <a:ln>
              <a:noFill/>
            </a:ln>
            <a:effectLst/>
          </c:spPr>
          <c:invertIfNegative val="0"/>
          <c:dLbls>
            <c:dLbl>
              <c:idx val="0"/>
              <c:layout>
                <c:manualLayout>
                  <c:x val="0.11017373045246766"/>
                  <c:y val="-2.1380666315913555E-2"/>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CF4-4612-BC80-1860294C4D08}"/>
                </c:ext>
              </c:extLst>
            </c:dLbl>
            <c:dLbl>
              <c:idx val="1"/>
              <c:layout>
                <c:manualLayout>
                  <c:x val="5.9789402501644037E-2"/>
                  <c:y val="-5.1708232348062086E-2"/>
                </c:manualLayout>
              </c:layout>
              <c:numFmt formatCode="#,##0.0" sourceLinked="0"/>
              <c:spPr>
                <a:noFill/>
                <a:ln>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7.6913303197598398E-2"/>
                      <c:h val="6.9374365697495569E-2"/>
                    </c:manualLayout>
                  </c15:layout>
                </c:ext>
                <c:ext xmlns:c16="http://schemas.microsoft.com/office/drawing/2014/chart" uri="{C3380CC4-5D6E-409C-BE32-E72D297353CC}">
                  <c16:uniqueId val="{00000003-FCF4-4612-BC80-1860294C4D08}"/>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28575" cap="flat" cmpd="sng" algn="ctr">
                      <a:solidFill>
                        <a:schemeClr val="bg1"/>
                      </a:solidFill>
                      <a:round/>
                    </a:ln>
                    <a:effectLst/>
                  </c:spPr>
                </c15:leaderLines>
              </c:ext>
            </c:extLst>
          </c:dLbls>
          <c:cat>
            <c:strRef>
              <c:f>Sheet1!$A$2:$A$3</c:f>
              <c:strCache>
                <c:ptCount val="2"/>
                <c:pt idx="0">
                  <c:v>Baseline (N=100)</c:v>
                </c:pt>
                <c:pt idx="1">
                  <c:v>One-Month (N=87)</c:v>
                </c:pt>
              </c:strCache>
            </c:strRef>
          </c:cat>
          <c:val>
            <c:numRef>
              <c:f>Sheet1!$C$2:$C$3</c:f>
              <c:numCache>
                <c:formatCode>General</c:formatCode>
                <c:ptCount val="2"/>
                <c:pt idx="0">
                  <c:v>3</c:v>
                </c:pt>
                <c:pt idx="1">
                  <c:v>1.1000000000000001</c:v>
                </c:pt>
              </c:numCache>
            </c:numRef>
          </c:val>
          <c:extLst>
            <c:ext xmlns:c16="http://schemas.microsoft.com/office/drawing/2014/chart" uri="{C3380CC4-5D6E-409C-BE32-E72D297353CC}">
              <c16:uniqueId val="{00000004-FCF4-4612-BC80-1860294C4D08}"/>
            </c:ext>
          </c:extLst>
        </c:ser>
        <c:ser>
          <c:idx val="2"/>
          <c:order val="2"/>
          <c:tx>
            <c:strRef>
              <c:f>Sheet1!$D$1</c:f>
              <c:strCache>
                <c:ptCount val="1"/>
                <c:pt idx="0">
                  <c:v>2+</c:v>
                </c:pt>
              </c:strCache>
            </c:strRef>
          </c:tx>
          <c:spPr>
            <a:solidFill>
              <a:srgbClr val="FFFF00"/>
            </a:solidFill>
            <a:ln>
              <a:noFill/>
            </a:ln>
            <a:effectLst/>
          </c:spPr>
          <c:invertIfNegative val="0"/>
          <c:dLbls>
            <c:dLbl>
              <c:idx val="0"/>
              <c:layout>
                <c:manualLayout>
                  <c:x val="-2.8468070988529404E-3"/>
                  <c:y val="5.461470345549317E-3"/>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15081031752547305"/>
                      <c:h val="4.8835902168631748E-2"/>
                    </c:manualLayout>
                  </c15:layout>
                </c:ext>
                <c:ext xmlns:c16="http://schemas.microsoft.com/office/drawing/2014/chart" uri="{C3380CC4-5D6E-409C-BE32-E72D297353CC}">
                  <c16:uniqueId val="{00000005-FCF4-4612-BC80-1860294C4D08}"/>
                </c:ext>
              </c:extLst>
            </c:dLbl>
            <c:dLbl>
              <c:idx val="1"/>
              <c:delete val="1"/>
              <c:extLst>
                <c:ext xmlns:c15="http://schemas.microsoft.com/office/drawing/2012/chart" uri="{CE6537A1-D6FC-4f65-9D91-7224C49458BB}"/>
                <c:ext xmlns:c16="http://schemas.microsoft.com/office/drawing/2014/chart" uri="{C3380CC4-5D6E-409C-BE32-E72D297353CC}">
                  <c16:uniqueId val="{00000006-FCF4-4612-BC80-1860294C4D08}"/>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19050" cap="flat" cmpd="sng" algn="ctr">
                      <a:solidFill>
                        <a:schemeClr val="bg1"/>
                      </a:solidFill>
                      <a:round/>
                    </a:ln>
                    <a:effectLst/>
                  </c:spPr>
                </c15:leaderLines>
              </c:ext>
            </c:extLst>
          </c:dLbls>
          <c:cat>
            <c:strRef>
              <c:f>Sheet1!$A$2:$A$3</c:f>
              <c:strCache>
                <c:ptCount val="2"/>
                <c:pt idx="0">
                  <c:v>Baseline (N=100)</c:v>
                </c:pt>
                <c:pt idx="1">
                  <c:v>One-Month (N=87)</c:v>
                </c:pt>
              </c:strCache>
            </c:strRef>
          </c:cat>
          <c:val>
            <c:numRef>
              <c:f>Sheet1!$D$2:$D$3</c:f>
              <c:numCache>
                <c:formatCode>General</c:formatCode>
                <c:ptCount val="2"/>
                <c:pt idx="0">
                  <c:v>8</c:v>
                </c:pt>
                <c:pt idx="1">
                  <c:v>0</c:v>
                </c:pt>
              </c:numCache>
            </c:numRef>
          </c:val>
          <c:extLst>
            <c:ext xmlns:c16="http://schemas.microsoft.com/office/drawing/2014/chart" uri="{C3380CC4-5D6E-409C-BE32-E72D297353CC}">
              <c16:uniqueId val="{00000009-FCF4-4612-BC80-1860294C4D08}"/>
            </c:ext>
          </c:extLst>
        </c:ser>
        <c:ser>
          <c:idx val="3"/>
          <c:order val="3"/>
          <c:tx>
            <c:strRef>
              <c:f>Sheet1!$E$1</c:f>
              <c:strCache>
                <c:ptCount val="1"/>
                <c:pt idx="0">
                  <c:v>3+</c:v>
                </c:pt>
              </c:strCache>
            </c:strRef>
          </c:tx>
          <c:spPr>
            <a:solidFill>
              <a:srgbClr val="FF9966"/>
            </a:solidFill>
            <a:ln>
              <a:noFill/>
            </a:ln>
            <a:effectLst/>
          </c:spPr>
          <c:invertIfNegative val="0"/>
          <c:dLbls>
            <c:dLbl>
              <c:idx val="0"/>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FCF4-4612-BC80-1860294C4D08}"/>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Baseline (N=100)</c:v>
                </c:pt>
                <c:pt idx="1">
                  <c:v>One-Month (N=87)</c:v>
                </c:pt>
              </c:strCache>
            </c:strRef>
          </c:cat>
          <c:val>
            <c:numRef>
              <c:f>Sheet1!$E$2:$E$3</c:f>
              <c:numCache>
                <c:formatCode>General</c:formatCode>
                <c:ptCount val="2"/>
                <c:pt idx="0">
                  <c:v>39</c:v>
                </c:pt>
                <c:pt idx="1">
                  <c:v>0</c:v>
                </c:pt>
              </c:numCache>
            </c:numRef>
          </c:val>
          <c:extLst>
            <c:ext xmlns:c16="http://schemas.microsoft.com/office/drawing/2014/chart" uri="{C3380CC4-5D6E-409C-BE32-E72D297353CC}">
              <c16:uniqueId val="{0000000B-FCF4-4612-BC80-1860294C4D08}"/>
            </c:ext>
          </c:extLst>
        </c:ser>
        <c:ser>
          <c:idx val="4"/>
          <c:order val="4"/>
          <c:tx>
            <c:strRef>
              <c:f>Sheet1!$F$1</c:f>
              <c:strCache>
                <c:ptCount val="1"/>
                <c:pt idx="0">
                  <c:v>4+</c:v>
                </c:pt>
              </c:strCache>
            </c:strRef>
          </c:tx>
          <c:spPr>
            <a:solidFill>
              <a:srgbClr val="FF0000"/>
            </a:solid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C-FCF4-4612-BC80-1860294C4D08}"/>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Baseline (N=100)</c:v>
                </c:pt>
                <c:pt idx="1">
                  <c:v>One-Month (N=87)</c:v>
                </c:pt>
              </c:strCache>
            </c:strRef>
          </c:cat>
          <c:val>
            <c:numRef>
              <c:f>Sheet1!$F$2:$F$3</c:f>
              <c:numCache>
                <c:formatCode>General</c:formatCode>
                <c:ptCount val="2"/>
                <c:pt idx="0">
                  <c:v>50</c:v>
                </c:pt>
                <c:pt idx="1">
                  <c:v>0</c:v>
                </c:pt>
              </c:numCache>
            </c:numRef>
          </c:val>
          <c:extLst>
            <c:ext xmlns:c16="http://schemas.microsoft.com/office/drawing/2014/chart" uri="{C3380CC4-5D6E-409C-BE32-E72D297353CC}">
              <c16:uniqueId val="{0000000F-FCF4-4612-BC80-1860294C4D08}"/>
            </c:ext>
          </c:extLst>
        </c:ser>
        <c:dLbls>
          <c:showLegendKey val="0"/>
          <c:showVal val="0"/>
          <c:showCatName val="0"/>
          <c:showSerName val="0"/>
          <c:showPercent val="0"/>
          <c:showBubbleSize val="0"/>
        </c:dLbls>
        <c:gapWidth val="150"/>
        <c:overlap val="100"/>
        <c:axId val="657218672"/>
        <c:axId val="642335168"/>
      </c:barChart>
      <c:catAx>
        <c:axId val="657218672"/>
        <c:scaling>
          <c:orientation val="minMax"/>
        </c:scaling>
        <c:delete val="0"/>
        <c:axPos val="b"/>
        <c:numFmt formatCode="General" sourceLinked="1"/>
        <c:majorTickMark val="out"/>
        <c:minorTickMark val="none"/>
        <c:tickLblPos val="nextTo"/>
        <c:spPr>
          <a:noFill/>
          <a:ln w="22225" cap="flat" cmpd="sng" algn="ctr">
            <a:solidFill>
              <a:schemeClr val="bg1"/>
            </a:solidFill>
            <a:round/>
          </a:ln>
          <a:effectLst/>
        </c:spPr>
        <c:txPr>
          <a:bodyPr rot="-60000000" spcFirstLastPara="1" vertOverflow="ellipsis" vert="horz" wrap="square" anchor="ctr" anchorCtr="1"/>
          <a:lstStyle/>
          <a:p>
            <a:pPr>
              <a:defRPr sz="18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642335168"/>
        <c:crosses val="autoZero"/>
        <c:auto val="1"/>
        <c:lblAlgn val="ctr"/>
        <c:lblOffset val="10"/>
        <c:noMultiLvlLbl val="0"/>
      </c:catAx>
      <c:valAx>
        <c:axId val="642335168"/>
        <c:scaling>
          <c:orientation val="minMax"/>
          <c:max val="100"/>
        </c:scaling>
        <c:delete val="0"/>
        <c:axPos val="l"/>
        <c:numFmt formatCode="General" sourceLinked="1"/>
        <c:majorTickMark val="out"/>
        <c:minorTickMark val="none"/>
        <c:tickLblPos val="nextTo"/>
        <c:spPr>
          <a:noFill/>
          <a:ln w="22225">
            <a:solidFill>
              <a:schemeClr val="bg1"/>
            </a:solidFill>
          </a:ln>
          <a:effectLst/>
        </c:spPr>
        <c:txPr>
          <a:bodyPr rot="-60000000" spcFirstLastPara="1" vertOverflow="ellipsis" vert="horz" wrap="square" anchor="ctr" anchorCtr="1"/>
          <a:lstStyle/>
          <a:p>
            <a:pPr>
              <a:defRPr sz="16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657218672"/>
        <c:crosses val="autoZero"/>
        <c:crossBetween val="between"/>
        <c:majorUnit val="20"/>
      </c:valAx>
      <c:spPr>
        <a:noFill/>
        <a:ln>
          <a:noFill/>
        </a:ln>
        <a:effectLst/>
      </c:spPr>
    </c:plotArea>
    <c:legend>
      <c:legendPos val="r"/>
      <c:legendEntry>
        <c:idx val="4"/>
        <c:txPr>
          <a:bodyPr rot="0" spcFirstLastPara="1" vertOverflow="ellipsis" vert="horz" wrap="square" anchor="ctr" anchorCtr="1"/>
          <a:lstStyle/>
          <a:p>
            <a:pPr>
              <a:defRPr sz="18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legendEntry>
      <c:layout>
        <c:manualLayout>
          <c:xMode val="edge"/>
          <c:yMode val="edge"/>
          <c:x val="0.80079530317233216"/>
          <c:y val="3.872936423187328E-2"/>
          <c:w val="0.18741038909026533"/>
          <c:h val="0.29736677721119786"/>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4654121771277051E-2"/>
          <c:y val="6.9467444648571242E-2"/>
          <c:w val="0.87333457548827831"/>
          <c:h val="0.77119641294838137"/>
        </c:manualLayout>
      </c:layout>
      <c:barChart>
        <c:barDir val="col"/>
        <c:grouping val="stacked"/>
        <c:varyColors val="0"/>
        <c:ser>
          <c:idx val="0"/>
          <c:order val="0"/>
          <c:tx>
            <c:strRef>
              <c:f>Sheet1!$B$1</c:f>
              <c:strCache>
                <c:ptCount val="1"/>
                <c:pt idx="0">
                  <c:v>Class I</c:v>
                </c:pt>
              </c:strCache>
            </c:strRef>
          </c:tx>
          <c:spPr>
            <a:solidFill>
              <a:schemeClr val="accent1">
                <a:lumMod val="75000"/>
              </a:schemeClr>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9-38B0-4C90-90D4-469B99F4F8EC}"/>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Baseline (N=103)</c:v>
                </c:pt>
                <c:pt idx="1">
                  <c:v>1-Mo (n=89)</c:v>
                </c:pt>
              </c:strCache>
            </c:strRef>
          </c:cat>
          <c:val>
            <c:numRef>
              <c:f>Sheet1!$B$2:$B$3</c:f>
              <c:numCache>
                <c:formatCode>General</c:formatCode>
                <c:ptCount val="2"/>
                <c:pt idx="0">
                  <c:v>0</c:v>
                </c:pt>
                <c:pt idx="1">
                  <c:v>18</c:v>
                </c:pt>
              </c:numCache>
            </c:numRef>
          </c:val>
          <c:extLst>
            <c:ext xmlns:c16="http://schemas.microsoft.com/office/drawing/2014/chart" uri="{C3380CC4-5D6E-409C-BE32-E72D297353CC}">
              <c16:uniqueId val="{00000000-38B0-4C90-90D4-469B99F4F8EC}"/>
            </c:ext>
          </c:extLst>
        </c:ser>
        <c:ser>
          <c:idx val="1"/>
          <c:order val="1"/>
          <c:tx>
            <c:strRef>
              <c:f>Sheet1!$C$1</c:f>
              <c:strCache>
                <c:ptCount val="1"/>
                <c:pt idx="0">
                  <c:v>Class II</c:v>
                </c:pt>
              </c:strCache>
            </c:strRef>
          </c:tx>
          <c:spPr>
            <a:solidFill>
              <a:srgbClr val="00B0F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Baseline (N=103)</c:v>
                </c:pt>
                <c:pt idx="1">
                  <c:v>1-Mo (n=89)</c:v>
                </c:pt>
              </c:strCache>
            </c:strRef>
          </c:cat>
          <c:val>
            <c:numRef>
              <c:f>Sheet1!$C$2:$C$3</c:f>
              <c:numCache>
                <c:formatCode>General</c:formatCode>
                <c:ptCount val="2"/>
                <c:pt idx="0">
                  <c:v>26.2</c:v>
                </c:pt>
                <c:pt idx="1">
                  <c:v>50.5</c:v>
                </c:pt>
              </c:numCache>
            </c:numRef>
          </c:val>
          <c:extLst>
            <c:ext xmlns:c16="http://schemas.microsoft.com/office/drawing/2014/chart" uri="{C3380CC4-5D6E-409C-BE32-E72D297353CC}">
              <c16:uniqueId val="{00000001-38B0-4C90-90D4-469B99F4F8EC}"/>
            </c:ext>
          </c:extLst>
        </c:ser>
        <c:ser>
          <c:idx val="2"/>
          <c:order val="2"/>
          <c:tx>
            <c:strRef>
              <c:f>Sheet1!$D$1</c:f>
              <c:strCache>
                <c:ptCount val="1"/>
                <c:pt idx="0">
                  <c:v>Class III</c:v>
                </c:pt>
              </c:strCache>
            </c:strRef>
          </c:tx>
          <c:spPr>
            <a:solidFill>
              <a:srgbClr val="FFC000"/>
            </a:solidFill>
            <a:ln>
              <a:noFill/>
            </a:ln>
            <a:effectLst/>
          </c:spPr>
          <c:invertIfNegative val="0"/>
          <c:dLbls>
            <c:dLbl>
              <c:idx val="0"/>
              <c:layout>
                <c:manualLayout>
                  <c:x val="-2.6810274059288867E-3"/>
                  <c:y val="-1.279494168010745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38B0-4C90-90D4-469B99F4F8EC}"/>
                </c:ext>
              </c:extLst>
            </c:dLbl>
            <c:dLbl>
              <c:idx val="1"/>
              <c:layout>
                <c:manualLayout>
                  <c:x val="-5.4068890132186524E-17"/>
                  <c:y val="-1.904884093346328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38B0-4C90-90D4-469B99F4F8EC}"/>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19050" cap="flat" cmpd="sng" algn="ctr">
                      <a:solidFill>
                        <a:schemeClr val="bg1"/>
                      </a:solidFill>
                      <a:round/>
                    </a:ln>
                    <a:effectLst/>
                  </c:spPr>
                </c15:leaderLines>
              </c:ext>
            </c:extLst>
          </c:dLbls>
          <c:cat>
            <c:strRef>
              <c:f>Sheet1!$A$2:$A$3</c:f>
              <c:strCache>
                <c:ptCount val="2"/>
                <c:pt idx="0">
                  <c:v>Baseline (N=103)</c:v>
                </c:pt>
                <c:pt idx="1">
                  <c:v>1-Mo (n=89)</c:v>
                </c:pt>
              </c:strCache>
            </c:strRef>
          </c:cat>
          <c:val>
            <c:numRef>
              <c:f>Sheet1!$D$2:$D$3</c:f>
              <c:numCache>
                <c:formatCode>General</c:formatCode>
                <c:ptCount val="2"/>
                <c:pt idx="0">
                  <c:v>72.8</c:v>
                </c:pt>
                <c:pt idx="1">
                  <c:v>28.1</c:v>
                </c:pt>
              </c:numCache>
            </c:numRef>
          </c:val>
          <c:extLst>
            <c:ext xmlns:c16="http://schemas.microsoft.com/office/drawing/2014/chart" uri="{C3380CC4-5D6E-409C-BE32-E72D297353CC}">
              <c16:uniqueId val="{00000002-38B0-4C90-90D4-469B99F4F8EC}"/>
            </c:ext>
          </c:extLst>
        </c:ser>
        <c:ser>
          <c:idx val="3"/>
          <c:order val="3"/>
          <c:tx>
            <c:strRef>
              <c:f>Sheet1!$E$1</c:f>
              <c:strCache>
                <c:ptCount val="1"/>
                <c:pt idx="0">
                  <c:v>Class IV</c:v>
                </c:pt>
              </c:strCache>
            </c:strRef>
          </c:tx>
          <c:spPr>
            <a:solidFill>
              <a:srgbClr val="FF0000"/>
            </a:solidFill>
            <a:ln>
              <a:noFill/>
            </a:ln>
            <a:effectLst/>
          </c:spPr>
          <c:invertIfNegative val="0"/>
          <c:dLbls>
            <c:dLbl>
              <c:idx val="0"/>
              <c:layout>
                <c:manualLayout>
                  <c:x val="6.4883417688743047E-2"/>
                  <c:y val="-3.2457173143389736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A90-40A9-9600-1F843C410370}"/>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28575" cap="flat" cmpd="sng" algn="ctr">
                      <a:solidFill>
                        <a:schemeClr val="bg1"/>
                      </a:solidFill>
                      <a:round/>
                    </a:ln>
                    <a:effectLst/>
                  </c:spPr>
                </c15:leaderLines>
              </c:ext>
            </c:extLst>
          </c:dLbls>
          <c:cat>
            <c:strRef>
              <c:f>Sheet1!$A$2:$A$3</c:f>
              <c:strCache>
                <c:ptCount val="2"/>
                <c:pt idx="0">
                  <c:v>Baseline (N=103)</c:v>
                </c:pt>
                <c:pt idx="1">
                  <c:v>1-Mo (n=89)</c:v>
                </c:pt>
              </c:strCache>
            </c:strRef>
          </c:cat>
          <c:val>
            <c:numRef>
              <c:f>Sheet1!$E$2:$E$3</c:f>
              <c:numCache>
                <c:formatCode>General</c:formatCode>
                <c:ptCount val="2"/>
                <c:pt idx="0">
                  <c:v>1</c:v>
                </c:pt>
                <c:pt idx="1">
                  <c:v>3.4</c:v>
                </c:pt>
              </c:numCache>
            </c:numRef>
          </c:val>
          <c:extLst>
            <c:ext xmlns:c16="http://schemas.microsoft.com/office/drawing/2014/chart" uri="{C3380CC4-5D6E-409C-BE32-E72D297353CC}">
              <c16:uniqueId val="{00000003-38B0-4C90-90D4-469B99F4F8EC}"/>
            </c:ext>
          </c:extLst>
        </c:ser>
        <c:dLbls>
          <c:showLegendKey val="0"/>
          <c:showVal val="0"/>
          <c:showCatName val="0"/>
          <c:showSerName val="0"/>
          <c:showPercent val="0"/>
          <c:showBubbleSize val="0"/>
        </c:dLbls>
        <c:gapWidth val="95"/>
        <c:overlap val="100"/>
        <c:axId val="657218672"/>
        <c:axId val="642335168"/>
      </c:barChart>
      <c:catAx>
        <c:axId val="657218672"/>
        <c:scaling>
          <c:orientation val="minMax"/>
        </c:scaling>
        <c:delete val="0"/>
        <c:axPos val="b"/>
        <c:numFmt formatCode="General" sourceLinked="1"/>
        <c:majorTickMark val="out"/>
        <c:minorTickMark val="none"/>
        <c:tickLblPos val="nextTo"/>
        <c:spPr>
          <a:noFill/>
          <a:ln w="22225" cap="flat" cmpd="sng" algn="ctr">
            <a:solidFill>
              <a:schemeClr val="bg1"/>
            </a:solidFill>
            <a:round/>
          </a:ln>
          <a:effectLst/>
        </c:spPr>
        <c:txPr>
          <a:bodyPr rot="-60000000" spcFirstLastPara="1" vertOverflow="ellipsis" vert="horz" wrap="square" anchor="ctr" anchorCtr="1"/>
          <a:lstStyle/>
          <a:p>
            <a:pPr>
              <a:defRPr sz="16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642335168"/>
        <c:crosses val="autoZero"/>
        <c:auto val="1"/>
        <c:lblAlgn val="ctr"/>
        <c:lblOffset val="10"/>
        <c:noMultiLvlLbl val="0"/>
      </c:catAx>
      <c:valAx>
        <c:axId val="642335168"/>
        <c:scaling>
          <c:orientation val="minMax"/>
          <c:max val="100"/>
        </c:scaling>
        <c:delete val="0"/>
        <c:axPos val="l"/>
        <c:numFmt formatCode="General" sourceLinked="1"/>
        <c:majorTickMark val="out"/>
        <c:minorTickMark val="none"/>
        <c:tickLblPos val="nextTo"/>
        <c:spPr>
          <a:noFill/>
          <a:ln w="22225">
            <a:solidFill>
              <a:schemeClr val="bg1"/>
            </a:solidFill>
          </a:ln>
          <a:effectLst/>
        </c:spPr>
        <c:txPr>
          <a:bodyPr rot="-60000000" spcFirstLastPara="1" vertOverflow="ellipsis" vert="horz" wrap="square" anchor="ctr" anchorCtr="1"/>
          <a:lstStyle/>
          <a:p>
            <a:pPr>
              <a:defRPr sz="14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657218672"/>
        <c:crosses val="autoZero"/>
        <c:crossBetween val="between"/>
        <c:majorUnit val="20"/>
      </c:valAx>
      <c:spPr>
        <a:noFill/>
        <a:ln w="25400">
          <a:noFill/>
        </a:ln>
        <a:effectLst/>
      </c:spPr>
    </c:plotArea>
    <c:legend>
      <c:legendPos val="b"/>
      <c:layout>
        <c:manualLayout>
          <c:xMode val="edge"/>
          <c:yMode val="edge"/>
          <c:x val="6.3695126893061962E-2"/>
          <c:y val="0.94592400445053948"/>
          <c:w val="0.89796467174540806"/>
          <c:h val="5.3638280041118973E-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Series 1</c:v>
                </c:pt>
              </c:strCache>
            </c:strRef>
          </c:tx>
          <c:spPr>
            <a:solidFill>
              <a:srgbClr val="0000FF"/>
            </a:solidFill>
            <a:ln>
              <a:noFill/>
            </a:ln>
            <a:effectLst/>
          </c:spPr>
          <c:invertIfNegative val="0"/>
          <c:dLbls>
            <c:dLbl>
              <c:idx val="0"/>
              <c:tx>
                <c:rich>
                  <a:bodyPr/>
                  <a:lstStyle/>
                  <a:p>
                    <a:fld id="{F91E77D3-AB29-4802-A38A-B4AA8B81A716}" type="VALUE">
                      <a:rPr lang="en-US" smtClean="0">
                        <a:effectLst>
                          <a:outerShdw blurRad="38100" dist="38100" dir="2700000" algn="tl">
                            <a:srgbClr val="000000">
                              <a:alpha val="43137"/>
                            </a:srgbClr>
                          </a:outerShdw>
                        </a:effectLst>
                      </a:rPr>
                      <a:pPr/>
                      <a:t>[VALUE]</a:t>
                    </a:fld>
                    <a:endParaRPr lang="en-US" dirty="0">
                      <a:effectLst>
                        <a:outerShdw blurRad="38100" dist="38100" dir="2700000" algn="tl">
                          <a:srgbClr val="000000">
                            <a:alpha val="43137"/>
                          </a:srgbClr>
                        </a:outerShdw>
                      </a:effectLst>
                    </a:endParaRPr>
                  </a:p>
                  <a:p>
                    <a:r>
                      <a:rPr lang="en-US" dirty="0">
                        <a:effectLst>
                          <a:outerShdw blurRad="38100" dist="38100" dir="2700000" algn="tl">
                            <a:srgbClr val="000000">
                              <a:alpha val="43137"/>
                            </a:srgbClr>
                          </a:outerShdw>
                        </a:effectLst>
                      </a:rPr>
                      <a:t>±23.1</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FFCA-4503-A177-DFD31938506E}"/>
                </c:ext>
              </c:extLst>
            </c:dLbl>
            <c:dLbl>
              <c:idx val="1"/>
              <c:tx>
                <c:rich>
                  <a:bodyPr/>
                  <a:lstStyle/>
                  <a:p>
                    <a:fld id="{EB6DCD26-F277-4C9D-ABFD-5AD01A3E7185}" type="VALUE">
                      <a:rPr lang="en-US" smtClean="0">
                        <a:effectLst>
                          <a:outerShdw blurRad="38100" dist="38100" dir="2700000" algn="tl">
                            <a:srgbClr val="000000">
                              <a:alpha val="43137"/>
                            </a:srgbClr>
                          </a:outerShdw>
                        </a:effectLst>
                      </a:rPr>
                      <a:pPr/>
                      <a:t>[VALUE]</a:t>
                    </a:fld>
                    <a:endParaRPr lang="en-US" dirty="0">
                      <a:effectLst>
                        <a:outerShdw blurRad="38100" dist="38100" dir="2700000" algn="tl">
                          <a:srgbClr val="000000">
                            <a:alpha val="43137"/>
                          </a:srgbClr>
                        </a:outerShdw>
                      </a:effectLst>
                    </a:endParaRPr>
                  </a:p>
                  <a:p>
                    <a:r>
                      <a:rPr lang="en-US" dirty="0">
                        <a:effectLst>
                          <a:outerShdw blurRad="38100" dist="38100" dir="2700000" algn="tl">
                            <a:srgbClr val="000000">
                              <a:alpha val="43137"/>
                            </a:srgbClr>
                          </a:outerShdw>
                        </a:effectLst>
                      </a:rPr>
                      <a:t>±24.0</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FFCA-4503-A177-DFD31938506E}"/>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plus"/>
            <c:errValType val="fixedVal"/>
            <c:noEndCap val="0"/>
            <c:val val="20"/>
            <c:spPr>
              <a:noFill/>
              <a:ln w="28575" cap="flat" cmpd="sng" algn="ctr">
                <a:solidFill>
                  <a:schemeClr val="bg1"/>
                </a:solidFill>
                <a:round/>
              </a:ln>
              <a:effectLst/>
            </c:spPr>
          </c:errBars>
          <c:cat>
            <c:strRef>
              <c:f>Sheet1!$A$2:$A$3</c:f>
              <c:strCache>
                <c:ptCount val="2"/>
                <c:pt idx="0">
                  <c:v>Baseeline (N=103)</c:v>
                </c:pt>
                <c:pt idx="1">
                  <c:v>1 Month (N=88)</c:v>
                </c:pt>
              </c:strCache>
            </c:strRef>
          </c:cat>
          <c:val>
            <c:numRef>
              <c:f>Sheet1!$B$2:$B$3</c:f>
              <c:numCache>
                <c:formatCode>General</c:formatCode>
                <c:ptCount val="2"/>
                <c:pt idx="0">
                  <c:v>49.2</c:v>
                </c:pt>
                <c:pt idx="1">
                  <c:v>52.3</c:v>
                </c:pt>
              </c:numCache>
            </c:numRef>
          </c:val>
          <c:extLst>
            <c:ext xmlns:c16="http://schemas.microsoft.com/office/drawing/2014/chart" uri="{C3380CC4-5D6E-409C-BE32-E72D297353CC}">
              <c16:uniqueId val="{00000000-FFCA-4503-A177-DFD31938506E}"/>
            </c:ext>
          </c:extLst>
        </c:ser>
        <c:dLbls>
          <c:showLegendKey val="0"/>
          <c:showVal val="0"/>
          <c:showCatName val="0"/>
          <c:showSerName val="0"/>
          <c:showPercent val="0"/>
          <c:showBubbleSize val="0"/>
        </c:dLbls>
        <c:gapWidth val="90"/>
        <c:overlap val="100"/>
        <c:axId val="1352111008"/>
        <c:axId val="1330233680"/>
      </c:barChart>
      <c:catAx>
        <c:axId val="1352111008"/>
        <c:scaling>
          <c:orientation val="minMax"/>
        </c:scaling>
        <c:delete val="0"/>
        <c:axPos val="b"/>
        <c:numFmt formatCode="General" sourceLinked="1"/>
        <c:majorTickMark val="out"/>
        <c:minorTickMark val="none"/>
        <c:tickLblPos val="nextTo"/>
        <c:spPr>
          <a:noFill/>
          <a:ln w="22225" cap="flat" cmpd="sng" algn="ctr">
            <a:solidFill>
              <a:schemeClr val="bg1"/>
            </a:solidFill>
            <a:round/>
          </a:ln>
          <a:effectLst/>
        </c:spPr>
        <c:txPr>
          <a:bodyPr rot="-60000000" spcFirstLastPara="1" vertOverflow="ellipsis" vert="horz" wrap="square" anchor="ctr" anchorCtr="1"/>
          <a:lstStyle/>
          <a:p>
            <a:pPr>
              <a:defRPr sz="14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1330233680"/>
        <c:crosses val="autoZero"/>
        <c:auto val="1"/>
        <c:lblAlgn val="ctr"/>
        <c:lblOffset val="10"/>
        <c:noMultiLvlLbl val="0"/>
      </c:catAx>
      <c:valAx>
        <c:axId val="1330233680"/>
        <c:scaling>
          <c:orientation val="minMax"/>
          <c:max val="100"/>
          <c:min val="0"/>
        </c:scaling>
        <c:delete val="0"/>
        <c:axPos val="l"/>
        <c:numFmt formatCode="General" sourceLinked="1"/>
        <c:majorTickMark val="out"/>
        <c:minorTickMark val="none"/>
        <c:tickLblPos val="nextTo"/>
        <c:spPr>
          <a:noFill/>
          <a:ln w="22225">
            <a:solidFill>
              <a:schemeClr val="bg1"/>
            </a:solidFill>
          </a:ln>
          <a:effectLst/>
        </c:spPr>
        <c:txPr>
          <a:bodyPr rot="-60000000" spcFirstLastPara="1" vertOverflow="ellipsis" vert="horz" wrap="square" anchor="ctr" anchorCtr="1"/>
          <a:lstStyle/>
          <a:p>
            <a:pPr>
              <a:defRPr sz="14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1352111008"/>
        <c:crosses val="autoZero"/>
        <c:crossBetween val="between"/>
        <c:majorUnit val="2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9787EC1C-A874-4F2B-BC38-FF3481098D07}" type="datetimeFigureOut">
              <a:rPr lang="en-US" smtClean="0"/>
              <a:t>12/12/2023</a:t>
            </a:fld>
            <a:endParaRPr lang="en-US" dirty="0"/>
          </a:p>
        </p:txBody>
      </p:sp>
      <p:sp>
        <p:nvSpPr>
          <p:cNvPr id="4" name="Slide Image Placeholder 3"/>
          <p:cNvSpPr>
            <a:spLocks noGrp="1" noRot="1" noChangeAspect="1"/>
          </p:cNvSpPr>
          <p:nvPr>
            <p:ph type="sldImg" idx="2"/>
          </p:nvPr>
        </p:nvSpPr>
        <p:spPr>
          <a:xfrm>
            <a:off x="1152525" y="1162050"/>
            <a:ext cx="4705350" cy="31369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CDAE6749-EF86-4E7D-90E3-B87DCDA66992}" type="slidenum">
              <a:rPr lang="en-US" smtClean="0"/>
              <a:t>‹#›</a:t>
            </a:fld>
            <a:endParaRPr lang="en-US" dirty="0"/>
          </a:p>
        </p:txBody>
      </p:sp>
    </p:spTree>
    <p:extLst>
      <p:ext uri="{BB962C8B-B14F-4D97-AF65-F5344CB8AC3E}">
        <p14:creationId xmlns:p14="http://schemas.microsoft.com/office/powerpoint/2010/main" val="1214256647"/>
      </p:ext>
    </p:extLst>
  </p:cSld>
  <p:clrMap bg1="lt1" tx1="dk1" bg2="lt2" tx2="dk2" accent1="accent1" accent2="accent2" accent3="accent3" accent4="accent4" accent5="accent5" accent6="accent6" hlink="hlink" folHlink="folHlink"/>
  <p:notesStyle>
    <a:lvl1pPr marL="0" algn="l" defTabSz="1097280" rtl="0" eaLnBrk="1" latinLnBrk="0" hangingPunct="1">
      <a:defRPr sz="1440" kern="1200">
        <a:solidFill>
          <a:schemeClr val="tx1"/>
        </a:solidFill>
        <a:latin typeface="+mn-lt"/>
        <a:ea typeface="+mn-ea"/>
        <a:cs typeface="+mn-cs"/>
      </a:defRPr>
    </a:lvl1pPr>
    <a:lvl2pPr marL="548640" algn="l" defTabSz="1097280" rtl="0" eaLnBrk="1" latinLnBrk="0" hangingPunct="1">
      <a:defRPr sz="1440" kern="1200">
        <a:solidFill>
          <a:schemeClr val="tx1"/>
        </a:solidFill>
        <a:latin typeface="+mn-lt"/>
        <a:ea typeface="+mn-ea"/>
        <a:cs typeface="+mn-cs"/>
      </a:defRPr>
    </a:lvl2pPr>
    <a:lvl3pPr marL="1097280" algn="l" defTabSz="1097280" rtl="0" eaLnBrk="1" latinLnBrk="0" hangingPunct="1">
      <a:defRPr sz="1440" kern="1200">
        <a:solidFill>
          <a:schemeClr val="tx1"/>
        </a:solidFill>
        <a:latin typeface="+mn-lt"/>
        <a:ea typeface="+mn-ea"/>
        <a:cs typeface="+mn-cs"/>
      </a:defRPr>
    </a:lvl3pPr>
    <a:lvl4pPr marL="1645920" algn="l" defTabSz="1097280" rtl="0" eaLnBrk="1" latinLnBrk="0" hangingPunct="1">
      <a:defRPr sz="1440" kern="1200">
        <a:solidFill>
          <a:schemeClr val="tx1"/>
        </a:solidFill>
        <a:latin typeface="+mn-lt"/>
        <a:ea typeface="+mn-ea"/>
        <a:cs typeface="+mn-cs"/>
      </a:defRPr>
    </a:lvl4pPr>
    <a:lvl5pPr marL="2194560" algn="l" defTabSz="1097280" rtl="0" eaLnBrk="1" latinLnBrk="0" hangingPunct="1">
      <a:defRPr sz="1440" kern="1200">
        <a:solidFill>
          <a:schemeClr val="tx1"/>
        </a:solidFill>
        <a:latin typeface="+mn-lt"/>
        <a:ea typeface="+mn-ea"/>
        <a:cs typeface="+mn-cs"/>
      </a:defRPr>
    </a:lvl5pPr>
    <a:lvl6pPr marL="2743200" algn="l" defTabSz="1097280" rtl="0" eaLnBrk="1" latinLnBrk="0" hangingPunct="1">
      <a:defRPr sz="1440" kern="1200">
        <a:solidFill>
          <a:schemeClr val="tx1"/>
        </a:solidFill>
        <a:latin typeface="+mn-lt"/>
        <a:ea typeface="+mn-ea"/>
        <a:cs typeface="+mn-cs"/>
      </a:defRPr>
    </a:lvl6pPr>
    <a:lvl7pPr marL="3291840" algn="l" defTabSz="1097280" rtl="0" eaLnBrk="1" latinLnBrk="0" hangingPunct="1">
      <a:defRPr sz="1440" kern="1200">
        <a:solidFill>
          <a:schemeClr val="tx1"/>
        </a:solidFill>
        <a:latin typeface="+mn-lt"/>
        <a:ea typeface="+mn-ea"/>
        <a:cs typeface="+mn-cs"/>
      </a:defRPr>
    </a:lvl7pPr>
    <a:lvl8pPr marL="3840480" algn="l" defTabSz="1097280" rtl="0" eaLnBrk="1" latinLnBrk="0" hangingPunct="1">
      <a:defRPr sz="1440" kern="1200">
        <a:solidFill>
          <a:schemeClr val="tx1"/>
        </a:solidFill>
        <a:latin typeface="+mn-lt"/>
        <a:ea typeface="+mn-ea"/>
        <a:cs typeface="+mn-cs"/>
      </a:defRPr>
    </a:lvl8pPr>
    <a:lvl9pPr marL="4389120" algn="l" defTabSz="1097280" rtl="0" eaLnBrk="1" latinLnBrk="0" hangingPunct="1">
      <a:defRPr sz="144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bwMode="auto">
          <a:xfrm>
            <a:off x="890588" y="696913"/>
            <a:ext cx="5229225"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296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a:solidFill>
                  <a:schemeClr val="tx1"/>
                </a:solidFill>
                <a:latin typeface="Arial" pitchFamily="34" charset="0"/>
              </a:defRPr>
            </a:lvl1pPr>
            <a:lvl2pPr marL="742950" indent="-285750" defTabSz="928688">
              <a:defRPr>
                <a:solidFill>
                  <a:schemeClr val="tx1"/>
                </a:solidFill>
                <a:latin typeface="Arial" pitchFamily="34" charset="0"/>
              </a:defRPr>
            </a:lvl2pPr>
            <a:lvl3pPr marL="1143000" indent="-228600" defTabSz="928688">
              <a:defRPr>
                <a:solidFill>
                  <a:schemeClr val="tx1"/>
                </a:solidFill>
                <a:latin typeface="Arial" pitchFamily="34" charset="0"/>
              </a:defRPr>
            </a:lvl3pPr>
            <a:lvl4pPr marL="1600200" indent="-228600" defTabSz="928688">
              <a:defRPr>
                <a:solidFill>
                  <a:schemeClr val="tx1"/>
                </a:solidFill>
                <a:latin typeface="Arial" pitchFamily="34" charset="0"/>
              </a:defRPr>
            </a:lvl4pPr>
            <a:lvl5pPr marL="2057400" indent="-228600" defTabSz="928688">
              <a:defRPr>
                <a:solidFill>
                  <a:schemeClr val="tx1"/>
                </a:solidFill>
                <a:latin typeface="Arial" pitchFamily="34" charset="0"/>
              </a:defRPr>
            </a:lvl5pPr>
            <a:lvl6pPr marL="2514600" indent="-228600" defTabSz="928688" eaLnBrk="0" fontAlgn="base" hangingPunct="0">
              <a:spcBef>
                <a:spcPct val="0"/>
              </a:spcBef>
              <a:spcAft>
                <a:spcPct val="0"/>
              </a:spcAft>
              <a:defRPr>
                <a:solidFill>
                  <a:schemeClr val="tx1"/>
                </a:solidFill>
                <a:latin typeface="Arial" pitchFamily="34" charset="0"/>
              </a:defRPr>
            </a:lvl6pPr>
            <a:lvl7pPr marL="2971800" indent="-228600" defTabSz="928688" eaLnBrk="0" fontAlgn="base" hangingPunct="0">
              <a:spcBef>
                <a:spcPct val="0"/>
              </a:spcBef>
              <a:spcAft>
                <a:spcPct val="0"/>
              </a:spcAft>
              <a:defRPr>
                <a:solidFill>
                  <a:schemeClr val="tx1"/>
                </a:solidFill>
                <a:latin typeface="Arial" pitchFamily="34" charset="0"/>
              </a:defRPr>
            </a:lvl7pPr>
            <a:lvl8pPr marL="3429000" indent="-228600" defTabSz="928688" eaLnBrk="0" fontAlgn="base" hangingPunct="0">
              <a:spcBef>
                <a:spcPct val="0"/>
              </a:spcBef>
              <a:spcAft>
                <a:spcPct val="0"/>
              </a:spcAft>
              <a:defRPr>
                <a:solidFill>
                  <a:schemeClr val="tx1"/>
                </a:solidFill>
                <a:latin typeface="Arial" pitchFamily="34" charset="0"/>
              </a:defRPr>
            </a:lvl8pPr>
            <a:lvl9pPr marL="3886200" indent="-228600" defTabSz="928688" eaLnBrk="0" fontAlgn="base" hangingPunct="0">
              <a:spcBef>
                <a:spcPct val="0"/>
              </a:spcBef>
              <a:spcAft>
                <a:spcPct val="0"/>
              </a:spcAft>
              <a:defRPr>
                <a:solidFill>
                  <a:schemeClr val="tx1"/>
                </a:solidFill>
                <a:latin typeface="Arial" pitchFamily="34" charset="0"/>
              </a:defRPr>
            </a:lvl9pPr>
          </a:lstStyle>
          <a:p>
            <a:pPr marL="0" marR="0" lvl="0" indent="0" algn="r" defTabSz="928688" rtl="0" eaLnBrk="0" fontAlgn="auto" latinLnBrk="0" hangingPunct="0">
              <a:lnSpc>
                <a:spcPct val="100000"/>
              </a:lnSpc>
              <a:spcBef>
                <a:spcPts val="0"/>
              </a:spcBef>
              <a:spcAft>
                <a:spcPts val="0"/>
              </a:spcAft>
              <a:buClrTx/>
              <a:buSzTx/>
              <a:buFontTx/>
              <a:buNone/>
              <a:tabLst/>
              <a:defRPr/>
            </a:pPr>
            <a:fld id="{277CA431-D06D-4545-9B64-F839F81A0B4D}" type="slidenum">
              <a:rPr kumimoji="0" lang="en-US" altLang="en-US" sz="1200" b="0" i="0" u="none" strike="noStrike" kern="1200" cap="none" spc="0" normalizeH="0" baseline="0" noProof="0">
                <a:ln>
                  <a:noFill/>
                </a:ln>
                <a:solidFill>
                  <a:srgbClr val="FFFFFF"/>
                </a:solidFill>
                <a:effectLst/>
                <a:uLnTx/>
                <a:uFillTx/>
                <a:latin typeface="Times New Roman" pitchFamily="18" charset="0"/>
                <a:ea typeface="+mn-ea"/>
                <a:cs typeface="Helvetica"/>
                <a:sym typeface="Calibri"/>
              </a:rPr>
              <a:pPr marL="0" marR="0" lvl="0" indent="0" algn="r" defTabSz="928688" rtl="0" eaLnBrk="0" fontAlgn="auto" latinLnBrk="0" hangingPunct="0">
                <a:lnSpc>
                  <a:spcPct val="100000"/>
                </a:lnSpc>
                <a:spcBef>
                  <a:spcPts val="0"/>
                </a:spcBef>
                <a:spcAft>
                  <a:spcPts val="0"/>
                </a:spcAft>
                <a:buClrTx/>
                <a:buSzTx/>
                <a:buFontTx/>
                <a:buNone/>
                <a:tabLst/>
                <a:defRPr/>
              </a:pPr>
              <a:t>3</a:t>
            </a:fld>
            <a:endParaRPr kumimoji="0" lang="en-US" altLang="en-US" sz="1200" b="0" i="0" u="none" strike="noStrike" kern="1200" cap="none" spc="0" normalizeH="0" baseline="0" noProof="0" dirty="0">
              <a:ln>
                <a:noFill/>
              </a:ln>
              <a:solidFill>
                <a:srgbClr val="FFFFFF"/>
              </a:solidFill>
              <a:effectLst/>
              <a:uLnTx/>
              <a:uFillTx/>
              <a:latin typeface="Times New Roman" pitchFamily="18" charset="0"/>
              <a:ea typeface="+mn-ea"/>
              <a:cs typeface="Helvetica"/>
              <a:sym typeface="Calibri"/>
            </a:endParaRPr>
          </a:p>
        </p:txBody>
      </p:sp>
    </p:spTree>
    <p:extLst>
      <p:ext uri="{BB962C8B-B14F-4D97-AF65-F5344CB8AC3E}">
        <p14:creationId xmlns:p14="http://schemas.microsoft.com/office/powerpoint/2010/main" val="13696497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bwMode="auto">
          <a:xfrm>
            <a:off x="890588" y="696913"/>
            <a:ext cx="5229225"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296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a:solidFill>
                  <a:schemeClr val="tx1"/>
                </a:solidFill>
                <a:latin typeface="Arial" pitchFamily="34" charset="0"/>
              </a:defRPr>
            </a:lvl1pPr>
            <a:lvl2pPr marL="742950" indent="-285750" defTabSz="928688">
              <a:defRPr>
                <a:solidFill>
                  <a:schemeClr val="tx1"/>
                </a:solidFill>
                <a:latin typeface="Arial" pitchFamily="34" charset="0"/>
              </a:defRPr>
            </a:lvl2pPr>
            <a:lvl3pPr marL="1143000" indent="-228600" defTabSz="928688">
              <a:defRPr>
                <a:solidFill>
                  <a:schemeClr val="tx1"/>
                </a:solidFill>
                <a:latin typeface="Arial" pitchFamily="34" charset="0"/>
              </a:defRPr>
            </a:lvl3pPr>
            <a:lvl4pPr marL="1600200" indent="-228600" defTabSz="928688">
              <a:defRPr>
                <a:solidFill>
                  <a:schemeClr val="tx1"/>
                </a:solidFill>
                <a:latin typeface="Arial" pitchFamily="34" charset="0"/>
              </a:defRPr>
            </a:lvl4pPr>
            <a:lvl5pPr marL="2057400" indent="-228600" defTabSz="928688">
              <a:defRPr>
                <a:solidFill>
                  <a:schemeClr val="tx1"/>
                </a:solidFill>
                <a:latin typeface="Arial" pitchFamily="34" charset="0"/>
              </a:defRPr>
            </a:lvl5pPr>
            <a:lvl6pPr marL="2514600" indent="-228600" defTabSz="928688" eaLnBrk="0" fontAlgn="base" hangingPunct="0">
              <a:spcBef>
                <a:spcPct val="0"/>
              </a:spcBef>
              <a:spcAft>
                <a:spcPct val="0"/>
              </a:spcAft>
              <a:defRPr>
                <a:solidFill>
                  <a:schemeClr val="tx1"/>
                </a:solidFill>
                <a:latin typeface="Arial" pitchFamily="34" charset="0"/>
              </a:defRPr>
            </a:lvl6pPr>
            <a:lvl7pPr marL="2971800" indent="-228600" defTabSz="928688" eaLnBrk="0" fontAlgn="base" hangingPunct="0">
              <a:spcBef>
                <a:spcPct val="0"/>
              </a:spcBef>
              <a:spcAft>
                <a:spcPct val="0"/>
              </a:spcAft>
              <a:defRPr>
                <a:solidFill>
                  <a:schemeClr val="tx1"/>
                </a:solidFill>
                <a:latin typeface="Arial" pitchFamily="34" charset="0"/>
              </a:defRPr>
            </a:lvl7pPr>
            <a:lvl8pPr marL="3429000" indent="-228600" defTabSz="928688" eaLnBrk="0" fontAlgn="base" hangingPunct="0">
              <a:spcBef>
                <a:spcPct val="0"/>
              </a:spcBef>
              <a:spcAft>
                <a:spcPct val="0"/>
              </a:spcAft>
              <a:defRPr>
                <a:solidFill>
                  <a:schemeClr val="tx1"/>
                </a:solidFill>
                <a:latin typeface="Arial" pitchFamily="34" charset="0"/>
              </a:defRPr>
            </a:lvl8pPr>
            <a:lvl9pPr marL="3886200" indent="-228600" defTabSz="928688" eaLnBrk="0" fontAlgn="base" hangingPunct="0">
              <a:spcBef>
                <a:spcPct val="0"/>
              </a:spcBef>
              <a:spcAft>
                <a:spcPct val="0"/>
              </a:spcAft>
              <a:defRPr>
                <a:solidFill>
                  <a:schemeClr val="tx1"/>
                </a:solidFill>
                <a:latin typeface="Arial" pitchFamily="34" charset="0"/>
              </a:defRPr>
            </a:lvl9pPr>
          </a:lstStyle>
          <a:p>
            <a:pPr marL="0" marR="0" lvl="0" indent="0" algn="r" defTabSz="928688" rtl="0" eaLnBrk="0" fontAlgn="auto" latinLnBrk="0" hangingPunct="0">
              <a:lnSpc>
                <a:spcPct val="100000"/>
              </a:lnSpc>
              <a:spcBef>
                <a:spcPts val="0"/>
              </a:spcBef>
              <a:spcAft>
                <a:spcPts val="0"/>
              </a:spcAft>
              <a:buClrTx/>
              <a:buSzTx/>
              <a:buFontTx/>
              <a:buNone/>
              <a:tabLst/>
              <a:defRPr/>
            </a:pPr>
            <a:fld id="{277CA431-D06D-4545-9B64-F839F81A0B4D}" type="slidenum">
              <a:rPr kumimoji="0" lang="en-US" altLang="en-US" sz="1200" b="0" i="0" u="none" strike="noStrike" kern="1200" cap="none" spc="0" normalizeH="0" baseline="0" noProof="0">
                <a:ln>
                  <a:noFill/>
                </a:ln>
                <a:solidFill>
                  <a:srgbClr val="FFFFFF"/>
                </a:solidFill>
                <a:effectLst/>
                <a:uLnTx/>
                <a:uFillTx/>
                <a:latin typeface="Times New Roman" pitchFamily="18" charset="0"/>
                <a:ea typeface="+mn-ea"/>
                <a:cs typeface="Helvetica"/>
                <a:sym typeface="Calibri"/>
              </a:rPr>
              <a:pPr marL="0" marR="0" lvl="0" indent="0" algn="r" defTabSz="928688" rtl="0" eaLnBrk="0" fontAlgn="auto" latinLnBrk="0" hangingPunct="0">
                <a:lnSpc>
                  <a:spcPct val="100000"/>
                </a:lnSpc>
                <a:spcBef>
                  <a:spcPts val="0"/>
                </a:spcBef>
                <a:spcAft>
                  <a:spcPts val="0"/>
                </a:spcAft>
                <a:buClrTx/>
                <a:buSzTx/>
                <a:buFontTx/>
                <a:buNone/>
                <a:tabLst/>
                <a:defRPr/>
              </a:pPr>
              <a:t>4</a:t>
            </a:fld>
            <a:endParaRPr kumimoji="0" lang="en-US" altLang="en-US" sz="1200" b="0" i="0" u="none" strike="noStrike" kern="1200" cap="none" spc="0" normalizeH="0" baseline="0" noProof="0" dirty="0">
              <a:ln>
                <a:noFill/>
              </a:ln>
              <a:solidFill>
                <a:srgbClr val="FFFFFF"/>
              </a:solidFill>
              <a:effectLst/>
              <a:uLnTx/>
              <a:uFillTx/>
              <a:latin typeface="Times New Roman" pitchFamily="18" charset="0"/>
              <a:ea typeface="+mn-ea"/>
              <a:cs typeface="Helvetica"/>
              <a:sym typeface="Calibri"/>
            </a:endParaRPr>
          </a:p>
        </p:txBody>
      </p:sp>
    </p:spTree>
    <p:extLst>
      <p:ext uri="{BB962C8B-B14F-4D97-AF65-F5344CB8AC3E}">
        <p14:creationId xmlns:p14="http://schemas.microsoft.com/office/powerpoint/2010/main" val="12117757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bwMode="auto">
          <a:xfrm>
            <a:off x="890588" y="696913"/>
            <a:ext cx="5229225"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296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a:solidFill>
                  <a:schemeClr val="tx1"/>
                </a:solidFill>
                <a:latin typeface="Arial" pitchFamily="34" charset="0"/>
              </a:defRPr>
            </a:lvl1pPr>
            <a:lvl2pPr marL="742950" indent="-285750" defTabSz="928688">
              <a:defRPr>
                <a:solidFill>
                  <a:schemeClr val="tx1"/>
                </a:solidFill>
                <a:latin typeface="Arial" pitchFamily="34" charset="0"/>
              </a:defRPr>
            </a:lvl2pPr>
            <a:lvl3pPr marL="1143000" indent="-228600" defTabSz="928688">
              <a:defRPr>
                <a:solidFill>
                  <a:schemeClr val="tx1"/>
                </a:solidFill>
                <a:latin typeface="Arial" pitchFamily="34" charset="0"/>
              </a:defRPr>
            </a:lvl3pPr>
            <a:lvl4pPr marL="1600200" indent="-228600" defTabSz="928688">
              <a:defRPr>
                <a:solidFill>
                  <a:schemeClr val="tx1"/>
                </a:solidFill>
                <a:latin typeface="Arial" pitchFamily="34" charset="0"/>
              </a:defRPr>
            </a:lvl4pPr>
            <a:lvl5pPr marL="2057400" indent="-228600" defTabSz="928688">
              <a:defRPr>
                <a:solidFill>
                  <a:schemeClr val="tx1"/>
                </a:solidFill>
                <a:latin typeface="Arial" pitchFamily="34" charset="0"/>
              </a:defRPr>
            </a:lvl5pPr>
            <a:lvl6pPr marL="2514600" indent="-228600" defTabSz="928688" eaLnBrk="0" fontAlgn="base" hangingPunct="0">
              <a:spcBef>
                <a:spcPct val="0"/>
              </a:spcBef>
              <a:spcAft>
                <a:spcPct val="0"/>
              </a:spcAft>
              <a:defRPr>
                <a:solidFill>
                  <a:schemeClr val="tx1"/>
                </a:solidFill>
                <a:latin typeface="Arial" pitchFamily="34" charset="0"/>
              </a:defRPr>
            </a:lvl6pPr>
            <a:lvl7pPr marL="2971800" indent="-228600" defTabSz="928688" eaLnBrk="0" fontAlgn="base" hangingPunct="0">
              <a:spcBef>
                <a:spcPct val="0"/>
              </a:spcBef>
              <a:spcAft>
                <a:spcPct val="0"/>
              </a:spcAft>
              <a:defRPr>
                <a:solidFill>
                  <a:schemeClr val="tx1"/>
                </a:solidFill>
                <a:latin typeface="Arial" pitchFamily="34" charset="0"/>
              </a:defRPr>
            </a:lvl7pPr>
            <a:lvl8pPr marL="3429000" indent="-228600" defTabSz="928688" eaLnBrk="0" fontAlgn="base" hangingPunct="0">
              <a:spcBef>
                <a:spcPct val="0"/>
              </a:spcBef>
              <a:spcAft>
                <a:spcPct val="0"/>
              </a:spcAft>
              <a:defRPr>
                <a:solidFill>
                  <a:schemeClr val="tx1"/>
                </a:solidFill>
                <a:latin typeface="Arial" pitchFamily="34" charset="0"/>
              </a:defRPr>
            </a:lvl8pPr>
            <a:lvl9pPr marL="3886200" indent="-228600" defTabSz="928688" eaLnBrk="0" fontAlgn="base" hangingPunct="0">
              <a:spcBef>
                <a:spcPct val="0"/>
              </a:spcBef>
              <a:spcAft>
                <a:spcPct val="0"/>
              </a:spcAft>
              <a:defRPr>
                <a:solidFill>
                  <a:schemeClr val="tx1"/>
                </a:solidFill>
                <a:latin typeface="Arial" pitchFamily="34"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277CA431-D06D-4545-9B64-F839F81A0B4D}" type="slidenum">
              <a:rPr kumimoji="0" lang="en-US" altLang="en-US" sz="1200" b="1" i="0" u="none" strike="noStrike" kern="1200" cap="none" spc="0" normalizeH="0" baseline="0" noProof="0">
                <a:ln>
                  <a:noFill/>
                </a:ln>
                <a:solidFill>
                  <a:srgbClr val="FFFFFF"/>
                </a:solidFill>
                <a:effectLst/>
                <a:uLnTx/>
                <a:uFillTx/>
                <a:latin typeface="Times New Roman"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21</a:t>
            </a:fld>
            <a:endParaRPr kumimoji="0" lang="en-US" altLang="en-US" sz="1200" b="1"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5085917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bwMode="auto">
          <a:xfrm>
            <a:off x="890588" y="696913"/>
            <a:ext cx="5229225"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296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a:solidFill>
                  <a:schemeClr val="tx1"/>
                </a:solidFill>
                <a:latin typeface="Arial" pitchFamily="34" charset="0"/>
              </a:defRPr>
            </a:lvl1pPr>
            <a:lvl2pPr marL="742950" indent="-285750" defTabSz="928688">
              <a:defRPr>
                <a:solidFill>
                  <a:schemeClr val="tx1"/>
                </a:solidFill>
                <a:latin typeface="Arial" pitchFamily="34" charset="0"/>
              </a:defRPr>
            </a:lvl2pPr>
            <a:lvl3pPr marL="1143000" indent="-228600" defTabSz="928688">
              <a:defRPr>
                <a:solidFill>
                  <a:schemeClr val="tx1"/>
                </a:solidFill>
                <a:latin typeface="Arial" pitchFamily="34" charset="0"/>
              </a:defRPr>
            </a:lvl3pPr>
            <a:lvl4pPr marL="1600200" indent="-228600" defTabSz="928688">
              <a:defRPr>
                <a:solidFill>
                  <a:schemeClr val="tx1"/>
                </a:solidFill>
                <a:latin typeface="Arial" pitchFamily="34" charset="0"/>
              </a:defRPr>
            </a:lvl4pPr>
            <a:lvl5pPr marL="2057400" indent="-228600" defTabSz="928688">
              <a:defRPr>
                <a:solidFill>
                  <a:schemeClr val="tx1"/>
                </a:solidFill>
                <a:latin typeface="Arial" pitchFamily="34" charset="0"/>
              </a:defRPr>
            </a:lvl5pPr>
            <a:lvl6pPr marL="2514600" indent="-228600" defTabSz="928688" eaLnBrk="0" fontAlgn="base" hangingPunct="0">
              <a:spcBef>
                <a:spcPct val="0"/>
              </a:spcBef>
              <a:spcAft>
                <a:spcPct val="0"/>
              </a:spcAft>
              <a:defRPr>
                <a:solidFill>
                  <a:schemeClr val="tx1"/>
                </a:solidFill>
                <a:latin typeface="Arial" pitchFamily="34" charset="0"/>
              </a:defRPr>
            </a:lvl6pPr>
            <a:lvl7pPr marL="2971800" indent="-228600" defTabSz="928688" eaLnBrk="0" fontAlgn="base" hangingPunct="0">
              <a:spcBef>
                <a:spcPct val="0"/>
              </a:spcBef>
              <a:spcAft>
                <a:spcPct val="0"/>
              </a:spcAft>
              <a:defRPr>
                <a:solidFill>
                  <a:schemeClr val="tx1"/>
                </a:solidFill>
                <a:latin typeface="Arial" pitchFamily="34" charset="0"/>
              </a:defRPr>
            </a:lvl7pPr>
            <a:lvl8pPr marL="3429000" indent="-228600" defTabSz="928688" eaLnBrk="0" fontAlgn="base" hangingPunct="0">
              <a:spcBef>
                <a:spcPct val="0"/>
              </a:spcBef>
              <a:spcAft>
                <a:spcPct val="0"/>
              </a:spcAft>
              <a:defRPr>
                <a:solidFill>
                  <a:schemeClr val="tx1"/>
                </a:solidFill>
                <a:latin typeface="Arial" pitchFamily="34" charset="0"/>
              </a:defRPr>
            </a:lvl8pPr>
            <a:lvl9pPr marL="3886200" indent="-228600" defTabSz="928688" eaLnBrk="0" fontAlgn="base" hangingPunct="0">
              <a:spcBef>
                <a:spcPct val="0"/>
              </a:spcBef>
              <a:spcAft>
                <a:spcPct val="0"/>
              </a:spcAft>
              <a:defRPr>
                <a:solidFill>
                  <a:schemeClr val="tx1"/>
                </a:solidFill>
                <a:latin typeface="Arial" pitchFamily="34"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277CA431-D06D-4545-9B64-F839F81A0B4D}" type="slidenum">
              <a:rPr kumimoji="0" lang="en-US" altLang="en-US" sz="1200" b="1" i="0" u="none" strike="noStrike" kern="1200" cap="none" spc="0" normalizeH="0" baseline="0" noProof="0">
                <a:ln>
                  <a:noFill/>
                </a:ln>
                <a:solidFill>
                  <a:srgbClr val="FFFFFF"/>
                </a:solidFill>
                <a:effectLst/>
                <a:uLnTx/>
                <a:uFillTx/>
                <a:latin typeface="Times New Roman"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22</a:t>
            </a:fld>
            <a:endParaRPr kumimoji="0" lang="en-US" altLang="en-US" sz="1200" b="1"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4907896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bwMode="auto">
          <a:xfrm>
            <a:off x="890588" y="696913"/>
            <a:ext cx="5229225"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296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a:solidFill>
                  <a:schemeClr val="tx1"/>
                </a:solidFill>
                <a:latin typeface="Arial" pitchFamily="34" charset="0"/>
              </a:defRPr>
            </a:lvl1pPr>
            <a:lvl2pPr marL="742950" indent="-285750" defTabSz="928688">
              <a:defRPr>
                <a:solidFill>
                  <a:schemeClr val="tx1"/>
                </a:solidFill>
                <a:latin typeface="Arial" pitchFamily="34" charset="0"/>
              </a:defRPr>
            </a:lvl2pPr>
            <a:lvl3pPr marL="1143000" indent="-228600" defTabSz="928688">
              <a:defRPr>
                <a:solidFill>
                  <a:schemeClr val="tx1"/>
                </a:solidFill>
                <a:latin typeface="Arial" pitchFamily="34" charset="0"/>
              </a:defRPr>
            </a:lvl3pPr>
            <a:lvl4pPr marL="1600200" indent="-228600" defTabSz="928688">
              <a:defRPr>
                <a:solidFill>
                  <a:schemeClr val="tx1"/>
                </a:solidFill>
                <a:latin typeface="Arial" pitchFamily="34" charset="0"/>
              </a:defRPr>
            </a:lvl4pPr>
            <a:lvl5pPr marL="2057400" indent="-228600" defTabSz="928688">
              <a:defRPr>
                <a:solidFill>
                  <a:schemeClr val="tx1"/>
                </a:solidFill>
                <a:latin typeface="Arial" pitchFamily="34" charset="0"/>
              </a:defRPr>
            </a:lvl5pPr>
            <a:lvl6pPr marL="2514600" indent="-228600" defTabSz="928688" eaLnBrk="0" fontAlgn="base" hangingPunct="0">
              <a:spcBef>
                <a:spcPct val="0"/>
              </a:spcBef>
              <a:spcAft>
                <a:spcPct val="0"/>
              </a:spcAft>
              <a:defRPr>
                <a:solidFill>
                  <a:schemeClr val="tx1"/>
                </a:solidFill>
                <a:latin typeface="Arial" pitchFamily="34" charset="0"/>
              </a:defRPr>
            </a:lvl6pPr>
            <a:lvl7pPr marL="2971800" indent="-228600" defTabSz="928688" eaLnBrk="0" fontAlgn="base" hangingPunct="0">
              <a:spcBef>
                <a:spcPct val="0"/>
              </a:spcBef>
              <a:spcAft>
                <a:spcPct val="0"/>
              </a:spcAft>
              <a:defRPr>
                <a:solidFill>
                  <a:schemeClr val="tx1"/>
                </a:solidFill>
                <a:latin typeface="Arial" pitchFamily="34" charset="0"/>
              </a:defRPr>
            </a:lvl7pPr>
            <a:lvl8pPr marL="3429000" indent="-228600" defTabSz="928688" eaLnBrk="0" fontAlgn="base" hangingPunct="0">
              <a:spcBef>
                <a:spcPct val="0"/>
              </a:spcBef>
              <a:spcAft>
                <a:spcPct val="0"/>
              </a:spcAft>
              <a:defRPr>
                <a:solidFill>
                  <a:schemeClr val="tx1"/>
                </a:solidFill>
                <a:latin typeface="Arial" pitchFamily="34" charset="0"/>
              </a:defRPr>
            </a:lvl8pPr>
            <a:lvl9pPr marL="3886200" indent="-228600" defTabSz="928688" eaLnBrk="0" fontAlgn="base" hangingPunct="0">
              <a:spcBef>
                <a:spcPct val="0"/>
              </a:spcBef>
              <a:spcAft>
                <a:spcPct val="0"/>
              </a:spcAft>
              <a:defRPr>
                <a:solidFill>
                  <a:schemeClr val="tx1"/>
                </a:solidFill>
                <a:latin typeface="Arial" pitchFamily="34"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277CA431-D06D-4545-9B64-F839F81A0B4D}" type="slidenum">
              <a:rPr kumimoji="0" lang="en-US" altLang="en-US" sz="1200" b="1" i="0" u="none" strike="noStrike" kern="1200" cap="none" spc="0" normalizeH="0" baseline="0" noProof="0">
                <a:ln>
                  <a:noFill/>
                </a:ln>
                <a:solidFill>
                  <a:srgbClr val="FFFFFF"/>
                </a:solidFill>
                <a:effectLst/>
                <a:uLnTx/>
                <a:uFillTx/>
                <a:latin typeface="Times New Roman"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23</a:t>
            </a:fld>
            <a:endParaRPr kumimoji="0" lang="en-US" altLang="en-US" sz="1200" b="1"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7115638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46375" y="533400"/>
            <a:ext cx="4010025" cy="2673350"/>
          </a:xfrm>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9DBB2ACA-779C-4595-89B4-CDCA1644CCD5}" type="datetime1">
              <a:rPr kumimoji="0" lang="en-US" sz="1200" b="0" i="0" u="none" strike="noStrike" kern="1200" cap="none" spc="0" normalizeH="0" baseline="0" noProof="0">
                <a:ln>
                  <a:noFill/>
                </a:ln>
                <a:solidFill>
                  <a:prstClr val="black"/>
                </a:solidFill>
                <a:effectLst/>
                <a:uLnTx/>
                <a:uFillTx/>
                <a:latin typeface="Calibri"/>
                <a:ea typeface="+mn-ea"/>
                <a:cs typeface="Helvetica"/>
                <a:sym typeface="Calibri"/>
              </a:rPr>
              <a:pPr marL="0" marR="0" lvl="0" indent="0" algn="r" defTabSz="931774"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dirty="0">
              <a:ln>
                <a:noFill/>
              </a:ln>
              <a:solidFill>
                <a:prstClr val="black"/>
              </a:solidFill>
              <a:effectLst/>
              <a:uLnTx/>
              <a:uFillTx/>
              <a:latin typeface="Calibri"/>
              <a:ea typeface="+mn-ea"/>
              <a:cs typeface="Helvetica"/>
              <a:sym typeface="Calibri"/>
            </a:endParaRPr>
          </a:p>
        </p:txBody>
      </p:sp>
      <p:sp>
        <p:nvSpPr>
          <p:cNvPr id="6" name="Slide Number Placeholder 5"/>
          <p:cNvSpPr>
            <a:spLocks noGrp="1"/>
          </p:cNvSpPr>
          <p:nvPr>
            <p:ph type="sldNum" sz="quarter" idx="12"/>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FAE678BB-763C-40DF-B781-F9D40CCA79A2}" type="slidenum">
              <a:rPr kumimoji="0" lang="en-US" sz="1200" b="0" i="0" u="none" strike="noStrike" kern="1200" cap="none" spc="0" normalizeH="0" baseline="0" noProof="0">
                <a:ln>
                  <a:noFill/>
                </a:ln>
                <a:solidFill>
                  <a:prstClr val="black"/>
                </a:solidFill>
                <a:effectLst/>
                <a:uLnTx/>
                <a:uFillTx/>
                <a:latin typeface="Calibri"/>
                <a:ea typeface="+mn-ea"/>
                <a:cs typeface="Helvetica"/>
                <a:sym typeface="Calibri"/>
              </a:rPr>
              <a:pPr marL="0" marR="0" lvl="0" indent="0" algn="r" defTabSz="931774"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a:ea typeface="+mn-ea"/>
              <a:cs typeface="Helvetica"/>
              <a:sym typeface="Calibri"/>
            </a:endParaRPr>
          </a:p>
        </p:txBody>
      </p:sp>
    </p:spTree>
    <p:extLst>
      <p:ext uri="{BB962C8B-B14F-4D97-AF65-F5344CB8AC3E}">
        <p14:creationId xmlns:p14="http://schemas.microsoft.com/office/powerpoint/2010/main" val="33940929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1757"/>
            <a:ext cx="8743950" cy="1470025"/>
          </a:xfrm>
        </p:spPr>
        <p:txBody>
          <a:bodyPr/>
          <a:lstStyle/>
          <a:p>
            <a:r>
              <a:rPr lang="en-US"/>
              <a:t>Click to edit Master title style</a:t>
            </a:r>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369983" indent="0" algn="ctr">
              <a:buNone/>
              <a:defRPr/>
            </a:lvl2pPr>
            <a:lvl3pPr marL="739982" indent="0" algn="ctr">
              <a:buNone/>
              <a:defRPr/>
            </a:lvl3pPr>
            <a:lvl4pPr marL="1109971" indent="0" algn="ctr">
              <a:buNone/>
              <a:defRPr/>
            </a:lvl4pPr>
            <a:lvl5pPr marL="1479966" indent="0" algn="ctr">
              <a:buNone/>
              <a:defRPr/>
            </a:lvl5pPr>
            <a:lvl6pPr marL="1849957" indent="0" algn="ctr">
              <a:buNone/>
              <a:defRPr/>
            </a:lvl6pPr>
            <a:lvl7pPr marL="2219946" indent="0" algn="ctr">
              <a:buNone/>
              <a:defRPr/>
            </a:lvl7pPr>
            <a:lvl8pPr marL="2589932" indent="0" algn="ctr">
              <a:buNone/>
              <a:defRPr/>
            </a:lvl8pPr>
            <a:lvl9pPr marL="2959919" indent="0" algn="ctr">
              <a:buNone/>
              <a:defRPr/>
            </a:lvl9pPr>
          </a:lstStyle>
          <a:p>
            <a:r>
              <a:rPr lang="en-US"/>
              <a:t>Click to edit Master subtitle style</a:t>
            </a:r>
          </a:p>
        </p:txBody>
      </p:sp>
    </p:spTree>
    <p:extLst>
      <p:ext uri="{BB962C8B-B14F-4D97-AF65-F5344CB8AC3E}">
        <p14:creationId xmlns:p14="http://schemas.microsoft.com/office/powerpoint/2010/main" val="200241201"/>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84012331"/>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71" y="457200"/>
            <a:ext cx="3317825"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4373315" y="987427"/>
            <a:ext cx="5207794"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71" y="2057400"/>
            <a:ext cx="33178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401572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71" y="457200"/>
            <a:ext cx="3317825"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373315" y="987427"/>
            <a:ext cx="5207794"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08571" y="2057400"/>
            <a:ext cx="33178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951570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029270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1635" y="365125"/>
            <a:ext cx="2218134"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07232" y="365125"/>
            <a:ext cx="6525816"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288472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642"/>
            <a:ext cx="8743950" cy="1470025"/>
          </a:xfrm>
        </p:spPr>
        <p:txBody>
          <a:bodyPr/>
          <a:lstStyle/>
          <a:p>
            <a:r>
              <a:rPr lang="en-US"/>
              <a:t>Click to edit Master title style</a:t>
            </a:r>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381971" indent="0" algn="ctr">
              <a:buNone/>
              <a:defRPr/>
            </a:lvl2pPr>
            <a:lvl3pPr marL="763937" indent="0" algn="ctr">
              <a:buNone/>
              <a:defRPr/>
            </a:lvl3pPr>
            <a:lvl4pPr marL="1145898" indent="0" algn="ctr">
              <a:buNone/>
              <a:defRPr/>
            </a:lvl4pPr>
            <a:lvl5pPr marL="1527866" indent="0" algn="ctr">
              <a:buNone/>
              <a:defRPr/>
            </a:lvl5pPr>
            <a:lvl6pPr marL="1909833" indent="0" algn="ctr">
              <a:buNone/>
              <a:defRPr/>
            </a:lvl6pPr>
            <a:lvl7pPr marL="2291797" indent="0" algn="ctr">
              <a:buNone/>
              <a:defRPr/>
            </a:lvl7pPr>
            <a:lvl8pPr marL="2673758" indent="0" algn="ctr">
              <a:buNone/>
              <a:defRPr/>
            </a:lvl8pPr>
            <a:lvl9pPr marL="3055714" indent="0" algn="ctr">
              <a:buNone/>
              <a:defRPr/>
            </a:lvl9pPr>
          </a:lstStyle>
          <a:p>
            <a:r>
              <a:rPr lang="en-US"/>
              <a:t>Click to edit Master subtitle style</a:t>
            </a:r>
          </a:p>
        </p:txBody>
      </p:sp>
    </p:spTree>
    <p:extLst>
      <p:ext uri="{BB962C8B-B14F-4D97-AF65-F5344CB8AC3E}">
        <p14:creationId xmlns:p14="http://schemas.microsoft.com/office/powerpoint/2010/main" val="1933477132"/>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7798854"/>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11"/>
            <a:ext cx="8743950" cy="1362076"/>
          </a:xfrm>
        </p:spPr>
        <p:txBody>
          <a:bodyPr anchor="t"/>
          <a:lstStyle>
            <a:lvl1pPr algn="l">
              <a:defRPr sz="3375" b="1" cap="all"/>
            </a:lvl1pPr>
          </a:lstStyle>
          <a:p>
            <a:r>
              <a:rPr lang="en-US"/>
              <a:t>Click to edit Master title style</a:t>
            </a:r>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1688"/>
            </a:lvl1pPr>
            <a:lvl2pPr marL="381971" indent="0">
              <a:buNone/>
              <a:defRPr sz="1519"/>
            </a:lvl2pPr>
            <a:lvl3pPr marL="763937" indent="0">
              <a:buNone/>
              <a:defRPr sz="1350"/>
            </a:lvl3pPr>
            <a:lvl4pPr marL="1145898" indent="0">
              <a:buNone/>
              <a:defRPr sz="1181"/>
            </a:lvl4pPr>
            <a:lvl5pPr marL="1527866" indent="0">
              <a:buNone/>
              <a:defRPr sz="1181"/>
            </a:lvl5pPr>
            <a:lvl6pPr marL="1909833" indent="0">
              <a:buNone/>
              <a:defRPr sz="1181"/>
            </a:lvl6pPr>
            <a:lvl7pPr marL="2291797" indent="0">
              <a:buNone/>
              <a:defRPr sz="1181"/>
            </a:lvl7pPr>
            <a:lvl8pPr marL="2673758" indent="0">
              <a:buNone/>
              <a:defRPr sz="1181"/>
            </a:lvl8pPr>
            <a:lvl9pPr marL="3055714" indent="0">
              <a:buNone/>
              <a:defRPr sz="1181"/>
            </a:lvl9pPr>
          </a:lstStyle>
          <a:p>
            <a:pPr lvl="0"/>
            <a:r>
              <a:rPr lang="en-US"/>
              <a:t>Click to edit Master text styles</a:t>
            </a:r>
          </a:p>
        </p:txBody>
      </p:sp>
    </p:spTree>
    <p:extLst>
      <p:ext uri="{BB962C8B-B14F-4D97-AF65-F5344CB8AC3E}">
        <p14:creationId xmlns:p14="http://schemas.microsoft.com/office/powerpoint/2010/main" val="2941571703"/>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71606" y="1981200"/>
            <a:ext cx="4295775" cy="4114800"/>
          </a:xfrm>
        </p:spPr>
        <p:txBody>
          <a:bodyPr/>
          <a:lstStyle>
            <a:lvl1pPr>
              <a:defRPr sz="2363"/>
            </a:lvl1pPr>
            <a:lvl2pPr>
              <a:defRPr sz="2025"/>
            </a:lvl2pPr>
            <a:lvl3pPr>
              <a:defRPr sz="1688"/>
            </a:lvl3pPr>
            <a:lvl4pPr>
              <a:defRPr sz="1519"/>
            </a:lvl4pPr>
            <a:lvl5pPr>
              <a:defRPr sz="1519"/>
            </a:lvl5pPr>
            <a:lvl6pPr>
              <a:defRPr sz="1519"/>
            </a:lvl6pPr>
            <a:lvl7pPr>
              <a:defRPr sz="1519"/>
            </a:lvl7pPr>
            <a:lvl8pPr>
              <a:defRPr sz="1519"/>
            </a:lvl8pPr>
            <a:lvl9pPr>
              <a:defRPr sz="15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19869" y="1981200"/>
            <a:ext cx="4295775" cy="4114800"/>
          </a:xfrm>
        </p:spPr>
        <p:txBody>
          <a:bodyPr/>
          <a:lstStyle>
            <a:lvl1pPr>
              <a:defRPr sz="2363"/>
            </a:lvl1pPr>
            <a:lvl2pPr>
              <a:defRPr sz="2025"/>
            </a:lvl2pPr>
            <a:lvl3pPr>
              <a:defRPr sz="1688"/>
            </a:lvl3pPr>
            <a:lvl4pPr>
              <a:defRPr sz="1519"/>
            </a:lvl4pPr>
            <a:lvl5pPr>
              <a:defRPr sz="1519"/>
            </a:lvl5pPr>
            <a:lvl6pPr>
              <a:defRPr sz="1519"/>
            </a:lvl6pPr>
            <a:lvl7pPr>
              <a:defRPr sz="1519"/>
            </a:lvl7pPr>
            <a:lvl8pPr>
              <a:defRPr sz="1519"/>
            </a:lvl8pPr>
            <a:lvl9pPr>
              <a:defRPr sz="15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6443259"/>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7"/>
            <a:ext cx="92583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0" y="1535117"/>
            <a:ext cx="4545014" cy="639763"/>
          </a:xfrm>
        </p:spPr>
        <p:txBody>
          <a:bodyPr anchor="b"/>
          <a:lstStyle>
            <a:lvl1pPr marL="0" indent="0">
              <a:buNone/>
              <a:defRPr sz="2025" b="1"/>
            </a:lvl1pPr>
            <a:lvl2pPr marL="381971" indent="0">
              <a:buNone/>
              <a:defRPr sz="1688" b="1"/>
            </a:lvl2pPr>
            <a:lvl3pPr marL="763937" indent="0">
              <a:buNone/>
              <a:defRPr sz="1519" b="1"/>
            </a:lvl3pPr>
            <a:lvl4pPr marL="1145898" indent="0">
              <a:buNone/>
              <a:defRPr sz="1350" b="1"/>
            </a:lvl4pPr>
            <a:lvl5pPr marL="1527866" indent="0">
              <a:buNone/>
              <a:defRPr sz="1350" b="1"/>
            </a:lvl5pPr>
            <a:lvl6pPr marL="1909833" indent="0">
              <a:buNone/>
              <a:defRPr sz="1350" b="1"/>
            </a:lvl6pPr>
            <a:lvl7pPr marL="2291797" indent="0">
              <a:buNone/>
              <a:defRPr sz="1350" b="1"/>
            </a:lvl7pPr>
            <a:lvl8pPr marL="2673758" indent="0">
              <a:buNone/>
              <a:defRPr sz="1350" b="1"/>
            </a:lvl8pPr>
            <a:lvl9pPr marL="3055714" indent="0">
              <a:buNone/>
              <a:defRPr sz="1350" b="1"/>
            </a:lvl9pPr>
          </a:lstStyle>
          <a:p>
            <a:pPr lvl="0"/>
            <a:r>
              <a:rPr lang="en-US"/>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025"/>
            </a:lvl1pPr>
            <a:lvl2pPr>
              <a:defRPr sz="1688"/>
            </a:lvl2pPr>
            <a:lvl3pPr>
              <a:defRPr sz="1519"/>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6050" y="1535117"/>
            <a:ext cx="4546600" cy="639763"/>
          </a:xfrm>
        </p:spPr>
        <p:txBody>
          <a:bodyPr anchor="b"/>
          <a:lstStyle>
            <a:lvl1pPr marL="0" indent="0">
              <a:buNone/>
              <a:defRPr sz="2025" b="1"/>
            </a:lvl1pPr>
            <a:lvl2pPr marL="381971" indent="0">
              <a:buNone/>
              <a:defRPr sz="1688" b="1"/>
            </a:lvl2pPr>
            <a:lvl3pPr marL="763937" indent="0">
              <a:buNone/>
              <a:defRPr sz="1519" b="1"/>
            </a:lvl3pPr>
            <a:lvl4pPr marL="1145898" indent="0">
              <a:buNone/>
              <a:defRPr sz="1350" b="1"/>
            </a:lvl4pPr>
            <a:lvl5pPr marL="1527866" indent="0">
              <a:buNone/>
              <a:defRPr sz="1350" b="1"/>
            </a:lvl5pPr>
            <a:lvl6pPr marL="1909833" indent="0">
              <a:buNone/>
              <a:defRPr sz="1350" b="1"/>
            </a:lvl6pPr>
            <a:lvl7pPr marL="2291797" indent="0">
              <a:buNone/>
              <a:defRPr sz="1350" b="1"/>
            </a:lvl7pPr>
            <a:lvl8pPr marL="2673758" indent="0">
              <a:buNone/>
              <a:defRPr sz="1350" b="1"/>
            </a:lvl8pPr>
            <a:lvl9pPr marL="3055714" indent="0">
              <a:buNone/>
              <a:defRPr sz="1350"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025"/>
            </a:lvl1pPr>
            <a:lvl2pPr>
              <a:defRPr sz="1688"/>
            </a:lvl2pPr>
            <a:lvl3pPr>
              <a:defRPr sz="1519"/>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15203363"/>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58282462"/>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488" y="609600"/>
            <a:ext cx="2185988"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1526" y="609600"/>
            <a:ext cx="6405563"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6953669"/>
      </p:ext>
    </p:extLst>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4224322"/>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5" y="273051"/>
            <a:ext cx="3384550" cy="1162051"/>
          </a:xfrm>
        </p:spPr>
        <p:txBody>
          <a:bodyPr anchor="b"/>
          <a:lstStyle>
            <a:lvl1pPr algn="l">
              <a:defRPr sz="1688" b="1"/>
            </a:lvl1pPr>
          </a:lstStyle>
          <a:p>
            <a:r>
              <a:rPr lang="en-US"/>
              <a:t>Click to edit Master title style</a:t>
            </a:r>
          </a:p>
        </p:txBody>
      </p:sp>
      <p:sp>
        <p:nvSpPr>
          <p:cNvPr id="3" name="Content Placeholder 2"/>
          <p:cNvSpPr>
            <a:spLocks noGrp="1"/>
          </p:cNvSpPr>
          <p:nvPr>
            <p:ph idx="1"/>
          </p:nvPr>
        </p:nvSpPr>
        <p:spPr>
          <a:xfrm>
            <a:off x="4022725" y="273129"/>
            <a:ext cx="5749925" cy="5853113"/>
          </a:xfrm>
        </p:spPr>
        <p:txBody>
          <a:bodyPr/>
          <a:lstStyle>
            <a:lvl1pPr>
              <a:defRPr sz="2700"/>
            </a:lvl1pPr>
            <a:lvl2pPr>
              <a:defRPr sz="2363"/>
            </a:lvl2pPr>
            <a:lvl3pPr>
              <a:defRPr sz="202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55" y="1435104"/>
            <a:ext cx="3384550" cy="4691063"/>
          </a:xfrm>
        </p:spPr>
        <p:txBody>
          <a:bodyPr/>
          <a:lstStyle>
            <a:lvl1pPr marL="0" indent="0">
              <a:buNone/>
              <a:defRPr sz="1181"/>
            </a:lvl1pPr>
            <a:lvl2pPr marL="381971" indent="0">
              <a:buNone/>
              <a:defRPr sz="1013"/>
            </a:lvl2pPr>
            <a:lvl3pPr marL="763937" indent="0">
              <a:buNone/>
              <a:defRPr sz="844"/>
            </a:lvl3pPr>
            <a:lvl4pPr marL="1145898" indent="0">
              <a:buNone/>
              <a:defRPr sz="675"/>
            </a:lvl4pPr>
            <a:lvl5pPr marL="1527866" indent="0">
              <a:buNone/>
              <a:defRPr sz="675"/>
            </a:lvl5pPr>
            <a:lvl6pPr marL="1909833" indent="0">
              <a:buNone/>
              <a:defRPr sz="675"/>
            </a:lvl6pPr>
            <a:lvl7pPr marL="2291797" indent="0">
              <a:buNone/>
              <a:defRPr sz="675"/>
            </a:lvl7pPr>
            <a:lvl8pPr marL="2673758" indent="0">
              <a:buNone/>
              <a:defRPr sz="675"/>
            </a:lvl8pPr>
            <a:lvl9pPr marL="3055714" indent="0">
              <a:buNone/>
              <a:defRPr sz="675"/>
            </a:lvl9pPr>
          </a:lstStyle>
          <a:p>
            <a:pPr lvl="0"/>
            <a:r>
              <a:rPr lang="en-US"/>
              <a:t>Click to edit Master text styles</a:t>
            </a:r>
          </a:p>
        </p:txBody>
      </p:sp>
    </p:spTree>
    <p:extLst>
      <p:ext uri="{BB962C8B-B14F-4D97-AF65-F5344CB8AC3E}">
        <p14:creationId xmlns:p14="http://schemas.microsoft.com/office/powerpoint/2010/main" val="1702369367"/>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1"/>
            <a:ext cx="6172200" cy="566739"/>
          </a:xfrm>
        </p:spPr>
        <p:txBody>
          <a:bodyPr anchor="b"/>
          <a:lstStyle>
            <a:lvl1pPr algn="l">
              <a:defRPr sz="1688" b="1"/>
            </a:lvl1pPr>
          </a:lstStyle>
          <a:p>
            <a:r>
              <a:rPr lang="en-US"/>
              <a:t>Click to edit Master title style</a:t>
            </a:r>
          </a:p>
        </p:txBody>
      </p:sp>
      <p:sp>
        <p:nvSpPr>
          <p:cNvPr id="3" name="Picture Placeholder 2"/>
          <p:cNvSpPr>
            <a:spLocks noGrp="1"/>
          </p:cNvSpPr>
          <p:nvPr>
            <p:ph type="pic" idx="1"/>
          </p:nvPr>
        </p:nvSpPr>
        <p:spPr>
          <a:xfrm>
            <a:off x="2016125" y="612775"/>
            <a:ext cx="6172200" cy="4114800"/>
          </a:xfrm>
        </p:spPr>
        <p:txBody>
          <a:bodyPr/>
          <a:lstStyle>
            <a:lvl1pPr marL="0" indent="0">
              <a:buNone/>
              <a:defRPr sz="2700"/>
            </a:lvl1pPr>
            <a:lvl2pPr marL="381971" indent="0">
              <a:buNone/>
              <a:defRPr sz="2363"/>
            </a:lvl2pPr>
            <a:lvl3pPr marL="763937" indent="0">
              <a:buNone/>
              <a:defRPr sz="2025"/>
            </a:lvl3pPr>
            <a:lvl4pPr marL="1145898" indent="0">
              <a:buNone/>
              <a:defRPr sz="1688"/>
            </a:lvl4pPr>
            <a:lvl5pPr marL="1527866" indent="0">
              <a:buNone/>
              <a:defRPr sz="1688"/>
            </a:lvl5pPr>
            <a:lvl6pPr marL="1909833" indent="0">
              <a:buNone/>
              <a:defRPr sz="1688"/>
            </a:lvl6pPr>
            <a:lvl7pPr marL="2291797" indent="0">
              <a:buNone/>
              <a:defRPr sz="1688"/>
            </a:lvl7pPr>
            <a:lvl8pPr marL="2673758" indent="0">
              <a:buNone/>
              <a:defRPr sz="1688"/>
            </a:lvl8pPr>
            <a:lvl9pPr marL="3055714" indent="0">
              <a:buNone/>
              <a:defRPr sz="1688"/>
            </a:lvl9pPr>
          </a:lstStyle>
          <a:p>
            <a:pPr lvl="0"/>
            <a:endParaRPr lang="en-US" noProof="0"/>
          </a:p>
        </p:txBody>
      </p:sp>
      <p:sp>
        <p:nvSpPr>
          <p:cNvPr id="4" name="Text Placeholder 3"/>
          <p:cNvSpPr>
            <a:spLocks noGrp="1"/>
          </p:cNvSpPr>
          <p:nvPr>
            <p:ph type="body" sz="half" idx="2"/>
          </p:nvPr>
        </p:nvSpPr>
        <p:spPr>
          <a:xfrm>
            <a:off x="2016125" y="5367387"/>
            <a:ext cx="6172200" cy="804863"/>
          </a:xfrm>
        </p:spPr>
        <p:txBody>
          <a:bodyPr/>
          <a:lstStyle>
            <a:lvl1pPr marL="0" indent="0">
              <a:buNone/>
              <a:defRPr sz="1181"/>
            </a:lvl1pPr>
            <a:lvl2pPr marL="381971" indent="0">
              <a:buNone/>
              <a:defRPr sz="1013"/>
            </a:lvl2pPr>
            <a:lvl3pPr marL="763937" indent="0">
              <a:buNone/>
              <a:defRPr sz="844"/>
            </a:lvl3pPr>
            <a:lvl4pPr marL="1145898" indent="0">
              <a:buNone/>
              <a:defRPr sz="675"/>
            </a:lvl4pPr>
            <a:lvl5pPr marL="1527866" indent="0">
              <a:buNone/>
              <a:defRPr sz="675"/>
            </a:lvl5pPr>
            <a:lvl6pPr marL="1909833" indent="0">
              <a:buNone/>
              <a:defRPr sz="675"/>
            </a:lvl6pPr>
            <a:lvl7pPr marL="2291797" indent="0">
              <a:buNone/>
              <a:defRPr sz="675"/>
            </a:lvl7pPr>
            <a:lvl8pPr marL="2673758" indent="0">
              <a:buNone/>
              <a:defRPr sz="675"/>
            </a:lvl8pPr>
            <a:lvl9pPr marL="3055714" indent="0">
              <a:buNone/>
              <a:defRPr sz="675"/>
            </a:lvl9pPr>
          </a:lstStyle>
          <a:p>
            <a:pPr lvl="0"/>
            <a:r>
              <a:rPr lang="en-US"/>
              <a:t>Click to edit Master text styles</a:t>
            </a:r>
          </a:p>
        </p:txBody>
      </p:sp>
    </p:spTree>
    <p:extLst>
      <p:ext uri="{BB962C8B-B14F-4D97-AF65-F5344CB8AC3E}">
        <p14:creationId xmlns:p14="http://schemas.microsoft.com/office/powerpoint/2010/main" val="3346958187"/>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851195"/>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488" y="609600"/>
            <a:ext cx="2185988"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1525" y="609600"/>
            <a:ext cx="6405563"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895871"/>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1122363"/>
            <a:ext cx="874395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285875" y="3602038"/>
            <a:ext cx="771525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A03488AA-19C0-407C-9578-E833DBED4E34}" type="datetimeFigureOut">
              <a:rPr kumimoji="0" lang="en-US" sz="1200" b="1" i="0" u="none" strike="noStrike" kern="1200" cap="none" spc="0" normalizeH="0" baseline="0" noProof="0" smtClean="0">
                <a:ln>
                  <a:noFill/>
                </a:ln>
                <a:solidFill>
                  <a:prstClr val="black">
                    <a:tint val="75000"/>
                  </a:prstClr>
                </a:solidFill>
                <a:effectLst/>
                <a:uLnTx/>
                <a:uFillTx/>
                <a:latin typeface="Times New Roman" pitchFamily="18" charset="0"/>
                <a:ea typeface="+mn-ea"/>
                <a:cs typeface="Arial"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12/12/2023</a:t>
            </a:fld>
            <a:endPar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Arial" pitchFamily="34" charset="0"/>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Arial" pitchFamily="34" charset="0"/>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7E44849-F3C4-4CD9-931D-54FA878AF23D}" type="slidenum">
              <a:rPr kumimoji="0" lang="en-US" sz="1200" b="1" i="0" u="none" strike="noStrike" kern="1200" cap="none" spc="0" normalizeH="0" baseline="0" noProof="0" smtClean="0">
                <a:ln>
                  <a:noFill/>
                </a:ln>
                <a:solidFill>
                  <a:prstClr val="black">
                    <a:tint val="75000"/>
                  </a:prstClr>
                </a:solidFill>
                <a:effectLst/>
                <a:uLnTx/>
                <a:uFillTx/>
                <a:latin typeface="Times New Roman" pitchFamily="18"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Arial" pitchFamily="34" charset="0"/>
            </a:endParaRPr>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12941" t="12083" r="35853" b="19444"/>
          <a:stretch/>
        </p:blipFill>
        <p:spPr>
          <a:xfrm>
            <a:off x="9917438" y="19051"/>
            <a:ext cx="340987" cy="390524"/>
          </a:xfrm>
          <a:prstGeom prst="rect">
            <a:avLst/>
          </a:prstGeom>
        </p:spPr>
      </p:pic>
    </p:spTree>
    <p:extLst>
      <p:ext uri="{BB962C8B-B14F-4D97-AF65-F5344CB8AC3E}">
        <p14:creationId xmlns:p14="http://schemas.microsoft.com/office/powerpoint/2010/main" val="370254837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A03488AA-19C0-407C-9578-E833DBED4E34}" type="datetimeFigureOut">
              <a:rPr kumimoji="0" lang="en-US" sz="1200" b="1" i="0" u="none" strike="noStrike" kern="1200" cap="none" spc="0" normalizeH="0" baseline="0" noProof="0" smtClean="0">
                <a:ln>
                  <a:noFill/>
                </a:ln>
                <a:solidFill>
                  <a:prstClr val="black">
                    <a:tint val="75000"/>
                  </a:prstClr>
                </a:solidFill>
                <a:effectLst/>
                <a:uLnTx/>
                <a:uFillTx/>
                <a:latin typeface="Times New Roman" pitchFamily="18" charset="0"/>
                <a:ea typeface="+mn-ea"/>
                <a:cs typeface="Arial"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12/12/2023</a:t>
            </a:fld>
            <a:endPar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Arial" pitchFamily="34" charset="0"/>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Arial" pitchFamily="34" charset="0"/>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7E44849-F3C4-4CD9-931D-54FA878AF23D}" type="slidenum">
              <a:rPr kumimoji="0" lang="en-US" sz="1200" b="1" i="0" u="none" strike="noStrike" kern="1200" cap="none" spc="0" normalizeH="0" baseline="0" noProof="0" smtClean="0">
                <a:ln>
                  <a:noFill/>
                </a:ln>
                <a:solidFill>
                  <a:prstClr val="black">
                    <a:tint val="75000"/>
                  </a:prstClr>
                </a:solidFill>
                <a:effectLst/>
                <a:uLnTx/>
                <a:uFillTx/>
                <a:latin typeface="Times New Roman" pitchFamily="18"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Arial" pitchFamily="34" charset="0"/>
            </a:endParaRPr>
          </a:p>
        </p:txBody>
      </p:sp>
    </p:spTree>
    <p:extLst>
      <p:ext uri="{BB962C8B-B14F-4D97-AF65-F5344CB8AC3E}">
        <p14:creationId xmlns:p14="http://schemas.microsoft.com/office/powerpoint/2010/main" val="328372565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1874" y="1709740"/>
            <a:ext cx="8872538"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701874" y="4589465"/>
            <a:ext cx="8872538"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A03488AA-19C0-407C-9578-E833DBED4E34}" type="datetimeFigureOut">
              <a:rPr kumimoji="0" lang="en-US" sz="1200" b="1" i="0" u="none" strike="noStrike" kern="1200" cap="none" spc="0" normalizeH="0" baseline="0" noProof="0" smtClean="0">
                <a:ln>
                  <a:noFill/>
                </a:ln>
                <a:solidFill>
                  <a:prstClr val="black">
                    <a:tint val="75000"/>
                  </a:prstClr>
                </a:solidFill>
                <a:effectLst/>
                <a:uLnTx/>
                <a:uFillTx/>
                <a:latin typeface="Times New Roman" pitchFamily="18" charset="0"/>
                <a:ea typeface="+mn-ea"/>
                <a:cs typeface="Arial"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12/12/2023</a:t>
            </a:fld>
            <a:endPar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Arial" pitchFamily="34" charset="0"/>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Arial" pitchFamily="34" charset="0"/>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7E44849-F3C4-4CD9-931D-54FA878AF23D}" type="slidenum">
              <a:rPr kumimoji="0" lang="en-US" sz="1200" b="1" i="0" u="none" strike="noStrike" kern="1200" cap="none" spc="0" normalizeH="0" baseline="0" noProof="0" smtClean="0">
                <a:ln>
                  <a:noFill/>
                </a:ln>
                <a:solidFill>
                  <a:prstClr val="black">
                    <a:tint val="75000"/>
                  </a:prstClr>
                </a:solidFill>
                <a:effectLst/>
                <a:uLnTx/>
                <a:uFillTx/>
                <a:latin typeface="Times New Roman" pitchFamily="18"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Arial" pitchFamily="34" charset="0"/>
            </a:endParaRPr>
          </a:p>
        </p:txBody>
      </p:sp>
    </p:spTree>
    <p:extLst>
      <p:ext uri="{BB962C8B-B14F-4D97-AF65-F5344CB8AC3E}">
        <p14:creationId xmlns:p14="http://schemas.microsoft.com/office/powerpoint/2010/main" val="163241019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07231" y="1825625"/>
            <a:ext cx="4371975"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207794" y="1825625"/>
            <a:ext cx="4371975"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A03488AA-19C0-407C-9578-E833DBED4E34}" type="datetimeFigureOut">
              <a:rPr kumimoji="0" lang="en-US" sz="1200" b="1" i="0" u="none" strike="noStrike" kern="1200" cap="none" spc="0" normalizeH="0" baseline="0" noProof="0" smtClean="0">
                <a:ln>
                  <a:noFill/>
                </a:ln>
                <a:solidFill>
                  <a:prstClr val="black">
                    <a:tint val="75000"/>
                  </a:prstClr>
                </a:solidFill>
                <a:effectLst/>
                <a:uLnTx/>
                <a:uFillTx/>
                <a:latin typeface="Times New Roman" pitchFamily="18" charset="0"/>
                <a:ea typeface="+mn-ea"/>
                <a:cs typeface="Arial"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12/12/2023</a:t>
            </a:fld>
            <a:endPar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Arial" pitchFamily="34" charset="0"/>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Arial" pitchFamily="34" charset="0"/>
            </a:endParaRPr>
          </a:p>
        </p:txBody>
      </p:sp>
      <p:sp>
        <p:nvSpPr>
          <p:cNvPr id="7" name="Slide Number Placeholder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7E44849-F3C4-4CD9-931D-54FA878AF23D}" type="slidenum">
              <a:rPr kumimoji="0" lang="en-US" sz="1200" b="1" i="0" u="none" strike="noStrike" kern="1200" cap="none" spc="0" normalizeH="0" baseline="0" noProof="0" smtClean="0">
                <a:ln>
                  <a:noFill/>
                </a:ln>
                <a:solidFill>
                  <a:prstClr val="black">
                    <a:tint val="75000"/>
                  </a:prstClr>
                </a:solidFill>
                <a:effectLst/>
                <a:uLnTx/>
                <a:uFillTx/>
                <a:latin typeface="Times New Roman" pitchFamily="18"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Arial" pitchFamily="34" charset="0"/>
            </a:endParaRPr>
          </a:p>
        </p:txBody>
      </p:sp>
    </p:spTree>
    <p:extLst>
      <p:ext uri="{BB962C8B-B14F-4D97-AF65-F5344CB8AC3E}">
        <p14:creationId xmlns:p14="http://schemas.microsoft.com/office/powerpoint/2010/main" val="193787575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08571" y="365127"/>
            <a:ext cx="8872538"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708572" y="1681163"/>
            <a:ext cx="435188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708572" y="2505075"/>
            <a:ext cx="4351883"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207794" y="1681163"/>
            <a:ext cx="437331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207794" y="2505075"/>
            <a:ext cx="4373315"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A03488AA-19C0-407C-9578-E833DBED4E34}" type="datetimeFigureOut">
              <a:rPr kumimoji="0" lang="en-US" sz="1200" b="1" i="0" u="none" strike="noStrike" kern="1200" cap="none" spc="0" normalizeH="0" baseline="0" noProof="0" smtClean="0">
                <a:ln>
                  <a:noFill/>
                </a:ln>
                <a:solidFill>
                  <a:prstClr val="black">
                    <a:tint val="75000"/>
                  </a:prstClr>
                </a:solidFill>
                <a:effectLst/>
                <a:uLnTx/>
                <a:uFillTx/>
                <a:latin typeface="Times New Roman" pitchFamily="18" charset="0"/>
                <a:ea typeface="+mn-ea"/>
                <a:cs typeface="Arial"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12/12/2023</a:t>
            </a:fld>
            <a:endPar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Arial" pitchFamily="34" charset="0"/>
            </a:endParaRPr>
          </a:p>
        </p:txBody>
      </p:sp>
      <p:sp>
        <p:nvSpPr>
          <p:cNvPr id="8" name="Footer Placeholder 7"/>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Arial" pitchFamily="34" charset="0"/>
            </a:endParaRPr>
          </a:p>
        </p:txBody>
      </p:sp>
      <p:sp>
        <p:nvSpPr>
          <p:cNvPr id="9" name="Slide Number Placeholder 8"/>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7E44849-F3C4-4CD9-931D-54FA878AF23D}" type="slidenum">
              <a:rPr kumimoji="0" lang="en-US" sz="1200" b="1" i="0" u="none" strike="noStrike" kern="1200" cap="none" spc="0" normalizeH="0" baseline="0" noProof="0" smtClean="0">
                <a:ln>
                  <a:noFill/>
                </a:ln>
                <a:solidFill>
                  <a:prstClr val="black">
                    <a:tint val="75000"/>
                  </a:prstClr>
                </a:solidFill>
                <a:effectLst/>
                <a:uLnTx/>
                <a:uFillTx/>
                <a:latin typeface="Times New Roman" pitchFamily="18"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Arial" pitchFamily="34" charset="0"/>
            </a:endParaRPr>
          </a:p>
        </p:txBody>
      </p:sp>
    </p:spTree>
    <p:extLst>
      <p:ext uri="{BB962C8B-B14F-4D97-AF65-F5344CB8AC3E}">
        <p14:creationId xmlns:p14="http://schemas.microsoft.com/office/powerpoint/2010/main" val="6665360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771525" y="609600"/>
            <a:ext cx="8743950" cy="1143000"/>
          </a:xfrm>
        </p:spPr>
        <p:txBody>
          <a:bodyPr/>
          <a:lstStyle/>
          <a:p>
            <a:r>
              <a:rPr lang="en-US"/>
              <a:t>Click to edit Master title style</a:t>
            </a:r>
          </a:p>
        </p:txBody>
      </p:sp>
      <p:sp>
        <p:nvSpPr>
          <p:cNvPr id="3" name="Chart Placeholder 2"/>
          <p:cNvSpPr>
            <a:spLocks noGrp="1"/>
          </p:cNvSpPr>
          <p:nvPr>
            <p:ph type="chart" idx="1"/>
          </p:nvPr>
        </p:nvSpPr>
        <p:spPr>
          <a:xfrm>
            <a:off x="771525" y="1981200"/>
            <a:ext cx="8743950" cy="4114800"/>
          </a:xfrm>
        </p:spPr>
        <p:txBody>
          <a:bodyPr/>
          <a:lstStyle/>
          <a:p>
            <a:pPr lvl="0"/>
            <a:endParaRPr lang="en-US" noProof="0"/>
          </a:p>
        </p:txBody>
      </p:sp>
    </p:spTree>
    <p:extLst>
      <p:ext uri="{BB962C8B-B14F-4D97-AF65-F5344CB8AC3E}">
        <p14:creationId xmlns:p14="http://schemas.microsoft.com/office/powerpoint/2010/main" val="3191101979"/>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A03488AA-19C0-407C-9578-E833DBED4E34}" type="datetimeFigureOut">
              <a:rPr kumimoji="0" lang="en-US" sz="1200" b="1" i="0" u="none" strike="noStrike" kern="1200" cap="none" spc="0" normalizeH="0" baseline="0" noProof="0" smtClean="0">
                <a:ln>
                  <a:noFill/>
                </a:ln>
                <a:solidFill>
                  <a:prstClr val="black">
                    <a:tint val="75000"/>
                  </a:prstClr>
                </a:solidFill>
                <a:effectLst/>
                <a:uLnTx/>
                <a:uFillTx/>
                <a:latin typeface="Times New Roman" pitchFamily="18" charset="0"/>
                <a:ea typeface="+mn-ea"/>
                <a:cs typeface="Arial"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12/12/2023</a:t>
            </a:fld>
            <a:endPar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Arial" pitchFamily="34" charset="0"/>
            </a:endParaRPr>
          </a:p>
        </p:txBody>
      </p:sp>
      <p:sp>
        <p:nvSpPr>
          <p:cNvPr id="4" name="Footer Placeholder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Arial" pitchFamily="34" charset="0"/>
            </a:endParaRPr>
          </a:p>
        </p:txBody>
      </p:sp>
      <p:sp>
        <p:nvSpPr>
          <p:cNvPr id="5" name="Slide Number Placeholder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7E44849-F3C4-4CD9-931D-54FA878AF23D}" type="slidenum">
              <a:rPr kumimoji="0" lang="en-US" sz="1200" b="1" i="0" u="none" strike="noStrike" kern="1200" cap="none" spc="0" normalizeH="0" baseline="0" noProof="0" smtClean="0">
                <a:ln>
                  <a:noFill/>
                </a:ln>
                <a:solidFill>
                  <a:prstClr val="black">
                    <a:tint val="75000"/>
                  </a:prstClr>
                </a:solidFill>
                <a:effectLst/>
                <a:uLnTx/>
                <a:uFillTx/>
                <a:latin typeface="Times New Roman" pitchFamily="18"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Arial" pitchFamily="34" charset="0"/>
            </a:endParaRPr>
          </a:p>
        </p:txBody>
      </p:sp>
    </p:spTree>
    <p:extLst>
      <p:ext uri="{BB962C8B-B14F-4D97-AF65-F5344CB8AC3E}">
        <p14:creationId xmlns:p14="http://schemas.microsoft.com/office/powerpoint/2010/main" val="358224958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A03488AA-19C0-407C-9578-E833DBED4E34}" type="datetimeFigureOut">
              <a:rPr kumimoji="0" lang="en-US" sz="1200" b="1" i="0" u="none" strike="noStrike" kern="1200" cap="none" spc="0" normalizeH="0" baseline="0" noProof="0" smtClean="0">
                <a:ln>
                  <a:noFill/>
                </a:ln>
                <a:solidFill>
                  <a:prstClr val="black">
                    <a:tint val="75000"/>
                  </a:prstClr>
                </a:solidFill>
                <a:effectLst/>
                <a:uLnTx/>
                <a:uFillTx/>
                <a:latin typeface="Times New Roman" pitchFamily="18" charset="0"/>
                <a:ea typeface="+mn-ea"/>
                <a:cs typeface="Arial"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12/12/2023</a:t>
            </a:fld>
            <a:endPar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Arial" pitchFamily="34" charset="0"/>
            </a:endParaRPr>
          </a:p>
        </p:txBody>
      </p:sp>
      <p:sp>
        <p:nvSpPr>
          <p:cNvPr id="3" name="Footer Placeholder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Arial" pitchFamily="34" charset="0"/>
            </a:endParaRPr>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7E44849-F3C4-4CD9-931D-54FA878AF23D}" type="slidenum">
              <a:rPr kumimoji="0" lang="en-US" sz="1200" b="1" i="0" u="none" strike="noStrike" kern="1200" cap="none" spc="0" normalizeH="0" baseline="0" noProof="0" smtClean="0">
                <a:ln>
                  <a:noFill/>
                </a:ln>
                <a:solidFill>
                  <a:prstClr val="black">
                    <a:tint val="75000"/>
                  </a:prstClr>
                </a:solidFill>
                <a:effectLst/>
                <a:uLnTx/>
                <a:uFillTx/>
                <a:latin typeface="Times New Roman" pitchFamily="18"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Arial" pitchFamily="34" charset="0"/>
            </a:endParaRPr>
          </a:p>
        </p:txBody>
      </p:sp>
    </p:spTree>
    <p:extLst>
      <p:ext uri="{BB962C8B-B14F-4D97-AF65-F5344CB8AC3E}">
        <p14:creationId xmlns:p14="http://schemas.microsoft.com/office/powerpoint/2010/main" val="347522608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71" y="457200"/>
            <a:ext cx="3317825"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4373315" y="987427"/>
            <a:ext cx="5207794"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71" y="2057400"/>
            <a:ext cx="33178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A03488AA-19C0-407C-9578-E833DBED4E34}" type="datetimeFigureOut">
              <a:rPr kumimoji="0" lang="en-US" sz="1200" b="1" i="0" u="none" strike="noStrike" kern="1200" cap="none" spc="0" normalizeH="0" baseline="0" noProof="0" smtClean="0">
                <a:ln>
                  <a:noFill/>
                </a:ln>
                <a:solidFill>
                  <a:prstClr val="black">
                    <a:tint val="75000"/>
                  </a:prstClr>
                </a:solidFill>
                <a:effectLst/>
                <a:uLnTx/>
                <a:uFillTx/>
                <a:latin typeface="Times New Roman" pitchFamily="18" charset="0"/>
                <a:ea typeface="+mn-ea"/>
                <a:cs typeface="Arial"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12/12/2023</a:t>
            </a:fld>
            <a:endPar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Arial" pitchFamily="34" charset="0"/>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Arial" pitchFamily="34" charset="0"/>
            </a:endParaRPr>
          </a:p>
        </p:txBody>
      </p:sp>
      <p:sp>
        <p:nvSpPr>
          <p:cNvPr id="7" name="Slide Number Placeholder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7E44849-F3C4-4CD9-931D-54FA878AF23D}" type="slidenum">
              <a:rPr kumimoji="0" lang="en-US" sz="1200" b="1" i="0" u="none" strike="noStrike" kern="1200" cap="none" spc="0" normalizeH="0" baseline="0" noProof="0" smtClean="0">
                <a:ln>
                  <a:noFill/>
                </a:ln>
                <a:solidFill>
                  <a:prstClr val="black">
                    <a:tint val="75000"/>
                  </a:prstClr>
                </a:solidFill>
                <a:effectLst/>
                <a:uLnTx/>
                <a:uFillTx/>
                <a:latin typeface="Times New Roman" pitchFamily="18"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Arial" pitchFamily="34" charset="0"/>
            </a:endParaRPr>
          </a:p>
        </p:txBody>
      </p:sp>
    </p:spTree>
    <p:extLst>
      <p:ext uri="{BB962C8B-B14F-4D97-AF65-F5344CB8AC3E}">
        <p14:creationId xmlns:p14="http://schemas.microsoft.com/office/powerpoint/2010/main" val="270270868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71" y="457200"/>
            <a:ext cx="3317825"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373315" y="987427"/>
            <a:ext cx="5207794"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08571" y="2057400"/>
            <a:ext cx="33178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A03488AA-19C0-407C-9578-E833DBED4E34}" type="datetimeFigureOut">
              <a:rPr kumimoji="0" lang="en-US" sz="1200" b="1" i="0" u="none" strike="noStrike" kern="1200" cap="none" spc="0" normalizeH="0" baseline="0" noProof="0" smtClean="0">
                <a:ln>
                  <a:noFill/>
                </a:ln>
                <a:solidFill>
                  <a:prstClr val="black">
                    <a:tint val="75000"/>
                  </a:prstClr>
                </a:solidFill>
                <a:effectLst/>
                <a:uLnTx/>
                <a:uFillTx/>
                <a:latin typeface="Times New Roman" pitchFamily="18" charset="0"/>
                <a:ea typeface="+mn-ea"/>
                <a:cs typeface="Arial"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12/12/2023</a:t>
            </a:fld>
            <a:endPar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Arial" pitchFamily="34" charset="0"/>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Arial" pitchFamily="34" charset="0"/>
            </a:endParaRPr>
          </a:p>
        </p:txBody>
      </p:sp>
      <p:sp>
        <p:nvSpPr>
          <p:cNvPr id="7" name="Slide Number Placeholder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7E44849-F3C4-4CD9-931D-54FA878AF23D}" type="slidenum">
              <a:rPr kumimoji="0" lang="en-US" sz="1200" b="1" i="0" u="none" strike="noStrike" kern="1200" cap="none" spc="0" normalizeH="0" baseline="0" noProof="0" smtClean="0">
                <a:ln>
                  <a:noFill/>
                </a:ln>
                <a:solidFill>
                  <a:prstClr val="black">
                    <a:tint val="75000"/>
                  </a:prstClr>
                </a:solidFill>
                <a:effectLst/>
                <a:uLnTx/>
                <a:uFillTx/>
                <a:latin typeface="Times New Roman" pitchFamily="18"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Arial" pitchFamily="34" charset="0"/>
            </a:endParaRPr>
          </a:p>
        </p:txBody>
      </p:sp>
    </p:spTree>
    <p:extLst>
      <p:ext uri="{BB962C8B-B14F-4D97-AF65-F5344CB8AC3E}">
        <p14:creationId xmlns:p14="http://schemas.microsoft.com/office/powerpoint/2010/main" val="299269738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A03488AA-19C0-407C-9578-E833DBED4E34}" type="datetimeFigureOut">
              <a:rPr kumimoji="0" lang="en-US" sz="1200" b="1" i="0" u="none" strike="noStrike" kern="1200" cap="none" spc="0" normalizeH="0" baseline="0" noProof="0" smtClean="0">
                <a:ln>
                  <a:noFill/>
                </a:ln>
                <a:solidFill>
                  <a:prstClr val="black">
                    <a:tint val="75000"/>
                  </a:prstClr>
                </a:solidFill>
                <a:effectLst/>
                <a:uLnTx/>
                <a:uFillTx/>
                <a:latin typeface="Times New Roman" pitchFamily="18" charset="0"/>
                <a:ea typeface="+mn-ea"/>
                <a:cs typeface="Arial"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12/12/2023</a:t>
            </a:fld>
            <a:endPar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Arial" pitchFamily="34" charset="0"/>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Arial" pitchFamily="34" charset="0"/>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7E44849-F3C4-4CD9-931D-54FA878AF23D}" type="slidenum">
              <a:rPr kumimoji="0" lang="en-US" sz="1200" b="1" i="0" u="none" strike="noStrike" kern="1200" cap="none" spc="0" normalizeH="0" baseline="0" noProof="0" smtClean="0">
                <a:ln>
                  <a:noFill/>
                </a:ln>
                <a:solidFill>
                  <a:prstClr val="black">
                    <a:tint val="75000"/>
                  </a:prstClr>
                </a:solidFill>
                <a:effectLst/>
                <a:uLnTx/>
                <a:uFillTx/>
                <a:latin typeface="Times New Roman" pitchFamily="18"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Arial" pitchFamily="34" charset="0"/>
            </a:endParaRPr>
          </a:p>
        </p:txBody>
      </p:sp>
    </p:spTree>
    <p:extLst>
      <p:ext uri="{BB962C8B-B14F-4D97-AF65-F5344CB8AC3E}">
        <p14:creationId xmlns:p14="http://schemas.microsoft.com/office/powerpoint/2010/main" val="314941305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1635" y="365125"/>
            <a:ext cx="2218134"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07232" y="365125"/>
            <a:ext cx="6525816"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A03488AA-19C0-407C-9578-E833DBED4E34}" type="datetimeFigureOut">
              <a:rPr kumimoji="0" lang="en-US" sz="1200" b="1" i="0" u="none" strike="noStrike" kern="1200" cap="none" spc="0" normalizeH="0" baseline="0" noProof="0" smtClean="0">
                <a:ln>
                  <a:noFill/>
                </a:ln>
                <a:solidFill>
                  <a:prstClr val="black">
                    <a:tint val="75000"/>
                  </a:prstClr>
                </a:solidFill>
                <a:effectLst/>
                <a:uLnTx/>
                <a:uFillTx/>
                <a:latin typeface="Times New Roman" pitchFamily="18" charset="0"/>
                <a:ea typeface="+mn-ea"/>
                <a:cs typeface="Arial"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12/12/2023</a:t>
            </a:fld>
            <a:endPar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Arial" pitchFamily="34" charset="0"/>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Arial" pitchFamily="34" charset="0"/>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7E44849-F3C4-4CD9-931D-54FA878AF23D}" type="slidenum">
              <a:rPr kumimoji="0" lang="en-US" sz="1200" b="1" i="0" u="none" strike="noStrike" kern="1200" cap="none" spc="0" normalizeH="0" baseline="0" noProof="0" smtClean="0">
                <a:ln>
                  <a:noFill/>
                </a:ln>
                <a:solidFill>
                  <a:prstClr val="black">
                    <a:tint val="75000"/>
                  </a:prstClr>
                </a:solidFill>
                <a:effectLst/>
                <a:uLnTx/>
                <a:uFillTx/>
                <a:latin typeface="Times New Roman" pitchFamily="18"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Arial" pitchFamily="34" charset="0"/>
            </a:endParaRPr>
          </a:p>
        </p:txBody>
      </p:sp>
    </p:spTree>
    <p:extLst>
      <p:ext uri="{BB962C8B-B14F-4D97-AF65-F5344CB8AC3E}">
        <p14:creationId xmlns:p14="http://schemas.microsoft.com/office/powerpoint/2010/main" val="309443144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74"/>
            <a:ext cx="8743950" cy="1470025"/>
          </a:xfrm>
        </p:spPr>
        <p:txBody>
          <a:bodyPr/>
          <a:lstStyle/>
          <a:p>
            <a:r>
              <a:rPr lang="en-US"/>
              <a:t>Click to edit Master title style</a:t>
            </a:r>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456364" indent="0" algn="ctr">
              <a:buNone/>
              <a:defRPr/>
            </a:lvl2pPr>
            <a:lvl3pPr marL="912725" indent="0" algn="ctr">
              <a:buNone/>
              <a:defRPr/>
            </a:lvl3pPr>
            <a:lvl4pPr marL="1369084" indent="0" algn="ctr">
              <a:buNone/>
              <a:defRPr/>
            </a:lvl4pPr>
            <a:lvl5pPr marL="1825438" indent="0" algn="ctr">
              <a:buNone/>
              <a:defRPr/>
            </a:lvl5pPr>
            <a:lvl6pPr marL="2281798" indent="0" algn="ctr">
              <a:buNone/>
              <a:defRPr/>
            </a:lvl6pPr>
            <a:lvl7pPr marL="2738156" indent="0" algn="ctr">
              <a:buNone/>
              <a:defRPr/>
            </a:lvl7pPr>
            <a:lvl8pPr marL="3194513" indent="0" algn="ctr">
              <a:buNone/>
              <a:defRPr/>
            </a:lvl8pPr>
            <a:lvl9pPr marL="3650876" indent="0" algn="ctr">
              <a:buNone/>
              <a:defRPr/>
            </a:lvl9pPr>
          </a:lstStyle>
          <a:p>
            <a:r>
              <a:rPr lang="en-US"/>
              <a:t>Click to edit Master subtitle style</a:t>
            </a:r>
          </a:p>
        </p:txBody>
      </p:sp>
    </p:spTree>
    <p:extLst>
      <p:ext uri="{BB962C8B-B14F-4D97-AF65-F5344CB8AC3E}">
        <p14:creationId xmlns:p14="http://schemas.microsoft.com/office/powerpoint/2010/main" val="2202632281"/>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3996808"/>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23"/>
            <a:ext cx="8743950" cy="136207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6364" indent="0">
              <a:buNone/>
              <a:defRPr sz="1800"/>
            </a:lvl2pPr>
            <a:lvl3pPr marL="912725" indent="0">
              <a:buNone/>
              <a:defRPr sz="1600"/>
            </a:lvl3pPr>
            <a:lvl4pPr marL="1369084" indent="0">
              <a:buNone/>
              <a:defRPr sz="1400"/>
            </a:lvl4pPr>
            <a:lvl5pPr marL="1825438" indent="0">
              <a:buNone/>
              <a:defRPr sz="1400"/>
            </a:lvl5pPr>
            <a:lvl6pPr marL="2281798" indent="0">
              <a:buNone/>
              <a:defRPr sz="1400"/>
            </a:lvl6pPr>
            <a:lvl7pPr marL="2738156" indent="0">
              <a:buNone/>
              <a:defRPr sz="1400"/>
            </a:lvl7pPr>
            <a:lvl8pPr marL="3194513" indent="0">
              <a:buNone/>
              <a:defRPr sz="1400"/>
            </a:lvl8pPr>
            <a:lvl9pPr marL="3650876" indent="0">
              <a:buNone/>
              <a:defRPr sz="1400"/>
            </a:lvl9pPr>
          </a:lstStyle>
          <a:p>
            <a:pPr lvl="0"/>
            <a:r>
              <a:rPr lang="en-US"/>
              <a:t>Click to edit Master text styles</a:t>
            </a:r>
          </a:p>
        </p:txBody>
      </p:sp>
    </p:spTree>
    <p:extLst>
      <p:ext uri="{BB962C8B-B14F-4D97-AF65-F5344CB8AC3E}">
        <p14:creationId xmlns:p14="http://schemas.microsoft.com/office/powerpoint/2010/main" val="2284198821"/>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71559"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19736"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2907241"/>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Default 0">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0986277"/>
      </p:ext>
    </p:extLst>
  </p:cSld>
  <p:clrMapOvr>
    <a:masterClrMapping/>
  </p:clrMapOvr>
  <p:transition spd="med"/>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7"/>
            <a:ext cx="92583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0" y="1535117"/>
            <a:ext cx="4545014" cy="639763"/>
          </a:xfrm>
        </p:spPr>
        <p:txBody>
          <a:bodyPr anchor="b"/>
          <a:lstStyle>
            <a:lvl1pPr marL="0" indent="0">
              <a:buNone/>
              <a:defRPr sz="2400" b="1"/>
            </a:lvl1pPr>
            <a:lvl2pPr marL="456364" indent="0">
              <a:buNone/>
              <a:defRPr sz="2000" b="1"/>
            </a:lvl2pPr>
            <a:lvl3pPr marL="912725" indent="0">
              <a:buNone/>
              <a:defRPr sz="1800" b="1"/>
            </a:lvl3pPr>
            <a:lvl4pPr marL="1369084" indent="0">
              <a:buNone/>
              <a:defRPr sz="1600" b="1"/>
            </a:lvl4pPr>
            <a:lvl5pPr marL="1825438" indent="0">
              <a:buNone/>
              <a:defRPr sz="1600" b="1"/>
            </a:lvl5pPr>
            <a:lvl6pPr marL="2281798" indent="0">
              <a:buNone/>
              <a:defRPr sz="1600" b="1"/>
            </a:lvl6pPr>
            <a:lvl7pPr marL="2738156" indent="0">
              <a:buNone/>
              <a:defRPr sz="1600" b="1"/>
            </a:lvl7pPr>
            <a:lvl8pPr marL="3194513" indent="0">
              <a:buNone/>
              <a:defRPr sz="1600" b="1"/>
            </a:lvl8pPr>
            <a:lvl9pPr marL="3650876" indent="0">
              <a:buNone/>
              <a:defRPr sz="1600" b="1"/>
            </a:lvl9pPr>
          </a:lstStyle>
          <a:p>
            <a:pPr lvl="0"/>
            <a:r>
              <a:rPr lang="en-US"/>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6050" y="1535117"/>
            <a:ext cx="4546600" cy="639763"/>
          </a:xfrm>
        </p:spPr>
        <p:txBody>
          <a:bodyPr anchor="b"/>
          <a:lstStyle>
            <a:lvl1pPr marL="0" indent="0">
              <a:buNone/>
              <a:defRPr sz="2400" b="1"/>
            </a:lvl1pPr>
            <a:lvl2pPr marL="456364" indent="0">
              <a:buNone/>
              <a:defRPr sz="2000" b="1"/>
            </a:lvl2pPr>
            <a:lvl3pPr marL="912725" indent="0">
              <a:buNone/>
              <a:defRPr sz="1800" b="1"/>
            </a:lvl3pPr>
            <a:lvl4pPr marL="1369084" indent="0">
              <a:buNone/>
              <a:defRPr sz="1600" b="1"/>
            </a:lvl4pPr>
            <a:lvl5pPr marL="1825438" indent="0">
              <a:buNone/>
              <a:defRPr sz="1600" b="1"/>
            </a:lvl5pPr>
            <a:lvl6pPr marL="2281798" indent="0">
              <a:buNone/>
              <a:defRPr sz="1600" b="1"/>
            </a:lvl6pPr>
            <a:lvl7pPr marL="2738156" indent="0">
              <a:buNone/>
              <a:defRPr sz="1600" b="1"/>
            </a:lvl7pPr>
            <a:lvl8pPr marL="3194513" indent="0">
              <a:buNone/>
              <a:defRPr sz="1600" b="1"/>
            </a:lvl8pPr>
            <a:lvl9pPr marL="365087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32457403"/>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72589597"/>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9790481"/>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4" y="273050"/>
            <a:ext cx="3384550"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022725" y="273063"/>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54" y="1435104"/>
            <a:ext cx="3384550" cy="4691063"/>
          </a:xfrm>
        </p:spPr>
        <p:txBody>
          <a:bodyPr/>
          <a:lstStyle>
            <a:lvl1pPr marL="0" indent="0">
              <a:buNone/>
              <a:defRPr sz="1400"/>
            </a:lvl1pPr>
            <a:lvl2pPr marL="456364" indent="0">
              <a:buNone/>
              <a:defRPr sz="1200"/>
            </a:lvl2pPr>
            <a:lvl3pPr marL="912725" indent="0">
              <a:buNone/>
              <a:defRPr sz="1000"/>
            </a:lvl3pPr>
            <a:lvl4pPr marL="1369084" indent="0">
              <a:buNone/>
              <a:defRPr sz="800"/>
            </a:lvl4pPr>
            <a:lvl5pPr marL="1825438" indent="0">
              <a:buNone/>
              <a:defRPr sz="800"/>
            </a:lvl5pPr>
            <a:lvl6pPr marL="2281798" indent="0">
              <a:buNone/>
              <a:defRPr sz="800"/>
            </a:lvl6pPr>
            <a:lvl7pPr marL="2738156" indent="0">
              <a:buNone/>
              <a:defRPr sz="800"/>
            </a:lvl7pPr>
            <a:lvl8pPr marL="3194513" indent="0">
              <a:buNone/>
              <a:defRPr sz="800"/>
            </a:lvl8pPr>
            <a:lvl9pPr marL="3650876" indent="0">
              <a:buNone/>
              <a:defRPr sz="800"/>
            </a:lvl9pPr>
          </a:lstStyle>
          <a:p>
            <a:pPr lvl="0"/>
            <a:r>
              <a:rPr lang="en-US"/>
              <a:t>Click to edit Master text styles</a:t>
            </a:r>
          </a:p>
        </p:txBody>
      </p:sp>
    </p:spTree>
    <p:extLst>
      <p:ext uri="{BB962C8B-B14F-4D97-AF65-F5344CB8AC3E}">
        <p14:creationId xmlns:p14="http://schemas.microsoft.com/office/powerpoint/2010/main" val="3376582031"/>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1"/>
            <a:ext cx="6172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6364" indent="0">
              <a:buNone/>
              <a:defRPr sz="2800"/>
            </a:lvl2pPr>
            <a:lvl3pPr marL="912725" indent="0">
              <a:buNone/>
              <a:defRPr sz="2400"/>
            </a:lvl3pPr>
            <a:lvl4pPr marL="1369084" indent="0">
              <a:buNone/>
              <a:defRPr sz="2000"/>
            </a:lvl4pPr>
            <a:lvl5pPr marL="1825438" indent="0">
              <a:buNone/>
              <a:defRPr sz="2000"/>
            </a:lvl5pPr>
            <a:lvl6pPr marL="2281798" indent="0">
              <a:buNone/>
              <a:defRPr sz="2000"/>
            </a:lvl6pPr>
            <a:lvl7pPr marL="2738156" indent="0">
              <a:buNone/>
              <a:defRPr sz="2000"/>
            </a:lvl7pPr>
            <a:lvl8pPr marL="3194513" indent="0">
              <a:buNone/>
              <a:defRPr sz="2000"/>
            </a:lvl8pPr>
            <a:lvl9pPr marL="3650876" indent="0">
              <a:buNone/>
              <a:defRPr sz="2000"/>
            </a:lvl9pPr>
          </a:lstStyle>
          <a:p>
            <a:endParaRPr lang="en-US"/>
          </a:p>
        </p:txBody>
      </p:sp>
      <p:sp>
        <p:nvSpPr>
          <p:cNvPr id="4" name="Text Placeholder 3"/>
          <p:cNvSpPr>
            <a:spLocks noGrp="1"/>
          </p:cNvSpPr>
          <p:nvPr>
            <p:ph type="body" sz="half" idx="2"/>
          </p:nvPr>
        </p:nvSpPr>
        <p:spPr>
          <a:xfrm>
            <a:off x="2016125" y="5367347"/>
            <a:ext cx="6172200" cy="804863"/>
          </a:xfrm>
        </p:spPr>
        <p:txBody>
          <a:bodyPr/>
          <a:lstStyle>
            <a:lvl1pPr marL="0" indent="0">
              <a:buNone/>
              <a:defRPr sz="1400"/>
            </a:lvl1pPr>
            <a:lvl2pPr marL="456364" indent="0">
              <a:buNone/>
              <a:defRPr sz="1200"/>
            </a:lvl2pPr>
            <a:lvl3pPr marL="912725" indent="0">
              <a:buNone/>
              <a:defRPr sz="1000"/>
            </a:lvl3pPr>
            <a:lvl4pPr marL="1369084" indent="0">
              <a:buNone/>
              <a:defRPr sz="800"/>
            </a:lvl4pPr>
            <a:lvl5pPr marL="1825438" indent="0">
              <a:buNone/>
              <a:defRPr sz="800"/>
            </a:lvl5pPr>
            <a:lvl6pPr marL="2281798" indent="0">
              <a:buNone/>
              <a:defRPr sz="800"/>
            </a:lvl6pPr>
            <a:lvl7pPr marL="2738156" indent="0">
              <a:buNone/>
              <a:defRPr sz="800"/>
            </a:lvl7pPr>
            <a:lvl8pPr marL="3194513" indent="0">
              <a:buNone/>
              <a:defRPr sz="800"/>
            </a:lvl8pPr>
            <a:lvl9pPr marL="3650876" indent="0">
              <a:buNone/>
              <a:defRPr sz="800"/>
            </a:lvl9pPr>
          </a:lstStyle>
          <a:p>
            <a:pPr lvl="0"/>
            <a:r>
              <a:rPr lang="en-US"/>
              <a:t>Click to edit Master text styles</a:t>
            </a:r>
          </a:p>
        </p:txBody>
      </p:sp>
    </p:spTree>
    <p:extLst>
      <p:ext uri="{BB962C8B-B14F-4D97-AF65-F5344CB8AC3E}">
        <p14:creationId xmlns:p14="http://schemas.microsoft.com/office/powerpoint/2010/main" val="4046956544"/>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8616946"/>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488" y="609600"/>
            <a:ext cx="2185988"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1525" y="609600"/>
            <a:ext cx="6405563"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76879722"/>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771525" y="609600"/>
            <a:ext cx="8743950" cy="1143000"/>
          </a:xfrm>
        </p:spPr>
        <p:txBody>
          <a:bodyPr/>
          <a:lstStyle/>
          <a:p>
            <a:r>
              <a:rPr lang="en-US"/>
              <a:t>Click to edit Master title style</a:t>
            </a:r>
          </a:p>
        </p:txBody>
      </p:sp>
      <p:sp>
        <p:nvSpPr>
          <p:cNvPr id="3" name="Chart Placeholder 2"/>
          <p:cNvSpPr>
            <a:spLocks noGrp="1"/>
          </p:cNvSpPr>
          <p:nvPr>
            <p:ph type="chart" idx="1"/>
          </p:nvPr>
        </p:nvSpPr>
        <p:spPr>
          <a:xfrm>
            <a:off x="771525" y="1981200"/>
            <a:ext cx="8743950" cy="4114800"/>
          </a:xfrm>
        </p:spPr>
        <p:txBody>
          <a:bodyPr/>
          <a:lstStyle/>
          <a:p>
            <a:endParaRPr lang="en-US"/>
          </a:p>
        </p:txBody>
      </p:sp>
    </p:spTree>
    <p:extLst>
      <p:ext uri="{BB962C8B-B14F-4D97-AF65-F5344CB8AC3E}">
        <p14:creationId xmlns:p14="http://schemas.microsoft.com/office/powerpoint/2010/main" val="3149140840"/>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674"/>
            <a:ext cx="8743950" cy="1470025"/>
          </a:xfrm>
        </p:spPr>
        <p:txBody>
          <a:bodyPr/>
          <a:lstStyle/>
          <a:p>
            <a:r>
              <a:rPr lang="en-US"/>
              <a:t>Click to edit Master title style</a:t>
            </a:r>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513442" indent="0" algn="ctr">
              <a:buNone/>
              <a:defRPr/>
            </a:lvl2pPr>
            <a:lvl3pPr marL="1026885" indent="0" algn="ctr">
              <a:buNone/>
              <a:defRPr/>
            </a:lvl3pPr>
            <a:lvl4pPr marL="1540328" indent="0" algn="ctr">
              <a:buNone/>
              <a:defRPr/>
            </a:lvl4pPr>
            <a:lvl5pPr marL="2053787" indent="0" algn="ctr">
              <a:buNone/>
              <a:defRPr/>
            </a:lvl5pPr>
            <a:lvl6pPr marL="2567233" indent="0" algn="ctr">
              <a:buNone/>
              <a:defRPr/>
            </a:lvl6pPr>
            <a:lvl7pPr marL="3080655" indent="0" algn="ctr">
              <a:buNone/>
              <a:defRPr/>
            </a:lvl7pPr>
            <a:lvl8pPr marL="3594117" indent="0" algn="ctr">
              <a:buNone/>
              <a:defRPr/>
            </a:lvl8pPr>
            <a:lvl9pPr marL="4107566" indent="0" algn="ctr">
              <a:buNone/>
              <a:defRPr/>
            </a:lvl9pPr>
          </a:lstStyle>
          <a:p>
            <a:r>
              <a:rPr lang="en-US"/>
              <a:t>Click to edit Master subtitle style</a:t>
            </a:r>
          </a:p>
        </p:txBody>
      </p:sp>
    </p:spTree>
    <p:extLst>
      <p:ext uri="{BB962C8B-B14F-4D97-AF65-F5344CB8AC3E}">
        <p14:creationId xmlns:p14="http://schemas.microsoft.com/office/powerpoint/2010/main" val="2844200874"/>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8017683"/>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53"/>
            <a:ext cx="8743950" cy="1470025"/>
          </a:xfrm>
        </p:spPr>
        <p:txBody>
          <a:bodyPr/>
          <a:lstStyle/>
          <a:p>
            <a:r>
              <a:rPr lang="en-US"/>
              <a:t>Click to edit Master title style</a:t>
            </a:r>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385763" indent="0" algn="ctr">
              <a:buNone/>
              <a:defRPr/>
            </a:lvl2pPr>
            <a:lvl3pPr marL="771525" indent="0" algn="ctr">
              <a:buNone/>
              <a:defRPr/>
            </a:lvl3pPr>
            <a:lvl4pPr marL="1157288" indent="0" algn="ctr">
              <a:buNone/>
              <a:defRPr/>
            </a:lvl4pPr>
            <a:lvl5pPr marL="1543050" indent="0" algn="ctr">
              <a:buNone/>
              <a:defRPr/>
            </a:lvl5pPr>
            <a:lvl6pPr marL="1928813" indent="0" algn="ctr">
              <a:buNone/>
              <a:defRPr/>
            </a:lvl6pPr>
            <a:lvl7pPr marL="2314575" indent="0" algn="ctr">
              <a:buNone/>
              <a:defRPr/>
            </a:lvl7pPr>
            <a:lvl8pPr marL="2700338" indent="0" algn="ctr">
              <a:buNone/>
              <a:defRPr/>
            </a:lvl8pPr>
            <a:lvl9pPr marL="3086100" indent="0" algn="ctr">
              <a:buNone/>
              <a:defRPr/>
            </a:lvl9pPr>
          </a:lstStyle>
          <a:p>
            <a:r>
              <a:rPr lang="en-US"/>
              <a:t>Click to edit Master subtitle style</a:t>
            </a:r>
          </a:p>
        </p:txBody>
      </p:sp>
    </p:spTree>
    <p:extLst>
      <p:ext uri="{BB962C8B-B14F-4D97-AF65-F5344CB8AC3E}">
        <p14:creationId xmlns:p14="http://schemas.microsoft.com/office/powerpoint/2010/main" val="94226050"/>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55"/>
            <a:ext cx="8743950" cy="1362076"/>
          </a:xfrm>
        </p:spPr>
        <p:txBody>
          <a:bodyPr anchor="t"/>
          <a:lstStyle>
            <a:lvl1pPr algn="l">
              <a:defRPr sz="4500" b="1" cap="all"/>
            </a:lvl1pPr>
          </a:lstStyle>
          <a:p>
            <a:r>
              <a:rPr lang="en-US"/>
              <a:t>Click to edit Master title style</a:t>
            </a:r>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250"/>
            </a:lvl1pPr>
            <a:lvl2pPr marL="513442" indent="0">
              <a:buNone/>
              <a:defRPr sz="2025"/>
            </a:lvl2pPr>
            <a:lvl3pPr marL="1026885" indent="0">
              <a:buNone/>
              <a:defRPr sz="1800"/>
            </a:lvl3pPr>
            <a:lvl4pPr marL="1540328" indent="0">
              <a:buNone/>
              <a:defRPr sz="1575"/>
            </a:lvl4pPr>
            <a:lvl5pPr marL="2053787" indent="0">
              <a:buNone/>
              <a:defRPr sz="1575"/>
            </a:lvl5pPr>
            <a:lvl6pPr marL="2567233" indent="0">
              <a:buNone/>
              <a:defRPr sz="1575"/>
            </a:lvl6pPr>
            <a:lvl7pPr marL="3080655" indent="0">
              <a:buNone/>
              <a:defRPr sz="1575"/>
            </a:lvl7pPr>
            <a:lvl8pPr marL="3594117" indent="0">
              <a:buNone/>
              <a:defRPr sz="1575"/>
            </a:lvl8pPr>
            <a:lvl9pPr marL="4107566" indent="0">
              <a:buNone/>
              <a:defRPr sz="1575"/>
            </a:lvl9pPr>
          </a:lstStyle>
          <a:p>
            <a:pPr lvl="0"/>
            <a:r>
              <a:rPr lang="en-US"/>
              <a:t>Click to edit Master text styles</a:t>
            </a:r>
          </a:p>
        </p:txBody>
      </p:sp>
    </p:spTree>
    <p:extLst>
      <p:ext uri="{BB962C8B-B14F-4D97-AF65-F5344CB8AC3E}">
        <p14:creationId xmlns:p14="http://schemas.microsoft.com/office/powerpoint/2010/main" val="3320714447"/>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71603" y="1981200"/>
            <a:ext cx="4295775" cy="4114800"/>
          </a:xfrm>
        </p:spPr>
        <p:txBody>
          <a:bodyPr/>
          <a:lstStyle>
            <a:lvl1pPr>
              <a:defRPr sz="3150"/>
            </a:lvl1pPr>
            <a:lvl2pPr>
              <a:defRPr sz="2700"/>
            </a:lvl2pPr>
            <a:lvl3pPr>
              <a:defRPr sz="2250"/>
            </a:lvl3pPr>
            <a:lvl4pPr>
              <a:defRPr sz="2025"/>
            </a:lvl4pPr>
            <a:lvl5pPr>
              <a:defRPr sz="2025"/>
            </a:lvl5pPr>
            <a:lvl6pPr>
              <a:defRPr sz="2025"/>
            </a:lvl6pPr>
            <a:lvl7pPr>
              <a:defRPr sz="2025"/>
            </a:lvl7pPr>
            <a:lvl8pPr>
              <a:defRPr sz="2025"/>
            </a:lvl8pPr>
            <a:lvl9pPr>
              <a:defRPr sz="20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19829" y="1981200"/>
            <a:ext cx="4295775" cy="4114800"/>
          </a:xfrm>
        </p:spPr>
        <p:txBody>
          <a:bodyPr/>
          <a:lstStyle>
            <a:lvl1pPr>
              <a:defRPr sz="3150"/>
            </a:lvl1pPr>
            <a:lvl2pPr>
              <a:defRPr sz="2700"/>
            </a:lvl2pPr>
            <a:lvl3pPr>
              <a:defRPr sz="2250"/>
            </a:lvl3pPr>
            <a:lvl4pPr>
              <a:defRPr sz="2025"/>
            </a:lvl4pPr>
            <a:lvl5pPr>
              <a:defRPr sz="2025"/>
            </a:lvl5pPr>
            <a:lvl6pPr>
              <a:defRPr sz="2025"/>
            </a:lvl6pPr>
            <a:lvl7pPr>
              <a:defRPr sz="2025"/>
            </a:lvl7pPr>
            <a:lvl8pPr>
              <a:defRPr sz="2025"/>
            </a:lvl8pPr>
            <a:lvl9pPr>
              <a:defRPr sz="20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092888"/>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9"/>
            <a:ext cx="92583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0" y="1535113"/>
            <a:ext cx="4545014" cy="639763"/>
          </a:xfrm>
        </p:spPr>
        <p:txBody>
          <a:bodyPr anchor="b"/>
          <a:lstStyle>
            <a:lvl1pPr marL="0" indent="0">
              <a:buNone/>
              <a:defRPr sz="2700" b="1"/>
            </a:lvl1pPr>
            <a:lvl2pPr marL="513442" indent="0">
              <a:buNone/>
              <a:defRPr sz="2250" b="1"/>
            </a:lvl2pPr>
            <a:lvl3pPr marL="1026885" indent="0">
              <a:buNone/>
              <a:defRPr sz="2025" b="1"/>
            </a:lvl3pPr>
            <a:lvl4pPr marL="1540328" indent="0">
              <a:buNone/>
              <a:defRPr sz="1800" b="1"/>
            </a:lvl4pPr>
            <a:lvl5pPr marL="2053787" indent="0">
              <a:buNone/>
              <a:defRPr sz="1800" b="1"/>
            </a:lvl5pPr>
            <a:lvl6pPr marL="2567233" indent="0">
              <a:buNone/>
              <a:defRPr sz="1800" b="1"/>
            </a:lvl6pPr>
            <a:lvl7pPr marL="3080655" indent="0">
              <a:buNone/>
              <a:defRPr sz="1800" b="1"/>
            </a:lvl7pPr>
            <a:lvl8pPr marL="3594117" indent="0">
              <a:buNone/>
              <a:defRPr sz="1800" b="1"/>
            </a:lvl8pPr>
            <a:lvl9pPr marL="4107566" indent="0">
              <a:buNone/>
              <a:defRPr sz="1800" b="1"/>
            </a:lvl9pPr>
          </a:lstStyle>
          <a:p>
            <a:pPr lvl="0"/>
            <a:r>
              <a:rPr lang="en-US"/>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700"/>
            </a:lvl1pPr>
            <a:lvl2pPr>
              <a:defRPr sz="2250"/>
            </a:lvl2pPr>
            <a:lvl3pPr>
              <a:defRPr sz="2025"/>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6050" y="1535113"/>
            <a:ext cx="4546600" cy="639763"/>
          </a:xfrm>
        </p:spPr>
        <p:txBody>
          <a:bodyPr anchor="b"/>
          <a:lstStyle>
            <a:lvl1pPr marL="0" indent="0">
              <a:buNone/>
              <a:defRPr sz="2700" b="1"/>
            </a:lvl1pPr>
            <a:lvl2pPr marL="513442" indent="0">
              <a:buNone/>
              <a:defRPr sz="2250" b="1"/>
            </a:lvl2pPr>
            <a:lvl3pPr marL="1026885" indent="0">
              <a:buNone/>
              <a:defRPr sz="2025" b="1"/>
            </a:lvl3pPr>
            <a:lvl4pPr marL="1540328" indent="0">
              <a:buNone/>
              <a:defRPr sz="1800" b="1"/>
            </a:lvl4pPr>
            <a:lvl5pPr marL="2053787" indent="0">
              <a:buNone/>
              <a:defRPr sz="1800" b="1"/>
            </a:lvl5pPr>
            <a:lvl6pPr marL="2567233" indent="0">
              <a:buNone/>
              <a:defRPr sz="1800" b="1"/>
            </a:lvl6pPr>
            <a:lvl7pPr marL="3080655" indent="0">
              <a:buNone/>
              <a:defRPr sz="1800" b="1"/>
            </a:lvl7pPr>
            <a:lvl8pPr marL="3594117" indent="0">
              <a:buNone/>
              <a:defRPr sz="1800" b="1"/>
            </a:lvl8pPr>
            <a:lvl9pPr marL="4107566" indent="0">
              <a:buNone/>
              <a:defRPr sz="1800"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700"/>
            </a:lvl1pPr>
            <a:lvl2pPr>
              <a:defRPr sz="2250"/>
            </a:lvl2pPr>
            <a:lvl3pPr>
              <a:defRPr sz="2025"/>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15177228"/>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5857054"/>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1925195"/>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65" y="273053"/>
            <a:ext cx="3384550" cy="1162051"/>
          </a:xfrm>
        </p:spPr>
        <p:txBody>
          <a:bodyPr anchor="b"/>
          <a:lstStyle>
            <a:lvl1pPr algn="l">
              <a:defRPr sz="2250" b="1"/>
            </a:lvl1pPr>
          </a:lstStyle>
          <a:p>
            <a:r>
              <a:rPr lang="en-US"/>
              <a:t>Click to edit Master title style</a:t>
            </a:r>
          </a:p>
        </p:txBody>
      </p:sp>
      <p:sp>
        <p:nvSpPr>
          <p:cNvPr id="3" name="Content Placeholder 2"/>
          <p:cNvSpPr>
            <a:spLocks noGrp="1"/>
          </p:cNvSpPr>
          <p:nvPr>
            <p:ph idx="1"/>
          </p:nvPr>
        </p:nvSpPr>
        <p:spPr>
          <a:xfrm>
            <a:off x="4022725" y="273196"/>
            <a:ext cx="5749925" cy="5853113"/>
          </a:xfrm>
        </p:spPr>
        <p:txBody>
          <a:bodyPr/>
          <a:lstStyle>
            <a:lvl1pPr>
              <a:defRPr sz="3600"/>
            </a:lvl1pPr>
            <a:lvl2pPr>
              <a:defRPr sz="3150"/>
            </a:lvl2pPr>
            <a:lvl3pPr>
              <a:defRPr sz="2700"/>
            </a:lvl3pPr>
            <a:lvl4pPr>
              <a:defRPr sz="2250"/>
            </a:lvl4pPr>
            <a:lvl5pPr>
              <a:defRPr sz="2250"/>
            </a:lvl5pPr>
            <a:lvl6pPr>
              <a:defRPr sz="2250"/>
            </a:lvl6pPr>
            <a:lvl7pPr>
              <a:defRPr sz="2250"/>
            </a:lvl7pPr>
            <a:lvl8pPr>
              <a:defRPr sz="2250"/>
            </a:lvl8pPr>
            <a:lvl9pPr>
              <a:defRPr sz="22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65" y="1435104"/>
            <a:ext cx="3384550" cy="4691063"/>
          </a:xfrm>
        </p:spPr>
        <p:txBody>
          <a:bodyPr/>
          <a:lstStyle>
            <a:lvl1pPr marL="0" indent="0">
              <a:buNone/>
              <a:defRPr sz="1575"/>
            </a:lvl1pPr>
            <a:lvl2pPr marL="513442" indent="0">
              <a:buNone/>
              <a:defRPr sz="1350"/>
            </a:lvl2pPr>
            <a:lvl3pPr marL="1026885" indent="0">
              <a:buNone/>
              <a:defRPr sz="1125"/>
            </a:lvl3pPr>
            <a:lvl4pPr marL="1540328" indent="0">
              <a:buNone/>
              <a:defRPr sz="1013"/>
            </a:lvl4pPr>
            <a:lvl5pPr marL="2053787" indent="0">
              <a:buNone/>
              <a:defRPr sz="1013"/>
            </a:lvl5pPr>
            <a:lvl6pPr marL="2567233" indent="0">
              <a:buNone/>
              <a:defRPr sz="1013"/>
            </a:lvl6pPr>
            <a:lvl7pPr marL="3080655" indent="0">
              <a:buNone/>
              <a:defRPr sz="1013"/>
            </a:lvl7pPr>
            <a:lvl8pPr marL="3594117" indent="0">
              <a:buNone/>
              <a:defRPr sz="1013"/>
            </a:lvl8pPr>
            <a:lvl9pPr marL="4107566" indent="0">
              <a:buNone/>
              <a:defRPr sz="1013"/>
            </a:lvl9pPr>
          </a:lstStyle>
          <a:p>
            <a:pPr lvl="0"/>
            <a:r>
              <a:rPr lang="en-US"/>
              <a:t>Click to edit Master text styles</a:t>
            </a:r>
          </a:p>
        </p:txBody>
      </p:sp>
    </p:spTree>
    <p:extLst>
      <p:ext uri="{BB962C8B-B14F-4D97-AF65-F5344CB8AC3E}">
        <p14:creationId xmlns:p14="http://schemas.microsoft.com/office/powerpoint/2010/main" val="3590358315"/>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1"/>
            <a:ext cx="6172200" cy="566739"/>
          </a:xfrm>
        </p:spPr>
        <p:txBody>
          <a:bodyPr anchor="b"/>
          <a:lstStyle>
            <a:lvl1pPr algn="l">
              <a:defRPr sz="2250" b="1"/>
            </a:lvl1pPr>
          </a:lstStyle>
          <a:p>
            <a:r>
              <a:rPr lang="en-US"/>
              <a:t>Click to edit Master title style</a:t>
            </a:r>
          </a:p>
        </p:txBody>
      </p:sp>
      <p:sp>
        <p:nvSpPr>
          <p:cNvPr id="3" name="Picture Placeholder 2"/>
          <p:cNvSpPr>
            <a:spLocks noGrp="1"/>
          </p:cNvSpPr>
          <p:nvPr>
            <p:ph type="pic" idx="1"/>
          </p:nvPr>
        </p:nvSpPr>
        <p:spPr>
          <a:xfrm>
            <a:off x="2016125" y="612775"/>
            <a:ext cx="6172200" cy="4114800"/>
          </a:xfrm>
        </p:spPr>
        <p:txBody>
          <a:bodyPr/>
          <a:lstStyle>
            <a:lvl1pPr marL="0" indent="0">
              <a:buNone/>
              <a:defRPr sz="3600"/>
            </a:lvl1pPr>
            <a:lvl2pPr marL="513442" indent="0">
              <a:buNone/>
              <a:defRPr sz="3150"/>
            </a:lvl2pPr>
            <a:lvl3pPr marL="1026885" indent="0">
              <a:buNone/>
              <a:defRPr sz="2700"/>
            </a:lvl3pPr>
            <a:lvl4pPr marL="1540328" indent="0">
              <a:buNone/>
              <a:defRPr sz="2250"/>
            </a:lvl4pPr>
            <a:lvl5pPr marL="2053787" indent="0">
              <a:buNone/>
              <a:defRPr sz="2250"/>
            </a:lvl5pPr>
            <a:lvl6pPr marL="2567233" indent="0">
              <a:buNone/>
              <a:defRPr sz="2250"/>
            </a:lvl6pPr>
            <a:lvl7pPr marL="3080655" indent="0">
              <a:buNone/>
              <a:defRPr sz="2250"/>
            </a:lvl7pPr>
            <a:lvl8pPr marL="3594117" indent="0">
              <a:buNone/>
              <a:defRPr sz="2250"/>
            </a:lvl8pPr>
            <a:lvl9pPr marL="4107566" indent="0">
              <a:buNone/>
              <a:defRPr sz="2250"/>
            </a:lvl9pPr>
          </a:lstStyle>
          <a:p>
            <a:r>
              <a:rPr lang="en-US" dirty="0"/>
              <a:t>Click icon to add picture</a:t>
            </a:r>
          </a:p>
        </p:txBody>
      </p:sp>
      <p:sp>
        <p:nvSpPr>
          <p:cNvPr id="4" name="Text Placeholder 3"/>
          <p:cNvSpPr>
            <a:spLocks noGrp="1"/>
          </p:cNvSpPr>
          <p:nvPr>
            <p:ph type="body" sz="half" idx="2"/>
          </p:nvPr>
        </p:nvSpPr>
        <p:spPr>
          <a:xfrm>
            <a:off x="2016125" y="5367583"/>
            <a:ext cx="6172200" cy="804863"/>
          </a:xfrm>
        </p:spPr>
        <p:txBody>
          <a:bodyPr/>
          <a:lstStyle>
            <a:lvl1pPr marL="0" indent="0">
              <a:buNone/>
              <a:defRPr sz="1575"/>
            </a:lvl1pPr>
            <a:lvl2pPr marL="513442" indent="0">
              <a:buNone/>
              <a:defRPr sz="1350"/>
            </a:lvl2pPr>
            <a:lvl3pPr marL="1026885" indent="0">
              <a:buNone/>
              <a:defRPr sz="1125"/>
            </a:lvl3pPr>
            <a:lvl4pPr marL="1540328" indent="0">
              <a:buNone/>
              <a:defRPr sz="1013"/>
            </a:lvl4pPr>
            <a:lvl5pPr marL="2053787" indent="0">
              <a:buNone/>
              <a:defRPr sz="1013"/>
            </a:lvl5pPr>
            <a:lvl6pPr marL="2567233" indent="0">
              <a:buNone/>
              <a:defRPr sz="1013"/>
            </a:lvl6pPr>
            <a:lvl7pPr marL="3080655" indent="0">
              <a:buNone/>
              <a:defRPr sz="1013"/>
            </a:lvl7pPr>
            <a:lvl8pPr marL="3594117" indent="0">
              <a:buNone/>
              <a:defRPr sz="1013"/>
            </a:lvl8pPr>
            <a:lvl9pPr marL="4107566" indent="0">
              <a:buNone/>
              <a:defRPr sz="1013"/>
            </a:lvl9pPr>
          </a:lstStyle>
          <a:p>
            <a:pPr lvl="0"/>
            <a:r>
              <a:rPr lang="en-US"/>
              <a:t>Click to edit Master text styles</a:t>
            </a:r>
          </a:p>
        </p:txBody>
      </p:sp>
    </p:spTree>
    <p:extLst>
      <p:ext uri="{BB962C8B-B14F-4D97-AF65-F5344CB8AC3E}">
        <p14:creationId xmlns:p14="http://schemas.microsoft.com/office/powerpoint/2010/main" val="3412821122"/>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1927096"/>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488" y="609600"/>
            <a:ext cx="2185988"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1525" y="609600"/>
            <a:ext cx="6405563"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9917799"/>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771525" y="609600"/>
            <a:ext cx="8743950" cy="1143000"/>
          </a:xfrm>
        </p:spPr>
        <p:txBody>
          <a:bodyPr/>
          <a:lstStyle/>
          <a:p>
            <a:r>
              <a:rPr lang="en-US"/>
              <a:t>Click to edit Master title style</a:t>
            </a:r>
          </a:p>
        </p:txBody>
      </p:sp>
      <p:sp>
        <p:nvSpPr>
          <p:cNvPr id="3" name="Chart Placeholder 2"/>
          <p:cNvSpPr>
            <a:spLocks noGrp="1"/>
          </p:cNvSpPr>
          <p:nvPr>
            <p:ph type="chart" idx="1"/>
          </p:nvPr>
        </p:nvSpPr>
        <p:spPr>
          <a:xfrm>
            <a:off x="771525" y="1981200"/>
            <a:ext cx="8743950" cy="4114800"/>
          </a:xfrm>
        </p:spPr>
        <p:txBody>
          <a:bodyPr/>
          <a:lstStyle/>
          <a:p>
            <a:r>
              <a:rPr lang="en-US" dirty="0"/>
              <a:t>Click icon to add chart</a:t>
            </a:r>
          </a:p>
        </p:txBody>
      </p:sp>
    </p:spTree>
    <p:extLst>
      <p:ext uri="{BB962C8B-B14F-4D97-AF65-F5344CB8AC3E}">
        <p14:creationId xmlns:p14="http://schemas.microsoft.com/office/powerpoint/2010/main" val="1538298135"/>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75326955"/>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x">
  <p:cSld name="Default 0">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0381324"/>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3"/>
            <a:ext cx="8743950" cy="1362076"/>
          </a:xfrm>
        </p:spPr>
        <p:txBody>
          <a:bodyPr anchor="t"/>
          <a:lstStyle>
            <a:lvl1pPr algn="l">
              <a:defRPr sz="3375" b="1" cap="all"/>
            </a:lvl1pPr>
          </a:lstStyle>
          <a:p>
            <a:r>
              <a:rPr lang="en-US"/>
              <a:t>Click to edit Master title style</a:t>
            </a:r>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1688"/>
            </a:lvl1pPr>
            <a:lvl2pPr marL="385763" indent="0">
              <a:buNone/>
              <a:defRPr sz="1519"/>
            </a:lvl2pPr>
            <a:lvl3pPr marL="771525" indent="0">
              <a:buNone/>
              <a:defRPr sz="1350"/>
            </a:lvl3pPr>
            <a:lvl4pPr marL="1157288" indent="0">
              <a:buNone/>
              <a:defRPr sz="1181"/>
            </a:lvl4pPr>
            <a:lvl5pPr marL="1543050" indent="0">
              <a:buNone/>
              <a:defRPr sz="1181"/>
            </a:lvl5pPr>
            <a:lvl6pPr marL="1928813" indent="0">
              <a:buNone/>
              <a:defRPr sz="1181"/>
            </a:lvl6pPr>
            <a:lvl7pPr marL="2314575" indent="0">
              <a:buNone/>
              <a:defRPr sz="1181"/>
            </a:lvl7pPr>
            <a:lvl8pPr marL="2700338" indent="0">
              <a:buNone/>
              <a:defRPr sz="1181"/>
            </a:lvl8pPr>
            <a:lvl9pPr marL="3086100" indent="0">
              <a:buNone/>
              <a:defRPr sz="1181"/>
            </a:lvl9pPr>
          </a:lstStyle>
          <a:p>
            <a:pPr lvl="0"/>
            <a:r>
              <a:rPr lang="en-US"/>
              <a:t>Click to edit Master text styles</a:t>
            </a:r>
          </a:p>
        </p:txBody>
      </p:sp>
    </p:spTree>
    <p:extLst>
      <p:ext uri="{BB962C8B-B14F-4D97-AF65-F5344CB8AC3E}">
        <p14:creationId xmlns:p14="http://schemas.microsoft.com/office/powerpoint/2010/main" val="2849194231"/>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71538" y="1981200"/>
            <a:ext cx="4295775" cy="4114800"/>
          </a:xfrm>
        </p:spPr>
        <p:txBody>
          <a:bodyPr/>
          <a:lstStyle>
            <a:lvl1pPr>
              <a:defRPr sz="2363"/>
            </a:lvl1pPr>
            <a:lvl2pPr>
              <a:defRPr sz="2025"/>
            </a:lvl2pPr>
            <a:lvl3pPr>
              <a:defRPr sz="1688"/>
            </a:lvl3pPr>
            <a:lvl4pPr>
              <a:defRPr sz="1519"/>
            </a:lvl4pPr>
            <a:lvl5pPr>
              <a:defRPr sz="1519"/>
            </a:lvl5pPr>
            <a:lvl6pPr>
              <a:defRPr sz="1519"/>
            </a:lvl6pPr>
            <a:lvl7pPr>
              <a:defRPr sz="1519"/>
            </a:lvl7pPr>
            <a:lvl8pPr>
              <a:defRPr sz="1519"/>
            </a:lvl8pPr>
            <a:lvl9pPr>
              <a:defRPr sz="15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19734" y="1981200"/>
            <a:ext cx="4295775" cy="4114800"/>
          </a:xfrm>
        </p:spPr>
        <p:txBody>
          <a:bodyPr/>
          <a:lstStyle>
            <a:lvl1pPr>
              <a:defRPr sz="2363"/>
            </a:lvl1pPr>
            <a:lvl2pPr>
              <a:defRPr sz="2025"/>
            </a:lvl2pPr>
            <a:lvl3pPr>
              <a:defRPr sz="1688"/>
            </a:lvl3pPr>
            <a:lvl4pPr>
              <a:defRPr sz="1519"/>
            </a:lvl4pPr>
            <a:lvl5pPr>
              <a:defRPr sz="1519"/>
            </a:lvl5pPr>
            <a:lvl6pPr>
              <a:defRPr sz="1519"/>
            </a:lvl6pPr>
            <a:lvl7pPr>
              <a:defRPr sz="1519"/>
            </a:lvl7pPr>
            <a:lvl8pPr>
              <a:defRPr sz="1519"/>
            </a:lvl8pPr>
            <a:lvl9pPr>
              <a:defRPr sz="15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49950037"/>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9"/>
            <a:ext cx="92583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1" y="1535115"/>
            <a:ext cx="4545014" cy="639763"/>
          </a:xfrm>
        </p:spPr>
        <p:txBody>
          <a:bodyPr anchor="b"/>
          <a:lstStyle>
            <a:lvl1pPr marL="0" indent="0">
              <a:buNone/>
              <a:defRPr sz="2025" b="1"/>
            </a:lvl1pPr>
            <a:lvl2pPr marL="385763" indent="0">
              <a:buNone/>
              <a:defRPr sz="1688" b="1"/>
            </a:lvl2pPr>
            <a:lvl3pPr marL="771525" indent="0">
              <a:buNone/>
              <a:defRPr sz="1519" b="1"/>
            </a:lvl3pPr>
            <a:lvl4pPr marL="1157288" indent="0">
              <a:buNone/>
              <a:defRPr sz="1350" b="1"/>
            </a:lvl4pPr>
            <a:lvl5pPr marL="1543050" indent="0">
              <a:buNone/>
              <a:defRPr sz="1350" b="1"/>
            </a:lvl5pPr>
            <a:lvl6pPr marL="1928813" indent="0">
              <a:buNone/>
              <a:defRPr sz="1350" b="1"/>
            </a:lvl6pPr>
            <a:lvl7pPr marL="2314575" indent="0">
              <a:buNone/>
              <a:defRPr sz="1350" b="1"/>
            </a:lvl7pPr>
            <a:lvl8pPr marL="2700338" indent="0">
              <a:buNone/>
              <a:defRPr sz="1350" b="1"/>
            </a:lvl8pPr>
            <a:lvl9pPr marL="3086100" indent="0">
              <a:buNone/>
              <a:defRPr sz="1350" b="1"/>
            </a:lvl9pPr>
          </a:lstStyle>
          <a:p>
            <a:pPr lvl="0"/>
            <a:r>
              <a:rPr lang="en-US"/>
              <a:t>Click to edit Master text styles</a:t>
            </a:r>
          </a:p>
        </p:txBody>
      </p:sp>
      <p:sp>
        <p:nvSpPr>
          <p:cNvPr id="4" name="Content Placeholder 3"/>
          <p:cNvSpPr>
            <a:spLocks noGrp="1"/>
          </p:cNvSpPr>
          <p:nvPr>
            <p:ph sz="half" idx="2"/>
          </p:nvPr>
        </p:nvSpPr>
        <p:spPr>
          <a:xfrm>
            <a:off x="514351" y="2174875"/>
            <a:ext cx="4545014" cy="3951288"/>
          </a:xfrm>
        </p:spPr>
        <p:txBody>
          <a:bodyPr/>
          <a:lstStyle>
            <a:lvl1pPr>
              <a:defRPr sz="2025"/>
            </a:lvl1pPr>
            <a:lvl2pPr>
              <a:defRPr sz="1688"/>
            </a:lvl2pPr>
            <a:lvl3pPr>
              <a:defRPr sz="1519"/>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6050" y="1535115"/>
            <a:ext cx="4546600" cy="639763"/>
          </a:xfrm>
        </p:spPr>
        <p:txBody>
          <a:bodyPr anchor="b"/>
          <a:lstStyle>
            <a:lvl1pPr marL="0" indent="0">
              <a:buNone/>
              <a:defRPr sz="2025" b="1"/>
            </a:lvl1pPr>
            <a:lvl2pPr marL="385763" indent="0">
              <a:buNone/>
              <a:defRPr sz="1688" b="1"/>
            </a:lvl2pPr>
            <a:lvl3pPr marL="771525" indent="0">
              <a:buNone/>
              <a:defRPr sz="1519" b="1"/>
            </a:lvl3pPr>
            <a:lvl4pPr marL="1157288" indent="0">
              <a:buNone/>
              <a:defRPr sz="1350" b="1"/>
            </a:lvl4pPr>
            <a:lvl5pPr marL="1543050" indent="0">
              <a:buNone/>
              <a:defRPr sz="1350" b="1"/>
            </a:lvl5pPr>
            <a:lvl6pPr marL="1928813" indent="0">
              <a:buNone/>
              <a:defRPr sz="1350" b="1"/>
            </a:lvl6pPr>
            <a:lvl7pPr marL="2314575" indent="0">
              <a:buNone/>
              <a:defRPr sz="1350" b="1"/>
            </a:lvl7pPr>
            <a:lvl8pPr marL="2700338" indent="0">
              <a:buNone/>
              <a:defRPr sz="1350" b="1"/>
            </a:lvl8pPr>
            <a:lvl9pPr marL="3086100" indent="0">
              <a:buNone/>
              <a:defRPr sz="1350"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025"/>
            </a:lvl1pPr>
            <a:lvl2pPr>
              <a:defRPr sz="1688"/>
            </a:lvl2pPr>
            <a:lvl3pPr>
              <a:defRPr sz="1519"/>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50701437"/>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4851678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33609016"/>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7973219"/>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65" y="273059"/>
            <a:ext cx="3384550" cy="1162051"/>
          </a:xfrm>
        </p:spPr>
        <p:txBody>
          <a:bodyPr anchor="b"/>
          <a:lstStyle>
            <a:lvl1pPr algn="l">
              <a:defRPr sz="1688" b="1"/>
            </a:lvl1pPr>
          </a:lstStyle>
          <a:p>
            <a:r>
              <a:rPr lang="en-US"/>
              <a:t>Click to edit Master title style</a:t>
            </a:r>
          </a:p>
        </p:txBody>
      </p:sp>
      <p:sp>
        <p:nvSpPr>
          <p:cNvPr id="3" name="Content Placeholder 2"/>
          <p:cNvSpPr>
            <a:spLocks noGrp="1"/>
          </p:cNvSpPr>
          <p:nvPr>
            <p:ph idx="1"/>
          </p:nvPr>
        </p:nvSpPr>
        <p:spPr>
          <a:xfrm>
            <a:off x="4022726" y="273065"/>
            <a:ext cx="5749925" cy="5853113"/>
          </a:xfrm>
        </p:spPr>
        <p:txBody>
          <a:bodyPr/>
          <a:lstStyle>
            <a:lvl1pPr>
              <a:defRPr sz="2700"/>
            </a:lvl1pPr>
            <a:lvl2pPr>
              <a:defRPr sz="2363"/>
            </a:lvl2pPr>
            <a:lvl3pPr>
              <a:defRPr sz="202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65" y="1435104"/>
            <a:ext cx="3384550" cy="4691063"/>
          </a:xfrm>
        </p:spPr>
        <p:txBody>
          <a:bodyPr/>
          <a:lstStyle>
            <a:lvl1pPr marL="0" indent="0">
              <a:buNone/>
              <a:defRPr sz="1181"/>
            </a:lvl1pPr>
            <a:lvl2pPr marL="385763" indent="0">
              <a:buNone/>
              <a:defRPr sz="1013"/>
            </a:lvl2pPr>
            <a:lvl3pPr marL="771525" indent="0">
              <a:buNone/>
              <a:defRPr sz="844"/>
            </a:lvl3pPr>
            <a:lvl4pPr marL="1157288" indent="0">
              <a:buNone/>
              <a:defRPr sz="759"/>
            </a:lvl4pPr>
            <a:lvl5pPr marL="1543050" indent="0">
              <a:buNone/>
              <a:defRPr sz="759"/>
            </a:lvl5pPr>
            <a:lvl6pPr marL="1928813" indent="0">
              <a:buNone/>
              <a:defRPr sz="759"/>
            </a:lvl6pPr>
            <a:lvl7pPr marL="2314575" indent="0">
              <a:buNone/>
              <a:defRPr sz="759"/>
            </a:lvl7pPr>
            <a:lvl8pPr marL="2700338" indent="0">
              <a:buNone/>
              <a:defRPr sz="759"/>
            </a:lvl8pPr>
            <a:lvl9pPr marL="3086100" indent="0">
              <a:buNone/>
              <a:defRPr sz="759"/>
            </a:lvl9pPr>
          </a:lstStyle>
          <a:p>
            <a:pPr lvl="0"/>
            <a:r>
              <a:rPr lang="en-US"/>
              <a:t>Click to edit Master text styles</a:t>
            </a:r>
          </a:p>
        </p:txBody>
      </p:sp>
    </p:spTree>
    <p:extLst>
      <p:ext uri="{BB962C8B-B14F-4D97-AF65-F5344CB8AC3E}">
        <p14:creationId xmlns:p14="http://schemas.microsoft.com/office/powerpoint/2010/main" val="3430077235"/>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3"/>
            <a:ext cx="6172200" cy="566740"/>
          </a:xfrm>
        </p:spPr>
        <p:txBody>
          <a:bodyPr anchor="b"/>
          <a:lstStyle>
            <a:lvl1pPr algn="l">
              <a:defRPr sz="1688" b="1"/>
            </a:lvl1pPr>
          </a:lstStyle>
          <a:p>
            <a:r>
              <a:rPr lang="en-US"/>
              <a:t>Click to edit Master title style</a:t>
            </a:r>
          </a:p>
        </p:txBody>
      </p:sp>
      <p:sp>
        <p:nvSpPr>
          <p:cNvPr id="3" name="Picture Placeholder 2"/>
          <p:cNvSpPr>
            <a:spLocks noGrp="1"/>
          </p:cNvSpPr>
          <p:nvPr>
            <p:ph type="pic" idx="1"/>
          </p:nvPr>
        </p:nvSpPr>
        <p:spPr>
          <a:xfrm>
            <a:off x="2016125" y="612775"/>
            <a:ext cx="6172200" cy="4114800"/>
          </a:xfrm>
        </p:spPr>
        <p:txBody>
          <a:bodyPr/>
          <a:lstStyle>
            <a:lvl1pPr marL="0" indent="0">
              <a:buNone/>
              <a:defRPr sz="2700"/>
            </a:lvl1pPr>
            <a:lvl2pPr marL="385763" indent="0">
              <a:buNone/>
              <a:defRPr sz="2363"/>
            </a:lvl2pPr>
            <a:lvl3pPr marL="771525" indent="0">
              <a:buNone/>
              <a:defRPr sz="2025"/>
            </a:lvl3pPr>
            <a:lvl4pPr marL="1157288" indent="0">
              <a:buNone/>
              <a:defRPr sz="1688"/>
            </a:lvl4pPr>
            <a:lvl5pPr marL="1543050" indent="0">
              <a:buNone/>
              <a:defRPr sz="1688"/>
            </a:lvl5pPr>
            <a:lvl6pPr marL="1928813" indent="0">
              <a:buNone/>
              <a:defRPr sz="1688"/>
            </a:lvl6pPr>
            <a:lvl7pPr marL="2314575" indent="0">
              <a:buNone/>
              <a:defRPr sz="1688"/>
            </a:lvl7pPr>
            <a:lvl8pPr marL="2700338" indent="0">
              <a:buNone/>
              <a:defRPr sz="1688"/>
            </a:lvl8pPr>
            <a:lvl9pPr marL="3086100" indent="0">
              <a:buNone/>
              <a:defRPr sz="1688"/>
            </a:lvl9pPr>
          </a:lstStyle>
          <a:p>
            <a:r>
              <a:rPr lang="en-US" dirty="0"/>
              <a:t>Click icon to add picture</a:t>
            </a:r>
          </a:p>
        </p:txBody>
      </p:sp>
      <p:sp>
        <p:nvSpPr>
          <p:cNvPr id="4" name="Text Placeholder 3"/>
          <p:cNvSpPr>
            <a:spLocks noGrp="1"/>
          </p:cNvSpPr>
          <p:nvPr>
            <p:ph type="body" sz="half" idx="2"/>
          </p:nvPr>
        </p:nvSpPr>
        <p:spPr>
          <a:xfrm>
            <a:off x="2016125" y="5367362"/>
            <a:ext cx="6172200" cy="804863"/>
          </a:xfrm>
        </p:spPr>
        <p:txBody>
          <a:bodyPr/>
          <a:lstStyle>
            <a:lvl1pPr marL="0" indent="0">
              <a:buNone/>
              <a:defRPr sz="1181"/>
            </a:lvl1pPr>
            <a:lvl2pPr marL="385763" indent="0">
              <a:buNone/>
              <a:defRPr sz="1013"/>
            </a:lvl2pPr>
            <a:lvl3pPr marL="771525" indent="0">
              <a:buNone/>
              <a:defRPr sz="844"/>
            </a:lvl3pPr>
            <a:lvl4pPr marL="1157288" indent="0">
              <a:buNone/>
              <a:defRPr sz="759"/>
            </a:lvl4pPr>
            <a:lvl5pPr marL="1543050" indent="0">
              <a:buNone/>
              <a:defRPr sz="759"/>
            </a:lvl5pPr>
            <a:lvl6pPr marL="1928813" indent="0">
              <a:buNone/>
              <a:defRPr sz="759"/>
            </a:lvl6pPr>
            <a:lvl7pPr marL="2314575" indent="0">
              <a:buNone/>
              <a:defRPr sz="759"/>
            </a:lvl7pPr>
            <a:lvl8pPr marL="2700338" indent="0">
              <a:buNone/>
              <a:defRPr sz="759"/>
            </a:lvl8pPr>
            <a:lvl9pPr marL="3086100" indent="0">
              <a:buNone/>
              <a:defRPr sz="759"/>
            </a:lvl9pPr>
          </a:lstStyle>
          <a:p>
            <a:pPr lvl="0"/>
            <a:r>
              <a:rPr lang="en-US"/>
              <a:t>Click to edit Master text styles</a:t>
            </a:r>
          </a:p>
        </p:txBody>
      </p:sp>
    </p:spTree>
    <p:extLst>
      <p:ext uri="{BB962C8B-B14F-4D97-AF65-F5344CB8AC3E}">
        <p14:creationId xmlns:p14="http://schemas.microsoft.com/office/powerpoint/2010/main" val="2398383003"/>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4198678"/>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488" y="609600"/>
            <a:ext cx="2185988"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1526" y="609600"/>
            <a:ext cx="6405563"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8164095"/>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771525" y="609600"/>
            <a:ext cx="8743950" cy="1143000"/>
          </a:xfrm>
        </p:spPr>
        <p:txBody>
          <a:bodyPr/>
          <a:lstStyle/>
          <a:p>
            <a:r>
              <a:rPr lang="en-US"/>
              <a:t>Click to edit Master title style</a:t>
            </a:r>
          </a:p>
        </p:txBody>
      </p:sp>
      <p:sp>
        <p:nvSpPr>
          <p:cNvPr id="3" name="Chart Placeholder 2"/>
          <p:cNvSpPr>
            <a:spLocks noGrp="1"/>
          </p:cNvSpPr>
          <p:nvPr>
            <p:ph type="chart" idx="1"/>
          </p:nvPr>
        </p:nvSpPr>
        <p:spPr>
          <a:xfrm>
            <a:off x="771525" y="1981200"/>
            <a:ext cx="8743950" cy="4114800"/>
          </a:xfrm>
        </p:spPr>
        <p:txBody>
          <a:bodyPr/>
          <a:lstStyle/>
          <a:p>
            <a:r>
              <a:rPr lang="en-US" dirty="0"/>
              <a:t>Click icon to add chart</a:t>
            </a:r>
          </a:p>
        </p:txBody>
      </p:sp>
    </p:spTree>
    <p:extLst>
      <p:ext uri="{BB962C8B-B14F-4D97-AF65-F5344CB8AC3E}">
        <p14:creationId xmlns:p14="http://schemas.microsoft.com/office/powerpoint/2010/main" val="540358824"/>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1122363"/>
            <a:ext cx="874395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285875" y="3602038"/>
            <a:ext cx="771525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51435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j-ea"/>
                <a:cs typeface="+mj-cs"/>
                <a:sym typeface="Calibri"/>
              </a:rPr>
              <a:pPr marL="0" marR="0" lvl="0" indent="0" algn="l" defTabSz="51435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j-ea"/>
              <a:cs typeface="+mj-cs"/>
              <a:sym typeface="Calibri"/>
            </a:endParaRPr>
          </a:p>
        </p:txBody>
      </p:sp>
      <p:sp>
        <p:nvSpPr>
          <p:cNvPr id="5" name="Footer Placeholder 4"/>
          <p:cNvSpPr>
            <a:spLocks noGrp="1"/>
          </p:cNvSpPr>
          <p:nvPr>
            <p:ph type="ftr" sz="quarter" idx="11"/>
          </p:nvPr>
        </p:nvSpPr>
        <p:spPr/>
        <p: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j-ea"/>
              <a:cs typeface="+mj-cs"/>
              <a:sym typeface="Calibri"/>
            </a:endParaRPr>
          </a:p>
        </p:txBody>
      </p:sp>
      <p:sp>
        <p:nvSpPr>
          <p:cNvPr id="6" name="Slide Number Placeholder 5"/>
          <p:cNvSpPr>
            <a:spLocks noGrp="1"/>
          </p:cNvSpPr>
          <p:nvPr>
            <p:ph type="sldNum" sz="quarter" idx="12"/>
          </p:nvPr>
        </p:nvSpPr>
        <p:spPr/>
        <p:txBody>
          <a:bodyPr/>
          <a:lstStyle/>
          <a:p>
            <a:pPr marL="0" marR="0" lvl="0" indent="0" algn="r" defTabSz="51435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j-ea"/>
                <a:cs typeface="+mj-cs"/>
                <a:sym typeface="Calibri"/>
              </a:rPr>
              <a:pPr marL="0" marR="0" lvl="0" indent="0" algn="r" defTabSz="51435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j-ea"/>
              <a:cs typeface="+mj-cs"/>
              <a:sym typeface="Calibri"/>
            </a:endParaRPr>
          </a:p>
        </p:txBody>
      </p:sp>
    </p:spTree>
    <p:extLst>
      <p:ext uri="{BB962C8B-B14F-4D97-AF65-F5344CB8AC3E}">
        <p14:creationId xmlns:p14="http://schemas.microsoft.com/office/powerpoint/2010/main" val="13800663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51435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j-ea"/>
                <a:cs typeface="+mj-cs"/>
                <a:sym typeface="Calibri"/>
              </a:rPr>
              <a:pPr marL="0" marR="0" lvl="0" indent="0" algn="l" defTabSz="51435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j-ea"/>
              <a:cs typeface="+mj-cs"/>
              <a:sym typeface="Calibri"/>
            </a:endParaRPr>
          </a:p>
        </p:txBody>
      </p:sp>
      <p:sp>
        <p:nvSpPr>
          <p:cNvPr id="5" name="Footer Placeholder 4"/>
          <p:cNvSpPr>
            <a:spLocks noGrp="1"/>
          </p:cNvSpPr>
          <p:nvPr>
            <p:ph type="ftr" sz="quarter" idx="11"/>
          </p:nvPr>
        </p:nvSpPr>
        <p:spPr/>
        <p: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j-ea"/>
              <a:cs typeface="+mj-cs"/>
              <a:sym typeface="Calibri"/>
            </a:endParaRPr>
          </a:p>
        </p:txBody>
      </p:sp>
      <p:sp>
        <p:nvSpPr>
          <p:cNvPr id="6" name="Slide Number Placeholder 5"/>
          <p:cNvSpPr>
            <a:spLocks noGrp="1"/>
          </p:cNvSpPr>
          <p:nvPr>
            <p:ph type="sldNum" sz="quarter" idx="12"/>
          </p:nvPr>
        </p:nvSpPr>
        <p:spPr/>
        <p:txBody>
          <a:bodyPr/>
          <a:lstStyle/>
          <a:p>
            <a:pPr marL="0" marR="0" lvl="0" indent="0" algn="r" defTabSz="51435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j-ea"/>
                <a:cs typeface="+mj-cs"/>
                <a:sym typeface="Calibri"/>
              </a:rPr>
              <a:pPr marL="0" marR="0" lvl="0" indent="0" algn="r" defTabSz="51435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j-ea"/>
              <a:cs typeface="+mj-cs"/>
              <a:sym typeface="Calibri"/>
            </a:endParaRPr>
          </a:p>
        </p:txBody>
      </p:sp>
    </p:spTree>
    <p:extLst>
      <p:ext uri="{BB962C8B-B14F-4D97-AF65-F5344CB8AC3E}">
        <p14:creationId xmlns:p14="http://schemas.microsoft.com/office/powerpoint/2010/main" val="17530401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1874" y="1709740"/>
            <a:ext cx="8872538"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701874" y="4589465"/>
            <a:ext cx="8872538"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51435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j-ea"/>
                <a:cs typeface="+mj-cs"/>
                <a:sym typeface="Calibri"/>
              </a:rPr>
              <a:pPr marL="0" marR="0" lvl="0" indent="0" algn="l" defTabSz="51435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j-ea"/>
              <a:cs typeface="+mj-cs"/>
              <a:sym typeface="Calibri"/>
            </a:endParaRPr>
          </a:p>
        </p:txBody>
      </p:sp>
      <p:sp>
        <p:nvSpPr>
          <p:cNvPr id="5" name="Footer Placeholder 4"/>
          <p:cNvSpPr>
            <a:spLocks noGrp="1"/>
          </p:cNvSpPr>
          <p:nvPr>
            <p:ph type="ftr" sz="quarter" idx="11"/>
          </p:nvPr>
        </p:nvSpPr>
        <p:spPr/>
        <p: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j-ea"/>
              <a:cs typeface="+mj-cs"/>
              <a:sym typeface="Calibri"/>
            </a:endParaRPr>
          </a:p>
        </p:txBody>
      </p:sp>
      <p:sp>
        <p:nvSpPr>
          <p:cNvPr id="6" name="Slide Number Placeholder 5"/>
          <p:cNvSpPr>
            <a:spLocks noGrp="1"/>
          </p:cNvSpPr>
          <p:nvPr>
            <p:ph type="sldNum" sz="quarter" idx="12"/>
          </p:nvPr>
        </p:nvSpPr>
        <p:spPr/>
        <p:txBody>
          <a:bodyPr/>
          <a:lstStyle/>
          <a:p>
            <a:pPr marL="0" marR="0" lvl="0" indent="0" algn="r" defTabSz="51435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j-ea"/>
                <a:cs typeface="+mj-cs"/>
                <a:sym typeface="Calibri"/>
              </a:rPr>
              <a:pPr marL="0" marR="0" lvl="0" indent="0" algn="r" defTabSz="51435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j-ea"/>
              <a:cs typeface="+mj-cs"/>
              <a:sym typeface="Calibri"/>
            </a:endParaRPr>
          </a:p>
        </p:txBody>
      </p:sp>
    </p:spTree>
    <p:extLst>
      <p:ext uri="{BB962C8B-B14F-4D97-AF65-F5344CB8AC3E}">
        <p14:creationId xmlns:p14="http://schemas.microsoft.com/office/powerpoint/2010/main" val="23569976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07231" y="1825625"/>
            <a:ext cx="4371975"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207794" y="1825625"/>
            <a:ext cx="4371975"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51435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j-ea"/>
                <a:cs typeface="+mj-cs"/>
                <a:sym typeface="Calibri"/>
              </a:rPr>
              <a:pPr marL="0" marR="0" lvl="0" indent="0" algn="l" defTabSz="51435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j-ea"/>
              <a:cs typeface="+mj-cs"/>
              <a:sym typeface="Calibri"/>
            </a:endParaRPr>
          </a:p>
        </p:txBody>
      </p:sp>
      <p:sp>
        <p:nvSpPr>
          <p:cNvPr id="6" name="Footer Placeholder 5"/>
          <p:cNvSpPr>
            <a:spLocks noGrp="1"/>
          </p:cNvSpPr>
          <p:nvPr>
            <p:ph type="ftr" sz="quarter" idx="11"/>
          </p:nvPr>
        </p:nvSpPr>
        <p:spPr/>
        <p: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j-ea"/>
              <a:cs typeface="+mj-cs"/>
              <a:sym typeface="Calibri"/>
            </a:endParaRPr>
          </a:p>
        </p:txBody>
      </p:sp>
      <p:sp>
        <p:nvSpPr>
          <p:cNvPr id="7" name="Slide Number Placeholder 6"/>
          <p:cNvSpPr>
            <a:spLocks noGrp="1"/>
          </p:cNvSpPr>
          <p:nvPr>
            <p:ph type="sldNum" sz="quarter" idx="12"/>
          </p:nvPr>
        </p:nvSpPr>
        <p:spPr/>
        <p:txBody>
          <a:bodyPr/>
          <a:lstStyle/>
          <a:p>
            <a:pPr marL="0" marR="0" lvl="0" indent="0" algn="r" defTabSz="51435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j-ea"/>
                <a:cs typeface="+mj-cs"/>
                <a:sym typeface="Calibri"/>
              </a:rPr>
              <a:pPr marL="0" marR="0" lvl="0" indent="0" algn="r" defTabSz="51435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j-ea"/>
              <a:cs typeface="+mj-cs"/>
              <a:sym typeface="Calibri"/>
            </a:endParaRPr>
          </a:p>
        </p:txBody>
      </p:sp>
    </p:spTree>
    <p:extLst>
      <p:ext uri="{BB962C8B-B14F-4D97-AF65-F5344CB8AC3E}">
        <p14:creationId xmlns:p14="http://schemas.microsoft.com/office/powerpoint/2010/main" val="1978209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7107"/>
            <a:ext cx="8743950" cy="1362076"/>
          </a:xfrm>
        </p:spPr>
        <p:txBody>
          <a:bodyPr anchor="t"/>
          <a:lstStyle>
            <a:lvl1pPr algn="l">
              <a:defRPr sz="3375" b="1" cap="all"/>
            </a:lvl1pPr>
          </a:lstStyle>
          <a:p>
            <a:r>
              <a:rPr lang="en-US"/>
              <a:t>Click to edit Master title style</a:t>
            </a:r>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1688"/>
            </a:lvl1pPr>
            <a:lvl2pPr marL="369983" indent="0">
              <a:buNone/>
              <a:defRPr sz="1519"/>
            </a:lvl2pPr>
            <a:lvl3pPr marL="739982" indent="0">
              <a:buNone/>
              <a:defRPr sz="1350"/>
            </a:lvl3pPr>
            <a:lvl4pPr marL="1109971" indent="0">
              <a:buNone/>
              <a:defRPr sz="1181"/>
            </a:lvl4pPr>
            <a:lvl5pPr marL="1479966" indent="0">
              <a:buNone/>
              <a:defRPr sz="1181"/>
            </a:lvl5pPr>
            <a:lvl6pPr marL="1849957" indent="0">
              <a:buNone/>
              <a:defRPr sz="1181"/>
            </a:lvl6pPr>
            <a:lvl7pPr marL="2219946" indent="0">
              <a:buNone/>
              <a:defRPr sz="1181"/>
            </a:lvl7pPr>
            <a:lvl8pPr marL="2589932" indent="0">
              <a:buNone/>
              <a:defRPr sz="1181"/>
            </a:lvl8pPr>
            <a:lvl9pPr marL="2959919" indent="0">
              <a:buNone/>
              <a:defRPr sz="1181"/>
            </a:lvl9pPr>
          </a:lstStyle>
          <a:p>
            <a:pPr lvl="0"/>
            <a:r>
              <a:rPr lang="en-US"/>
              <a:t>Click to edit Master text styles</a:t>
            </a:r>
          </a:p>
        </p:txBody>
      </p:sp>
    </p:spTree>
    <p:extLst>
      <p:ext uri="{BB962C8B-B14F-4D97-AF65-F5344CB8AC3E}">
        <p14:creationId xmlns:p14="http://schemas.microsoft.com/office/powerpoint/2010/main" val="134893820"/>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08571" y="365127"/>
            <a:ext cx="8872538"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708572" y="1681163"/>
            <a:ext cx="435188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708572" y="2505075"/>
            <a:ext cx="4351883"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207794" y="1681163"/>
            <a:ext cx="437331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207794" y="2505075"/>
            <a:ext cx="4373315"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51435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j-ea"/>
                <a:cs typeface="+mj-cs"/>
                <a:sym typeface="Calibri"/>
              </a:rPr>
              <a:pPr marL="0" marR="0" lvl="0" indent="0" algn="l" defTabSz="51435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j-ea"/>
              <a:cs typeface="+mj-cs"/>
              <a:sym typeface="Calibri"/>
            </a:endParaRPr>
          </a:p>
        </p:txBody>
      </p:sp>
      <p:sp>
        <p:nvSpPr>
          <p:cNvPr id="8" name="Footer Placeholder 7"/>
          <p:cNvSpPr>
            <a:spLocks noGrp="1"/>
          </p:cNvSpPr>
          <p:nvPr>
            <p:ph type="ftr" sz="quarter" idx="11"/>
          </p:nvPr>
        </p:nvSpPr>
        <p:spPr/>
        <p: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j-ea"/>
              <a:cs typeface="+mj-cs"/>
              <a:sym typeface="Calibri"/>
            </a:endParaRPr>
          </a:p>
        </p:txBody>
      </p:sp>
      <p:sp>
        <p:nvSpPr>
          <p:cNvPr id="9" name="Slide Number Placeholder 8"/>
          <p:cNvSpPr>
            <a:spLocks noGrp="1"/>
          </p:cNvSpPr>
          <p:nvPr>
            <p:ph type="sldNum" sz="quarter" idx="12"/>
          </p:nvPr>
        </p:nvSpPr>
        <p:spPr/>
        <p:txBody>
          <a:bodyPr/>
          <a:lstStyle/>
          <a:p>
            <a:pPr marL="0" marR="0" lvl="0" indent="0" algn="r" defTabSz="51435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j-ea"/>
                <a:cs typeface="+mj-cs"/>
                <a:sym typeface="Calibri"/>
              </a:rPr>
              <a:pPr marL="0" marR="0" lvl="0" indent="0" algn="r" defTabSz="51435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j-ea"/>
              <a:cs typeface="+mj-cs"/>
              <a:sym typeface="Calibri"/>
            </a:endParaRPr>
          </a:p>
        </p:txBody>
      </p:sp>
    </p:spTree>
    <p:extLst>
      <p:ext uri="{BB962C8B-B14F-4D97-AF65-F5344CB8AC3E}">
        <p14:creationId xmlns:p14="http://schemas.microsoft.com/office/powerpoint/2010/main" val="25582616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51435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j-ea"/>
                <a:cs typeface="+mj-cs"/>
                <a:sym typeface="Calibri"/>
              </a:rPr>
              <a:pPr marL="0" marR="0" lvl="0" indent="0" algn="l" defTabSz="51435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j-ea"/>
              <a:cs typeface="+mj-cs"/>
              <a:sym typeface="Calibri"/>
            </a:endParaRPr>
          </a:p>
        </p:txBody>
      </p:sp>
      <p:sp>
        <p:nvSpPr>
          <p:cNvPr id="4" name="Footer Placeholder 3"/>
          <p:cNvSpPr>
            <a:spLocks noGrp="1"/>
          </p:cNvSpPr>
          <p:nvPr>
            <p:ph type="ftr" sz="quarter" idx="11"/>
          </p:nvPr>
        </p:nvSpPr>
        <p:spPr/>
        <p: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j-ea"/>
              <a:cs typeface="+mj-cs"/>
              <a:sym typeface="Calibri"/>
            </a:endParaRPr>
          </a:p>
        </p:txBody>
      </p:sp>
      <p:sp>
        <p:nvSpPr>
          <p:cNvPr id="5" name="Slide Number Placeholder 4"/>
          <p:cNvSpPr>
            <a:spLocks noGrp="1"/>
          </p:cNvSpPr>
          <p:nvPr>
            <p:ph type="sldNum" sz="quarter" idx="12"/>
          </p:nvPr>
        </p:nvSpPr>
        <p:spPr/>
        <p:txBody>
          <a:bodyPr/>
          <a:lstStyle/>
          <a:p>
            <a:pPr marL="0" marR="0" lvl="0" indent="0" algn="r" defTabSz="51435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j-ea"/>
                <a:cs typeface="+mj-cs"/>
                <a:sym typeface="Calibri"/>
              </a:rPr>
              <a:pPr marL="0" marR="0" lvl="0" indent="0" algn="r" defTabSz="51435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j-ea"/>
              <a:cs typeface="+mj-cs"/>
              <a:sym typeface="Calibri"/>
            </a:endParaRPr>
          </a:p>
        </p:txBody>
      </p:sp>
    </p:spTree>
    <p:extLst>
      <p:ext uri="{BB962C8B-B14F-4D97-AF65-F5344CB8AC3E}">
        <p14:creationId xmlns:p14="http://schemas.microsoft.com/office/powerpoint/2010/main" val="9054639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51435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j-ea"/>
                <a:cs typeface="+mj-cs"/>
                <a:sym typeface="Calibri"/>
              </a:rPr>
              <a:pPr marL="0" marR="0" lvl="0" indent="0" algn="l" defTabSz="51435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j-ea"/>
              <a:cs typeface="+mj-cs"/>
              <a:sym typeface="Calibri"/>
            </a:endParaRPr>
          </a:p>
        </p:txBody>
      </p:sp>
      <p:sp>
        <p:nvSpPr>
          <p:cNvPr id="3" name="Footer Placeholder 2"/>
          <p:cNvSpPr>
            <a:spLocks noGrp="1"/>
          </p:cNvSpPr>
          <p:nvPr>
            <p:ph type="ftr" sz="quarter" idx="11"/>
          </p:nvPr>
        </p:nvSpPr>
        <p:spPr/>
        <p: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j-ea"/>
              <a:cs typeface="+mj-cs"/>
              <a:sym typeface="Calibri"/>
            </a:endParaRPr>
          </a:p>
        </p:txBody>
      </p:sp>
      <p:sp>
        <p:nvSpPr>
          <p:cNvPr id="4" name="Slide Number Placeholder 3"/>
          <p:cNvSpPr>
            <a:spLocks noGrp="1"/>
          </p:cNvSpPr>
          <p:nvPr>
            <p:ph type="sldNum" sz="quarter" idx="12"/>
          </p:nvPr>
        </p:nvSpPr>
        <p:spPr/>
        <p:txBody>
          <a:bodyPr/>
          <a:lstStyle/>
          <a:p>
            <a:pPr marL="0" marR="0" lvl="0" indent="0" algn="r" defTabSz="51435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j-ea"/>
                <a:cs typeface="+mj-cs"/>
                <a:sym typeface="Calibri"/>
              </a:rPr>
              <a:pPr marL="0" marR="0" lvl="0" indent="0" algn="r" defTabSz="51435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j-ea"/>
              <a:cs typeface="+mj-cs"/>
              <a:sym typeface="Calibri"/>
            </a:endParaRPr>
          </a:p>
        </p:txBody>
      </p:sp>
    </p:spTree>
    <p:extLst>
      <p:ext uri="{BB962C8B-B14F-4D97-AF65-F5344CB8AC3E}">
        <p14:creationId xmlns:p14="http://schemas.microsoft.com/office/powerpoint/2010/main" val="38662157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71" y="457200"/>
            <a:ext cx="3317825"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4373315" y="987427"/>
            <a:ext cx="5207794"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71" y="2057400"/>
            <a:ext cx="33178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51435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j-ea"/>
                <a:cs typeface="+mj-cs"/>
                <a:sym typeface="Calibri"/>
              </a:rPr>
              <a:pPr marL="0" marR="0" lvl="0" indent="0" algn="l" defTabSz="51435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j-ea"/>
              <a:cs typeface="+mj-cs"/>
              <a:sym typeface="Calibri"/>
            </a:endParaRPr>
          </a:p>
        </p:txBody>
      </p:sp>
      <p:sp>
        <p:nvSpPr>
          <p:cNvPr id="6" name="Footer Placeholder 5"/>
          <p:cNvSpPr>
            <a:spLocks noGrp="1"/>
          </p:cNvSpPr>
          <p:nvPr>
            <p:ph type="ftr" sz="quarter" idx="11"/>
          </p:nvPr>
        </p:nvSpPr>
        <p:spPr/>
        <p: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j-ea"/>
              <a:cs typeface="+mj-cs"/>
              <a:sym typeface="Calibri"/>
            </a:endParaRPr>
          </a:p>
        </p:txBody>
      </p:sp>
      <p:sp>
        <p:nvSpPr>
          <p:cNvPr id="7" name="Slide Number Placeholder 6"/>
          <p:cNvSpPr>
            <a:spLocks noGrp="1"/>
          </p:cNvSpPr>
          <p:nvPr>
            <p:ph type="sldNum" sz="quarter" idx="12"/>
          </p:nvPr>
        </p:nvSpPr>
        <p:spPr/>
        <p:txBody>
          <a:bodyPr/>
          <a:lstStyle/>
          <a:p>
            <a:pPr marL="0" marR="0" lvl="0" indent="0" algn="r" defTabSz="51435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j-ea"/>
                <a:cs typeface="+mj-cs"/>
                <a:sym typeface="Calibri"/>
              </a:rPr>
              <a:pPr marL="0" marR="0" lvl="0" indent="0" algn="r" defTabSz="51435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j-ea"/>
              <a:cs typeface="+mj-cs"/>
              <a:sym typeface="Calibri"/>
            </a:endParaRPr>
          </a:p>
        </p:txBody>
      </p:sp>
    </p:spTree>
    <p:extLst>
      <p:ext uri="{BB962C8B-B14F-4D97-AF65-F5344CB8AC3E}">
        <p14:creationId xmlns:p14="http://schemas.microsoft.com/office/powerpoint/2010/main" val="31480271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71" y="457200"/>
            <a:ext cx="3317825"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373315" y="987427"/>
            <a:ext cx="5207794"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08571" y="2057400"/>
            <a:ext cx="33178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51435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j-ea"/>
                <a:cs typeface="+mj-cs"/>
                <a:sym typeface="Calibri"/>
              </a:rPr>
              <a:pPr marL="0" marR="0" lvl="0" indent="0" algn="l" defTabSz="51435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j-ea"/>
              <a:cs typeface="+mj-cs"/>
              <a:sym typeface="Calibri"/>
            </a:endParaRPr>
          </a:p>
        </p:txBody>
      </p:sp>
      <p:sp>
        <p:nvSpPr>
          <p:cNvPr id="6" name="Footer Placeholder 5"/>
          <p:cNvSpPr>
            <a:spLocks noGrp="1"/>
          </p:cNvSpPr>
          <p:nvPr>
            <p:ph type="ftr" sz="quarter" idx="11"/>
          </p:nvPr>
        </p:nvSpPr>
        <p:spPr/>
        <p: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j-ea"/>
              <a:cs typeface="+mj-cs"/>
              <a:sym typeface="Calibri"/>
            </a:endParaRPr>
          </a:p>
        </p:txBody>
      </p:sp>
      <p:sp>
        <p:nvSpPr>
          <p:cNvPr id="7" name="Slide Number Placeholder 6"/>
          <p:cNvSpPr>
            <a:spLocks noGrp="1"/>
          </p:cNvSpPr>
          <p:nvPr>
            <p:ph type="sldNum" sz="quarter" idx="12"/>
          </p:nvPr>
        </p:nvSpPr>
        <p:spPr/>
        <p:txBody>
          <a:bodyPr/>
          <a:lstStyle/>
          <a:p>
            <a:pPr marL="0" marR="0" lvl="0" indent="0" algn="r" defTabSz="51435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j-ea"/>
                <a:cs typeface="+mj-cs"/>
                <a:sym typeface="Calibri"/>
              </a:rPr>
              <a:pPr marL="0" marR="0" lvl="0" indent="0" algn="r" defTabSz="51435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j-ea"/>
              <a:cs typeface="+mj-cs"/>
              <a:sym typeface="Calibri"/>
            </a:endParaRPr>
          </a:p>
        </p:txBody>
      </p:sp>
    </p:spTree>
    <p:extLst>
      <p:ext uri="{BB962C8B-B14F-4D97-AF65-F5344CB8AC3E}">
        <p14:creationId xmlns:p14="http://schemas.microsoft.com/office/powerpoint/2010/main" val="4790526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51435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j-ea"/>
                <a:cs typeface="+mj-cs"/>
                <a:sym typeface="Calibri"/>
              </a:rPr>
              <a:pPr marL="0" marR="0" lvl="0" indent="0" algn="l" defTabSz="51435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j-ea"/>
              <a:cs typeface="+mj-cs"/>
              <a:sym typeface="Calibri"/>
            </a:endParaRPr>
          </a:p>
        </p:txBody>
      </p:sp>
      <p:sp>
        <p:nvSpPr>
          <p:cNvPr id="5" name="Footer Placeholder 4"/>
          <p:cNvSpPr>
            <a:spLocks noGrp="1"/>
          </p:cNvSpPr>
          <p:nvPr>
            <p:ph type="ftr" sz="quarter" idx="11"/>
          </p:nvPr>
        </p:nvSpPr>
        <p:spPr/>
        <p: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j-ea"/>
              <a:cs typeface="+mj-cs"/>
              <a:sym typeface="Calibri"/>
            </a:endParaRPr>
          </a:p>
        </p:txBody>
      </p:sp>
      <p:sp>
        <p:nvSpPr>
          <p:cNvPr id="6" name="Slide Number Placeholder 5"/>
          <p:cNvSpPr>
            <a:spLocks noGrp="1"/>
          </p:cNvSpPr>
          <p:nvPr>
            <p:ph type="sldNum" sz="quarter" idx="12"/>
          </p:nvPr>
        </p:nvSpPr>
        <p:spPr/>
        <p:txBody>
          <a:bodyPr/>
          <a:lstStyle/>
          <a:p>
            <a:pPr marL="0" marR="0" lvl="0" indent="0" algn="r" defTabSz="51435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j-ea"/>
                <a:cs typeface="+mj-cs"/>
                <a:sym typeface="Calibri"/>
              </a:rPr>
              <a:pPr marL="0" marR="0" lvl="0" indent="0" algn="r" defTabSz="51435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j-ea"/>
              <a:cs typeface="+mj-cs"/>
              <a:sym typeface="Calibri"/>
            </a:endParaRPr>
          </a:p>
        </p:txBody>
      </p:sp>
    </p:spTree>
    <p:extLst>
      <p:ext uri="{BB962C8B-B14F-4D97-AF65-F5344CB8AC3E}">
        <p14:creationId xmlns:p14="http://schemas.microsoft.com/office/powerpoint/2010/main" val="29317382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1635" y="365125"/>
            <a:ext cx="2218134"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07232" y="365125"/>
            <a:ext cx="6525816"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51435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j-ea"/>
                <a:cs typeface="+mj-cs"/>
                <a:sym typeface="Calibri"/>
              </a:rPr>
              <a:pPr marL="0" marR="0" lvl="0" indent="0" algn="l" defTabSz="51435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j-ea"/>
              <a:cs typeface="+mj-cs"/>
              <a:sym typeface="Calibri"/>
            </a:endParaRPr>
          </a:p>
        </p:txBody>
      </p:sp>
      <p:sp>
        <p:nvSpPr>
          <p:cNvPr id="5" name="Footer Placeholder 4"/>
          <p:cNvSpPr>
            <a:spLocks noGrp="1"/>
          </p:cNvSpPr>
          <p:nvPr>
            <p:ph type="ftr" sz="quarter" idx="11"/>
          </p:nvPr>
        </p:nvSpPr>
        <p:spPr/>
        <p: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j-ea"/>
              <a:cs typeface="+mj-cs"/>
              <a:sym typeface="Calibri"/>
            </a:endParaRPr>
          </a:p>
        </p:txBody>
      </p:sp>
      <p:sp>
        <p:nvSpPr>
          <p:cNvPr id="6" name="Slide Number Placeholder 5"/>
          <p:cNvSpPr>
            <a:spLocks noGrp="1"/>
          </p:cNvSpPr>
          <p:nvPr>
            <p:ph type="sldNum" sz="quarter" idx="12"/>
          </p:nvPr>
        </p:nvSpPr>
        <p:spPr/>
        <p:txBody>
          <a:bodyPr/>
          <a:lstStyle/>
          <a:p>
            <a:pPr marL="0" marR="0" lvl="0" indent="0" algn="r" defTabSz="51435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j-ea"/>
                <a:cs typeface="+mj-cs"/>
                <a:sym typeface="Calibri"/>
              </a:rPr>
              <a:pPr marL="0" marR="0" lvl="0" indent="0" algn="r" defTabSz="51435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j-ea"/>
              <a:cs typeface="+mj-cs"/>
              <a:sym typeface="Calibri"/>
            </a:endParaRPr>
          </a:p>
        </p:txBody>
      </p:sp>
    </p:spTree>
    <p:extLst>
      <p:ext uri="{BB962C8B-B14F-4D97-AF65-F5344CB8AC3E}">
        <p14:creationId xmlns:p14="http://schemas.microsoft.com/office/powerpoint/2010/main" val="47330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1157"/>
            <a:ext cx="8743950" cy="1470025"/>
          </a:xfrm>
        </p:spPr>
        <p:txBody>
          <a:bodyPr/>
          <a:lstStyle/>
          <a:p>
            <a:r>
              <a:rPr lang="en-US"/>
              <a:t>Click to edit Master title style</a:t>
            </a:r>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382848" indent="0" algn="ctr">
              <a:buNone/>
              <a:defRPr/>
            </a:lvl2pPr>
            <a:lvl3pPr marL="765689" indent="0" algn="ctr">
              <a:buNone/>
              <a:defRPr/>
            </a:lvl3pPr>
            <a:lvl4pPr marL="1148525" indent="0" algn="ctr">
              <a:buNone/>
              <a:defRPr/>
            </a:lvl4pPr>
            <a:lvl5pPr marL="1531368" indent="0" algn="ctr">
              <a:buNone/>
              <a:defRPr/>
            </a:lvl5pPr>
            <a:lvl6pPr marL="1914209" indent="0" algn="ctr">
              <a:buNone/>
              <a:defRPr/>
            </a:lvl6pPr>
            <a:lvl7pPr marL="2297050" indent="0" algn="ctr">
              <a:buNone/>
              <a:defRPr/>
            </a:lvl7pPr>
            <a:lvl8pPr marL="2679886" indent="0" algn="ctr">
              <a:buNone/>
              <a:defRPr/>
            </a:lvl8pPr>
            <a:lvl9pPr marL="3062730" indent="0" algn="ctr">
              <a:buNone/>
              <a:defRPr/>
            </a:lvl9pPr>
          </a:lstStyle>
          <a:p>
            <a:r>
              <a:rPr lang="en-US"/>
              <a:t>Click to edit Master subtitle style</a:t>
            </a:r>
          </a:p>
        </p:txBody>
      </p:sp>
    </p:spTree>
    <p:extLst>
      <p:ext uri="{BB962C8B-B14F-4D97-AF65-F5344CB8AC3E}">
        <p14:creationId xmlns:p14="http://schemas.microsoft.com/office/powerpoint/2010/main" val="4152673547"/>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01841701"/>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7107"/>
            <a:ext cx="8743950" cy="1362076"/>
          </a:xfrm>
        </p:spPr>
        <p:txBody>
          <a:bodyPr anchor="t"/>
          <a:lstStyle>
            <a:lvl1pPr algn="l">
              <a:defRPr sz="3375" b="1" cap="all"/>
            </a:lvl1pPr>
          </a:lstStyle>
          <a:p>
            <a:r>
              <a:rPr lang="en-US"/>
              <a:t>Click to edit Master title style</a:t>
            </a:r>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1688"/>
            </a:lvl1pPr>
            <a:lvl2pPr marL="382848" indent="0">
              <a:buNone/>
              <a:defRPr sz="1519"/>
            </a:lvl2pPr>
            <a:lvl3pPr marL="765689" indent="0">
              <a:buNone/>
              <a:defRPr sz="1350"/>
            </a:lvl3pPr>
            <a:lvl4pPr marL="1148525" indent="0">
              <a:buNone/>
              <a:defRPr sz="1181"/>
            </a:lvl4pPr>
            <a:lvl5pPr marL="1531368" indent="0">
              <a:buNone/>
              <a:defRPr sz="1181"/>
            </a:lvl5pPr>
            <a:lvl6pPr marL="1914209" indent="0">
              <a:buNone/>
              <a:defRPr sz="1181"/>
            </a:lvl6pPr>
            <a:lvl7pPr marL="2297050" indent="0">
              <a:buNone/>
              <a:defRPr sz="1181"/>
            </a:lvl7pPr>
            <a:lvl8pPr marL="2679886" indent="0">
              <a:buNone/>
              <a:defRPr sz="1181"/>
            </a:lvl8pPr>
            <a:lvl9pPr marL="3062730" indent="0">
              <a:buNone/>
              <a:defRPr sz="1181"/>
            </a:lvl9pPr>
          </a:lstStyle>
          <a:p>
            <a:pPr lvl="0"/>
            <a:r>
              <a:rPr lang="en-US"/>
              <a:t>Click to edit Master text styles</a:t>
            </a:r>
          </a:p>
        </p:txBody>
      </p:sp>
    </p:spTree>
    <p:extLst>
      <p:ext uri="{BB962C8B-B14F-4D97-AF65-F5344CB8AC3E}">
        <p14:creationId xmlns:p14="http://schemas.microsoft.com/office/powerpoint/2010/main" val="2034666085"/>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71615" y="1981200"/>
            <a:ext cx="4295775" cy="4114800"/>
          </a:xfrm>
        </p:spPr>
        <p:txBody>
          <a:bodyPr/>
          <a:lstStyle>
            <a:lvl1pPr>
              <a:defRPr sz="2363"/>
            </a:lvl1pPr>
            <a:lvl2pPr>
              <a:defRPr sz="2025"/>
            </a:lvl2pPr>
            <a:lvl3pPr>
              <a:defRPr sz="1688"/>
            </a:lvl3pPr>
            <a:lvl4pPr>
              <a:defRPr sz="1519"/>
            </a:lvl4pPr>
            <a:lvl5pPr>
              <a:defRPr sz="1519"/>
            </a:lvl5pPr>
            <a:lvl6pPr>
              <a:defRPr sz="1519"/>
            </a:lvl6pPr>
            <a:lvl7pPr>
              <a:defRPr sz="1519"/>
            </a:lvl7pPr>
            <a:lvl8pPr>
              <a:defRPr sz="1519"/>
            </a:lvl8pPr>
            <a:lvl9pPr>
              <a:defRPr sz="15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20000" y="1981200"/>
            <a:ext cx="4295775" cy="4114800"/>
          </a:xfrm>
        </p:spPr>
        <p:txBody>
          <a:bodyPr/>
          <a:lstStyle>
            <a:lvl1pPr>
              <a:defRPr sz="2363"/>
            </a:lvl1pPr>
            <a:lvl2pPr>
              <a:defRPr sz="2025"/>
            </a:lvl2pPr>
            <a:lvl3pPr>
              <a:defRPr sz="1688"/>
            </a:lvl3pPr>
            <a:lvl4pPr>
              <a:defRPr sz="1519"/>
            </a:lvl4pPr>
            <a:lvl5pPr>
              <a:defRPr sz="1519"/>
            </a:lvl5pPr>
            <a:lvl6pPr>
              <a:defRPr sz="1519"/>
            </a:lvl6pPr>
            <a:lvl7pPr>
              <a:defRPr sz="1519"/>
            </a:lvl7pPr>
            <a:lvl8pPr>
              <a:defRPr sz="1519"/>
            </a:lvl8pPr>
            <a:lvl9pPr>
              <a:defRPr sz="15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4895760"/>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71613" y="1981200"/>
            <a:ext cx="4295775" cy="4114800"/>
          </a:xfrm>
        </p:spPr>
        <p:txBody>
          <a:bodyPr/>
          <a:lstStyle>
            <a:lvl1pPr>
              <a:defRPr sz="2363"/>
            </a:lvl1pPr>
            <a:lvl2pPr>
              <a:defRPr sz="2025"/>
            </a:lvl2pPr>
            <a:lvl3pPr>
              <a:defRPr sz="1688"/>
            </a:lvl3pPr>
            <a:lvl4pPr>
              <a:defRPr sz="1519"/>
            </a:lvl4pPr>
            <a:lvl5pPr>
              <a:defRPr sz="1519"/>
            </a:lvl5pPr>
            <a:lvl6pPr>
              <a:defRPr sz="1519"/>
            </a:lvl6pPr>
            <a:lvl7pPr>
              <a:defRPr sz="1519"/>
            </a:lvl7pPr>
            <a:lvl8pPr>
              <a:defRPr sz="1519"/>
            </a:lvl8pPr>
            <a:lvl9pPr>
              <a:defRPr sz="15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19998" y="1981200"/>
            <a:ext cx="4295775" cy="4114800"/>
          </a:xfrm>
        </p:spPr>
        <p:txBody>
          <a:bodyPr/>
          <a:lstStyle>
            <a:lvl1pPr>
              <a:defRPr sz="2363"/>
            </a:lvl1pPr>
            <a:lvl2pPr>
              <a:defRPr sz="2025"/>
            </a:lvl2pPr>
            <a:lvl3pPr>
              <a:defRPr sz="1688"/>
            </a:lvl3pPr>
            <a:lvl4pPr>
              <a:defRPr sz="1519"/>
            </a:lvl4pPr>
            <a:lvl5pPr>
              <a:defRPr sz="1519"/>
            </a:lvl5pPr>
            <a:lvl6pPr>
              <a:defRPr sz="1519"/>
            </a:lvl6pPr>
            <a:lvl7pPr>
              <a:defRPr sz="1519"/>
            </a:lvl7pPr>
            <a:lvl8pPr>
              <a:defRPr sz="1519"/>
            </a:lvl8pPr>
            <a:lvl9pPr>
              <a:defRPr sz="15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15587182"/>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9"/>
            <a:ext cx="92583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0" y="1535117"/>
            <a:ext cx="4545014" cy="639763"/>
          </a:xfrm>
        </p:spPr>
        <p:txBody>
          <a:bodyPr anchor="b"/>
          <a:lstStyle>
            <a:lvl1pPr marL="0" indent="0">
              <a:buNone/>
              <a:defRPr sz="2025" b="1"/>
            </a:lvl1pPr>
            <a:lvl2pPr marL="382848" indent="0">
              <a:buNone/>
              <a:defRPr sz="1688" b="1"/>
            </a:lvl2pPr>
            <a:lvl3pPr marL="765689" indent="0">
              <a:buNone/>
              <a:defRPr sz="1519" b="1"/>
            </a:lvl3pPr>
            <a:lvl4pPr marL="1148525" indent="0">
              <a:buNone/>
              <a:defRPr sz="1350" b="1"/>
            </a:lvl4pPr>
            <a:lvl5pPr marL="1531368" indent="0">
              <a:buNone/>
              <a:defRPr sz="1350" b="1"/>
            </a:lvl5pPr>
            <a:lvl6pPr marL="1914209" indent="0">
              <a:buNone/>
              <a:defRPr sz="1350" b="1"/>
            </a:lvl6pPr>
            <a:lvl7pPr marL="2297050" indent="0">
              <a:buNone/>
              <a:defRPr sz="1350" b="1"/>
            </a:lvl7pPr>
            <a:lvl8pPr marL="2679886" indent="0">
              <a:buNone/>
              <a:defRPr sz="1350" b="1"/>
            </a:lvl8pPr>
            <a:lvl9pPr marL="3062730" indent="0">
              <a:buNone/>
              <a:defRPr sz="1350" b="1"/>
            </a:lvl9pPr>
          </a:lstStyle>
          <a:p>
            <a:pPr lvl="0"/>
            <a:r>
              <a:rPr lang="en-US"/>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025"/>
            </a:lvl1pPr>
            <a:lvl2pPr>
              <a:defRPr sz="1688"/>
            </a:lvl2pPr>
            <a:lvl3pPr>
              <a:defRPr sz="1519"/>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6050" y="1535117"/>
            <a:ext cx="4546600" cy="639763"/>
          </a:xfrm>
        </p:spPr>
        <p:txBody>
          <a:bodyPr anchor="b"/>
          <a:lstStyle>
            <a:lvl1pPr marL="0" indent="0">
              <a:buNone/>
              <a:defRPr sz="2025" b="1"/>
            </a:lvl1pPr>
            <a:lvl2pPr marL="382848" indent="0">
              <a:buNone/>
              <a:defRPr sz="1688" b="1"/>
            </a:lvl2pPr>
            <a:lvl3pPr marL="765689" indent="0">
              <a:buNone/>
              <a:defRPr sz="1519" b="1"/>
            </a:lvl3pPr>
            <a:lvl4pPr marL="1148525" indent="0">
              <a:buNone/>
              <a:defRPr sz="1350" b="1"/>
            </a:lvl4pPr>
            <a:lvl5pPr marL="1531368" indent="0">
              <a:buNone/>
              <a:defRPr sz="1350" b="1"/>
            </a:lvl5pPr>
            <a:lvl6pPr marL="1914209" indent="0">
              <a:buNone/>
              <a:defRPr sz="1350" b="1"/>
            </a:lvl6pPr>
            <a:lvl7pPr marL="2297050" indent="0">
              <a:buNone/>
              <a:defRPr sz="1350" b="1"/>
            </a:lvl7pPr>
            <a:lvl8pPr marL="2679886" indent="0">
              <a:buNone/>
              <a:defRPr sz="1350" b="1"/>
            </a:lvl8pPr>
            <a:lvl9pPr marL="3062730" indent="0">
              <a:buNone/>
              <a:defRPr sz="1350"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025"/>
            </a:lvl1pPr>
            <a:lvl2pPr>
              <a:defRPr sz="1688"/>
            </a:lvl2pPr>
            <a:lvl3pPr>
              <a:defRPr sz="1519"/>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5352747"/>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62362286"/>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937506"/>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65" y="273061"/>
            <a:ext cx="3384550" cy="1162051"/>
          </a:xfrm>
        </p:spPr>
        <p:txBody>
          <a:bodyPr anchor="b"/>
          <a:lstStyle>
            <a:lvl1pPr algn="l">
              <a:defRPr sz="1688" b="1"/>
            </a:lvl1pPr>
          </a:lstStyle>
          <a:p>
            <a:r>
              <a:rPr lang="en-US"/>
              <a:t>Click to edit Master title style</a:t>
            </a:r>
          </a:p>
        </p:txBody>
      </p:sp>
      <p:sp>
        <p:nvSpPr>
          <p:cNvPr id="3" name="Content Placeholder 2"/>
          <p:cNvSpPr>
            <a:spLocks noGrp="1"/>
          </p:cNvSpPr>
          <p:nvPr>
            <p:ph idx="1"/>
          </p:nvPr>
        </p:nvSpPr>
        <p:spPr>
          <a:xfrm>
            <a:off x="4022725" y="273321"/>
            <a:ext cx="5749925" cy="5853113"/>
          </a:xfrm>
        </p:spPr>
        <p:txBody>
          <a:bodyPr/>
          <a:lstStyle>
            <a:lvl1pPr>
              <a:defRPr sz="2700"/>
            </a:lvl1pPr>
            <a:lvl2pPr>
              <a:defRPr sz="2363"/>
            </a:lvl2pPr>
            <a:lvl3pPr>
              <a:defRPr sz="202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65" y="1435104"/>
            <a:ext cx="3384550" cy="4691063"/>
          </a:xfrm>
        </p:spPr>
        <p:txBody>
          <a:bodyPr/>
          <a:lstStyle>
            <a:lvl1pPr marL="0" indent="0">
              <a:buNone/>
              <a:defRPr sz="1181"/>
            </a:lvl1pPr>
            <a:lvl2pPr marL="382848" indent="0">
              <a:buNone/>
              <a:defRPr sz="1013"/>
            </a:lvl2pPr>
            <a:lvl3pPr marL="765689" indent="0">
              <a:buNone/>
              <a:defRPr sz="844"/>
            </a:lvl3pPr>
            <a:lvl4pPr marL="1148525" indent="0">
              <a:buNone/>
              <a:defRPr sz="759"/>
            </a:lvl4pPr>
            <a:lvl5pPr marL="1531368" indent="0">
              <a:buNone/>
              <a:defRPr sz="759"/>
            </a:lvl5pPr>
            <a:lvl6pPr marL="1914209" indent="0">
              <a:buNone/>
              <a:defRPr sz="759"/>
            </a:lvl6pPr>
            <a:lvl7pPr marL="2297050" indent="0">
              <a:buNone/>
              <a:defRPr sz="759"/>
            </a:lvl7pPr>
            <a:lvl8pPr marL="2679886" indent="0">
              <a:buNone/>
              <a:defRPr sz="759"/>
            </a:lvl8pPr>
            <a:lvl9pPr marL="3062730" indent="0">
              <a:buNone/>
              <a:defRPr sz="759"/>
            </a:lvl9pPr>
          </a:lstStyle>
          <a:p>
            <a:pPr lvl="0"/>
            <a:r>
              <a:rPr lang="en-US"/>
              <a:t>Click to edit Master text styles</a:t>
            </a:r>
          </a:p>
        </p:txBody>
      </p:sp>
    </p:spTree>
    <p:extLst>
      <p:ext uri="{BB962C8B-B14F-4D97-AF65-F5344CB8AC3E}">
        <p14:creationId xmlns:p14="http://schemas.microsoft.com/office/powerpoint/2010/main" val="1684111353"/>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6"/>
            <a:ext cx="6172200" cy="566740"/>
          </a:xfrm>
        </p:spPr>
        <p:txBody>
          <a:bodyPr anchor="b"/>
          <a:lstStyle>
            <a:lvl1pPr algn="l">
              <a:defRPr sz="1688" b="1"/>
            </a:lvl1pPr>
          </a:lstStyle>
          <a:p>
            <a:r>
              <a:rPr lang="en-US"/>
              <a:t>Click to edit Master title style</a:t>
            </a:r>
          </a:p>
        </p:txBody>
      </p:sp>
      <p:sp>
        <p:nvSpPr>
          <p:cNvPr id="3" name="Picture Placeholder 2"/>
          <p:cNvSpPr>
            <a:spLocks noGrp="1"/>
          </p:cNvSpPr>
          <p:nvPr>
            <p:ph type="pic" idx="1"/>
          </p:nvPr>
        </p:nvSpPr>
        <p:spPr>
          <a:xfrm>
            <a:off x="2016125" y="612775"/>
            <a:ext cx="6172200" cy="4114800"/>
          </a:xfrm>
        </p:spPr>
        <p:txBody>
          <a:bodyPr/>
          <a:lstStyle>
            <a:lvl1pPr marL="0" indent="0">
              <a:buNone/>
              <a:defRPr sz="2700"/>
            </a:lvl1pPr>
            <a:lvl2pPr marL="382848" indent="0">
              <a:buNone/>
              <a:defRPr sz="2363"/>
            </a:lvl2pPr>
            <a:lvl3pPr marL="765689" indent="0">
              <a:buNone/>
              <a:defRPr sz="2025"/>
            </a:lvl3pPr>
            <a:lvl4pPr marL="1148525" indent="0">
              <a:buNone/>
              <a:defRPr sz="1688"/>
            </a:lvl4pPr>
            <a:lvl5pPr marL="1531368" indent="0">
              <a:buNone/>
              <a:defRPr sz="1688"/>
            </a:lvl5pPr>
            <a:lvl6pPr marL="1914209" indent="0">
              <a:buNone/>
              <a:defRPr sz="1688"/>
            </a:lvl6pPr>
            <a:lvl7pPr marL="2297050" indent="0">
              <a:buNone/>
              <a:defRPr sz="1688"/>
            </a:lvl7pPr>
            <a:lvl8pPr marL="2679886" indent="0">
              <a:buNone/>
              <a:defRPr sz="1688"/>
            </a:lvl8pPr>
            <a:lvl9pPr marL="3062730" indent="0">
              <a:buNone/>
              <a:defRPr sz="1688"/>
            </a:lvl9pPr>
          </a:lstStyle>
          <a:p>
            <a:pPr lvl="0"/>
            <a:endParaRPr lang="en-US" noProof="0"/>
          </a:p>
        </p:txBody>
      </p:sp>
      <p:sp>
        <p:nvSpPr>
          <p:cNvPr id="4" name="Text Placeholder 3"/>
          <p:cNvSpPr>
            <a:spLocks noGrp="1"/>
          </p:cNvSpPr>
          <p:nvPr>
            <p:ph type="body" sz="half" idx="2"/>
          </p:nvPr>
        </p:nvSpPr>
        <p:spPr>
          <a:xfrm>
            <a:off x="2016125" y="5367506"/>
            <a:ext cx="6172200" cy="804863"/>
          </a:xfrm>
        </p:spPr>
        <p:txBody>
          <a:bodyPr/>
          <a:lstStyle>
            <a:lvl1pPr marL="0" indent="0">
              <a:buNone/>
              <a:defRPr sz="1181"/>
            </a:lvl1pPr>
            <a:lvl2pPr marL="382848" indent="0">
              <a:buNone/>
              <a:defRPr sz="1013"/>
            </a:lvl2pPr>
            <a:lvl3pPr marL="765689" indent="0">
              <a:buNone/>
              <a:defRPr sz="844"/>
            </a:lvl3pPr>
            <a:lvl4pPr marL="1148525" indent="0">
              <a:buNone/>
              <a:defRPr sz="759"/>
            </a:lvl4pPr>
            <a:lvl5pPr marL="1531368" indent="0">
              <a:buNone/>
              <a:defRPr sz="759"/>
            </a:lvl5pPr>
            <a:lvl6pPr marL="1914209" indent="0">
              <a:buNone/>
              <a:defRPr sz="759"/>
            </a:lvl6pPr>
            <a:lvl7pPr marL="2297050" indent="0">
              <a:buNone/>
              <a:defRPr sz="759"/>
            </a:lvl7pPr>
            <a:lvl8pPr marL="2679886" indent="0">
              <a:buNone/>
              <a:defRPr sz="759"/>
            </a:lvl8pPr>
            <a:lvl9pPr marL="3062730" indent="0">
              <a:buNone/>
              <a:defRPr sz="759"/>
            </a:lvl9pPr>
          </a:lstStyle>
          <a:p>
            <a:pPr lvl="0"/>
            <a:r>
              <a:rPr lang="en-US"/>
              <a:t>Click to edit Master text styles</a:t>
            </a:r>
          </a:p>
        </p:txBody>
      </p:sp>
    </p:spTree>
    <p:extLst>
      <p:ext uri="{BB962C8B-B14F-4D97-AF65-F5344CB8AC3E}">
        <p14:creationId xmlns:p14="http://schemas.microsoft.com/office/powerpoint/2010/main" val="2499225483"/>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6502087"/>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488" y="609600"/>
            <a:ext cx="2185988"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1525" y="609600"/>
            <a:ext cx="6405563"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2118791"/>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771525" y="609600"/>
            <a:ext cx="8743950" cy="1143000"/>
          </a:xfrm>
        </p:spPr>
        <p:txBody>
          <a:bodyPr/>
          <a:lstStyle/>
          <a:p>
            <a:r>
              <a:rPr lang="en-US"/>
              <a:t>Click to edit Master title style</a:t>
            </a:r>
          </a:p>
        </p:txBody>
      </p:sp>
      <p:sp>
        <p:nvSpPr>
          <p:cNvPr id="3" name="Chart Placeholder 2"/>
          <p:cNvSpPr>
            <a:spLocks noGrp="1"/>
          </p:cNvSpPr>
          <p:nvPr>
            <p:ph type="chart" idx="1"/>
          </p:nvPr>
        </p:nvSpPr>
        <p:spPr>
          <a:xfrm>
            <a:off x="771525" y="1981200"/>
            <a:ext cx="8743950" cy="4114800"/>
          </a:xfrm>
        </p:spPr>
        <p:txBody>
          <a:bodyPr/>
          <a:lstStyle/>
          <a:p>
            <a:pPr lvl="0"/>
            <a:endParaRPr lang="en-US" noProof="0"/>
          </a:p>
        </p:txBody>
      </p:sp>
    </p:spTree>
    <p:extLst>
      <p:ext uri="{BB962C8B-B14F-4D97-AF65-F5344CB8AC3E}">
        <p14:creationId xmlns:p14="http://schemas.microsoft.com/office/powerpoint/2010/main" val="4144798518"/>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633"/>
            <a:ext cx="8743950" cy="1470025"/>
          </a:xfrm>
        </p:spPr>
        <p:txBody>
          <a:bodyPr/>
          <a:lstStyle/>
          <a:p>
            <a:r>
              <a:rPr lang="en-US"/>
              <a:t>Click to edit Master title style</a:t>
            </a:r>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513440" indent="0" algn="ctr">
              <a:buNone/>
              <a:defRPr/>
            </a:lvl2pPr>
            <a:lvl3pPr marL="1026879" indent="0" algn="ctr">
              <a:buNone/>
              <a:defRPr/>
            </a:lvl3pPr>
            <a:lvl4pPr marL="1540318" indent="0" algn="ctr">
              <a:buNone/>
              <a:defRPr/>
            </a:lvl4pPr>
            <a:lvl5pPr marL="2053775" indent="0" algn="ctr">
              <a:buNone/>
              <a:defRPr/>
            </a:lvl5pPr>
            <a:lvl6pPr marL="2567218" indent="0" algn="ctr">
              <a:buNone/>
              <a:defRPr/>
            </a:lvl6pPr>
            <a:lvl7pPr marL="3080637" indent="0" algn="ctr">
              <a:buNone/>
              <a:defRPr/>
            </a:lvl7pPr>
            <a:lvl8pPr marL="3594097" indent="0" algn="ctr">
              <a:buNone/>
              <a:defRPr/>
            </a:lvl8pPr>
            <a:lvl9pPr marL="4107542" indent="0" algn="ctr">
              <a:buNone/>
              <a:defRPr/>
            </a:lvl9pPr>
          </a:lstStyle>
          <a:p>
            <a:r>
              <a:rPr lang="en-US"/>
              <a:t>Click to edit Master subtitle style</a:t>
            </a:r>
          </a:p>
        </p:txBody>
      </p:sp>
    </p:spTree>
    <p:extLst>
      <p:ext uri="{BB962C8B-B14F-4D97-AF65-F5344CB8AC3E}">
        <p14:creationId xmlns:p14="http://schemas.microsoft.com/office/powerpoint/2010/main" val="3533168671"/>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7"/>
            <a:ext cx="92583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1" y="1535117"/>
            <a:ext cx="4545014" cy="639763"/>
          </a:xfrm>
        </p:spPr>
        <p:txBody>
          <a:bodyPr anchor="b"/>
          <a:lstStyle>
            <a:lvl1pPr marL="0" indent="0">
              <a:buNone/>
              <a:defRPr sz="2025" b="1"/>
            </a:lvl1pPr>
            <a:lvl2pPr marL="369983" indent="0">
              <a:buNone/>
              <a:defRPr sz="1688" b="1"/>
            </a:lvl2pPr>
            <a:lvl3pPr marL="739982" indent="0">
              <a:buNone/>
              <a:defRPr sz="1519" b="1"/>
            </a:lvl3pPr>
            <a:lvl4pPr marL="1109971" indent="0">
              <a:buNone/>
              <a:defRPr sz="1350" b="1"/>
            </a:lvl4pPr>
            <a:lvl5pPr marL="1479966" indent="0">
              <a:buNone/>
              <a:defRPr sz="1350" b="1"/>
            </a:lvl5pPr>
            <a:lvl6pPr marL="1849957" indent="0">
              <a:buNone/>
              <a:defRPr sz="1350" b="1"/>
            </a:lvl6pPr>
            <a:lvl7pPr marL="2219946" indent="0">
              <a:buNone/>
              <a:defRPr sz="1350" b="1"/>
            </a:lvl7pPr>
            <a:lvl8pPr marL="2589932" indent="0">
              <a:buNone/>
              <a:defRPr sz="1350" b="1"/>
            </a:lvl8pPr>
            <a:lvl9pPr marL="2959919" indent="0">
              <a:buNone/>
              <a:defRPr sz="1350" b="1"/>
            </a:lvl9pPr>
          </a:lstStyle>
          <a:p>
            <a:pPr lvl="0"/>
            <a:r>
              <a:rPr lang="en-US"/>
              <a:t>Click to edit Master text styles</a:t>
            </a:r>
          </a:p>
        </p:txBody>
      </p:sp>
      <p:sp>
        <p:nvSpPr>
          <p:cNvPr id="4" name="Content Placeholder 3"/>
          <p:cNvSpPr>
            <a:spLocks noGrp="1"/>
          </p:cNvSpPr>
          <p:nvPr>
            <p:ph sz="half" idx="2"/>
          </p:nvPr>
        </p:nvSpPr>
        <p:spPr>
          <a:xfrm>
            <a:off x="514351" y="2174875"/>
            <a:ext cx="4545014" cy="3951288"/>
          </a:xfrm>
        </p:spPr>
        <p:txBody>
          <a:bodyPr/>
          <a:lstStyle>
            <a:lvl1pPr>
              <a:defRPr sz="2025"/>
            </a:lvl1pPr>
            <a:lvl2pPr>
              <a:defRPr sz="1688"/>
            </a:lvl2pPr>
            <a:lvl3pPr>
              <a:defRPr sz="1519"/>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6050" y="1535117"/>
            <a:ext cx="4546600" cy="639763"/>
          </a:xfrm>
        </p:spPr>
        <p:txBody>
          <a:bodyPr anchor="b"/>
          <a:lstStyle>
            <a:lvl1pPr marL="0" indent="0">
              <a:buNone/>
              <a:defRPr sz="2025" b="1"/>
            </a:lvl1pPr>
            <a:lvl2pPr marL="369983" indent="0">
              <a:buNone/>
              <a:defRPr sz="1688" b="1"/>
            </a:lvl2pPr>
            <a:lvl3pPr marL="739982" indent="0">
              <a:buNone/>
              <a:defRPr sz="1519" b="1"/>
            </a:lvl3pPr>
            <a:lvl4pPr marL="1109971" indent="0">
              <a:buNone/>
              <a:defRPr sz="1350" b="1"/>
            </a:lvl4pPr>
            <a:lvl5pPr marL="1479966" indent="0">
              <a:buNone/>
              <a:defRPr sz="1350" b="1"/>
            </a:lvl5pPr>
            <a:lvl6pPr marL="1849957" indent="0">
              <a:buNone/>
              <a:defRPr sz="1350" b="1"/>
            </a:lvl6pPr>
            <a:lvl7pPr marL="2219946" indent="0">
              <a:buNone/>
              <a:defRPr sz="1350" b="1"/>
            </a:lvl7pPr>
            <a:lvl8pPr marL="2589932" indent="0">
              <a:buNone/>
              <a:defRPr sz="1350" b="1"/>
            </a:lvl8pPr>
            <a:lvl9pPr marL="2959919" indent="0">
              <a:buNone/>
              <a:defRPr sz="1350"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025"/>
            </a:lvl1pPr>
            <a:lvl2pPr>
              <a:defRPr sz="1688"/>
            </a:lvl2pPr>
            <a:lvl3pPr>
              <a:defRPr sz="1519"/>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58574951"/>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0756027"/>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39"/>
            <a:ext cx="8743950" cy="1362076"/>
          </a:xfrm>
        </p:spPr>
        <p:txBody>
          <a:bodyPr anchor="t"/>
          <a:lstStyle>
            <a:lvl1pPr algn="l">
              <a:defRPr sz="4500" b="1" cap="all"/>
            </a:lvl1pPr>
          </a:lstStyle>
          <a:p>
            <a:r>
              <a:rPr lang="en-US"/>
              <a:t>Click to edit Master title style</a:t>
            </a:r>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250"/>
            </a:lvl1pPr>
            <a:lvl2pPr marL="513440" indent="0">
              <a:buNone/>
              <a:defRPr sz="2025"/>
            </a:lvl2pPr>
            <a:lvl3pPr marL="1026879" indent="0">
              <a:buNone/>
              <a:defRPr sz="1800"/>
            </a:lvl3pPr>
            <a:lvl4pPr marL="1540318" indent="0">
              <a:buNone/>
              <a:defRPr sz="1575"/>
            </a:lvl4pPr>
            <a:lvl5pPr marL="2053775" indent="0">
              <a:buNone/>
              <a:defRPr sz="1575"/>
            </a:lvl5pPr>
            <a:lvl6pPr marL="2567218" indent="0">
              <a:buNone/>
              <a:defRPr sz="1575"/>
            </a:lvl6pPr>
            <a:lvl7pPr marL="3080637" indent="0">
              <a:buNone/>
              <a:defRPr sz="1575"/>
            </a:lvl7pPr>
            <a:lvl8pPr marL="3594097" indent="0">
              <a:buNone/>
              <a:defRPr sz="1575"/>
            </a:lvl8pPr>
            <a:lvl9pPr marL="4107542" indent="0">
              <a:buNone/>
              <a:defRPr sz="1575"/>
            </a:lvl9pPr>
          </a:lstStyle>
          <a:p>
            <a:pPr lvl="0"/>
            <a:r>
              <a:rPr lang="en-US"/>
              <a:t>Click to edit Master text styles</a:t>
            </a:r>
          </a:p>
        </p:txBody>
      </p:sp>
    </p:spTree>
    <p:extLst>
      <p:ext uri="{BB962C8B-B14F-4D97-AF65-F5344CB8AC3E}">
        <p14:creationId xmlns:p14="http://schemas.microsoft.com/office/powerpoint/2010/main" val="2474818712"/>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71596" y="1981200"/>
            <a:ext cx="4295775" cy="4114800"/>
          </a:xfrm>
        </p:spPr>
        <p:txBody>
          <a:bodyPr/>
          <a:lstStyle>
            <a:lvl1pPr>
              <a:defRPr sz="3150"/>
            </a:lvl1pPr>
            <a:lvl2pPr>
              <a:defRPr sz="2700"/>
            </a:lvl2pPr>
            <a:lvl3pPr>
              <a:defRPr sz="2250"/>
            </a:lvl3pPr>
            <a:lvl4pPr>
              <a:defRPr sz="2025"/>
            </a:lvl4pPr>
            <a:lvl5pPr>
              <a:defRPr sz="2025"/>
            </a:lvl5pPr>
            <a:lvl6pPr>
              <a:defRPr sz="2025"/>
            </a:lvl6pPr>
            <a:lvl7pPr>
              <a:defRPr sz="2025"/>
            </a:lvl7pPr>
            <a:lvl8pPr>
              <a:defRPr sz="2025"/>
            </a:lvl8pPr>
            <a:lvl9pPr>
              <a:defRPr sz="20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19811" y="1981200"/>
            <a:ext cx="4295775" cy="4114800"/>
          </a:xfrm>
        </p:spPr>
        <p:txBody>
          <a:bodyPr/>
          <a:lstStyle>
            <a:lvl1pPr>
              <a:defRPr sz="3150"/>
            </a:lvl1pPr>
            <a:lvl2pPr>
              <a:defRPr sz="2700"/>
            </a:lvl2pPr>
            <a:lvl3pPr>
              <a:defRPr sz="2250"/>
            </a:lvl3pPr>
            <a:lvl4pPr>
              <a:defRPr sz="2025"/>
            </a:lvl4pPr>
            <a:lvl5pPr>
              <a:defRPr sz="2025"/>
            </a:lvl5pPr>
            <a:lvl6pPr>
              <a:defRPr sz="2025"/>
            </a:lvl6pPr>
            <a:lvl7pPr>
              <a:defRPr sz="2025"/>
            </a:lvl7pPr>
            <a:lvl8pPr>
              <a:defRPr sz="2025"/>
            </a:lvl8pPr>
            <a:lvl9pPr>
              <a:defRPr sz="20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14462087"/>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9"/>
            <a:ext cx="92583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0" y="1535114"/>
            <a:ext cx="4545014" cy="639763"/>
          </a:xfrm>
        </p:spPr>
        <p:txBody>
          <a:bodyPr anchor="b"/>
          <a:lstStyle>
            <a:lvl1pPr marL="0" indent="0">
              <a:buNone/>
              <a:defRPr sz="2700" b="1"/>
            </a:lvl1pPr>
            <a:lvl2pPr marL="513440" indent="0">
              <a:buNone/>
              <a:defRPr sz="2250" b="1"/>
            </a:lvl2pPr>
            <a:lvl3pPr marL="1026879" indent="0">
              <a:buNone/>
              <a:defRPr sz="2025" b="1"/>
            </a:lvl3pPr>
            <a:lvl4pPr marL="1540318" indent="0">
              <a:buNone/>
              <a:defRPr sz="1800" b="1"/>
            </a:lvl4pPr>
            <a:lvl5pPr marL="2053775" indent="0">
              <a:buNone/>
              <a:defRPr sz="1800" b="1"/>
            </a:lvl5pPr>
            <a:lvl6pPr marL="2567218" indent="0">
              <a:buNone/>
              <a:defRPr sz="1800" b="1"/>
            </a:lvl6pPr>
            <a:lvl7pPr marL="3080637" indent="0">
              <a:buNone/>
              <a:defRPr sz="1800" b="1"/>
            </a:lvl7pPr>
            <a:lvl8pPr marL="3594097" indent="0">
              <a:buNone/>
              <a:defRPr sz="1800" b="1"/>
            </a:lvl8pPr>
            <a:lvl9pPr marL="4107542" indent="0">
              <a:buNone/>
              <a:defRPr sz="1800" b="1"/>
            </a:lvl9pPr>
          </a:lstStyle>
          <a:p>
            <a:pPr lvl="0"/>
            <a:r>
              <a:rPr lang="en-US"/>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700"/>
            </a:lvl1pPr>
            <a:lvl2pPr>
              <a:defRPr sz="2250"/>
            </a:lvl2pPr>
            <a:lvl3pPr>
              <a:defRPr sz="2025"/>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6050" y="1535114"/>
            <a:ext cx="4546600" cy="639763"/>
          </a:xfrm>
        </p:spPr>
        <p:txBody>
          <a:bodyPr anchor="b"/>
          <a:lstStyle>
            <a:lvl1pPr marL="0" indent="0">
              <a:buNone/>
              <a:defRPr sz="2700" b="1"/>
            </a:lvl1pPr>
            <a:lvl2pPr marL="513440" indent="0">
              <a:buNone/>
              <a:defRPr sz="2250" b="1"/>
            </a:lvl2pPr>
            <a:lvl3pPr marL="1026879" indent="0">
              <a:buNone/>
              <a:defRPr sz="2025" b="1"/>
            </a:lvl3pPr>
            <a:lvl4pPr marL="1540318" indent="0">
              <a:buNone/>
              <a:defRPr sz="1800" b="1"/>
            </a:lvl4pPr>
            <a:lvl5pPr marL="2053775" indent="0">
              <a:buNone/>
              <a:defRPr sz="1800" b="1"/>
            </a:lvl5pPr>
            <a:lvl6pPr marL="2567218" indent="0">
              <a:buNone/>
              <a:defRPr sz="1800" b="1"/>
            </a:lvl6pPr>
            <a:lvl7pPr marL="3080637" indent="0">
              <a:buNone/>
              <a:defRPr sz="1800" b="1"/>
            </a:lvl7pPr>
            <a:lvl8pPr marL="3594097" indent="0">
              <a:buNone/>
              <a:defRPr sz="1800" b="1"/>
            </a:lvl8pPr>
            <a:lvl9pPr marL="4107542" indent="0">
              <a:buNone/>
              <a:defRPr sz="1800"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700"/>
            </a:lvl1pPr>
            <a:lvl2pPr>
              <a:defRPr sz="2250"/>
            </a:lvl2pPr>
            <a:lvl3pPr>
              <a:defRPr sz="2025"/>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9467002"/>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20836450"/>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8301477"/>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66" y="273054"/>
            <a:ext cx="3384550" cy="1162051"/>
          </a:xfrm>
        </p:spPr>
        <p:txBody>
          <a:bodyPr anchor="b"/>
          <a:lstStyle>
            <a:lvl1pPr algn="l">
              <a:defRPr sz="2250" b="1"/>
            </a:lvl1pPr>
          </a:lstStyle>
          <a:p>
            <a:r>
              <a:rPr lang="en-US"/>
              <a:t>Click to edit Master title style</a:t>
            </a:r>
          </a:p>
        </p:txBody>
      </p:sp>
      <p:sp>
        <p:nvSpPr>
          <p:cNvPr id="3" name="Content Placeholder 2"/>
          <p:cNvSpPr>
            <a:spLocks noGrp="1"/>
          </p:cNvSpPr>
          <p:nvPr>
            <p:ph idx="1"/>
          </p:nvPr>
        </p:nvSpPr>
        <p:spPr>
          <a:xfrm>
            <a:off x="4022726" y="273146"/>
            <a:ext cx="5749924" cy="5853113"/>
          </a:xfrm>
        </p:spPr>
        <p:txBody>
          <a:bodyPr/>
          <a:lstStyle>
            <a:lvl1pPr>
              <a:defRPr sz="3600"/>
            </a:lvl1pPr>
            <a:lvl2pPr>
              <a:defRPr sz="3150"/>
            </a:lvl2pPr>
            <a:lvl3pPr>
              <a:defRPr sz="2700"/>
            </a:lvl3pPr>
            <a:lvl4pPr>
              <a:defRPr sz="2250"/>
            </a:lvl4pPr>
            <a:lvl5pPr>
              <a:defRPr sz="2250"/>
            </a:lvl5pPr>
            <a:lvl6pPr>
              <a:defRPr sz="2250"/>
            </a:lvl6pPr>
            <a:lvl7pPr>
              <a:defRPr sz="2250"/>
            </a:lvl7pPr>
            <a:lvl8pPr>
              <a:defRPr sz="2250"/>
            </a:lvl8pPr>
            <a:lvl9pPr>
              <a:defRPr sz="22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66" y="1435104"/>
            <a:ext cx="3384550" cy="4691063"/>
          </a:xfrm>
        </p:spPr>
        <p:txBody>
          <a:bodyPr/>
          <a:lstStyle>
            <a:lvl1pPr marL="0" indent="0">
              <a:buNone/>
              <a:defRPr sz="1575"/>
            </a:lvl1pPr>
            <a:lvl2pPr marL="513440" indent="0">
              <a:buNone/>
              <a:defRPr sz="1350"/>
            </a:lvl2pPr>
            <a:lvl3pPr marL="1026879" indent="0">
              <a:buNone/>
              <a:defRPr sz="1125"/>
            </a:lvl3pPr>
            <a:lvl4pPr marL="1540318" indent="0">
              <a:buNone/>
              <a:defRPr sz="1013"/>
            </a:lvl4pPr>
            <a:lvl5pPr marL="2053775" indent="0">
              <a:buNone/>
              <a:defRPr sz="1013"/>
            </a:lvl5pPr>
            <a:lvl6pPr marL="2567218" indent="0">
              <a:buNone/>
              <a:defRPr sz="1013"/>
            </a:lvl6pPr>
            <a:lvl7pPr marL="3080637" indent="0">
              <a:buNone/>
              <a:defRPr sz="1013"/>
            </a:lvl7pPr>
            <a:lvl8pPr marL="3594097" indent="0">
              <a:buNone/>
              <a:defRPr sz="1013"/>
            </a:lvl8pPr>
            <a:lvl9pPr marL="4107542" indent="0">
              <a:buNone/>
              <a:defRPr sz="1013"/>
            </a:lvl9pPr>
          </a:lstStyle>
          <a:p>
            <a:pPr lvl="0"/>
            <a:r>
              <a:rPr lang="en-US"/>
              <a:t>Click to edit Master text styles</a:t>
            </a:r>
          </a:p>
        </p:txBody>
      </p:sp>
    </p:spTree>
    <p:extLst>
      <p:ext uri="{BB962C8B-B14F-4D97-AF65-F5344CB8AC3E}">
        <p14:creationId xmlns:p14="http://schemas.microsoft.com/office/powerpoint/2010/main" val="2897397030"/>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2"/>
            <a:ext cx="6172200" cy="566739"/>
          </a:xfrm>
        </p:spPr>
        <p:txBody>
          <a:bodyPr anchor="b"/>
          <a:lstStyle>
            <a:lvl1pPr algn="l">
              <a:defRPr sz="2250" b="1"/>
            </a:lvl1pPr>
          </a:lstStyle>
          <a:p>
            <a:r>
              <a:rPr lang="en-US"/>
              <a:t>Click to edit Master title style</a:t>
            </a:r>
          </a:p>
        </p:txBody>
      </p:sp>
      <p:sp>
        <p:nvSpPr>
          <p:cNvPr id="3" name="Picture Placeholder 2"/>
          <p:cNvSpPr>
            <a:spLocks noGrp="1"/>
          </p:cNvSpPr>
          <p:nvPr>
            <p:ph type="pic" idx="1"/>
          </p:nvPr>
        </p:nvSpPr>
        <p:spPr>
          <a:xfrm>
            <a:off x="2016125" y="612775"/>
            <a:ext cx="6172200" cy="4114800"/>
          </a:xfrm>
        </p:spPr>
        <p:txBody>
          <a:bodyPr/>
          <a:lstStyle>
            <a:lvl1pPr marL="0" indent="0">
              <a:buNone/>
              <a:defRPr sz="3600"/>
            </a:lvl1pPr>
            <a:lvl2pPr marL="513440" indent="0">
              <a:buNone/>
              <a:defRPr sz="3150"/>
            </a:lvl2pPr>
            <a:lvl3pPr marL="1026879" indent="0">
              <a:buNone/>
              <a:defRPr sz="2700"/>
            </a:lvl3pPr>
            <a:lvl4pPr marL="1540318" indent="0">
              <a:buNone/>
              <a:defRPr sz="2250"/>
            </a:lvl4pPr>
            <a:lvl5pPr marL="2053775" indent="0">
              <a:buNone/>
              <a:defRPr sz="2250"/>
            </a:lvl5pPr>
            <a:lvl6pPr marL="2567218" indent="0">
              <a:buNone/>
              <a:defRPr sz="2250"/>
            </a:lvl6pPr>
            <a:lvl7pPr marL="3080637" indent="0">
              <a:buNone/>
              <a:defRPr sz="2250"/>
            </a:lvl7pPr>
            <a:lvl8pPr marL="3594097" indent="0">
              <a:buNone/>
              <a:defRPr sz="2250"/>
            </a:lvl8pPr>
            <a:lvl9pPr marL="4107542" indent="0">
              <a:buNone/>
              <a:defRPr sz="2250"/>
            </a:lvl9pPr>
          </a:lstStyle>
          <a:p>
            <a:r>
              <a:rPr lang="en-US" dirty="0"/>
              <a:t>Click icon to add picture</a:t>
            </a:r>
          </a:p>
        </p:txBody>
      </p:sp>
      <p:sp>
        <p:nvSpPr>
          <p:cNvPr id="4" name="Text Placeholder 3"/>
          <p:cNvSpPr>
            <a:spLocks noGrp="1"/>
          </p:cNvSpPr>
          <p:nvPr>
            <p:ph type="body" sz="half" idx="2"/>
          </p:nvPr>
        </p:nvSpPr>
        <p:spPr>
          <a:xfrm>
            <a:off x="2016125" y="5367542"/>
            <a:ext cx="6172200" cy="804863"/>
          </a:xfrm>
        </p:spPr>
        <p:txBody>
          <a:bodyPr/>
          <a:lstStyle>
            <a:lvl1pPr marL="0" indent="0">
              <a:buNone/>
              <a:defRPr sz="1575"/>
            </a:lvl1pPr>
            <a:lvl2pPr marL="513440" indent="0">
              <a:buNone/>
              <a:defRPr sz="1350"/>
            </a:lvl2pPr>
            <a:lvl3pPr marL="1026879" indent="0">
              <a:buNone/>
              <a:defRPr sz="1125"/>
            </a:lvl3pPr>
            <a:lvl4pPr marL="1540318" indent="0">
              <a:buNone/>
              <a:defRPr sz="1013"/>
            </a:lvl4pPr>
            <a:lvl5pPr marL="2053775" indent="0">
              <a:buNone/>
              <a:defRPr sz="1013"/>
            </a:lvl5pPr>
            <a:lvl6pPr marL="2567218" indent="0">
              <a:buNone/>
              <a:defRPr sz="1013"/>
            </a:lvl6pPr>
            <a:lvl7pPr marL="3080637" indent="0">
              <a:buNone/>
              <a:defRPr sz="1013"/>
            </a:lvl7pPr>
            <a:lvl8pPr marL="3594097" indent="0">
              <a:buNone/>
              <a:defRPr sz="1013"/>
            </a:lvl8pPr>
            <a:lvl9pPr marL="4107542" indent="0">
              <a:buNone/>
              <a:defRPr sz="1013"/>
            </a:lvl9pPr>
          </a:lstStyle>
          <a:p>
            <a:pPr lvl="0"/>
            <a:r>
              <a:rPr lang="en-US"/>
              <a:t>Click to edit Master text styles</a:t>
            </a:r>
          </a:p>
        </p:txBody>
      </p:sp>
    </p:spTree>
    <p:extLst>
      <p:ext uri="{BB962C8B-B14F-4D97-AF65-F5344CB8AC3E}">
        <p14:creationId xmlns:p14="http://schemas.microsoft.com/office/powerpoint/2010/main" val="3172568033"/>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21067291"/>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488" y="609600"/>
            <a:ext cx="2185988"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1525" y="609600"/>
            <a:ext cx="6405564"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85924359"/>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23007206"/>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771525" y="609600"/>
            <a:ext cx="8743950" cy="1143000"/>
          </a:xfrm>
        </p:spPr>
        <p:txBody>
          <a:bodyPr/>
          <a:lstStyle/>
          <a:p>
            <a:r>
              <a:rPr lang="en-US"/>
              <a:t>Click to edit Master title style</a:t>
            </a:r>
          </a:p>
        </p:txBody>
      </p:sp>
      <p:sp>
        <p:nvSpPr>
          <p:cNvPr id="3" name="Chart Placeholder 2"/>
          <p:cNvSpPr>
            <a:spLocks noGrp="1"/>
          </p:cNvSpPr>
          <p:nvPr>
            <p:ph type="chart" idx="1"/>
          </p:nvPr>
        </p:nvSpPr>
        <p:spPr>
          <a:xfrm>
            <a:off x="771525" y="1981200"/>
            <a:ext cx="8743950" cy="4114800"/>
          </a:xfrm>
        </p:spPr>
        <p:txBody>
          <a:bodyPr/>
          <a:lstStyle/>
          <a:p>
            <a:r>
              <a:rPr lang="en-US" dirty="0"/>
              <a:t>Click icon to add chart</a:t>
            </a:r>
          </a:p>
        </p:txBody>
      </p:sp>
    </p:spTree>
    <p:extLst>
      <p:ext uri="{BB962C8B-B14F-4D97-AF65-F5344CB8AC3E}">
        <p14:creationId xmlns:p14="http://schemas.microsoft.com/office/powerpoint/2010/main" val="3024461008"/>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stretch>
            <a:fillRect/>
          </a:stretch>
        </p:blipFill>
        <p:spPr>
          <a:xfrm>
            <a:off x="2788" y="-9133"/>
            <a:ext cx="10281516" cy="6867136"/>
          </a:xfrm>
          <a:prstGeom prst="rect">
            <a:avLst/>
          </a:prstGeom>
        </p:spPr>
      </p:pic>
      <p:sp>
        <p:nvSpPr>
          <p:cNvPr id="3" name="Slide Number Placeholder 6"/>
          <p:cNvSpPr txBox="1">
            <a:spLocks/>
          </p:cNvSpPr>
          <p:nvPr userDrawn="1"/>
        </p:nvSpPr>
        <p:spPr>
          <a:xfrm>
            <a:off x="9642518" y="-31056"/>
            <a:ext cx="649812" cy="369277"/>
          </a:xfrm>
          <a:prstGeom prst="rect">
            <a:avLst/>
          </a:prstGeom>
          <a:noFill/>
        </p:spPr>
        <p:txBody>
          <a:bodyPr lIns="102680" tIns="51351" rIns="102680" bIns="51351"/>
          <a:lstStyle>
            <a:lvl1pPr algn="r">
              <a:defRPr/>
            </a:lvl1pPr>
          </a:lstStyle>
          <a:p>
            <a:pPr marL="0" marR="0" lvl="0" indent="0" algn="r" defTabSz="771571" rtl="0" eaLnBrk="1" fontAlgn="base" latinLnBrk="0" hangingPunct="1">
              <a:lnSpc>
                <a:spcPct val="100000"/>
              </a:lnSpc>
              <a:spcBef>
                <a:spcPct val="0"/>
              </a:spcBef>
              <a:spcAft>
                <a:spcPct val="0"/>
              </a:spcAft>
              <a:buClrTx/>
              <a:buSzTx/>
              <a:buFontTx/>
              <a:buNone/>
              <a:tabLst/>
              <a:defRPr/>
            </a:pPr>
            <a:fld id="{CFDB4C24-AF86-4570-89B5-45F4BCA33779}" type="slidenum">
              <a:rPr kumimoji="0" lang="en-US" sz="1125" b="0" i="0" u="none" strike="noStrike" kern="1200" cap="none" spc="0" normalizeH="0" baseline="0" noProof="0" smtClean="0">
                <a:ln>
                  <a:noFill/>
                </a:ln>
                <a:solidFill>
                  <a:srgbClr val="000000"/>
                </a:solidFill>
                <a:effectLst/>
                <a:uLnTx/>
                <a:uFillTx/>
                <a:latin typeface="Times New Roman"/>
                <a:ea typeface="+mn-ea"/>
                <a:cs typeface="Arial" charset="0"/>
              </a:rPr>
              <a:pPr marL="0" marR="0" lvl="0" indent="0" algn="r" defTabSz="771571" rtl="0" eaLnBrk="1" fontAlgn="base" latinLnBrk="0" hangingPunct="1">
                <a:lnSpc>
                  <a:spcPct val="100000"/>
                </a:lnSpc>
                <a:spcBef>
                  <a:spcPct val="0"/>
                </a:spcBef>
                <a:spcAft>
                  <a:spcPct val="0"/>
                </a:spcAft>
                <a:buClrTx/>
                <a:buSzTx/>
                <a:buFontTx/>
                <a:buNone/>
                <a:tabLst/>
                <a:defRPr/>
              </a:pPr>
              <a:t>‹#›</a:t>
            </a:fld>
            <a:endParaRPr kumimoji="0" lang="en-US" sz="1125" b="0" i="0" u="none" strike="noStrike" kern="1200" cap="none" spc="0" normalizeH="0" baseline="0" noProof="0" dirty="0">
              <a:ln>
                <a:noFill/>
              </a:ln>
              <a:solidFill>
                <a:srgbClr val="000000"/>
              </a:solidFill>
              <a:effectLst/>
              <a:uLnTx/>
              <a:uFillTx/>
              <a:latin typeface="Times New Roman"/>
              <a:ea typeface="+mn-ea"/>
              <a:cs typeface="Arial" charset="0"/>
            </a:endParaRPr>
          </a:p>
        </p:txBody>
      </p:sp>
      <p:sp>
        <p:nvSpPr>
          <p:cNvPr id="6" name="Title 1"/>
          <p:cNvSpPr>
            <a:spLocks noGrp="1"/>
          </p:cNvSpPr>
          <p:nvPr>
            <p:ph type="title" hasCustomPrompt="1"/>
          </p:nvPr>
        </p:nvSpPr>
        <p:spPr>
          <a:xfrm>
            <a:off x="319558" y="3051729"/>
            <a:ext cx="7923402" cy="736269"/>
          </a:xfrm>
          <a:prstGeom prst="rect">
            <a:avLst/>
          </a:prstGeom>
        </p:spPr>
        <p:txBody>
          <a:bodyPr/>
          <a:lstStyle>
            <a:lvl1pPr>
              <a:defRPr sz="3600" cap="small" baseline="0"/>
            </a:lvl1pPr>
          </a:lstStyle>
          <a:p>
            <a:r>
              <a:rPr lang="en-US" dirty="0"/>
              <a:t>Click To Edit Master Title Style</a:t>
            </a:r>
          </a:p>
        </p:txBody>
      </p:sp>
      <p:sp>
        <p:nvSpPr>
          <p:cNvPr id="7" name="Rectangle 178"/>
          <p:cNvSpPr>
            <a:spLocks noChangeArrowheads="1"/>
          </p:cNvSpPr>
          <p:nvPr userDrawn="1"/>
        </p:nvSpPr>
        <p:spPr bwMode="auto">
          <a:xfrm>
            <a:off x="105421" y="6631869"/>
            <a:ext cx="744372" cy="207580"/>
          </a:xfrm>
          <a:prstGeom prst="rect">
            <a:avLst/>
          </a:prstGeom>
          <a:noFill/>
          <a:ln w="9525">
            <a:noFill/>
            <a:miter lim="800000"/>
            <a:headEnd/>
            <a:tailEnd/>
          </a:ln>
        </p:spPr>
        <p:txBody>
          <a:bodyPr wrap="none" lIns="102680" tIns="51351" rIns="102680" bIns="51351">
            <a:spAutoFit/>
          </a:bodyPr>
          <a:lstStyle/>
          <a:p>
            <a:pPr marL="0" marR="0" lvl="0" indent="0" algn="r" defTabSz="771571" rtl="0" eaLnBrk="1" fontAlgn="base" latinLnBrk="0" hangingPunct="1">
              <a:lnSpc>
                <a:spcPct val="100000"/>
              </a:lnSpc>
              <a:spcBef>
                <a:spcPct val="0"/>
              </a:spcBef>
              <a:spcAft>
                <a:spcPct val="0"/>
              </a:spcAft>
              <a:buClrTx/>
              <a:buSzTx/>
              <a:buFontTx/>
              <a:buNone/>
              <a:tabLst/>
              <a:defRPr/>
            </a:pPr>
            <a:r>
              <a:rPr kumimoji="0" lang="en-US" sz="675" b="0" i="0" u="none" strike="noStrike" kern="1200" cap="none" spc="0" normalizeH="0" baseline="0" noProof="0" dirty="0">
                <a:ln>
                  <a:noFill/>
                </a:ln>
                <a:solidFill>
                  <a:srgbClr val="FFFFFF">
                    <a:lumMod val="50000"/>
                  </a:srgbClr>
                </a:solidFill>
                <a:effectLst/>
                <a:uLnTx/>
                <a:uFillTx/>
                <a:latin typeface="Times New Roman"/>
                <a:ea typeface="+mn-ea"/>
                <a:cs typeface="Arial" charset="0"/>
              </a:rPr>
              <a:t>IMP-521-17 v6</a:t>
            </a:r>
            <a:endParaRPr kumimoji="0" lang="it-IT" sz="675" b="0" i="0" u="none" strike="noStrike" kern="1200" cap="none" spc="0" normalizeH="0" baseline="0" noProof="0" dirty="0">
              <a:ln>
                <a:noFill/>
              </a:ln>
              <a:solidFill>
                <a:srgbClr val="FFFFFF">
                  <a:lumMod val="50000"/>
                </a:srgbClr>
              </a:solidFill>
              <a:effectLst/>
              <a:uLnTx/>
              <a:uFillTx/>
              <a:latin typeface="Times New Roman"/>
              <a:ea typeface="+mn-ea"/>
              <a:cs typeface="Arial" charset="0"/>
            </a:endParaRPr>
          </a:p>
        </p:txBody>
      </p:sp>
    </p:spTree>
    <p:extLst>
      <p:ext uri="{BB962C8B-B14F-4D97-AF65-F5344CB8AC3E}">
        <p14:creationId xmlns:p14="http://schemas.microsoft.com/office/powerpoint/2010/main" val="1026456438"/>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319588" y="47501"/>
            <a:ext cx="9707169" cy="736269"/>
          </a:xfrm>
          <a:prstGeom prst="rect">
            <a:avLst/>
          </a:prstGeom>
        </p:spPr>
        <p:txBody>
          <a:bodyPr/>
          <a:lstStyle>
            <a:lvl1pPr>
              <a:defRPr sz="3150" cap="small" baseline="0">
                <a:solidFill>
                  <a:schemeClr val="tx2"/>
                </a:solidFill>
              </a:defRPr>
            </a:lvl1pPr>
          </a:lstStyle>
          <a:p>
            <a:r>
              <a:rPr lang="en-US" dirty="0"/>
              <a:t>Click To Edit Master Title Style</a:t>
            </a:r>
          </a:p>
        </p:txBody>
      </p:sp>
    </p:spTree>
    <p:extLst>
      <p:ext uri="{BB962C8B-B14F-4D97-AF65-F5344CB8AC3E}">
        <p14:creationId xmlns:p14="http://schemas.microsoft.com/office/powerpoint/2010/main" val="1806473924"/>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5460687"/>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stretch>
            <a:fillRect/>
          </a:stretch>
        </p:blipFill>
        <p:spPr>
          <a:xfrm>
            <a:off x="43" y="0"/>
            <a:ext cx="10281516" cy="6867136"/>
          </a:xfrm>
          <a:prstGeom prst="rect">
            <a:avLst/>
          </a:prstGeom>
        </p:spPr>
      </p:pic>
      <p:sp>
        <p:nvSpPr>
          <p:cNvPr id="6" name="Title 1"/>
          <p:cNvSpPr>
            <a:spLocks noGrp="1"/>
          </p:cNvSpPr>
          <p:nvPr>
            <p:ph type="title" hasCustomPrompt="1"/>
          </p:nvPr>
        </p:nvSpPr>
        <p:spPr>
          <a:xfrm>
            <a:off x="319558" y="3051729"/>
            <a:ext cx="7923402" cy="736269"/>
          </a:xfrm>
          <a:prstGeom prst="rect">
            <a:avLst/>
          </a:prstGeom>
        </p:spPr>
        <p:txBody>
          <a:bodyPr/>
          <a:lstStyle>
            <a:lvl1pPr>
              <a:defRPr sz="3600" cap="small" baseline="0"/>
            </a:lvl1pPr>
          </a:lstStyle>
          <a:p>
            <a:r>
              <a:rPr lang="en-US" dirty="0"/>
              <a:t>Click To Edit Master Title Style</a:t>
            </a:r>
          </a:p>
        </p:txBody>
      </p:sp>
      <p:sp>
        <p:nvSpPr>
          <p:cNvPr id="5" name="Slide Number Placeholder 6"/>
          <p:cNvSpPr txBox="1">
            <a:spLocks/>
          </p:cNvSpPr>
          <p:nvPr userDrawn="1"/>
        </p:nvSpPr>
        <p:spPr>
          <a:xfrm>
            <a:off x="9642518" y="-31056"/>
            <a:ext cx="649812" cy="369277"/>
          </a:xfrm>
          <a:prstGeom prst="rect">
            <a:avLst/>
          </a:prstGeom>
          <a:noFill/>
        </p:spPr>
        <p:txBody>
          <a:bodyPr lIns="102680" tIns="51351" rIns="102680" bIns="51351"/>
          <a:lstStyle>
            <a:lvl1pPr algn="r">
              <a:defRPr/>
            </a:lvl1pPr>
          </a:lstStyle>
          <a:p>
            <a:pPr marL="0" marR="0" lvl="0" indent="0" algn="r" defTabSz="771571" rtl="0" eaLnBrk="1" fontAlgn="base" latinLnBrk="0" hangingPunct="1">
              <a:lnSpc>
                <a:spcPct val="100000"/>
              </a:lnSpc>
              <a:spcBef>
                <a:spcPct val="0"/>
              </a:spcBef>
              <a:spcAft>
                <a:spcPct val="0"/>
              </a:spcAft>
              <a:buClrTx/>
              <a:buSzTx/>
              <a:buFontTx/>
              <a:buNone/>
              <a:tabLst/>
              <a:defRPr/>
            </a:pPr>
            <a:fld id="{CFDB4C24-AF86-4570-89B5-45F4BCA33779}" type="slidenum">
              <a:rPr kumimoji="0" lang="en-US" sz="1125" b="0" i="0" u="none" strike="noStrike" kern="1200" cap="none" spc="0" normalizeH="0" baseline="0" noProof="0" smtClean="0">
                <a:ln>
                  <a:noFill/>
                </a:ln>
                <a:solidFill>
                  <a:srgbClr val="000000"/>
                </a:solidFill>
                <a:effectLst/>
                <a:uLnTx/>
                <a:uFillTx/>
                <a:latin typeface="Times New Roman"/>
                <a:ea typeface="+mn-ea"/>
                <a:cs typeface="Arial" charset="0"/>
              </a:rPr>
              <a:pPr marL="0" marR="0" lvl="0" indent="0" algn="r" defTabSz="771571" rtl="0" eaLnBrk="1" fontAlgn="base" latinLnBrk="0" hangingPunct="1">
                <a:lnSpc>
                  <a:spcPct val="100000"/>
                </a:lnSpc>
                <a:spcBef>
                  <a:spcPct val="0"/>
                </a:spcBef>
                <a:spcAft>
                  <a:spcPct val="0"/>
                </a:spcAft>
                <a:buClrTx/>
                <a:buSzTx/>
                <a:buFontTx/>
                <a:buNone/>
                <a:tabLst/>
                <a:defRPr/>
              </a:pPr>
              <a:t>‹#›</a:t>
            </a:fld>
            <a:endParaRPr kumimoji="0" lang="en-US" sz="1125" b="0" i="0" u="none" strike="noStrike" kern="1200" cap="none" spc="0" normalizeH="0" baseline="0" noProof="0" dirty="0">
              <a:ln>
                <a:noFill/>
              </a:ln>
              <a:solidFill>
                <a:srgbClr val="000000"/>
              </a:solidFill>
              <a:effectLst/>
              <a:uLnTx/>
              <a:uFillTx/>
              <a:latin typeface="Times New Roman"/>
              <a:ea typeface="+mn-ea"/>
              <a:cs typeface="Arial" charset="0"/>
            </a:endParaRPr>
          </a:p>
        </p:txBody>
      </p:sp>
      <p:sp>
        <p:nvSpPr>
          <p:cNvPr id="8" name="Rectangle 178"/>
          <p:cNvSpPr>
            <a:spLocks noChangeArrowheads="1"/>
          </p:cNvSpPr>
          <p:nvPr userDrawn="1"/>
        </p:nvSpPr>
        <p:spPr bwMode="auto">
          <a:xfrm>
            <a:off x="83003" y="6631869"/>
            <a:ext cx="766814" cy="207580"/>
          </a:xfrm>
          <a:prstGeom prst="rect">
            <a:avLst/>
          </a:prstGeom>
          <a:noFill/>
          <a:ln w="9525">
            <a:noFill/>
            <a:miter lim="800000"/>
            <a:headEnd/>
            <a:tailEnd/>
          </a:ln>
        </p:spPr>
        <p:txBody>
          <a:bodyPr wrap="none" lIns="102680" tIns="51351" rIns="102680" bIns="51351">
            <a:spAutoFit/>
          </a:bodyPr>
          <a:lstStyle/>
          <a:p>
            <a:pPr marL="0" marR="0" lvl="0" indent="0" algn="r" defTabSz="771571" rtl="0" eaLnBrk="1" fontAlgn="base" latinLnBrk="0" hangingPunct="1">
              <a:lnSpc>
                <a:spcPct val="100000"/>
              </a:lnSpc>
              <a:spcBef>
                <a:spcPct val="0"/>
              </a:spcBef>
              <a:spcAft>
                <a:spcPct val="0"/>
              </a:spcAft>
              <a:buClrTx/>
              <a:buSzTx/>
              <a:buFontTx/>
              <a:buNone/>
              <a:tabLst/>
              <a:defRPr/>
            </a:pPr>
            <a:r>
              <a:rPr kumimoji="0" lang="en-US" sz="675" b="0" i="0" u="none" strike="noStrike" kern="1200" cap="none" spc="0" normalizeH="0" baseline="0" noProof="0" dirty="0">
                <a:ln>
                  <a:noFill/>
                </a:ln>
                <a:solidFill>
                  <a:srgbClr val="FFFFFF">
                    <a:lumMod val="50000"/>
                  </a:srgbClr>
                </a:solidFill>
                <a:effectLst/>
                <a:uLnTx/>
                <a:uFillTx/>
                <a:latin typeface="Times New Roman"/>
                <a:ea typeface="+mn-ea"/>
                <a:cs typeface="Arial" charset="0"/>
              </a:rPr>
              <a:t>IMP-521-17 .v4</a:t>
            </a:r>
            <a:endParaRPr kumimoji="0" lang="it-IT" sz="675" b="0" i="0" u="none" strike="noStrike" kern="1200" cap="none" spc="0" normalizeH="0" baseline="0" noProof="0" dirty="0">
              <a:ln>
                <a:noFill/>
              </a:ln>
              <a:solidFill>
                <a:srgbClr val="FFFFFF">
                  <a:lumMod val="50000"/>
                </a:srgbClr>
              </a:solidFill>
              <a:effectLst/>
              <a:uLnTx/>
              <a:uFillTx/>
              <a:latin typeface="Times New Roman"/>
              <a:ea typeface="+mn-ea"/>
              <a:cs typeface="Arial" charset="0"/>
            </a:endParaRPr>
          </a:p>
        </p:txBody>
      </p:sp>
    </p:spTree>
    <p:extLst>
      <p:ext uri="{BB962C8B-B14F-4D97-AF65-F5344CB8AC3E}">
        <p14:creationId xmlns:p14="http://schemas.microsoft.com/office/powerpoint/2010/main" val="1234139139"/>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601"/>
            <a:ext cx="8743950" cy="1470025"/>
          </a:xfrm>
        </p:spPr>
        <p:txBody>
          <a:bodyPr/>
          <a:lstStyle/>
          <a:p>
            <a:r>
              <a:rPr lang="en-US"/>
              <a:t>Click to edit Master title style</a:t>
            </a:r>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513649" indent="0" algn="ctr">
              <a:buNone/>
              <a:defRPr/>
            </a:lvl2pPr>
            <a:lvl3pPr marL="1027297" indent="0" algn="ctr">
              <a:buNone/>
              <a:defRPr/>
            </a:lvl3pPr>
            <a:lvl4pPr marL="1540946" indent="0" algn="ctr">
              <a:buNone/>
              <a:defRPr/>
            </a:lvl4pPr>
            <a:lvl5pPr marL="2054608" indent="0" algn="ctr">
              <a:buNone/>
              <a:defRPr/>
            </a:lvl5pPr>
            <a:lvl6pPr marL="2568260" indent="0" algn="ctr">
              <a:buNone/>
              <a:defRPr/>
            </a:lvl6pPr>
            <a:lvl7pPr marL="3081893" indent="0" algn="ctr">
              <a:buNone/>
              <a:defRPr/>
            </a:lvl7pPr>
            <a:lvl8pPr marL="3595554" indent="0" algn="ctr">
              <a:buNone/>
              <a:defRPr/>
            </a:lvl8pPr>
            <a:lvl9pPr marL="4109209" indent="0" algn="ctr">
              <a:buNone/>
              <a:defRPr/>
            </a:lvl9pPr>
          </a:lstStyle>
          <a:p>
            <a:r>
              <a:rPr lang="en-US"/>
              <a:t>Click to edit Master subtitle style</a:t>
            </a:r>
          </a:p>
        </p:txBody>
      </p:sp>
    </p:spTree>
    <p:extLst>
      <p:ext uri="{BB962C8B-B14F-4D97-AF65-F5344CB8AC3E}">
        <p14:creationId xmlns:p14="http://schemas.microsoft.com/office/powerpoint/2010/main" val="264864088"/>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22676398"/>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35"/>
            <a:ext cx="8743950" cy="1362076"/>
          </a:xfrm>
        </p:spPr>
        <p:txBody>
          <a:bodyPr anchor="t"/>
          <a:lstStyle>
            <a:lvl1pPr algn="l">
              <a:defRPr sz="4500" b="1" cap="all"/>
            </a:lvl1pPr>
          </a:lstStyle>
          <a:p>
            <a:r>
              <a:rPr lang="en-US"/>
              <a:t>Click to edit Master title style</a:t>
            </a:r>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250"/>
            </a:lvl1pPr>
            <a:lvl2pPr marL="513649" indent="0">
              <a:buNone/>
              <a:defRPr sz="2025"/>
            </a:lvl2pPr>
            <a:lvl3pPr marL="1027297" indent="0">
              <a:buNone/>
              <a:defRPr sz="1800"/>
            </a:lvl3pPr>
            <a:lvl4pPr marL="1540946" indent="0">
              <a:buNone/>
              <a:defRPr sz="1575"/>
            </a:lvl4pPr>
            <a:lvl5pPr marL="2054608" indent="0">
              <a:buNone/>
              <a:defRPr sz="1575"/>
            </a:lvl5pPr>
            <a:lvl6pPr marL="2568260" indent="0">
              <a:buNone/>
              <a:defRPr sz="1575"/>
            </a:lvl6pPr>
            <a:lvl7pPr marL="3081893" indent="0">
              <a:buNone/>
              <a:defRPr sz="1575"/>
            </a:lvl7pPr>
            <a:lvl8pPr marL="3595554" indent="0">
              <a:buNone/>
              <a:defRPr sz="1575"/>
            </a:lvl8pPr>
            <a:lvl9pPr marL="4109209" indent="0">
              <a:buNone/>
              <a:defRPr sz="1575"/>
            </a:lvl9pPr>
          </a:lstStyle>
          <a:p>
            <a:pPr lvl="0"/>
            <a:r>
              <a:rPr lang="en-US"/>
              <a:t>Click to edit Master text styles</a:t>
            </a:r>
          </a:p>
        </p:txBody>
      </p:sp>
    </p:spTree>
    <p:extLst>
      <p:ext uri="{BB962C8B-B14F-4D97-AF65-F5344CB8AC3E}">
        <p14:creationId xmlns:p14="http://schemas.microsoft.com/office/powerpoint/2010/main" val="699067329"/>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71589" y="1981200"/>
            <a:ext cx="4295775" cy="4114800"/>
          </a:xfrm>
        </p:spPr>
        <p:txBody>
          <a:bodyPr/>
          <a:lstStyle>
            <a:lvl1pPr>
              <a:defRPr sz="3150"/>
            </a:lvl1pPr>
            <a:lvl2pPr>
              <a:defRPr sz="2700"/>
            </a:lvl2pPr>
            <a:lvl3pPr>
              <a:defRPr sz="2250"/>
            </a:lvl3pPr>
            <a:lvl4pPr>
              <a:defRPr sz="2025"/>
            </a:lvl4pPr>
            <a:lvl5pPr>
              <a:defRPr sz="2025"/>
            </a:lvl5pPr>
            <a:lvl6pPr>
              <a:defRPr sz="2025"/>
            </a:lvl6pPr>
            <a:lvl7pPr>
              <a:defRPr sz="2025"/>
            </a:lvl7pPr>
            <a:lvl8pPr>
              <a:defRPr sz="2025"/>
            </a:lvl8pPr>
            <a:lvl9pPr>
              <a:defRPr sz="20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19799" y="1981200"/>
            <a:ext cx="4295775" cy="4114800"/>
          </a:xfrm>
        </p:spPr>
        <p:txBody>
          <a:bodyPr/>
          <a:lstStyle>
            <a:lvl1pPr>
              <a:defRPr sz="3150"/>
            </a:lvl1pPr>
            <a:lvl2pPr>
              <a:defRPr sz="2700"/>
            </a:lvl2pPr>
            <a:lvl3pPr>
              <a:defRPr sz="2250"/>
            </a:lvl3pPr>
            <a:lvl4pPr>
              <a:defRPr sz="2025"/>
            </a:lvl4pPr>
            <a:lvl5pPr>
              <a:defRPr sz="2025"/>
            </a:lvl5pPr>
            <a:lvl6pPr>
              <a:defRPr sz="2025"/>
            </a:lvl6pPr>
            <a:lvl7pPr>
              <a:defRPr sz="2025"/>
            </a:lvl7pPr>
            <a:lvl8pPr>
              <a:defRPr sz="2025"/>
            </a:lvl8pPr>
            <a:lvl9pPr>
              <a:defRPr sz="20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3276077"/>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9"/>
            <a:ext cx="92583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0" y="1535113"/>
            <a:ext cx="4545014" cy="639763"/>
          </a:xfrm>
        </p:spPr>
        <p:txBody>
          <a:bodyPr anchor="b"/>
          <a:lstStyle>
            <a:lvl1pPr marL="0" indent="0">
              <a:buNone/>
              <a:defRPr sz="2700" b="1"/>
            </a:lvl1pPr>
            <a:lvl2pPr marL="513649" indent="0">
              <a:buNone/>
              <a:defRPr sz="2250" b="1"/>
            </a:lvl2pPr>
            <a:lvl3pPr marL="1027297" indent="0">
              <a:buNone/>
              <a:defRPr sz="2025" b="1"/>
            </a:lvl3pPr>
            <a:lvl4pPr marL="1540946" indent="0">
              <a:buNone/>
              <a:defRPr sz="1800" b="1"/>
            </a:lvl4pPr>
            <a:lvl5pPr marL="2054608" indent="0">
              <a:buNone/>
              <a:defRPr sz="1800" b="1"/>
            </a:lvl5pPr>
            <a:lvl6pPr marL="2568260" indent="0">
              <a:buNone/>
              <a:defRPr sz="1800" b="1"/>
            </a:lvl6pPr>
            <a:lvl7pPr marL="3081893" indent="0">
              <a:buNone/>
              <a:defRPr sz="1800" b="1"/>
            </a:lvl7pPr>
            <a:lvl8pPr marL="3595554" indent="0">
              <a:buNone/>
              <a:defRPr sz="1800" b="1"/>
            </a:lvl8pPr>
            <a:lvl9pPr marL="4109209" indent="0">
              <a:buNone/>
              <a:defRPr sz="1800" b="1"/>
            </a:lvl9pPr>
          </a:lstStyle>
          <a:p>
            <a:pPr lvl="0"/>
            <a:r>
              <a:rPr lang="en-US"/>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700"/>
            </a:lvl1pPr>
            <a:lvl2pPr>
              <a:defRPr sz="2250"/>
            </a:lvl2pPr>
            <a:lvl3pPr>
              <a:defRPr sz="2025"/>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6050" y="1535113"/>
            <a:ext cx="4546600" cy="639763"/>
          </a:xfrm>
        </p:spPr>
        <p:txBody>
          <a:bodyPr anchor="b"/>
          <a:lstStyle>
            <a:lvl1pPr marL="0" indent="0">
              <a:buNone/>
              <a:defRPr sz="2700" b="1"/>
            </a:lvl1pPr>
            <a:lvl2pPr marL="513649" indent="0">
              <a:buNone/>
              <a:defRPr sz="2250" b="1"/>
            </a:lvl2pPr>
            <a:lvl3pPr marL="1027297" indent="0">
              <a:buNone/>
              <a:defRPr sz="2025" b="1"/>
            </a:lvl3pPr>
            <a:lvl4pPr marL="1540946" indent="0">
              <a:buNone/>
              <a:defRPr sz="1800" b="1"/>
            </a:lvl4pPr>
            <a:lvl5pPr marL="2054608" indent="0">
              <a:buNone/>
              <a:defRPr sz="1800" b="1"/>
            </a:lvl5pPr>
            <a:lvl6pPr marL="2568260" indent="0">
              <a:buNone/>
              <a:defRPr sz="1800" b="1"/>
            </a:lvl6pPr>
            <a:lvl7pPr marL="3081893" indent="0">
              <a:buNone/>
              <a:defRPr sz="1800" b="1"/>
            </a:lvl7pPr>
            <a:lvl8pPr marL="3595554" indent="0">
              <a:buNone/>
              <a:defRPr sz="1800" b="1"/>
            </a:lvl8pPr>
            <a:lvl9pPr marL="4109209" indent="0">
              <a:buNone/>
              <a:defRPr sz="1800"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700"/>
            </a:lvl1pPr>
            <a:lvl2pPr>
              <a:defRPr sz="2250"/>
            </a:lvl2pPr>
            <a:lvl3pPr>
              <a:defRPr sz="2025"/>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8729532"/>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6691214"/>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81250209"/>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5141147"/>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65" y="273053"/>
            <a:ext cx="3384550" cy="1162051"/>
          </a:xfrm>
        </p:spPr>
        <p:txBody>
          <a:bodyPr anchor="b"/>
          <a:lstStyle>
            <a:lvl1pPr algn="l">
              <a:defRPr sz="2250" b="1"/>
            </a:lvl1pPr>
          </a:lstStyle>
          <a:p>
            <a:r>
              <a:rPr lang="en-US"/>
              <a:t>Click to edit Master title style</a:t>
            </a:r>
          </a:p>
        </p:txBody>
      </p:sp>
      <p:sp>
        <p:nvSpPr>
          <p:cNvPr id="3" name="Content Placeholder 2"/>
          <p:cNvSpPr>
            <a:spLocks noGrp="1"/>
          </p:cNvSpPr>
          <p:nvPr>
            <p:ph idx="1"/>
          </p:nvPr>
        </p:nvSpPr>
        <p:spPr>
          <a:xfrm>
            <a:off x="4022725" y="273152"/>
            <a:ext cx="5749925" cy="5853113"/>
          </a:xfrm>
        </p:spPr>
        <p:txBody>
          <a:bodyPr/>
          <a:lstStyle>
            <a:lvl1pPr>
              <a:defRPr sz="3600"/>
            </a:lvl1pPr>
            <a:lvl2pPr>
              <a:defRPr sz="3150"/>
            </a:lvl2pPr>
            <a:lvl3pPr>
              <a:defRPr sz="2700"/>
            </a:lvl3pPr>
            <a:lvl4pPr>
              <a:defRPr sz="2250"/>
            </a:lvl4pPr>
            <a:lvl5pPr>
              <a:defRPr sz="2250"/>
            </a:lvl5pPr>
            <a:lvl6pPr>
              <a:defRPr sz="2250"/>
            </a:lvl6pPr>
            <a:lvl7pPr>
              <a:defRPr sz="2250"/>
            </a:lvl7pPr>
            <a:lvl8pPr>
              <a:defRPr sz="2250"/>
            </a:lvl8pPr>
            <a:lvl9pPr>
              <a:defRPr sz="22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65" y="1435104"/>
            <a:ext cx="3384550" cy="4691063"/>
          </a:xfrm>
        </p:spPr>
        <p:txBody>
          <a:bodyPr/>
          <a:lstStyle>
            <a:lvl1pPr marL="0" indent="0">
              <a:buNone/>
              <a:defRPr sz="1575"/>
            </a:lvl1pPr>
            <a:lvl2pPr marL="513649" indent="0">
              <a:buNone/>
              <a:defRPr sz="1350"/>
            </a:lvl2pPr>
            <a:lvl3pPr marL="1027297" indent="0">
              <a:buNone/>
              <a:defRPr sz="1125"/>
            </a:lvl3pPr>
            <a:lvl4pPr marL="1540946" indent="0">
              <a:buNone/>
              <a:defRPr sz="1013"/>
            </a:lvl4pPr>
            <a:lvl5pPr marL="2054608" indent="0">
              <a:buNone/>
              <a:defRPr sz="1013"/>
            </a:lvl5pPr>
            <a:lvl6pPr marL="2568260" indent="0">
              <a:buNone/>
              <a:defRPr sz="1013"/>
            </a:lvl6pPr>
            <a:lvl7pPr marL="3081893" indent="0">
              <a:buNone/>
              <a:defRPr sz="1013"/>
            </a:lvl7pPr>
            <a:lvl8pPr marL="3595554" indent="0">
              <a:buNone/>
              <a:defRPr sz="1013"/>
            </a:lvl8pPr>
            <a:lvl9pPr marL="4109209" indent="0">
              <a:buNone/>
              <a:defRPr sz="1013"/>
            </a:lvl9pPr>
          </a:lstStyle>
          <a:p>
            <a:pPr lvl="0"/>
            <a:r>
              <a:rPr lang="en-US"/>
              <a:t>Click to edit Master text styles</a:t>
            </a:r>
          </a:p>
        </p:txBody>
      </p:sp>
    </p:spTree>
    <p:extLst>
      <p:ext uri="{BB962C8B-B14F-4D97-AF65-F5344CB8AC3E}">
        <p14:creationId xmlns:p14="http://schemas.microsoft.com/office/powerpoint/2010/main" val="1004030631"/>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1"/>
            <a:ext cx="6172200" cy="566739"/>
          </a:xfrm>
        </p:spPr>
        <p:txBody>
          <a:bodyPr anchor="b"/>
          <a:lstStyle>
            <a:lvl1pPr algn="l">
              <a:defRPr sz="2250" b="1"/>
            </a:lvl1pPr>
          </a:lstStyle>
          <a:p>
            <a:r>
              <a:rPr lang="en-US"/>
              <a:t>Click to edit Master title style</a:t>
            </a:r>
          </a:p>
        </p:txBody>
      </p:sp>
      <p:sp>
        <p:nvSpPr>
          <p:cNvPr id="3" name="Picture Placeholder 2"/>
          <p:cNvSpPr>
            <a:spLocks noGrp="1"/>
          </p:cNvSpPr>
          <p:nvPr>
            <p:ph type="pic" idx="1"/>
          </p:nvPr>
        </p:nvSpPr>
        <p:spPr>
          <a:xfrm>
            <a:off x="2016125" y="612775"/>
            <a:ext cx="6172200" cy="4114800"/>
          </a:xfrm>
        </p:spPr>
        <p:txBody>
          <a:bodyPr/>
          <a:lstStyle>
            <a:lvl1pPr marL="0" indent="0">
              <a:buNone/>
              <a:defRPr sz="3600"/>
            </a:lvl1pPr>
            <a:lvl2pPr marL="513649" indent="0">
              <a:buNone/>
              <a:defRPr sz="3150"/>
            </a:lvl2pPr>
            <a:lvl3pPr marL="1027297" indent="0">
              <a:buNone/>
              <a:defRPr sz="2700"/>
            </a:lvl3pPr>
            <a:lvl4pPr marL="1540946" indent="0">
              <a:buNone/>
              <a:defRPr sz="2250"/>
            </a:lvl4pPr>
            <a:lvl5pPr marL="2054608" indent="0">
              <a:buNone/>
              <a:defRPr sz="2250"/>
            </a:lvl5pPr>
            <a:lvl6pPr marL="2568260" indent="0">
              <a:buNone/>
              <a:defRPr sz="2250"/>
            </a:lvl6pPr>
            <a:lvl7pPr marL="3081893" indent="0">
              <a:buNone/>
              <a:defRPr sz="2250"/>
            </a:lvl7pPr>
            <a:lvl8pPr marL="3595554" indent="0">
              <a:buNone/>
              <a:defRPr sz="2250"/>
            </a:lvl8pPr>
            <a:lvl9pPr marL="4109209" indent="0">
              <a:buNone/>
              <a:defRPr sz="2250"/>
            </a:lvl9pPr>
          </a:lstStyle>
          <a:p>
            <a:r>
              <a:rPr lang="en-US" dirty="0"/>
              <a:t>Click icon to add picture</a:t>
            </a:r>
          </a:p>
        </p:txBody>
      </p:sp>
      <p:sp>
        <p:nvSpPr>
          <p:cNvPr id="4" name="Text Placeholder 3"/>
          <p:cNvSpPr>
            <a:spLocks noGrp="1"/>
          </p:cNvSpPr>
          <p:nvPr>
            <p:ph type="body" sz="half" idx="2"/>
          </p:nvPr>
        </p:nvSpPr>
        <p:spPr>
          <a:xfrm>
            <a:off x="2016125" y="5367517"/>
            <a:ext cx="6172200" cy="804863"/>
          </a:xfrm>
        </p:spPr>
        <p:txBody>
          <a:bodyPr/>
          <a:lstStyle>
            <a:lvl1pPr marL="0" indent="0">
              <a:buNone/>
              <a:defRPr sz="1575"/>
            </a:lvl1pPr>
            <a:lvl2pPr marL="513649" indent="0">
              <a:buNone/>
              <a:defRPr sz="1350"/>
            </a:lvl2pPr>
            <a:lvl3pPr marL="1027297" indent="0">
              <a:buNone/>
              <a:defRPr sz="1125"/>
            </a:lvl3pPr>
            <a:lvl4pPr marL="1540946" indent="0">
              <a:buNone/>
              <a:defRPr sz="1013"/>
            </a:lvl4pPr>
            <a:lvl5pPr marL="2054608" indent="0">
              <a:buNone/>
              <a:defRPr sz="1013"/>
            </a:lvl5pPr>
            <a:lvl6pPr marL="2568260" indent="0">
              <a:buNone/>
              <a:defRPr sz="1013"/>
            </a:lvl6pPr>
            <a:lvl7pPr marL="3081893" indent="0">
              <a:buNone/>
              <a:defRPr sz="1013"/>
            </a:lvl7pPr>
            <a:lvl8pPr marL="3595554" indent="0">
              <a:buNone/>
              <a:defRPr sz="1013"/>
            </a:lvl8pPr>
            <a:lvl9pPr marL="4109209" indent="0">
              <a:buNone/>
              <a:defRPr sz="1013"/>
            </a:lvl9pPr>
          </a:lstStyle>
          <a:p>
            <a:pPr lvl="0"/>
            <a:r>
              <a:rPr lang="en-US"/>
              <a:t>Click to edit Master text styles</a:t>
            </a:r>
          </a:p>
        </p:txBody>
      </p:sp>
    </p:spTree>
    <p:extLst>
      <p:ext uri="{BB962C8B-B14F-4D97-AF65-F5344CB8AC3E}">
        <p14:creationId xmlns:p14="http://schemas.microsoft.com/office/powerpoint/2010/main" val="1933537484"/>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3869173"/>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488" y="609600"/>
            <a:ext cx="2185988"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1525" y="609600"/>
            <a:ext cx="6405563"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915204"/>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771525" y="609600"/>
            <a:ext cx="8743950" cy="1143000"/>
          </a:xfrm>
        </p:spPr>
        <p:txBody>
          <a:bodyPr/>
          <a:lstStyle/>
          <a:p>
            <a:r>
              <a:rPr lang="en-US"/>
              <a:t>Click to edit Master title style</a:t>
            </a:r>
          </a:p>
        </p:txBody>
      </p:sp>
      <p:sp>
        <p:nvSpPr>
          <p:cNvPr id="3" name="Chart Placeholder 2"/>
          <p:cNvSpPr>
            <a:spLocks noGrp="1"/>
          </p:cNvSpPr>
          <p:nvPr>
            <p:ph type="chart" idx="1"/>
          </p:nvPr>
        </p:nvSpPr>
        <p:spPr>
          <a:xfrm>
            <a:off x="771525" y="1981200"/>
            <a:ext cx="8743950" cy="4114800"/>
          </a:xfrm>
        </p:spPr>
        <p:txBody>
          <a:bodyPr/>
          <a:lstStyle/>
          <a:p>
            <a:r>
              <a:rPr lang="en-US" dirty="0"/>
              <a:t>Click icon to add chart</a:t>
            </a:r>
          </a:p>
        </p:txBody>
      </p:sp>
    </p:spTree>
    <p:extLst>
      <p:ext uri="{BB962C8B-B14F-4D97-AF65-F5344CB8AC3E}">
        <p14:creationId xmlns:p14="http://schemas.microsoft.com/office/powerpoint/2010/main" val="3519785872"/>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stretch>
            <a:fillRect/>
          </a:stretch>
        </p:blipFill>
        <p:spPr>
          <a:xfrm>
            <a:off x="2762" y="-9133"/>
            <a:ext cx="10281516" cy="6867136"/>
          </a:xfrm>
          <a:prstGeom prst="rect">
            <a:avLst/>
          </a:prstGeom>
        </p:spPr>
      </p:pic>
      <p:sp>
        <p:nvSpPr>
          <p:cNvPr id="3" name="Slide Number Placeholder 6"/>
          <p:cNvSpPr txBox="1">
            <a:spLocks/>
          </p:cNvSpPr>
          <p:nvPr userDrawn="1"/>
        </p:nvSpPr>
        <p:spPr>
          <a:xfrm>
            <a:off x="9642518" y="-31056"/>
            <a:ext cx="649811" cy="369277"/>
          </a:xfrm>
          <a:prstGeom prst="rect">
            <a:avLst/>
          </a:prstGeom>
          <a:noFill/>
        </p:spPr>
        <p:txBody>
          <a:bodyPr lIns="102726" tIns="51371" rIns="102726" bIns="51371"/>
          <a:lstStyle>
            <a:lvl1pPr algn="r">
              <a:defRPr/>
            </a:lvl1pPr>
          </a:lstStyle>
          <a:p>
            <a:pPr marL="0" marR="0" lvl="0" indent="0" algn="r" defTabSz="1027297" rtl="0" eaLnBrk="1" fontAlgn="base" latinLnBrk="0" hangingPunct="1">
              <a:lnSpc>
                <a:spcPct val="100000"/>
              </a:lnSpc>
              <a:spcBef>
                <a:spcPct val="0"/>
              </a:spcBef>
              <a:spcAft>
                <a:spcPct val="0"/>
              </a:spcAft>
              <a:buClrTx/>
              <a:buSzTx/>
              <a:buFontTx/>
              <a:buNone/>
              <a:tabLst/>
              <a:defRPr/>
            </a:pPr>
            <a:fld id="{CFDB4C24-AF86-4570-89B5-45F4BCA33779}" type="slidenum">
              <a:rPr kumimoji="0" lang="en-US" sz="1125" b="0" i="0" u="none" strike="noStrike" kern="1200" cap="none" spc="0" normalizeH="0" baseline="0" noProof="0" smtClean="0">
                <a:ln>
                  <a:noFill/>
                </a:ln>
                <a:solidFill>
                  <a:srgbClr val="000000"/>
                </a:solidFill>
                <a:effectLst/>
                <a:uLnTx/>
                <a:uFillTx/>
                <a:latin typeface="Times New Roman"/>
                <a:ea typeface="+mn-ea"/>
                <a:cs typeface="Arial" charset="0"/>
              </a:rPr>
              <a:pPr marL="0" marR="0" lvl="0" indent="0" algn="r" defTabSz="1027297" rtl="0" eaLnBrk="1" fontAlgn="base" latinLnBrk="0" hangingPunct="1">
                <a:lnSpc>
                  <a:spcPct val="100000"/>
                </a:lnSpc>
                <a:spcBef>
                  <a:spcPct val="0"/>
                </a:spcBef>
                <a:spcAft>
                  <a:spcPct val="0"/>
                </a:spcAft>
                <a:buClrTx/>
                <a:buSzTx/>
                <a:buFontTx/>
                <a:buNone/>
                <a:tabLst/>
                <a:defRPr/>
              </a:pPr>
              <a:t>‹#›</a:t>
            </a:fld>
            <a:endParaRPr kumimoji="0" lang="en-US" sz="1125" b="0" i="0" u="none" strike="noStrike" kern="1200" cap="none" spc="0" normalizeH="0" baseline="0" noProof="0" dirty="0">
              <a:ln>
                <a:noFill/>
              </a:ln>
              <a:solidFill>
                <a:srgbClr val="000000"/>
              </a:solidFill>
              <a:effectLst/>
              <a:uLnTx/>
              <a:uFillTx/>
              <a:latin typeface="Times New Roman"/>
              <a:ea typeface="+mn-ea"/>
              <a:cs typeface="Arial" charset="0"/>
            </a:endParaRPr>
          </a:p>
        </p:txBody>
      </p:sp>
      <p:sp>
        <p:nvSpPr>
          <p:cNvPr id="6" name="Title 1"/>
          <p:cNvSpPr>
            <a:spLocks noGrp="1"/>
          </p:cNvSpPr>
          <p:nvPr>
            <p:ph type="title" hasCustomPrompt="1"/>
          </p:nvPr>
        </p:nvSpPr>
        <p:spPr>
          <a:xfrm>
            <a:off x="319557" y="3051728"/>
            <a:ext cx="7923402" cy="736269"/>
          </a:xfrm>
          <a:prstGeom prst="rect">
            <a:avLst/>
          </a:prstGeom>
        </p:spPr>
        <p:txBody>
          <a:bodyPr/>
          <a:lstStyle>
            <a:lvl1pPr>
              <a:defRPr sz="3600" cap="small" baseline="0"/>
            </a:lvl1pPr>
          </a:lstStyle>
          <a:p>
            <a:r>
              <a:rPr lang="en-US" dirty="0"/>
              <a:t>Click To Edit Master Title Style</a:t>
            </a:r>
          </a:p>
        </p:txBody>
      </p:sp>
      <p:sp>
        <p:nvSpPr>
          <p:cNvPr id="7" name="Rectangle 178"/>
          <p:cNvSpPr>
            <a:spLocks noChangeArrowheads="1"/>
          </p:cNvSpPr>
          <p:nvPr userDrawn="1"/>
        </p:nvSpPr>
        <p:spPr bwMode="auto">
          <a:xfrm>
            <a:off x="105332" y="6631876"/>
            <a:ext cx="744465" cy="207620"/>
          </a:xfrm>
          <a:prstGeom prst="rect">
            <a:avLst/>
          </a:prstGeom>
          <a:noFill/>
          <a:ln w="9525">
            <a:noFill/>
            <a:miter lim="800000"/>
            <a:headEnd/>
            <a:tailEnd/>
          </a:ln>
        </p:spPr>
        <p:txBody>
          <a:bodyPr wrap="none" lIns="102726" tIns="51371" rIns="102726" bIns="51371">
            <a:spAutoFit/>
          </a:bodyPr>
          <a:lstStyle/>
          <a:p>
            <a:pPr marL="0" marR="0" lvl="0" indent="0" algn="r" defTabSz="1027297" rtl="0" eaLnBrk="1" fontAlgn="base" latinLnBrk="0" hangingPunct="1">
              <a:lnSpc>
                <a:spcPct val="100000"/>
              </a:lnSpc>
              <a:spcBef>
                <a:spcPct val="0"/>
              </a:spcBef>
              <a:spcAft>
                <a:spcPct val="0"/>
              </a:spcAft>
              <a:buClrTx/>
              <a:buSzTx/>
              <a:buFontTx/>
              <a:buNone/>
              <a:tabLst/>
              <a:defRPr/>
            </a:pPr>
            <a:r>
              <a:rPr kumimoji="0" lang="en-US" sz="675" b="0" i="0" u="none" strike="noStrike" kern="1200" cap="none" spc="0" normalizeH="0" baseline="0" noProof="0" dirty="0">
                <a:ln>
                  <a:noFill/>
                </a:ln>
                <a:solidFill>
                  <a:srgbClr val="FFFFFF">
                    <a:lumMod val="50000"/>
                  </a:srgbClr>
                </a:solidFill>
                <a:effectLst/>
                <a:uLnTx/>
                <a:uFillTx/>
                <a:latin typeface="Times New Roman"/>
                <a:ea typeface="+mn-ea"/>
                <a:cs typeface="Arial" charset="0"/>
              </a:rPr>
              <a:t>IMP-521-17 v6</a:t>
            </a:r>
            <a:endParaRPr kumimoji="0" lang="it-IT" sz="675" b="0" i="0" u="none" strike="noStrike" kern="1200" cap="none" spc="0" normalizeH="0" baseline="0" noProof="0" dirty="0">
              <a:ln>
                <a:noFill/>
              </a:ln>
              <a:solidFill>
                <a:srgbClr val="FFFFFF">
                  <a:lumMod val="50000"/>
                </a:srgbClr>
              </a:solidFill>
              <a:effectLst/>
              <a:uLnTx/>
              <a:uFillTx/>
              <a:latin typeface="Times New Roman"/>
              <a:ea typeface="+mn-ea"/>
              <a:cs typeface="Arial" charset="0"/>
            </a:endParaRPr>
          </a:p>
        </p:txBody>
      </p:sp>
    </p:spTree>
    <p:extLst>
      <p:ext uri="{BB962C8B-B14F-4D97-AF65-F5344CB8AC3E}">
        <p14:creationId xmlns:p14="http://schemas.microsoft.com/office/powerpoint/2010/main" val="3479698178"/>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319588" y="47500"/>
            <a:ext cx="9707169" cy="736269"/>
          </a:xfrm>
          <a:prstGeom prst="rect">
            <a:avLst/>
          </a:prstGeom>
        </p:spPr>
        <p:txBody>
          <a:bodyPr/>
          <a:lstStyle>
            <a:lvl1pPr>
              <a:defRPr sz="3150" cap="small" baseline="0">
                <a:solidFill>
                  <a:schemeClr val="tx2"/>
                </a:solidFill>
              </a:defRPr>
            </a:lvl1pPr>
          </a:lstStyle>
          <a:p>
            <a:r>
              <a:rPr lang="en-US" dirty="0"/>
              <a:t>Click To Edit Master Title Style</a:t>
            </a:r>
          </a:p>
        </p:txBody>
      </p:sp>
    </p:spTree>
    <p:extLst>
      <p:ext uri="{BB962C8B-B14F-4D97-AF65-F5344CB8AC3E}">
        <p14:creationId xmlns:p14="http://schemas.microsoft.com/office/powerpoint/2010/main" val="3094461819"/>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517081294"/>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66" y="273057"/>
            <a:ext cx="3384550" cy="1162051"/>
          </a:xfrm>
        </p:spPr>
        <p:txBody>
          <a:bodyPr anchor="b"/>
          <a:lstStyle>
            <a:lvl1pPr algn="l">
              <a:defRPr sz="1688" b="1"/>
            </a:lvl1pPr>
          </a:lstStyle>
          <a:p>
            <a:r>
              <a:rPr lang="en-US"/>
              <a:t>Click to edit Master title style</a:t>
            </a:r>
          </a:p>
        </p:txBody>
      </p:sp>
      <p:sp>
        <p:nvSpPr>
          <p:cNvPr id="3" name="Content Placeholder 2"/>
          <p:cNvSpPr>
            <a:spLocks noGrp="1"/>
          </p:cNvSpPr>
          <p:nvPr>
            <p:ph idx="1"/>
          </p:nvPr>
        </p:nvSpPr>
        <p:spPr>
          <a:xfrm>
            <a:off x="4022726" y="273369"/>
            <a:ext cx="5749925" cy="5853113"/>
          </a:xfrm>
        </p:spPr>
        <p:txBody>
          <a:bodyPr/>
          <a:lstStyle>
            <a:lvl1pPr>
              <a:defRPr sz="2700"/>
            </a:lvl1pPr>
            <a:lvl2pPr>
              <a:defRPr sz="2363"/>
            </a:lvl2pPr>
            <a:lvl3pPr>
              <a:defRPr sz="202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66" y="1435104"/>
            <a:ext cx="3384550" cy="4691063"/>
          </a:xfrm>
        </p:spPr>
        <p:txBody>
          <a:bodyPr/>
          <a:lstStyle>
            <a:lvl1pPr marL="0" indent="0">
              <a:buNone/>
              <a:defRPr sz="1181"/>
            </a:lvl1pPr>
            <a:lvl2pPr marL="369983" indent="0">
              <a:buNone/>
              <a:defRPr sz="1013"/>
            </a:lvl2pPr>
            <a:lvl3pPr marL="739982" indent="0">
              <a:buNone/>
              <a:defRPr sz="844"/>
            </a:lvl3pPr>
            <a:lvl4pPr marL="1109971" indent="0">
              <a:buNone/>
              <a:defRPr sz="759"/>
            </a:lvl4pPr>
            <a:lvl5pPr marL="1479966" indent="0">
              <a:buNone/>
              <a:defRPr sz="759"/>
            </a:lvl5pPr>
            <a:lvl6pPr marL="1849957" indent="0">
              <a:buNone/>
              <a:defRPr sz="759"/>
            </a:lvl6pPr>
            <a:lvl7pPr marL="2219946" indent="0">
              <a:buNone/>
              <a:defRPr sz="759"/>
            </a:lvl7pPr>
            <a:lvl8pPr marL="2589932" indent="0">
              <a:buNone/>
              <a:defRPr sz="759"/>
            </a:lvl8pPr>
            <a:lvl9pPr marL="2959919" indent="0">
              <a:buNone/>
              <a:defRPr sz="759"/>
            </a:lvl9pPr>
          </a:lstStyle>
          <a:p>
            <a:pPr lvl="0"/>
            <a:r>
              <a:rPr lang="en-US"/>
              <a:t>Click to edit Master text styles</a:t>
            </a:r>
          </a:p>
        </p:txBody>
      </p:sp>
    </p:spTree>
    <p:extLst>
      <p:ext uri="{BB962C8B-B14F-4D97-AF65-F5344CB8AC3E}">
        <p14:creationId xmlns:p14="http://schemas.microsoft.com/office/powerpoint/2010/main" val="530821287"/>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stretch>
            <a:fillRect/>
          </a:stretch>
        </p:blipFill>
        <p:spPr>
          <a:xfrm>
            <a:off x="79" y="0"/>
            <a:ext cx="10281516" cy="6867136"/>
          </a:xfrm>
          <a:prstGeom prst="rect">
            <a:avLst/>
          </a:prstGeom>
        </p:spPr>
      </p:pic>
      <p:sp>
        <p:nvSpPr>
          <p:cNvPr id="6" name="Title 1"/>
          <p:cNvSpPr>
            <a:spLocks noGrp="1"/>
          </p:cNvSpPr>
          <p:nvPr>
            <p:ph type="title" hasCustomPrompt="1"/>
          </p:nvPr>
        </p:nvSpPr>
        <p:spPr>
          <a:xfrm>
            <a:off x="319557" y="3051728"/>
            <a:ext cx="7923402" cy="736269"/>
          </a:xfrm>
          <a:prstGeom prst="rect">
            <a:avLst/>
          </a:prstGeom>
        </p:spPr>
        <p:txBody>
          <a:bodyPr/>
          <a:lstStyle>
            <a:lvl1pPr>
              <a:defRPr sz="3600" cap="small" baseline="0"/>
            </a:lvl1pPr>
          </a:lstStyle>
          <a:p>
            <a:r>
              <a:rPr lang="en-US" dirty="0"/>
              <a:t>Click To Edit Master Title Style</a:t>
            </a:r>
          </a:p>
        </p:txBody>
      </p:sp>
      <p:sp>
        <p:nvSpPr>
          <p:cNvPr id="5" name="Slide Number Placeholder 6"/>
          <p:cNvSpPr txBox="1">
            <a:spLocks/>
          </p:cNvSpPr>
          <p:nvPr userDrawn="1"/>
        </p:nvSpPr>
        <p:spPr>
          <a:xfrm>
            <a:off x="9642518" y="-31056"/>
            <a:ext cx="649811" cy="369277"/>
          </a:xfrm>
          <a:prstGeom prst="rect">
            <a:avLst/>
          </a:prstGeom>
          <a:noFill/>
        </p:spPr>
        <p:txBody>
          <a:bodyPr lIns="102726" tIns="51371" rIns="102726" bIns="51371"/>
          <a:lstStyle>
            <a:lvl1pPr algn="r">
              <a:defRPr/>
            </a:lvl1pPr>
          </a:lstStyle>
          <a:p>
            <a:pPr marL="0" marR="0" lvl="0" indent="0" algn="r" defTabSz="1027297" rtl="0" eaLnBrk="1" fontAlgn="base" latinLnBrk="0" hangingPunct="1">
              <a:lnSpc>
                <a:spcPct val="100000"/>
              </a:lnSpc>
              <a:spcBef>
                <a:spcPct val="0"/>
              </a:spcBef>
              <a:spcAft>
                <a:spcPct val="0"/>
              </a:spcAft>
              <a:buClrTx/>
              <a:buSzTx/>
              <a:buFontTx/>
              <a:buNone/>
              <a:tabLst/>
              <a:defRPr/>
            </a:pPr>
            <a:fld id="{CFDB4C24-AF86-4570-89B5-45F4BCA33779}" type="slidenum">
              <a:rPr kumimoji="0" lang="en-US" sz="1125" b="0" i="0" u="none" strike="noStrike" kern="1200" cap="none" spc="0" normalizeH="0" baseline="0" noProof="0" smtClean="0">
                <a:ln>
                  <a:noFill/>
                </a:ln>
                <a:solidFill>
                  <a:srgbClr val="000000"/>
                </a:solidFill>
                <a:effectLst/>
                <a:uLnTx/>
                <a:uFillTx/>
                <a:latin typeface="Times New Roman"/>
                <a:ea typeface="+mn-ea"/>
                <a:cs typeface="Arial" charset="0"/>
              </a:rPr>
              <a:pPr marL="0" marR="0" lvl="0" indent="0" algn="r" defTabSz="1027297" rtl="0" eaLnBrk="1" fontAlgn="base" latinLnBrk="0" hangingPunct="1">
                <a:lnSpc>
                  <a:spcPct val="100000"/>
                </a:lnSpc>
                <a:spcBef>
                  <a:spcPct val="0"/>
                </a:spcBef>
                <a:spcAft>
                  <a:spcPct val="0"/>
                </a:spcAft>
                <a:buClrTx/>
                <a:buSzTx/>
                <a:buFontTx/>
                <a:buNone/>
                <a:tabLst/>
                <a:defRPr/>
              </a:pPr>
              <a:t>‹#›</a:t>
            </a:fld>
            <a:endParaRPr kumimoji="0" lang="en-US" sz="1125" b="0" i="0" u="none" strike="noStrike" kern="1200" cap="none" spc="0" normalizeH="0" baseline="0" noProof="0" dirty="0">
              <a:ln>
                <a:noFill/>
              </a:ln>
              <a:solidFill>
                <a:srgbClr val="000000"/>
              </a:solidFill>
              <a:effectLst/>
              <a:uLnTx/>
              <a:uFillTx/>
              <a:latin typeface="Times New Roman"/>
              <a:ea typeface="+mn-ea"/>
              <a:cs typeface="Arial" charset="0"/>
            </a:endParaRPr>
          </a:p>
        </p:txBody>
      </p:sp>
      <p:sp>
        <p:nvSpPr>
          <p:cNvPr id="8" name="Rectangle 178"/>
          <p:cNvSpPr>
            <a:spLocks noChangeArrowheads="1"/>
          </p:cNvSpPr>
          <p:nvPr userDrawn="1"/>
        </p:nvSpPr>
        <p:spPr bwMode="auto">
          <a:xfrm>
            <a:off x="82882" y="6631876"/>
            <a:ext cx="766907" cy="207620"/>
          </a:xfrm>
          <a:prstGeom prst="rect">
            <a:avLst/>
          </a:prstGeom>
          <a:noFill/>
          <a:ln w="9525">
            <a:noFill/>
            <a:miter lim="800000"/>
            <a:headEnd/>
            <a:tailEnd/>
          </a:ln>
        </p:spPr>
        <p:txBody>
          <a:bodyPr wrap="none" lIns="102726" tIns="51371" rIns="102726" bIns="51371">
            <a:spAutoFit/>
          </a:bodyPr>
          <a:lstStyle/>
          <a:p>
            <a:pPr marL="0" marR="0" lvl="0" indent="0" algn="r" defTabSz="1027297" rtl="0" eaLnBrk="1" fontAlgn="base" latinLnBrk="0" hangingPunct="1">
              <a:lnSpc>
                <a:spcPct val="100000"/>
              </a:lnSpc>
              <a:spcBef>
                <a:spcPct val="0"/>
              </a:spcBef>
              <a:spcAft>
                <a:spcPct val="0"/>
              </a:spcAft>
              <a:buClrTx/>
              <a:buSzTx/>
              <a:buFontTx/>
              <a:buNone/>
              <a:tabLst/>
              <a:defRPr/>
            </a:pPr>
            <a:r>
              <a:rPr kumimoji="0" lang="en-US" sz="675" b="0" i="0" u="none" strike="noStrike" kern="1200" cap="none" spc="0" normalizeH="0" baseline="0" noProof="0" dirty="0">
                <a:ln>
                  <a:noFill/>
                </a:ln>
                <a:solidFill>
                  <a:srgbClr val="FFFFFF">
                    <a:lumMod val="50000"/>
                  </a:srgbClr>
                </a:solidFill>
                <a:effectLst/>
                <a:uLnTx/>
                <a:uFillTx/>
                <a:latin typeface="Times New Roman"/>
                <a:ea typeface="+mn-ea"/>
                <a:cs typeface="Arial" charset="0"/>
              </a:rPr>
              <a:t>IMP-521-17 .v4</a:t>
            </a:r>
            <a:endParaRPr kumimoji="0" lang="it-IT" sz="675" b="0" i="0" u="none" strike="noStrike" kern="1200" cap="none" spc="0" normalizeH="0" baseline="0" noProof="0" dirty="0">
              <a:ln>
                <a:noFill/>
              </a:ln>
              <a:solidFill>
                <a:srgbClr val="FFFFFF">
                  <a:lumMod val="50000"/>
                </a:srgbClr>
              </a:solidFill>
              <a:effectLst/>
              <a:uLnTx/>
              <a:uFillTx/>
              <a:latin typeface="Times New Roman"/>
              <a:ea typeface="+mn-ea"/>
              <a:cs typeface="Arial" charset="0"/>
            </a:endParaRPr>
          </a:p>
        </p:txBody>
      </p:sp>
    </p:spTree>
    <p:extLst>
      <p:ext uri="{BB962C8B-B14F-4D97-AF65-F5344CB8AC3E}">
        <p14:creationId xmlns:p14="http://schemas.microsoft.com/office/powerpoint/2010/main" val="2485248586"/>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73"/>
            <a:ext cx="8743950" cy="1470025"/>
          </a:xfrm>
        </p:spPr>
        <p:txBody>
          <a:bodyPr/>
          <a:lstStyle/>
          <a:p>
            <a:r>
              <a:rPr lang="en-US"/>
              <a:t>Click to edit Master title style</a:t>
            </a:r>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385477" indent="0" algn="ctr">
              <a:buNone/>
              <a:defRPr/>
            </a:lvl2pPr>
            <a:lvl3pPr marL="770950" indent="0" algn="ctr">
              <a:buNone/>
              <a:defRPr/>
            </a:lvl3pPr>
            <a:lvl4pPr marL="1156422" indent="0" algn="ctr">
              <a:buNone/>
              <a:defRPr/>
            </a:lvl4pPr>
            <a:lvl5pPr marL="1541891" indent="0" algn="ctr">
              <a:buNone/>
              <a:defRPr/>
            </a:lvl5pPr>
            <a:lvl6pPr marL="1927366" indent="0" algn="ctr">
              <a:buNone/>
              <a:defRPr/>
            </a:lvl6pPr>
            <a:lvl7pPr marL="2312839" indent="0" algn="ctr">
              <a:buNone/>
              <a:defRPr/>
            </a:lvl7pPr>
            <a:lvl8pPr marL="2698311" indent="0" algn="ctr">
              <a:buNone/>
              <a:defRPr/>
            </a:lvl8pPr>
            <a:lvl9pPr marL="3083784" indent="0" algn="ctr">
              <a:buNone/>
              <a:defRPr/>
            </a:lvl9pPr>
          </a:lstStyle>
          <a:p>
            <a:r>
              <a:rPr lang="en-US"/>
              <a:t>Click to edit Master subtitle style</a:t>
            </a:r>
          </a:p>
        </p:txBody>
      </p:sp>
    </p:spTree>
    <p:extLst>
      <p:ext uri="{BB962C8B-B14F-4D97-AF65-F5344CB8AC3E}">
        <p14:creationId xmlns:p14="http://schemas.microsoft.com/office/powerpoint/2010/main" val="3098225010"/>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3388903"/>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3"/>
            <a:ext cx="8743950" cy="1362076"/>
          </a:xfrm>
        </p:spPr>
        <p:txBody>
          <a:bodyPr anchor="t"/>
          <a:lstStyle>
            <a:lvl1pPr algn="l">
              <a:defRPr sz="3375" b="1" cap="all"/>
            </a:lvl1pPr>
          </a:lstStyle>
          <a:p>
            <a:r>
              <a:rPr lang="en-US"/>
              <a:t>Click to edit Master title style</a:t>
            </a:r>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1688"/>
            </a:lvl1pPr>
            <a:lvl2pPr marL="385477" indent="0">
              <a:buNone/>
              <a:defRPr sz="1519"/>
            </a:lvl2pPr>
            <a:lvl3pPr marL="770950" indent="0">
              <a:buNone/>
              <a:defRPr sz="1350"/>
            </a:lvl3pPr>
            <a:lvl4pPr marL="1156422" indent="0">
              <a:buNone/>
              <a:defRPr sz="1181"/>
            </a:lvl4pPr>
            <a:lvl5pPr marL="1541891" indent="0">
              <a:buNone/>
              <a:defRPr sz="1181"/>
            </a:lvl5pPr>
            <a:lvl6pPr marL="1927366" indent="0">
              <a:buNone/>
              <a:defRPr sz="1181"/>
            </a:lvl6pPr>
            <a:lvl7pPr marL="2312839" indent="0">
              <a:buNone/>
              <a:defRPr sz="1181"/>
            </a:lvl7pPr>
            <a:lvl8pPr marL="2698311" indent="0">
              <a:buNone/>
              <a:defRPr sz="1181"/>
            </a:lvl8pPr>
            <a:lvl9pPr marL="3083784" indent="0">
              <a:buNone/>
              <a:defRPr sz="1181"/>
            </a:lvl9pPr>
          </a:lstStyle>
          <a:p>
            <a:pPr lvl="0"/>
            <a:r>
              <a:rPr lang="en-US"/>
              <a:t>Click to edit Master text styles</a:t>
            </a:r>
          </a:p>
        </p:txBody>
      </p:sp>
    </p:spTree>
    <p:extLst>
      <p:ext uri="{BB962C8B-B14F-4D97-AF65-F5344CB8AC3E}">
        <p14:creationId xmlns:p14="http://schemas.microsoft.com/office/powerpoint/2010/main" val="3726250211"/>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71555" y="1981200"/>
            <a:ext cx="4295775" cy="4114800"/>
          </a:xfrm>
        </p:spPr>
        <p:txBody>
          <a:bodyPr/>
          <a:lstStyle>
            <a:lvl1pPr>
              <a:defRPr sz="2363"/>
            </a:lvl1pPr>
            <a:lvl2pPr>
              <a:defRPr sz="2025"/>
            </a:lvl2pPr>
            <a:lvl3pPr>
              <a:defRPr sz="1688"/>
            </a:lvl3pPr>
            <a:lvl4pPr>
              <a:defRPr sz="1519"/>
            </a:lvl4pPr>
            <a:lvl5pPr>
              <a:defRPr sz="1519"/>
            </a:lvl5pPr>
            <a:lvl6pPr>
              <a:defRPr sz="1519"/>
            </a:lvl6pPr>
            <a:lvl7pPr>
              <a:defRPr sz="1519"/>
            </a:lvl7pPr>
            <a:lvl8pPr>
              <a:defRPr sz="1519"/>
            </a:lvl8pPr>
            <a:lvl9pPr>
              <a:defRPr sz="15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19751" y="1981200"/>
            <a:ext cx="4295775" cy="4114800"/>
          </a:xfrm>
        </p:spPr>
        <p:txBody>
          <a:bodyPr/>
          <a:lstStyle>
            <a:lvl1pPr>
              <a:defRPr sz="2363"/>
            </a:lvl1pPr>
            <a:lvl2pPr>
              <a:defRPr sz="2025"/>
            </a:lvl2pPr>
            <a:lvl3pPr>
              <a:defRPr sz="1688"/>
            </a:lvl3pPr>
            <a:lvl4pPr>
              <a:defRPr sz="1519"/>
            </a:lvl4pPr>
            <a:lvl5pPr>
              <a:defRPr sz="1519"/>
            </a:lvl5pPr>
            <a:lvl6pPr>
              <a:defRPr sz="1519"/>
            </a:lvl6pPr>
            <a:lvl7pPr>
              <a:defRPr sz="1519"/>
            </a:lvl7pPr>
            <a:lvl8pPr>
              <a:defRPr sz="1519"/>
            </a:lvl8pPr>
            <a:lvl9pPr>
              <a:defRPr sz="15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78988213"/>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9"/>
            <a:ext cx="92583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0" y="1535117"/>
            <a:ext cx="4545014" cy="639763"/>
          </a:xfrm>
        </p:spPr>
        <p:txBody>
          <a:bodyPr anchor="b"/>
          <a:lstStyle>
            <a:lvl1pPr marL="0" indent="0">
              <a:buNone/>
              <a:defRPr sz="2025" b="1"/>
            </a:lvl1pPr>
            <a:lvl2pPr marL="385477" indent="0">
              <a:buNone/>
              <a:defRPr sz="1688" b="1"/>
            </a:lvl2pPr>
            <a:lvl3pPr marL="770950" indent="0">
              <a:buNone/>
              <a:defRPr sz="1519" b="1"/>
            </a:lvl3pPr>
            <a:lvl4pPr marL="1156422" indent="0">
              <a:buNone/>
              <a:defRPr sz="1350" b="1"/>
            </a:lvl4pPr>
            <a:lvl5pPr marL="1541891" indent="0">
              <a:buNone/>
              <a:defRPr sz="1350" b="1"/>
            </a:lvl5pPr>
            <a:lvl6pPr marL="1927366" indent="0">
              <a:buNone/>
              <a:defRPr sz="1350" b="1"/>
            </a:lvl6pPr>
            <a:lvl7pPr marL="2312839" indent="0">
              <a:buNone/>
              <a:defRPr sz="1350" b="1"/>
            </a:lvl7pPr>
            <a:lvl8pPr marL="2698311" indent="0">
              <a:buNone/>
              <a:defRPr sz="1350" b="1"/>
            </a:lvl8pPr>
            <a:lvl9pPr marL="3083784" indent="0">
              <a:buNone/>
              <a:defRPr sz="1350" b="1"/>
            </a:lvl9pPr>
          </a:lstStyle>
          <a:p>
            <a:pPr lvl="0"/>
            <a:r>
              <a:rPr lang="en-US"/>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025"/>
            </a:lvl1pPr>
            <a:lvl2pPr>
              <a:defRPr sz="1688"/>
            </a:lvl2pPr>
            <a:lvl3pPr>
              <a:defRPr sz="1519"/>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6050" y="1535117"/>
            <a:ext cx="4546600" cy="639763"/>
          </a:xfrm>
        </p:spPr>
        <p:txBody>
          <a:bodyPr anchor="b"/>
          <a:lstStyle>
            <a:lvl1pPr marL="0" indent="0">
              <a:buNone/>
              <a:defRPr sz="2025" b="1"/>
            </a:lvl1pPr>
            <a:lvl2pPr marL="385477" indent="0">
              <a:buNone/>
              <a:defRPr sz="1688" b="1"/>
            </a:lvl2pPr>
            <a:lvl3pPr marL="770950" indent="0">
              <a:buNone/>
              <a:defRPr sz="1519" b="1"/>
            </a:lvl3pPr>
            <a:lvl4pPr marL="1156422" indent="0">
              <a:buNone/>
              <a:defRPr sz="1350" b="1"/>
            </a:lvl4pPr>
            <a:lvl5pPr marL="1541891" indent="0">
              <a:buNone/>
              <a:defRPr sz="1350" b="1"/>
            </a:lvl5pPr>
            <a:lvl6pPr marL="1927366" indent="0">
              <a:buNone/>
              <a:defRPr sz="1350" b="1"/>
            </a:lvl6pPr>
            <a:lvl7pPr marL="2312839" indent="0">
              <a:buNone/>
              <a:defRPr sz="1350" b="1"/>
            </a:lvl7pPr>
            <a:lvl8pPr marL="2698311" indent="0">
              <a:buNone/>
              <a:defRPr sz="1350" b="1"/>
            </a:lvl8pPr>
            <a:lvl9pPr marL="3083784" indent="0">
              <a:buNone/>
              <a:defRPr sz="1350"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025"/>
            </a:lvl1pPr>
            <a:lvl2pPr>
              <a:defRPr sz="1688"/>
            </a:lvl2pPr>
            <a:lvl3pPr>
              <a:defRPr sz="1519"/>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39700576"/>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30376593"/>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6917004"/>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64" y="273067"/>
            <a:ext cx="3384550" cy="1162051"/>
          </a:xfrm>
        </p:spPr>
        <p:txBody>
          <a:bodyPr anchor="b"/>
          <a:lstStyle>
            <a:lvl1pPr algn="l">
              <a:defRPr sz="1688" b="1"/>
            </a:lvl1pPr>
          </a:lstStyle>
          <a:p>
            <a:r>
              <a:rPr lang="en-US"/>
              <a:t>Click to edit Master title style</a:t>
            </a:r>
          </a:p>
        </p:txBody>
      </p:sp>
      <p:sp>
        <p:nvSpPr>
          <p:cNvPr id="3" name="Content Placeholder 2"/>
          <p:cNvSpPr>
            <a:spLocks noGrp="1"/>
          </p:cNvSpPr>
          <p:nvPr>
            <p:ph idx="1"/>
          </p:nvPr>
        </p:nvSpPr>
        <p:spPr>
          <a:xfrm>
            <a:off x="4022725" y="273074"/>
            <a:ext cx="5749925" cy="5853113"/>
          </a:xfrm>
        </p:spPr>
        <p:txBody>
          <a:bodyPr/>
          <a:lstStyle>
            <a:lvl1pPr>
              <a:defRPr sz="2700"/>
            </a:lvl1pPr>
            <a:lvl2pPr>
              <a:defRPr sz="2363"/>
            </a:lvl2pPr>
            <a:lvl3pPr>
              <a:defRPr sz="202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64" y="1435104"/>
            <a:ext cx="3384550" cy="4691063"/>
          </a:xfrm>
        </p:spPr>
        <p:txBody>
          <a:bodyPr/>
          <a:lstStyle>
            <a:lvl1pPr marL="0" indent="0">
              <a:buNone/>
              <a:defRPr sz="1181"/>
            </a:lvl1pPr>
            <a:lvl2pPr marL="385477" indent="0">
              <a:buNone/>
              <a:defRPr sz="1013"/>
            </a:lvl2pPr>
            <a:lvl3pPr marL="770950" indent="0">
              <a:buNone/>
              <a:defRPr sz="844"/>
            </a:lvl3pPr>
            <a:lvl4pPr marL="1156422" indent="0">
              <a:buNone/>
              <a:defRPr sz="675"/>
            </a:lvl4pPr>
            <a:lvl5pPr marL="1541891" indent="0">
              <a:buNone/>
              <a:defRPr sz="675"/>
            </a:lvl5pPr>
            <a:lvl6pPr marL="1927366" indent="0">
              <a:buNone/>
              <a:defRPr sz="675"/>
            </a:lvl6pPr>
            <a:lvl7pPr marL="2312839" indent="0">
              <a:buNone/>
              <a:defRPr sz="675"/>
            </a:lvl7pPr>
            <a:lvl8pPr marL="2698311" indent="0">
              <a:buNone/>
              <a:defRPr sz="675"/>
            </a:lvl8pPr>
            <a:lvl9pPr marL="3083784" indent="0">
              <a:buNone/>
              <a:defRPr sz="675"/>
            </a:lvl9pPr>
          </a:lstStyle>
          <a:p>
            <a:pPr lvl="0"/>
            <a:r>
              <a:rPr lang="en-US"/>
              <a:t>Click to edit Master text styles</a:t>
            </a:r>
          </a:p>
        </p:txBody>
      </p:sp>
    </p:spTree>
    <p:extLst>
      <p:ext uri="{BB962C8B-B14F-4D97-AF65-F5344CB8AC3E}">
        <p14:creationId xmlns:p14="http://schemas.microsoft.com/office/powerpoint/2010/main" val="2236485639"/>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6"/>
            <a:ext cx="6172200" cy="566740"/>
          </a:xfrm>
        </p:spPr>
        <p:txBody>
          <a:bodyPr anchor="b"/>
          <a:lstStyle>
            <a:lvl1pPr algn="l">
              <a:defRPr sz="1688" b="1"/>
            </a:lvl1pPr>
          </a:lstStyle>
          <a:p>
            <a:r>
              <a:rPr lang="en-US"/>
              <a:t>Click to edit Master title style</a:t>
            </a:r>
          </a:p>
        </p:txBody>
      </p:sp>
      <p:sp>
        <p:nvSpPr>
          <p:cNvPr id="3" name="Picture Placeholder 2"/>
          <p:cNvSpPr>
            <a:spLocks noGrp="1"/>
          </p:cNvSpPr>
          <p:nvPr>
            <p:ph type="pic" idx="1"/>
          </p:nvPr>
        </p:nvSpPr>
        <p:spPr>
          <a:xfrm>
            <a:off x="2016125" y="612775"/>
            <a:ext cx="6172200" cy="4114800"/>
          </a:xfrm>
        </p:spPr>
        <p:txBody>
          <a:bodyPr/>
          <a:lstStyle>
            <a:lvl1pPr marL="0" indent="0">
              <a:buNone/>
              <a:defRPr sz="2700"/>
            </a:lvl1pPr>
            <a:lvl2pPr marL="385477" indent="0">
              <a:buNone/>
              <a:defRPr sz="2363"/>
            </a:lvl2pPr>
            <a:lvl3pPr marL="770950" indent="0">
              <a:buNone/>
              <a:defRPr sz="2025"/>
            </a:lvl3pPr>
            <a:lvl4pPr marL="1156422" indent="0">
              <a:buNone/>
              <a:defRPr sz="1688"/>
            </a:lvl4pPr>
            <a:lvl5pPr marL="1541891" indent="0">
              <a:buNone/>
              <a:defRPr sz="1688"/>
            </a:lvl5pPr>
            <a:lvl6pPr marL="1927366" indent="0">
              <a:buNone/>
              <a:defRPr sz="1688"/>
            </a:lvl6pPr>
            <a:lvl7pPr marL="2312839" indent="0">
              <a:buNone/>
              <a:defRPr sz="1688"/>
            </a:lvl7pPr>
            <a:lvl8pPr marL="2698311" indent="0">
              <a:buNone/>
              <a:defRPr sz="1688"/>
            </a:lvl8pPr>
            <a:lvl9pPr marL="3083784" indent="0">
              <a:buNone/>
              <a:defRPr sz="1688"/>
            </a:lvl9pPr>
          </a:lstStyle>
          <a:p>
            <a:r>
              <a:rPr lang="en-US" dirty="0"/>
              <a:t>Click icon to add picture</a:t>
            </a:r>
          </a:p>
        </p:txBody>
      </p:sp>
      <p:sp>
        <p:nvSpPr>
          <p:cNvPr id="4" name="Text Placeholder 3"/>
          <p:cNvSpPr>
            <a:spLocks noGrp="1"/>
          </p:cNvSpPr>
          <p:nvPr>
            <p:ph type="body" sz="half" idx="2"/>
          </p:nvPr>
        </p:nvSpPr>
        <p:spPr>
          <a:xfrm>
            <a:off x="2016125" y="5367382"/>
            <a:ext cx="6172200" cy="804863"/>
          </a:xfrm>
        </p:spPr>
        <p:txBody>
          <a:bodyPr/>
          <a:lstStyle>
            <a:lvl1pPr marL="0" indent="0">
              <a:buNone/>
              <a:defRPr sz="1181"/>
            </a:lvl1pPr>
            <a:lvl2pPr marL="385477" indent="0">
              <a:buNone/>
              <a:defRPr sz="1013"/>
            </a:lvl2pPr>
            <a:lvl3pPr marL="770950" indent="0">
              <a:buNone/>
              <a:defRPr sz="844"/>
            </a:lvl3pPr>
            <a:lvl4pPr marL="1156422" indent="0">
              <a:buNone/>
              <a:defRPr sz="675"/>
            </a:lvl4pPr>
            <a:lvl5pPr marL="1541891" indent="0">
              <a:buNone/>
              <a:defRPr sz="675"/>
            </a:lvl5pPr>
            <a:lvl6pPr marL="1927366" indent="0">
              <a:buNone/>
              <a:defRPr sz="675"/>
            </a:lvl6pPr>
            <a:lvl7pPr marL="2312839" indent="0">
              <a:buNone/>
              <a:defRPr sz="675"/>
            </a:lvl7pPr>
            <a:lvl8pPr marL="2698311" indent="0">
              <a:buNone/>
              <a:defRPr sz="675"/>
            </a:lvl8pPr>
            <a:lvl9pPr marL="3083784" indent="0">
              <a:buNone/>
              <a:defRPr sz="675"/>
            </a:lvl9pPr>
          </a:lstStyle>
          <a:p>
            <a:pPr lvl="0"/>
            <a:r>
              <a:rPr lang="en-US"/>
              <a:t>Click to edit Master text styles</a:t>
            </a:r>
          </a:p>
        </p:txBody>
      </p:sp>
    </p:spTree>
    <p:extLst>
      <p:ext uri="{BB962C8B-B14F-4D97-AF65-F5344CB8AC3E}">
        <p14:creationId xmlns:p14="http://schemas.microsoft.com/office/powerpoint/2010/main" val="1953484386"/>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6"/>
            <a:ext cx="6172200" cy="566740"/>
          </a:xfrm>
        </p:spPr>
        <p:txBody>
          <a:bodyPr anchor="b"/>
          <a:lstStyle>
            <a:lvl1pPr algn="l">
              <a:defRPr sz="1688" b="1"/>
            </a:lvl1pPr>
          </a:lstStyle>
          <a:p>
            <a:r>
              <a:rPr lang="en-US"/>
              <a:t>Click to edit Master title style</a:t>
            </a:r>
          </a:p>
        </p:txBody>
      </p:sp>
      <p:sp>
        <p:nvSpPr>
          <p:cNvPr id="3" name="Picture Placeholder 2"/>
          <p:cNvSpPr>
            <a:spLocks noGrp="1"/>
          </p:cNvSpPr>
          <p:nvPr>
            <p:ph type="pic" idx="1"/>
          </p:nvPr>
        </p:nvSpPr>
        <p:spPr>
          <a:xfrm>
            <a:off x="2016125" y="612775"/>
            <a:ext cx="6172200" cy="4114800"/>
          </a:xfrm>
        </p:spPr>
        <p:txBody>
          <a:bodyPr/>
          <a:lstStyle>
            <a:lvl1pPr marL="0" indent="0">
              <a:buNone/>
              <a:defRPr sz="2700"/>
            </a:lvl1pPr>
            <a:lvl2pPr marL="369983" indent="0">
              <a:buNone/>
              <a:defRPr sz="2363"/>
            </a:lvl2pPr>
            <a:lvl3pPr marL="739982" indent="0">
              <a:buNone/>
              <a:defRPr sz="2025"/>
            </a:lvl3pPr>
            <a:lvl4pPr marL="1109971" indent="0">
              <a:buNone/>
              <a:defRPr sz="1688"/>
            </a:lvl4pPr>
            <a:lvl5pPr marL="1479966" indent="0">
              <a:buNone/>
              <a:defRPr sz="1688"/>
            </a:lvl5pPr>
            <a:lvl6pPr marL="1849957" indent="0">
              <a:buNone/>
              <a:defRPr sz="1688"/>
            </a:lvl6pPr>
            <a:lvl7pPr marL="2219946" indent="0">
              <a:buNone/>
              <a:defRPr sz="1688"/>
            </a:lvl7pPr>
            <a:lvl8pPr marL="2589932" indent="0">
              <a:buNone/>
              <a:defRPr sz="1688"/>
            </a:lvl8pPr>
            <a:lvl9pPr marL="2959919" indent="0">
              <a:buNone/>
              <a:defRPr sz="1688"/>
            </a:lvl9pPr>
          </a:lstStyle>
          <a:p>
            <a:pPr lvl="0"/>
            <a:endParaRPr lang="en-US" noProof="0"/>
          </a:p>
        </p:txBody>
      </p:sp>
      <p:sp>
        <p:nvSpPr>
          <p:cNvPr id="4" name="Text Placeholder 3"/>
          <p:cNvSpPr>
            <a:spLocks noGrp="1"/>
          </p:cNvSpPr>
          <p:nvPr>
            <p:ph type="body" sz="half" idx="2"/>
          </p:nvPr>
        </p:nvSpPr>
        <p:spPr>
          <a:xfrm>
            <a:off x="2016125" y="5367417"/>
            <a:ext cx="6172200" cy="804863"/>
          </a:xfrm>
        </p:spPr>
        <p:txBody>
          <a:bodyPr/>
          <a:lstStyle>
            <a:lvl1pPr marL="0" indent="0">
              <a:buNone/>
              <a:defRPr sz="1181"/>
            </a:lvl1pPr>
            <a:lvl2pPr marL="369983" indent="0">
              <a:buNone/>
              <a:defRPr sz="1013"/>
            </a:lvl2pPr>
            <a:lvl3pPr marL="739982" indent="0">
              <a:buNone/>
              <a:defRPr sz="844"/>
            </a:lvl3pPr>
            <a:lvl4pPr marL="1109971" indent="0">
              <a:buNone/>
              <a:defRPr sz="759"/>
            </a:lvl4pPr>
            <a:lvl5pPr marL="1479966" indent="0">
              <a:buNone/>
              <a:defRPr sz="759"/>
            </a:lvl5pPr>
            <a:lvl6pPr marL="1849957" indent="0">
              <a:buNone/>
              <a:defRPr sz="759"/>
            </a:lvl6pPr>
            <a:lvl7pPr marL="2219946" indent="0">
              <a:buNone/>
              <a:defRPr sz="759"/>
            </a:lvl7pPr>
            <a:lvl8pPr marL="2589932" indent="0">
              <a:buNone/>
              <a:defRPr sz="759"/>
            </a:lvl8pPr>
            <a:lvl9pPr marL="2959919" indent="0">
              <a:buNone/>
              <a:defRPr sz="759"/>
            </a:lvl9pPr>
          </a:lstStyle>
          <a:p>
            <a:pPr lvl="0"/>
            <a:r>
              <a:rPr lang="en-US"/>
              <a:t>Click to edit Master text styles</a:t>
            </a:r>
          </a:p>
        </p:txBody>
      </p:sp>
    </p:spTree>
    <p:extLst>
      <p:ext uri="{BB962C8B-B14F-4D97-AF65-F5344CB8AC3E}">
        <p14:creationId xmlns:p14="http://schemas.microsoft.com/office/powerpoint/2010/main" val="2925840414"/>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9574862"/>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488" y="609600"/>
            <a:ext cx="2185988"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1525" y="609600"/>
            <a:ext cx="6405563"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2450555"/>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771525" y="609600"/>
            <a:ext cx="8743950" cy="1143000"/>
          </a:xfrm>
        </p:spPr>
        <p:txBody>
          <a:bodyPr/>
          <a:lstStyle/>
          <a:p>
            <a:r>
              <a:rPr lang="en-US"/>
              <a:t>Click to edit Master title style</a:t>
            </a:r>
          </a:p>
        </p:txBody>
      </p:sp>
      <p:sp>
        <p:nvSpPr>
          <p:cNvPr id="3" name="Chart Placeholder 2"/>
          <p:cNvSpPr>
            <a:spLocks noGrp="1"/>
          </p:cNvSpPr>
          <p:nvPr>
            <p:ph type="chart" idx="1"/>
          </p:nvPr>
        </p:nvSpPr>
        <p:spPr>
          <a:xfrm>
            <a:off x="771525" y="1981200"/>
            <a:ext cx="8743950" cy="4114800"/>
          </a:xfrm>
        </p:spPr>
        <p:txBody>
          <a:bodyPr/>
          <a:lstStyle/>
          <a:p>
            <a:r>
              <a:rPr lang="en-US" dirty="0"/>
              <a:t>Click icon to add chart</a:t>
            </a:r>
          </a:p>
        </p:txBody>
      </p:sp>
    </p:spTree>
    <p:extLst>
      <p:ext uri="{BB962C8B-B14F-4D97-AF65-F5344CB8AC3E}">
        <p14:creationId xmlns:p14="http://schemas.microsoft.com/office/powerpoint/2010/main" val="3569517640"/>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1122363"/>
            <a:ext cx="874395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285875" y="3602038"/>
            <a:ext cx="771525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12941" t="12083" r="35853" b="19444"/>
          <a:stretch/>
        </p:blipFill>
        <p:spPr>
          <a:xfrm>
            <a:off x="9917438" y="19051"/>
            <a:ext cx="340987" cy="390524"/>
          </a:xfrm>
          <a:prstGeom prst="rect">
            <a:avLst/>
          </a:prstGeom>
        </p:spPr>
      </p:pic>
    </p:spTree>
    <p:extLst>
      <p:ext uri="{BB962C8B-B14F-4D97-AF65-F5344CB8AC3E}">
        <p14:creationId xmlns:p14="http://schemas.microsoft.com/office/powerpoint/2010/main" val="284245826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077512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1874" y="1709740"/>
            <a:ext cx="8872538"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701874" y="4589465"/>
            <a:ext cx="8872538"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007604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07231" y="1825625"/>
            <a:ext cx="4371975"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207794" y="1825625"/>
            <a:ext cx="4371975"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588529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08571" y="365127"/>
            <a:ext cx="8872538"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708572" y="1681163"/>
            <a:ext cx="435188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708572" y="2505075"/>
            <a:ext cx="4351883"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207794" y="1681163"/>
            <a:ext cx="437331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207794" y="2505075"/>
            <a:ext cx="4373315"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456932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123055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81859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2.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theme" Target="../theme/theme10.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theme" Target="../theme/theme11.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slideLayout" Target="../slideLayouts/slideLayout137.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slideLayout" Target="../slideLayouts/slideLayout150.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slideLayout" Target="../slideLayouts/slideLayout149.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 Id="rId14" Type="http://schemas.openxmlformats.org/officeDocument/2006/relationships/theme" Target="../theme/theme1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theme" Target="../theme/theme5.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theme" Target="../theme/theme6.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theme" Target="../theme/theme7.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8.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1.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9.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28"/>
            </a:gs>
            <a:gs pos="50000">
              <a:srgbClr val="000099"/>
            </a:gs>
            <a:gs pos="100000">
              <a:srgbClr val="000028"/>
            </a:gs>
          </a:gsLst>
          <a:lin ang="5400000" scaled="1"/>
        </a:gra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771525" y="609600"/>
            <a:ext cx="87439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7689" tIns="43886" rIns="87689" bIns="43886" numCol="1" anchor="ctr" anchorCtr="0" compatLnSpc="1">
            <a:prstTxWarp prst="textNoShape">
              <a:avLst/>
            </a:prstTxWarp>
          </a:bodyPr>
          <a:lstStyle/>
          <a:p>
            <a:pPr lvl="0"/>
            <a:endParaRPr lang="en-US" altLang="en-US"/>
          </a:p>
        </p:txBody>
      </p:sp>
      <p:sp>
        <p:nvSpPr>
          <p:cNvPr id="3075" name="Rectangle 3"/>
          <p:cNvSpPr>
            <a:spLocks noGrp="1" noChangeArrowheads="1"/>
          </p:cNvSpPr>
          <p:nvPr>
            <p:ph type="body" idx="1"/>
          </p:nvPr>
        </p:nvSpPr>
        <p:spPr bwMode="auto">
          <a:xfrm>
            <a:off x="771525" y="1981200"/>
            <a:ext cx="87439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7689" tIns="43886" rIns="87689" bIns="4388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615627710"/>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 id="2147484016" r:id="rId13"/>
  </p:sldLayoutIdLst>
  <p:transition/>
  <p:txStyles>
    <p:titleStyle>
      <a:lvl1pPr algn="ctr" rtl="0" eaLnBrk="0" fontAlgn="base" hangingPunct="0">
        <a:spcBef>
          <a:spcPct val="0"/>
        </a:spcBef>
        <a:spcAft>
          <a:spcPct val="0"/>
        </a:spcAft>
        <a:defRPr sz="3544" b="1">
          <a:solidFill>
            <a:srgbClr val="FFFF00"/>
          </a:solidFill>
          <a:latin typeface="+mj-lt"/>
          <a:ea typeface="+mj-ea"/>
          <a:cs typeface="+mj-cs"/>
        </a:defRPr>
      </a:lvl1pPr>
      <a:lvl2pPr algn="ctr" rtl="0" eaLnBrk="0" fontAlgn="base" hangingPunct="0">
        <a:spcBef>
          <a:spcPct val="0"/>
        </a:spcBef>
        <a:spcAft>
          <a:spcPct val="0"/>
        </a:spcAft>
        <a:defRPr sz="3544" b="1">
          <a:solidFill>
            <a:srgbClr val="FFFF00"/>
          </a:solidFill>
          <a:latin typeface="Times New Roman" pitchFamily="18" charset="0"/>
        </a:defRPr>
      </a:lvl2pPr>
      <a:lvl3pPr algn="ctr" rtl="0" eaLnBrk="0" fontAlgn="base" hangingPunct="0">
        <a:spcBef>
          <a:spcPct val="0"/>
        </a:spcBef>
        <a:spcAft>
          <a:spcPct val="0"/>
        </a:spcAft>
        <a:defRPr sz="3544" b="1">
          <a:solidFill>
            <a:srgbClr val="FFFF00"/>
          </a:solidFill>
          <a:latin typeface="Times New Roman" pitchFamily="18" charset="0"/>
        </a:defRPr>
      </a:lvl3pPr>
      <a:lvl4pPr algn="ctr" rtl="0" eaLnBrk="0" fontAlgn="base" hangingPunct="0">
        <a:spcBef>
          <a:spcPct val="0"/>
        </a:spcBef>
        <a:spcAft>
          <a:spcPct val="0"/>
        </a:spcAft>
        <a:defRPr sz="3544" b="1">
          <a:solidFill>
            <a:srgbClr val="FFFF00"/>
          </a:solidFill>
          <a:latin typeface="Times New Roman" pitchFamily="18" charset="0"/>
        </a:defRPr>
      </a:lvl4pPr>
      <a:lvl5pPr algn="ctr" rtl="0" eaLnBrk="0" fontAlgn="base" hangingPunct="0">
        <a:spcBef>
          <a:spcPct val="0"/>
        </a:spcBef>
        <a:spcAft>
          <a:spcPct val="0"/>
        </a:spcAft>
        <a:defRPr sz="3544" b="1">
          <a:solidFill>
            <a:srgbClr val="FFFF00"/>
          </a:solidFill>
          <a:latin typeface="Times New Roman" pitchFamily="18" charset="0"/>
        </a:defRPr>
      </a:lvl5pPr>
      <a:lvl6pPr marL="369983" algn="ctr" rtl="0" eaLnBrk="0" fontAlgn="base" hangingPunct="0">
        <a:spcBef>
          <a:spcPct val="0"/>
        </a:spcBef>
        <a:spcAft>
          <a:spcPct val="0"/>
        </a:spcAft>
        <a:defRPr sz="3544" b="1">
          <a:solidFill>
            <a:srgbClr val="FFFF00"/>
          </a:solidFill>
          <a:latin typeface="Times New Roman" pitchFamily="18" charset="0"/>
        </a:defRPr>
      </a:lvl6pPr>
      <a:lvl7pPr marL="739982" algn="ctr" rtl="0" eaLnBrk="0" fontAlgn="base" hangingPunct="0">
        <a:spcBef>
          <a:spcPct val="0"/>
        </a:spcBef>
        <a:spcAft>
          <a:spcPct val="0"/>
        </a:spcAft>
        <a:defRPr sz="3544" b="1">
          <a:solidFill>
            <a:srgbClr val="FFFF00"/>
          </a:solidFill>
          <a:latin typeface="Times New Roman" pitchFamily="18" charset="0"/>
        </a:defRPr>
      </a:lvl7pPr>
      <a:lvl8pPr marL="1109971" algn="ctr" rtl="0" eaLnBrk="0" fontAlgn="base" hangingPunct="0">
        <a:spcBef>
          <a:spcPct val="0"/>
        </a:spcBef>
        <a:spcAft>
          <a:spcPct val="0"/>
        </a:spcAft>
        <a:defRPr sz="3544" b="1">
          <a:solidFill>
            <a:srgbClr val="FFFF00"/>
          </a:solidFill>
          <a:latin typeface="Times New Roman" pitchFamily="18" charset="0"/>
        </a:defRPr>
      </a:lvl8pPr>
      <a:lvl9pPr marL="1479966" algn="ctr" rtl="0" eaLnBrk="0" fontAlgn="base" hangingPunct="0">
        <a:spcBef>
          <a:spcPct val="0"/>
        </a:spcBef>
        <a:spcAft>
          <a:spcPct val="0"/>
        </a:spcAft>
        <a:defRPr sz="3544" b="1">
          <a:solidFill>
            <a:srgbClr val="FFFF00"/>
          </a:solidFill>
          <a:latin typeface="Times New Roman" pitchFamily="18" charset="0"/>
        </a:defRPr>
      </a:lvl9pPr>
    </p:titleStyle>
    <p:bodyStyle>
      <a:lvl1pPr marL="261194" indent="-261194" algn="l" rtl="0" eaLnBrk="0" fontAlgn="base" hangingPunct="0">
        <a:spcBef>
          <a:spcPct val="20000"/>
        </a:spcBef>
        <a:spcAft>
          <a:spcPct val="0"/>
        </a:spcAft>
        <a:buChar char="•"/>
        <a:defRPr sz="2700">
          <a:solidFill>
            <a:schemeClr val="bg1"/>
          </a:solidFill>
          <a:latin typeface="+mn-lt"/>
          <a:ea typeface="+mn-ea"/>
          <a:cs typeface="+mn-cs"/>
        </a:defRPr>
      </a:lvl1pPr>
      <a:lvl2pPr marL="588021" indent="-214313" algn="l" rtl="0" eaLnBrk="0" fontAlgn="base" hangingPunct="0">
        <a:spcBef>
          <a:spcPct val="20000"/>
        </a:spcBef>
        <a:spcAft>
          <a:spcPct val="0"/>
        </a:spcAft>
        <a:buChar char="–"/>
        <a:defRPr sz="2363">
          <a:solidFill>
            <a:schemeClr val="bg1"/>
          </a:solidFill>
          <a:latin typeface="+mn-lt"/>
        </a:defRPr>
      </a:lvl2pPr>
      <a:lvl3pPr marL="914847" indent="-166093" algn="l" rtl="0" eaLnBrk="0" fontAlgn="base" hangingPunct="0">
        <a:spcBef>
          <a:spcPct val="20000"/>
        </a:spcBef>
        <a:spcAft>
          <a:spcPct val="0"/>
        </a:spcAft>
        <a:buChar char="•"/>
        <a:defRPr sz="2025">
          <a:solidFill>
            <a:schemeClr val="bg1"/>
          </a:solidFill>
          <a:latin typeface="+mn-lt"/>
        </a:defRPr>
      </a:lvl3pPr>
      <a:lvl4pPr marL="1277838" indent="-166093" algn="l" rtl="0" eaLnBrk="0" fontAlgn="base" hangingPunct="0">
        <a:spcBef>
          <a:spcPct val="20000"/>
        </a:spcBef>
        <a:spcAft>
          <a:spcPct val="0"/>
        </a:spcAft>
        <a:buChar char="–"/>
        <a:defRPr sz="1688">
          <a:solidFill>
            <a:schemeClr val="bg1"/>
          </a:solidFill>
          <a:latin typeface="+mn-lt"/>
        </a:defRPr>
      </a:lvl4pPr>
      <a:lvl5pPr marL="1652885" indent="-167433" algn="l" rtl="0" eaLnBrk="0" fontAlgn="base" hangingPunct="0">
        <a:spcBef>
          <a:spcPct val="20000"/>
        </a:spcBef>
        <a:spcAft>
          <a:spcPct val="0"/>
        </a:spcAft>
        <a:buChar char="»"/>
        <a:defRPr sz="1688">
          <a:solidFill>
            <a:schemeClr val="bg1"/>
          </a:solidFill>
          <a:latin typeface="+mn-lt"/>
        </a:defRPr>
      </a:lvl5pPr>
      <a:lvl6pPr marL="2034951" indent="-186282" algn="l" rtl="0" eaLnBrk="0" fontAlgn="base" hangingPunct="0">
        <a:spcBef>
          <a:spcPct val="20000"/>
        </a:spcBef>
        <a:spcAft>
          <a:spcPct val="0"/>
        </a:spcAft>
        <a:buChar char="»"/>
        <a:defRPr sz="1688">
          <a:solidFill>
            <a:schemeClr val="bg1"/>
          </a:solidFill>
          <a:latin typeface="+mn-lt"/>
        </a:defRPr>
      </a:lvl6pPr>
      <a:lvl7pPr marL="2404938" indent="-186282" algn="l" rtl="0" eaLnBrk="0" fontAlgn="base" hangingPunct="0">
        <a:spcBef>
          <a:spcPct val="20000"/>
        </a:spcBef>
        <a:spcAft>
          <a:spcPct val="0"/>
        </a:spcAft>
        <a:buChar char="»"/>
        <a:defRPr sz="1688">
          <a:solidFill>
            <a:schemeClr val="bg1"/>
          </a:solidFill>
          <a:latin typeface="+mn-lt"/>
        </a:defRPr>
      </a:lvl7pPr>
      <a:lvl8pPr marL="2774934" indent="-186282" algn="l" rtl="0" eaLnBrk="0" fontAlgn="base" hangingPunct="0">
        <a:spcBef>
          <a:spcPct val="20000"/>
        </a:spcBef>
        <a:spcAft>
          <a:spcPct val="0"/>
        </a:spcAft>
        <a:buChar char="»"/>
        <a:defRPr sz="1688">
          <a:solidFill>
            <a:schemeClr val="bg1"/>
          </a:solidFill>
          <a:latin typeface="+mn-lt"/>
        </a:defRPr>
      </a:lvl8pPr>
      <a:lvl9pPr marL="3144916" indent="-186282" algn="l" rtl="0" eaLnBrk="0" fontAlgn="base" hangingPunct="0">
        <a:spcBef>
          <a:spcPct val="20000"/>
        </a:spcBef>
        <a:spcAft>
          <a:spcPct val="0"/>
        </a:spcAft>
        <a:buChar char="»"/>
        <a:defRPr sz="1688">
          <a:solidFill>
            <a:schemeClr val="bg1"/>
          </a:solidFill>
          <a:latin typeface="+mn-lt"/>
        </a:defRPr>
      </a:lvl9pPr>
    </p:bodyStyle>
    <p:otherStyle>
      <a:defPPr>
        <a:defRPr lang="en-US"/>
      </a:defPPr>
      <a:lvl1pPr marL="0" algn="l" defTabSz="739982" rtl="0" eaLnBrk="1" latinLnBrk="0" hangingPunct="1">
        <a:defRPr sz="1519" kern="1200">
          <a:solidFill>
            <a:schemeClr val="tx1"/>
          </a:solidFill>
          <a:latin typeface="+mn-lt"/>
          <a:ea typeface="+mn-ea"/>
          <a:cs typeface="+mn-cs"/>
        </a:defRPr>
      </a:lvl1pPr>
      <a:lvl2pPr marL="369983" algn="l" defTabSz="739982" rtl="0" eaLnBrk="1" latinLnBrk="0" hangingPunct="1">
        <a:defRPr sz="1519" kern="1200">
          <a:solidFill>
            <a:schemeClr val="tx1"/>
          </a:solidFill>
          <a:latin typeface="+mn-lt"/>
          <a:ea typeface="+mn-ea"/>
          <a:cs typeface="+mn-cs"/>
        </a:defRPr>
      </a:lvl2pPr>
      <a:lvl3pPr marL="739982" algn="l" defTabSz="739982" rtl="0" eaLnBrk="1" latinLnBrk="0" hangingPunct="1">
        <a:defRPr sz="1519" kern="1200">
          <a:solidFill>
            <a:schemeClr val="tx1"/>
          </a:solidFill>
          <a:latin typeface="+mn-lt"/>
          <a:ea typeface="+mn-ea"/>
          <a:cs typeface="+mn-cs"/>
        </a:defRPr>
      </a:lvl3pPr>
      <a:lvl4pPr marL="1109971" algn="l" defTabSz="739982" rtl="0" eaLnBrk="1" latinLnBrk="0" hangingPunct="1">
        <a:defRPr sz="1519" kern="1200">
          <a:solidFill>
            <a:schemeClr val="tx1"/>
          </a:solidFill>
          <a:latin typeface="+mn-lt"/>
          <a:ea typeface="+mn-ea"/>
          <a:cs typeface="+mn-cs"/>
        </a:defRPr>
      </a:lvl4pPr>
      <a:lvl5pPr marL="1479966" algn="l" defTabSz="739982" rtl="0" eaLnBrk="1" latinLnBrk="0" hangingPunct="1">
        <a:defRPr sz="1519" kern="1200">
          <a:solidFill>
            <a:schemeClr val="tx1"/>
          </a:solidFill>
          <a:latin typeface="+mn-lt"/>
          <a:ea typeface="+mn-ea"/>
          <a:cs typeface="+mn-cs"/>
        </a:defRPr>
      </a:lvl5pPr>
      <a:lvl6pPr marL="1849957" algn="l" defTabSz="739982" rtl="0" eaLnBrk="1" latinLnBrk="0" hangingPunct="1">
        <a:defRPr sz="1519" kern="1200">
          <a:solidFill>
            <a:schemeClr val="tx1"/>
          </a:solidFill>
          <a:latin typeface="+mn-lt"/>
          <a:ea typeface="+mn-ea"/>
          <a:cs typeface="+mn-cs"/>
        </a:defRPr>
      </a:lvl6pPr>
      <a:lvl7pPr marL="2219946" algn="l" defTabSz="739982" rtl="0" eaLnBrk="1" latinLnBrk="0" hangingPunct="1">
        <a:defRPr sz="1519" kern="1200">
          <a:solidFill>
            <a:schemeClr val="tx1"/>
          </a:solidFill>
          <a:latin typeface="+mn-lt"/>
          <a:ea typeface="+mn-ea"/>
          <a:cs typeface="+mn-cs"/>
        </a:defRPr>
      </a:lvl7pPr>
      <a:lvl8pPr marL="2589932" algn="l" defTabSz="739982" rtl="0" eaLnBrk="1" latinLnBrk="0" hangingPunct="1">
        <a:defRPr sz="1519" kern="1200">
          <a:solidFill>
            <a:schemeClr val="tx1"/>
          </a:solidFill>
          <a:latin typeface="+mn-lt"/>
          <a:ea typeface="+mn-ea"/>
          <a:cs typeface="+mn-cs"/>
        </a:defRPr>
      </a:lvl8pPr>
      <a:lvl9pPr marL="2959919" algn="l" defTabSz="739982" rtl="0" eaLnBrk="1" latinLnBrk="0" hangingPunct="1">
        <a:defRPr sz="1519"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07231" y="365127"/>
            <a:ext cx="8872538"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07231" y="1825625"/>
            <a:ext cx="8872538"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07231" y="6356352"/>
            <a:ext cx="2314575"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A03488AA-19C0-407C-9578-E833DBED4E34}" type="datetimeFigureOut">
              <a:rPr kumimoji="0" lang="en-US" sz="1200" b="1" i="0" u="none" strike="noStrike" kern="1200" cap="none" spc="0" normalizeH="0" baseline="0" noProof="0" smtClean="0">
                <a:ln>
                  <a:noFill/>
                </a:ln>
                <a:solidFill>
                  <a:prstClr val="black">
                    <a:tint val="75000"/>
                  </a:prstClr>
                </a:solidFill>
                <a:effectLst/>
                <a:uLnTx/>
                <a:uFillTx/>
                <a:latin typeface="Times New Roman" pitchFamily="18" charset="0"/>
                <a:ea typeface="+mn-ea"/>
                <a:cs typeface="Arial"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12/12/2023</a:t>
            </a:fld>
            <a:endPar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Arial" pitchFamily="34" charset="0"/>
            </a:endParaRPr>
          </a:p>
        </p:txBody>
      </p:sp>
      <p:sp>
        <p:nvSpPr>
          <p:cNvPr id="5" name="Footer Placeholder 4"/>
          <p:cNvSpPr>
            <a:spLocks noGrp="1"/>
          </p:cNvSpPr>
          <p:nvPr>
            <p:ph type="ftr" sz="quarter" idx="3"/>
          </p:nvPr>
        </p:nvSpPr>
        <p:spPr>
          <a:xfrm>
            <a:off x="3407569" y="6356352"/>
            <a:ext cx="347186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Arial" pitchFamily="34" charset="0"/>
            </a:endParaRPr>
          </a:p>
        </p:txBody>
      </p:sp>
      <p:sp>
        <p:nvSpPr>
          <p:cNvPr id="6" name="Slide Number Placeholder 5"/>
          <p:cNvSpPr>
            <a:spLocks noGrp="1"/>
          </p:cNvSpPr>
          <p:nvPr>
            <p:ph type="sldNum" sz="quarter" idx="4"/>
          </p:nvPr>
        </p:nvSpPr>
        <p:spPr>
          <a:xfrm>
            <a:off x="7265194" y="6356352"/>
            <a:ext cx="2314575"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7E44849-F3C4-4CD9-931D-54FA878AF23D}" type="slidenum">
              <a:rPr kumimoji="0" lang="en-US" sz="1200" b="1" i="0" u="none" strike="noStrike" kern="1200" cap="none" spc="0" normalizeH="0" baseline="0" noProof="0" smtClean="0">
                <a:ln>
                  <a:noFill/>
                </a:ln>
                <a:solidFill>
                  <a:prstClr val="black">
                    <a:tint val="75000"/>
                  </a:prstClr>
                </a:solidFill>
                <a:effectLst/>
                <a:uLnTx/>
                <a:uFillTx/>
                <a:latin typeface="Times New Roman" pitchFamily="18"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1" i="0" u="none" strike="noStrike" kern="1200" cap="none" spc="0" normalizeH="0" baseline="0" noProof="0">
              <a:ln>
                <a:noFill/>
              </a:ln>
              <a:solidFill>
                <a:prstClr val="black">
                  <a:tint val="75000"/>
                </a:prstClr>
              </a:solidFill>
              <a:effectLst/>
              <a:uLnTx/>
              <a:uFillTx/>
              <a:latin typeface="Times New Roman" pitchFamily="18" charset="0"/>
              <a:ea typeface="+mn-ea"/>
              <a:cs typeface="Arial" pitchFamily="34" charset="0"/>
            </a:endParaRPr>
          </a:p>
        </p:txBody>
      </p:sp>
    </p:spTree>
    <p:extLst>
      <p:ext uri="{BB962C8B-B14F-4D97-AF65-F5344CB8AC3E}">
        <p14:creationId xmlns:p14="http://schemas.microsoft.com/office/powerpoint/2010/main" val="1864074532"/>
      </p:ext>
    </p:extLst>
  </p:cSld>
  <p:clrMap bg1="lt1" tx1="dk1" bg2="lt2" tx2="dk2" accent1="accent1" accent2="accent2" accent3="accent3" accent4="accent4" accent5="accent5" accent6="accent6" hlink="hlink" folHlink="folHlink"/>
  <p:sldLayoutIdLst>
    <p:sldLayoutId id="2147484144" r:id="rId1"/>
    <p:sldLayoutId id="2147484145" r:id="rId2"/>
    <p:sldLayoutId id="2147484146" r:id="rId3"/>
    <p:sldLayoutId id="2147484147" r:id="rId4"/>
    <p:sldLayoutId id="2147484148" r:id="rId5"/>
    <p:sldLayoutId id="2147484149" r:id="rId6"/>
    <p:sldLayoutId id="2147484150" r:id="rId7"/>
    <p:sldLayoutId id="2147484151" r:id="rId8"/>
    <p:sldLayoutId id="2147484152" r:id="rId9"/>
    <p:sldLayoutId id="2147484153" r:id="rId10"/>
    <p:sldLayoutId id="214748415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99">
                <a:gamma/>
                <a:shade val="25882"/>
                <a:invGamma/>
              </a:srgbClr>
            </a:gs>
            <a:gs pos="50000">
              <a:srgbClr val="000099"/>
            </a:gs>
            <a:gs pos="100000">
              <a:srgbClr val="000099">
                <a:gamma/>
                <a:shade val="25882"/>
                <a:invGamma/>
              </a:srgbClr>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71525" y="609600"/>
            <a:ext cx="874395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68" tIns="45628" rIns="91268" bIns="45628" numCol="1" anchor="ctr" anchorCtr="0" compatLnSpc="1">
            <a:prstTxWarp prst="textNoShape">
              <a:avLst/>
            </a:prstTxWarp>
          </a:bodyPr>
          <a:lstStyle/>
          <a:p>
            <a:pPr lvl="0"/>
            <a:endParaRPr lang="en-US" altLang="en-US"/>
          </a:p>
        </p:txBody>
      </p:sp>
      <p:sp>
        <p:nvSpPr>
          <p:cNvPr id="1027" name="Rectangle 3"/>
          <p:cNvSpPr>
            <a:spLocks noGrp="1" noChangeArrowheads="1"/>
          </p:cNvSpPr>
          <p:nvPr>
            <p:ph type="body" idx="1"/>
          </p:nvPr>
        </p:nvSpPr>
        <p:spPr bwMode="auto">
          <a:xfrm>
            <a:off x="771525" y="1981200"/>
            <a:ext cx="87439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68" tIns="45628" rIns="91268" bIns="4562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542466622"/>
      </p:ext>
    </p:extLst>
  </p:cSld>
  <p:clrMap bg1="lt1" tx1="dk1" bg2="lt2" tx2="dk2" accent1="accent1" accent2="accent2" accent3="accent3" accent4="accent4" accent5="accent5" accent6="accent6" hlink="hlink" folHlink="folHlink"/>
  <p:sldLayoutIdLst>
    <p:sldLayoutId id="2147484156" r:id="rId1"/>
    <p:sldLayoutId id="2147484157" r:id="rId2"/>
    <p:sldLayoutId id="2147484158" r:id="rId3"/>
    <p:sldLayoutId id="2147484159" r:id="rId4"/>
    <p:sldLayoutId id="2147484160" r:id="rId5"/>
    <p:sldLayoutId id="2147484161" r:id="rId6"/>
    <p:sldLayoutId id="2147484162" r:id="rId7"/>
    <p:sldLayoutId id="2147484163" r:id="rId8"/>
    <p:sldLayoutId id="2147484164" r:id="rId9"/>
    <p:sldLayoutId id="2147484165" r:id="rId10"/>
    <p:sldLayoutId id="2147484166" r:id="rId11"/>
    <p:sldLayoutId id="2147484167" r:id="rId12"/>
  </p:sldLayoutIdLst>
  <p:transition/>
  <p:txStyles>
    <p:titleStyle>
      <a:lvl1pPr algn="ctr" rtl="0" eaLnBrk="0" fontAlgn="base" hangingPunct="0">
        <a:spcBef>
          <a:spcPct val="0"/>
        </a:spcBef>
        <a:spcAft>
          <a:spcPct val="0"/>
        </a:spcAft>
        <a:defRPr sz="4200" b="1">
          <a:solidFill>
            <a:srgbClr val="FFFF00"/>
          </a:solidFill>
          <a:latin typeface="+mj-lt"/>
          <a:ea typeface="+mj-ea"/>
          <a:cs typeface="+mj-cs"/>
        </a:defRPr>
      </a:lvl1pPr>
      <a:lvl2pPr algn="ctr" rtl="0" eaLnBrk="0" fontAlgn="base" hangingPunct="0">
        <a:spcBef>
          <a:spcPct val="0"/>
        </a:spcBef>
        <a:spcAft>
          <a:spcPct val="0"/>
        </a:spcAft>
        <a:defRPr sz="4200" b="1">
          <a:solidFill>
            <a:srgbClr val="FFFF00"/>
          </a:solidFill>
          <a:latin typeface="Times New Roman" pitchFamily="18" charset="0"/>
        </a:defRPr>
      </a:lvl2pPr>
      <a:lvl3pPr algn="ctr" rtl="0" eaLnBrk="0" fontAlgn="base" hangingPunct="0">
        <a:spcBef>
          <a:spcPct val="0"/>
        </a:spcBef>
        <a:spcAft>
          <a:spcPct val="0"/>
        </a:spcAft>
        <a:defRPr sz="4200" b="1">
          <a:solidFill>
            <a:srgbClr val="FFFF00"/>
          </a:solidFill>
          <a:latin typeface="Times New Roman" pitchFamily="18" charset="0"/>
        </a:defRPr>
      </a:lvl3pPr>
      <a:lvl4pPr algn="ctr" rtl="0" eaLnBrk="0" fontAlgn="base" hangingPunct="0">
        <a:spcBef>
          <a:spcPct val="0"/>
        </a:spcBef>
        <a:spcAft>
          <a:spcPct val="0"/>
        </a:spcAft>
        <a:defRPr sz="4200" b="1">
          <a:solidFill>
            <a:srgbClr val="FFFF00"/>
          </a:solidFill>
          <a:latin typeface="Times New Roman" pitchFamily="18" charset="0"/>
        </a:defRPr>
      </a:lvl4pPr>
      <a:lvl5pPr algn="ctr" rtl="0" eaLnBrk="0" fontAlgn="base" hangingPunct="0">
        <a:spcBef>
          <a:spcPct val="0"/>
        </a:spcBef>
        <a:spcAft>
          <a:spcPct val="0"/>
        </a:spcAft>
        <a:defRPr sz="4200" b="1">
          <a:solidFill>
            <a:srgbClr val="FFFF00"/>
          </a:solidFill>
          <a:latin typeface="Times New Roman" pitchFamily="18" charset="0"/>
        </a:defRPr>
      </a:lvl5pPr>
      <a:lvl6pPr marL="456364" algn="ctr" rtl="0" eaLnBrk="0" fontAlgn="base" hangingPunct="0">
        <a:spcBef>
          <a:spcPct val="0"/>
        </a:spcBef>
        <a:spcAft>
          <a:spcPct val="0"/>
        </a:spcAft>
        <a:defRPr sz="4200" b="1">
          <a:solidFill>
            <a:srgbClr val="FFFF00"/>
          </a:solidFill>
          <a:latin typeface="Times New Roman" pitchFamily="18" charset="0"/>
        </a:defRPr>
      </a:lvl6pPr>
      <a:lvl7pPr marL="912725" algn="ctr" rtl="0" eaLnBrk="0" fontAlgn="base" hangingPunct="0">
        <a:spcBef>
          <a:spcPct val="0"/>
        </a:spcBef>
        <a:spcAft>
          <a:spcPct val="0"/>
        </a:spcAft>
        <a:defRPr sz="4200" b="1">
          <a:solidFill>
            <a:srgbClr val="FFFF00"/>
          </a:solidFill>
          <a:latin typeface="Times New Roman" pitchFamily="18" charset="0"/>
        </a:defRPr>
      </a:lvl7pPr>
      <a:lvl8pPr marL="1369084" algn="ctr" rtl="0" eaLnBrk="0" fontAlgn="base" hangingPunct="0">
        <a:spcBef>
          <a:spcPct val="0"/>
        </a:spcBef>
        <a:spcAft>
          <a:spcPct val="0"/>
        </a:spcAft>
        <a:defRPr sz="4200" b="1">
          <a:solidFill>
            <a:srgbClr val="FFFF00"/>
          </a:solidFill>
          <a:latin typeface="Times New Roman" pitchFamily="18" charset="0"/>
        </a:defRPr>
      </a:lvl8pPr>
      <a:lvl9pPr marL="1825438" algn="ctr" rtl="0" eaLnBrk="0" fontAlgn="base" hangingPunct="0">
        <a:spcBef>
          <a:spcPct val="0"/>
        </a:spcBef>
        <a:spcAft>
          <a:spcPct val="0"/>
        </a:spcAft>
        <a:defRPr sz="4200" b="1">
          <a:solidFill>
            <a:srgbClr val="FFFF00"/>
          </a:solidFill>
          <a:latin typeface="Times New Roman" pitchFamily="18" charset="0"/>
        </a:defRPr>
      </a:lvl9pPr>
    </p:titleStyle>
    <p:bodyStyle>
      <a:lvl1pPr marL="342270" indent="-342270" algn="l" rtl="0" eaLnBrk="0" fontAlgn="base" hangingPunct="0">
        <a:spcBef>
          <a:spcPct val="20000"/>
        </a:spcBef>
        <a:spcAft>
          <a:spcPct val="0"/>
        </a:spcAft>
        <a:buChar char="•"/>
        <a:defRPr sz="3200">
          <a:solidFill>
            <a:schemeClr val="bg1"/>
          </a:solidFill>
          <a:latin typeface="+mn-lt"/>
          <a:ea typeface="+mn-ea"/>
          <a:cs typeface="+mn-cs"/>
        </a:defRPr>
      </a:lvl1pPr>
      <a:lvl2pPr marL="741583" indent="-285222" algn="l" rtl="0" eaLnBrk="0" fontAlgn="base" hangingPunct="0">
        <a:spcBef>
          <a:spcPct val="20000"/>
        </a:spcBef>
        <a:spcAft>
          <a:spcPct val="0"/>
        </a:spcAft>
        <a:buChar char="–"/>
        <a:defRPr sz="2800">
          <a:solidFill>
            <a:schemeClr val="bg1"/>
          </a:solidFill>
          <a:latin typeface="+mn-lt"/>
        </a:defRPr>
      </a:lvl2pPr>
      <a:lvl3pPr marL="1140899" indent="-228181" algn="l" rtl="0" eaLnBrk="0" fontAlgn="base" hangingPunct="0">
        <a:spcBef>
          <a:spcPct val="20000"/>
        </a:spcBef>
        <a:spcAft>
          <a:spcPct val="0"/>
        </a:spcAft>
        <a:buChar char="•"/>
        <a:defRPr sz="2400">
          <a:solidFill>
            <a:schemeClr val="bg1"/>
          </a:solidFill>
          <a:latin typeface="+mn-lt"/>
        </a:defRPr>
      </a:lvl3pPr>
      <a:lvl4pPr marL="1597258" indent="-228181" algn="l" rtl="0" eaLnBrk="0" fontAlgn="base" hangingPunct="0">
        <a:spcBef>
          <a:spcPct val="20000"/>
        </a:spcBef>
        <a:spcAft>
          <a:spcPct val="0"/>
        </a:spcAft>
        <a:buChar char="–"/>
        <a:defRPr sz="2000">
          <a:solidFill>
            <a:schemeClr val="bg1"/>
          </a:solidFill>
          <a:latin typeface="+mn-lt"/>
        </a:defRPr>
      </a:lvl4pPr>
      <a:lvl5pPr marL="2053624" indent="-229766" algn="l" rtl="0" eaLnBrk="0" fontAlgn="base" hangingPunct="0">
        <a:spcBef>
          <a:spcPct val="20000"/>
        </a:spcBef>
        <a:spcAft>
          <a:spcPct val="0"/>
        </a:spcAft>
        <a:buChar char="»"/>
        <a:defRPr sz="2000">
          <a:solidFill>
            <a:schemeClr val="bg1"/>
          </a:solidFill>
          <a:latin typeface="+mn-lt"/>
        </a:defRPr>
      </a:lvl5pPr>
      <a:lvl6pPr marL="2509978" indent="-229766" algn="l" rtl="0" eaLnBrk="0" fontAlgn="base" hangingPunct="0">
        <a:spcBef>
          <a:spcPct val="20000"/>
        </a:spcBef>
        <a:spcAft>
          <a:spcPct val="0"/>
        </a:spcAft>
        <a:buChar char="»"/>
        <a:defRPr sz="2000">
          <a:solidFill>
            <a:schemeClr val="bg1"/>
          </a:solidFill>
          <a:latin typeface="+mn-lt"/>
        </a:defRPr>
      </a:lvl6pPr>
      <a:lvl7pPr marL="2966335" indent="-229766" algn="l" rtl="0" eaLnBrk="0" fontAlgn="base" hangingPunct="0">
        <a:spcBef>
          <a:spcPct val="20000"/>
        </a:spcBef>
        <a:spcAft>
          <a:spcPct val="0"/>
        </a:spcAft>
        <a:buChar char="»"/>
        <a:defRPr sz="2000">
          <a:solidFill>
            <a:schemeClr val="bg1"/>
          </a:solidFill>
          <a:latin typeface="+mn-lt"/>
        </a:defRPr>
      </a:lvl7pPr>
      <a:lvl8pPr marL="3422696" indent="-229766" algn="l" rtl="0" eaLnBrk="0" fontAlgn="base" hangingPunct="0">
        <a:spcBef>
          <a:spcPct val="20000"/>
        </a:spcBef>
        <a:spcAft>
          <a:spcPct val="0"/>
        </a:spcAft>
        <a:buChar char="»"/>
        <a:defRPr sz="2000">
          <a:solidFill>
            <a:schemeClr val="bg1"/>
          </a:solidFill>
          <a:latin typeface="+mn-lt"/>
        </a:defRPr>
      </a:lvl8pPr>
      <a:lvl9pPr marL="3879050" indent="-229766" algn="l" rtl="0" eaLnBrk="0" fontAlgn="base" hangingPunct="0">
        <a:spcBef>
          <a:spcPct val="20000"/>
        </a:spcBef>
        <a:spcAft>
          <a:spcPct val="0"/>
        </a:spcAft>
        <a:buChar char="»"/>
        <a:defRPr sz="2000">
          <a:solidFill>
            <a:schemeClr val="bg1"/>
          </a:solidFill>
          <a:latin typeface="+mn-lt"/>
        </a:defRPr>
      </a:lvl9pPr>
    </p:bodyStyle>
    <p:otherStyle>
      <a:defPPr>
        <a:defRPr lang="en-US"/>
      </a:defPPr>
      <a:lvl1pPr marL="0" algn="l" defTabSz="912725" rtl="0" eaLnBrk="1" latinLnBrk="0" hangingPunct="1">
        <a:defRPr sz="1800" kern="1200">
          <a:solidFill>
            <a:schemeClr val="tx1"/>
          </a:solidFill>
          <a:latin typeface="+mn-lt"/>
          <a:ea typeface="+mn-ea"/>
          <a:cs typeface="+mn-cs"/>
        </a:defRPr>
      </a:lvl1pPr>
      <a:lvl2pPr marL="456364" algn="l" defTabSz="912725" rtl="0" eaLnBrk="1" latinLnBrk="0" hangingPunct="1">
        <a:defRPr sz="1800" kern="1200">
          <a:solidFill>
            <a:schemeClr val="tx1"/>
          </a:solidFill>
          <a:latin typeface="+mn-lt"/>
          <a:ea typeface="+mn-ea"/>
          <a:cs typeface="+mn-cs"/>
        </a:defRPr>
      </a:lvl2pPr>
      <a:lvl3pPr marL="912725" algn="l" defTabSz="912725" rtl="0" eaLnBrk="1" latinLnBrk="0" hangingPunct="1">
        <a:defRPr sz="1800" kern="1200">
          <a:solidFill>
            <a:schemeClr val="tx1"/>
          </a:solidFill>
          <a:latin typeface="+mn-lt"/>
          <a:ea typeface="+mn-ea"/>
          <a:cs typeface="+mn-cs"/>
        </a:defRPr>
      </a:lvl3pPr>
      <a:lvl4pPr marL="1369084" algn="l" defTabSz="912725" rtl="0" eaLnBrk="1" latinLnBrk="0" hangingPunct="1">
        <a:defRPr sz="1800" kern="1200">
          <a:solidFill>
            <a:schemeClr val="tx1"/>
          </a:solidFill>
          <a:latin typeface="+mn-lt"/>
          <a:ea typeface="+mn-ea"/>
          <a:cs typeface="+mn-cs"/>
        </a:defRPr>
      </a:lvl4pPr>
      <a:lvl5pPr marL="1825438" algn="l" defTabSz="912725" rtl="0" eaLnBrk="1" latinLnBrk="0" hangingPunct="1">
        <a:defRPr sz="1800" kern="1200">
          <a:solidFill>
            <a:schemeClr val="tx1"/>
          </a:solidFill>
          <a:latin typeface="+mn-lt"/>
          <a:ea typeface="+mn-ea"/>
          <a:cs typeface="+mn-cs"/>
        </a:defRPr>
      </a:lvl5pPr>
      <a:lvl6pPr marL="2281798" algn="l" defTabSz="912725" rtl="0" eaLnBrk="1" latinLnBrk="0" hangingPunct="1">
        <a:defRPr sz="1800" kern="1200">
          <a:solidFill>
            <a:schemeClr val="tx1"/>
          </a:solidFill>
          <a:latin typeface="+mn-lt"/>
          <a:ea typeface="+mn-ea"/>
          <a:cs typeface="+mn-cs"/>
        </a:defRPr>
      </a:lvl6pPr>
      <a:lvl7pPr marL="2738156" algn="l" defTabSz="912725" rtl="0" eaLnBrk="1" latinLnBrk="0" hangingPunct="1">
        <a:defRPr sz="1800" kern="1200">
          <a:solidFill>
            <a:schemeClr val="tx1"/>
          </a:solidFill>
          <a:latin typeface="+mn-lt"/>
          <a:ea typeface="+mn-ea"/>
          <a:cs typeface="+mn-cs"/>
        </a:defRPr>
      </a:lvl7pPr>
      <a:lvl8pPr marL="3194513" algn="l" defTabSz="912725" rtl="0" eaLnBrk="1" latinLnBrk="0" hangingPunct="1">
        <a:defRPr sz="1800" kern="1200">
          <a:solidFill>
            <a:schemeClr val="tx1"/>
          </a:solidFill>
          <a:latin typeface="+mn-lt"/>
          <a:ea typeface="+mn-ea"/>
          <a:cs typeface="+mn-cs"/>
        </a:defRPr>
      </a:lvl8pPr>
      <a:lvl9pPr marL="3650876" algn="l" defTabSz="912725"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99">
                <a:gamma/>
                <a:shade val="25882"/>
                <a:invGamma/>
              </a:srgbClr>
            </a:gs>
            <a:gs pos="50000">
              <a:srgbClr val="000099"/>
            </a:gs>
            <a:gs pos="100000">
              <a:srgbClr val="000099">
                <a:gamma/>
                <a:shade val="25882"/>
                <a:invGamma/>
              </a:srgbClr>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71525" y="609600"/>
            <a:ext cx="874395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70" tIns="45642" rIns="91270" bIns="45642" numCol="1" anchor="ctr" anchorCtr="0" compatLnSpc="1">
            <a:prstTxWarp prst="textNoShape">
              <a:avLst/>
            </a:prstTxWarp>
          </a:bodyPr>
          <a:lstStyle/>
          <a:p>
            <a:pPr lvl="0"/>
            <a:endParaRPr lang="en-US"/>
          </a:p>
        </p:txBody>
      </p:sp>
      <p:sp>
        <p:nvSpPr>
          <p:cNvPr id="1027" name="Rectangle 3"/>
          <p:cNvSpPr>
            <a:spLocks noGrp="1" noChangeArrowheads="1"/>
          </p:cNvSpPr>
          <p:nvPr>
            <p:ph type="body" idx="1"/>
          </p:nvPr>
        </p:nvSpPr>
        <p:spPr bwMode="auto">
          <a:xfrm>
            <a:off x="771525" y="1981200"/>
            <a:ext cx="87439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70" tIns="45642" rIns="91270" bIns="4564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4603920"/>
      </p:ext>
    </p:extLst>
  </p:cSld>
  <p:clrMap bg1="lt1" tx1="dk1" bg2="lt2" tx2="dk2" accent1="accent1" accent2="accent2" accent3="accent3" accent4="accent4" accent5="accent5" accent6="accent6" hlink="hlink" folHlink="folHlink"/>
  <p:sldLayoutIdLst>
    <p:sldLayoutId id="2147484169" r:id="rId1"/>
    <p:sldLayoutId id="2147484170" r:id="rId2"/>
    <p:sldLayoutId id="2147484171" r:id="rId3"/>
    <p:sldLayoutId id="2147484172" r:id="rId4"/>
    <p:sldLayoutId id="2147484173" r:id="rId5"/>
    <p:sldLayoutId id="2147484174" r:id="rId6"/>
    <p:sldLayoutId id="2147484175" r:id="rId7"/>
    <p:sldLayoutId id="2147484176" r:id="rId8"/>
    <p:sldLayoutId id="2147484177" r:id="rId9"/>
    <p:sldLayoutId id="2147484178" r:id="rId10"/>
    <p:sldLayoutId id="2147484179" r:id="rId11"/>
    <p:sldLayoutId id="2147484180" r:id="rId12"/>
    <p:sldLayoutId id="2147484181" r:id="rId13"/>
  </p:sldLayoutIdLst>
  <p:transition/>
  <p:txStyles>
    <p:titleStyle>
      <a:lvl1pPr algn="ctr" rtl="0" eaLnBrk="1" fontAlgn="base" hangingPunct="1">
        <a:spcBef>
          <a:spcPct val="0"/>
        </a:spcBef>
        <a:spcAft>
          <a:spcPct val="0"/>
        </a:spcAft>
        <a:defRPr sz="4725" b="1">
          <a:solidFill>
            <a:srgbClr val="FFFF00"/>
          </a:solidFill>
          <a:latin typeface="+mj-lt"/>
          <a:ea typeface="+mj-ea"/>
          <a:cs typeface="+mj-cs"/>
        </a:defRPr>
      </a:lvl1pPr>
      <a:lvl2pPr algn="ctr" rtl="0" eaLnBrk="1" fontAlgn="base" hangingPunct="1">
        <a:spcBef>
          <a:spcPct val="0"/>
        </a:spcBef>
        <a:spcAft>
          <a:spcPct val="0"/>
        </a:spcAft>
        <a:defRPr sz="4725" b="1">
          <a:solidFill>
            <a:srgbClr val="FFFF00"/>
          </a:solidFill>
          <a:latin typeface="Times New Roman" pitchFamily="18" charset="0"/>
        </a:defRPr>
      </a:lvl2pPr>
      <a:lvl3pPr algn="ctr" rtl="0" eaLnBrk="1" fontAlgn="base" hangingPunct="1">
        <a:spcBef>
          <a:spcPct val="0"/>
        </a:spcBef>
        <a:spcAft>
          <a:spcPct val="0"/>
        </a:spcAft>
        <a:defRPr sz="4725" b="1">
          <a:solidFill>
            <a:srgbClr val="FFFF00"/>
          </a:solidFill>
          <a:latin typeface="Times New Roman" pitchFamily="18" charset="0"/>
        </a:defRPr>
      </a:lvl3pPr>
      <a:lvl4pPr algn="ctr" rtl="0" eaLnBrk="1" fontAlgn="base" hangingPunct="1">
        <a:spcBef>
          <a:spcPct val="0"/>
        </a:spcBef>
        <a:spcAft>
          <a:spcPct val="0"/>
        </a:spcAft>
        <a:defRPr sz="4725" b="1">
          <a:solidFill>
            <a:srgbClr val="FFFF00"/>
          </a:solidFill>
          <a:latin typeface="Times New Roman" pitchFamily="18" charset="0"/>
        </a:defRPr>
      </a:lvl4pPr>
      <a:lvl5pPr algn="ctr" rtl="0" eaLnBrk="1" fontAlgn="base" hangingPunct="1">
        <a:spcBef>
          <a:spcPct val="0"/>
        </a:spcBef>
        <a:spcAft>
          <a:spcPct val="0"/>
        </a:spcAft>
        <a:defRPr sz="4725" b="1">
          <a:solidFill>
            <a:srgbClr val="FFFF00"/>
          </a:solidFill>
          <a:latin typeface="Times New Roman" pitchFamily="18" charset="0"/>
        </a:defRPr>
      </a:lvl5pPr>
      <a:lvl6pPr marL="513442" algn="ctr" rtl="0" eaLnBrk="1" fontAlgn="base" hangingPunct="1">
        <a:spcBef>
          <a:spcPct val="0"/>
        </a:spcBef>
        <a:spcAft>
          <a:spcPct val="0"/>
        </a:spcAft>
        <a:defRPr sz="4725" b="1">
          <a:solidFill>
            <a:srgbClr val="FFFF00"/>
          </a:solidFill>
          <a:latin typeface="Times New Roman" pitchFamily="18" charset="0"/>
        </a:defRPr>
      </a:lvl6pPr>
      <a:lvl7pPr marL="1026885" algn="ctr" rtl="0" eaLnBrk="1" fontAlgn="base" hangingPunct="1">
        <a:spcBef>
          <a:spcPct val="0"/>
        </a:spcBef>
        <a:spcAft>
          <a:spcPct val="0"/>
        </a:spcAft>
        <a:defRPr sz="4725" b="1">
          <a:solidFill>
            <a:srgbClr val="FFFF00"/>
          </a:solidFill>
          <a:latin typeface="Times New Roman" pitchFamily="18" charset="0"/>
        </a:defRPr>
      </a:lvl7pPr>
      <a:lvl8pPr marL="1540328" algn="ctr" rtl="0" eaLnBrk="1" fontAlgn="base" hangingPunct="1">
        <a:spcBef>
          <a:spcPct val="0"/>
        </a:spcBef>
        <a:spcAft>
          <a:spcPct val="0"/>
        </a:spcAft>
        <a:defRPr sz="4725" b="1">
          <a:solidFill>
            <a:srgbClr val="FFFF00"/>
          </a:solidFill>
          <a:latin typeface="Times New Roman" pitchFamily="18" charset="0"/>
        </a:defRPr>
      </a:lvl8pPr>
      <a:lvl9pPr marL="2053787" algn="ctr" rtl="0" eaLnBrk="1" fontAlgn="base" hangingPunct="1">
        <a:spcBef>
          <a:spcPct val="0"/>
        </a:spcBef>
        <a:spcAft>
          <a:spcPct val="0"/>
        </a:spcAft>
        <a:defRPr sz="4725" b="1">
          <a:solidFill>
            <a:srgbClr val="FFFF00"/>
          </a:solidFill>
          <a:latin typeface="Times New Roman" pitchFamily="18" charset="0"/>
        </a:defRPr>
      </a:lvl9pPr>
    </p:titleStyle>
    <p:bodyStyle>
      <a:lvl1pPr marL="385082" indent="-385082" algn="l" rtl="0" eaLnBrk="1" fontAlgn="base" hangingPunct="1">
        <a:spcBef>
          <a:spcPct val="20000"/>
        </a:spcBef>
        <a:spcAft>
          <a:spcPct val="0"/>
        </a:spcAft>
        <a:buChar char="•"/>
        <a:defRPr sz="3600">
          <a:solidFill>
            <a:schemeClr val="bg1"/>
          </a:solidFill>
          <a:latin typeface="+mn-lt"/>
          <a:ea typeface="+mn-ea"/>
          <a:cs typeface="+mn-cs"/>
        </a:defRPr>
      </a:lvl1pPr>
      <a:lvl2pPr marL="834334" indent="-320912" algn="l" rtl="0" eaLnBrk="1" fontAlgn="base" hangingPunct="1">
        <a:spcBef>
          <a:spcPct val="20000"/>
        </a:spcBef>
        <a:spcAft>
          <a:spcPct val="0"/>
        </a:spcAft>
        <a:buChar char="–"/>
        <a:defRPr sz="3150">
          <a:solidFill>
            <a:schemeClr val="bg1"/>
          </a:solidFill>
          <a:latin typeface="+mn-lt"/>
        </a:defRPr>
      </a:lvl2pPr>
      <a:lvl3pPr marL="1283645" indent="-256730" algn="l" rtl="0" eaLnBrk="1" fontAlgn="base" hangingPunct="1">
        <a:spcBef>
          <a:spcPct val="20000"/>
        </a:spcBef>
        <a:spcAft>
          <a:spcPct val="0"/>
        </a:spcAft>
        <a:buChar char="•"/>
        <a:defRPr sz="2700">
          <a:solidFill>
            <a:schemeClr val="bg1"/>
          </a:solidFill>
          <a:latin typeface="+mn-lt"/>
        </a:defRPr>
      </a:lvl3pPr>
      <a:lvl4pPr marL="1797057" indent="-256730" algn="l" rtl="0" eaLnBrk="1" fontAlgn="base" hangingPunct="1">
        <a:spcBef>
          <a:spcPct val="20000"/>
        </a:spcBef>
        <a:spcAft>
          <a:spcPct val="0"/>
        </a:spcAft>
        <a:buChar char="–"/>
        <a:defRPr sz="2250">
          <a:solidFill>
            <a:schemeClr val="bg1"/>
          </a:solidFill>
          <a:latin typeface="+mn-lt"/>
        </a:defRPr>
      </a:lvl4pPr>
      <a:lvl5pPr marL="2310496" indent="-258471" algn="l" rtl="0" eaLnBrk="1" fontAlgn="base" hangingPunct="1">
        <a:spcBef>
          <a:spcPct val="20000"/>
        </a:spcBef>
        <a:spcAft>
          <a:spcPct val="0"/>
        </a:spcAft>
        <a:buChar char="»"/>
        <a:defRPr sz="2250">
          <a:solidFill>
            <a:schemeClr val="bg1"/>
          </a:solidFill>
          <a:latin typeface="+mn-lt"/>
        </a:defRPr>
      </a:lvl5pPr>
      <a:lvl6pPr marL="2823974" indent="-258471" algn="l" rtl="0" eaLnBrk="1" fontAlgn="base" hangingPunct="1">
        <a:spcBef>
          <a:spcPct val="20000"/>
        </a:spcBef>
        <a:spcAft>
          <a:spcPct val="0"/>
        </a:spcAft>
        <a:buChar char="»"/>
        <a:defRPr sz="2250">
          <a:solidFill>
            <a:schemeClr val="bg1"/>
          </a:solidFill>
          <a:latin typeface="+mn-lt"/>
        </a:defRPr>
      </a:lvl6pPr>
      <a:lvl7pPr marL="3337394" indent="-258471" algn="l" rtl="0" eaLnBrk="1" fontAlgn="base" hangingPunct="1">
        <a:spcBef>
          <a:spcPct val="20000"/>
        </a:spcBef>
        <a:spcAft>
          <a:spcPct val="0"/>
        </a:spcAft>
        <a:buChar char="»"/>
        <a:defRPr sz="2250">
          <a:solidFill>
            <a:schemeClr val="bg1"/>
          </a:solidFill>
          <a:latin typeface="+mn-lt"/>
        </a:defRPr>
      </a:lvl7pPr>
      <a:lvl8pPr marL="3850844" indent="-258471" algn="l" rtl="0" eaLnBrk="1" fontAlgn="base" hangingPunct="1">
        <a:spcBef>
          <a:spcPct val="20000"/>
        </a:spcBef>
        <a:spcAft>
          <a:spcPct val="0"/>
        </a:spcAft>
        <a:buChar char="»"/>
        <a:defRPr sz="2250">
          <a:solidFill>
            <a:schemeClr val="bg1"/>
          </a:solidFill>
          <a:latin typeface="+mn-lt"/>
        </a:defRPr>
      </a:lvl8pPr>
      <a:lvl9pPr marL="4364303" indent="-258471" algn="l" rtl="0" eaLnBrk="1" fontAlgn="base" hangingPunct="1">
        <a:spcBef>
          <a:spcPct val="20000"/>
        </a:spcBef>
        <a:spcAft>
          <a:spcPct val="0"/>
        </a:spcAft>
        <a:buChar char="»"/>
        <a:defRPr sz="2250">
          <a:solidFill>
            <a:schemeClr val="bg1"/>
          </a:solidFill>
          <a:latin typeface="+mn-lt"/>
        </a:defRPr>
      </a:lvl9pPr>
    </p:bodyStyle>
    <p:otherStyle>
      <a:defPPr>
        <a:defRPr lang="en-US"/>
      </a:defPPr>
      <a:lvl1pPr marL="0" algn="l" defTabSz="1026885" rtl="0" eaLnBrk="1" latinLnBrk="0" hangingPunct="1">
        <a:defRPr sz="2025" kern="1200">
          <a:solidFill>
            <a:schemeClr val="tx1"/>
          </a:solidFill>
          <a:latin typeface="+mn-lt"/>
          <a:ea typeface="+mn-ea"/>
          <a:cs typeface="+mn-cs"/>
        </a:defRPr>
      </a:lvl1pPr>
      <a:lvl2pPr marL="513442" algn="l" defTabSz="1026885" rtl="0" eaLnBrk="1" latinLnBrk="0" hangingPunct="1">
        <a:defRPr sz="2025" kern="1200">
          <a:solidFill>
            <a:schemeClr val="tx1"/>
          </a:solidFill>
          <a:latin typeface="+mn-lt"/>
          <a:ea typeface="+mn-ea"/>
          <a:cs typeface="+mn-cs"/>
        </a:defRPr>
      </a:lvl2pPr>
      <a:lvl3pPr marL="1026885" algn="l" defTabSz="1026885" rtl="0" eaLnBrk="1" latinLnBrk="0" hangingPunct="1">
        <a:defRPr sz="2025" kern="1200">
          <a:solidFill>
            <a:schemeClr val="tx1"/>
          </a:solidFill>
          <a:latin typeface="+mn-lt"/>
          <a:ea typeface="+mn-ea"/>
          <a:cs typeface="+mn-cs"/>
        </a:defRPr>
      </a:lvl3pPr>
      <a:lvl4pPr marL="1540328" algn="l" defTabSz="1026885" rtl="0" eaLnBrk="1" latinLnBrk="0" hangingPunct="1">
        <a:defRPr sz="2025" kern="1200">
          <a:solidFill>
            <a:schemeClr val="tx1"/>
          </a:solidFill>
          <a:latin typeface="+mn-lt"/>
          <a:ea typeface="+mn-ea"/>
          <a:cs typeface="+mn-cs"/>
        </a:defRPr>
      </a:lvl4pPr>
      <a:lvl5pPr marL="2053787" algn="l" defTabSz="1026885" rtl="0" eaLnBrk="1" latinLnBrk="0" hangingPunct="1">
        <a:defRPr sz="2025" kern="1200">
          <a:solidFill>
            <a:schemeClr val="tx1"/>
          </a:solidFill>
          <a:latin typeface="+mn-lt"/>
          <a:ea typeface="+mn-ea"/>
          <a:cs typeface="+mn-cs"/>
        </a:defRPr>
      </a:lvl5pPr>
      <a:lvl6pPr marL="2567233" algn="l" defTabSz="1026885" rtl="0" eaLnBrk="1" latinLnBrk="0" hangingPunct="1">
        <a:defRPr sz="2025" kern="1200">
          <a:solidFill>
            <a:schemeClr val="tx1"/>
          </a:solidFill>
          <a:latin typeface="+mn-lt"/>
          <a:ea typeface="+mn-ea"/>
          <a:cs typeface="+mn-cs"/>
        </a:defRPr>
      </a:lvl6pPr>
      <a:lvl7pPr marL="3080655" algn="l" defTabSz="1026885" rtl="0" eaLnBrk="1" latinLnBrk="0" hangingPunct="1">
        <a:defRPr sz="2025" kern="1200">
          <a:solidFill>
            <a:schemeClr val="tx1"/>
          </a:solidFill>
          <a:latin typeface="+mn-lt"/>
          <a:ea typeface="+mn-ea"/>
          <a:cs typeface="+mn-cs"/>
        </a:defRPr>
      </a:lvl7pPr>
      <a:lvl8pPr marL="3594117" algn="l" defTabSz="1026885" rtl="0" eaLnBrk="1" latinLnBrk="0" hangingPunct="1">
        <a:defRPr sz="2025" kern="1200">
          <a:solidFill>
            <a:schemeClr val="tx1"/>
          </a:solidFill>
          <a:latin typeface="+mn-lt"/>
          <a:ea typeface="+mn-ea"/>
          <a:cs typeface="+mn-cs"/>
        </a:defRPr>
      </a:lvl8pPr>
      <a:lvl9pPr marL="4107566" algn="l" defTabSz="1026885" rtl="0" eaLnBrk="1" latinLnBrk="0" hangingPunct="1">
        <a:defRPr sz="202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99">
                <a:gamma/>
                <a:shade val="25882"/>
                <a:invGamma/>
              </a:srgbClr>
            </a:gs>
            <a:gs pos="50000">
              <a:srgbClr val="000099"/>
            </a:gs>
            <a:gs pos="100000">
              <a:srgbClr val="000099">
                <a:gamma/>
                <a:shade val="25882"/>
                <a:invGamma/>
              </a:srgbClr>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71525" y="609600"/>
            <a:ext cx="874395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6" rIns="91434" bIns="45716" numCol="1" anchor="ctr" anchorCtr="0" compatLnSpc="1">
            <a:prstTxWarp prst="textNoShape">
              <a:avLst/>
            </a:prstTxWarp>
          </a:bodyPr>
          <a:lstStyle/>
          <a:p>
            <a:pPr lvl="0"/>
            <a:endParaRPr lang="en-US"/>
          </a:p>
        </p:txBody>
      </p:sp>
      <p:sp>
        <p:nvSpPr>
          <p:cNvPr id="1027" name="Rectangle 3"/>
          <p:cNvSpPr>
            <a:spLocks noGrp="1" noChangeArrowheads="1"/>
          </p:cNvSpPr>
          <p:nvPr>
            <p:ph type="body" idx="1"/>
          </p:nvPr>
        </p:nvSpPr>
        <p:spPr bwMode="auto">
          <a:xfrm>
            <a:off x="771525" y="1981200"/>
            <a:ext cx="87439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6" rIns="91434"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4164032"/>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Lst>
  <p:transition/>
  <p:txStyles>
    <p:titleStyle>
      <a:lvl1pPr algn="ctr" rtl="0" eaLnBrk="1" fontAlgn="base" hangingPunct="1">
        <a:spcBef>
          <a:spcPct val="0"/>
        </a:spcBef>
        <a:spcAft>
          <a:spcPct val="0"/>
        </a:spcAft>
        <a:defRPr sz="3544" b="1">
          <a:solidFill>
            <a:srgbClr val="FFFF00"/>
          </a:solidFill>
          <a:latin typeface="+mj-lt"/>
          <a:ea typeface="+mj-ea"/>
          <a:cs typeface="+mj-cs"/>
        </a:defRPr>
      </a:lvl1pPr>
      <a:lvl2pPr algn="ctr" rtl="0" eaLnBrk="1" fontAlgn="base" hangingPunct="1">
        <a:spcBef>
          <a:spcPct val="0"/>
        </a:spcBef>
        <a:spcAft>
          <a:spcPct val="0"/>
        </a:spcAft>
        <a:defRPr sz="3544" b="1">
          <a:solidFill>
            <a:srgbClr val="FFFF00"/>
          </a:solidFill>
          <a:latin typeface="Times New Roman" pitchFamily="18" charset="0"/>
        </a:defRPr>
      </a:lvl2pPr>
      <a:lvl3pPr algn="ctr" rtl="0" eaLnBrk="1" fontAlgn="base" hangingPunct="1">
        <a:spcBef>
          <a:spcPct val="0"/>
        </a:spcBef>
        <a:spcAft>
          <a:spcPct val="0"/>
        </a:spcAft>
        <a:defRPr sz="3544" b="1">
          <a:solidFill>
            <a:srgbClr val="FFFF00"/>
          </a:solidFill>
          <a:latin typeface="Times New Roman" pitchFamily="18" charset="0"/>
        </a:defRPr>
      </a:lvl3pPr>
      <a:lvl4pPr algn="ctr" rtl="0" eaLnBrk="1" fontAlgn="base" hangingPunct="1">
        <a:spcBef>
          <a:spcPct val="0"/>
        </a:spcBef>
        <a:spcAft>
          <a:spcPct val="0"/>
        </a:spcAft>
        <a:defRPr sz="3544" b="1">
          <a:solidFill>
            <a:srgbClr val="FFFF00"/>
          </a:solidFill>
          <a:latin typeface="Times New Roman" pitchFamily="18" charset="0"/>
        </a:defRPr>
      </a:lvl4pPr>
      <a:lvl5pPr algn="ctr" rtl="0" eaLnBrk="1" fontAlgn="base" hangingPunct="1">
        <a:spcBef>
          <a:spcPct val="0"/>
        </a:spcBef>
        <a:spcAft>
          <a:spcPct val="0"/>
        </a:spcAft>
        <a:defRPr sz="3544" b="1">
          <a:solidFill>
            <a:srgbClr val="FFFF00"/>
          </a:solidFill>
          <a:latin typeface="Times New Roman" pitchFamily="18" charset="0"/>
        </a:defRPr>
      </a:lvl5pPr>
      <a:lvl6pPr marL="385763" algn="ctr" rtl="0" eaLnBrk="1" fontAlgn="base" hangingPunct="1">
        <a:spcBef>
          <a:spcPct val="0"/>
        </a:spcBef>
        <a:spcAft>
          <a:spcPct val="0"/>
        </a:spcAft>
        <a:defRPr sz="3544" b="1">
          <a:solidFill>
            <a:srgbClr val="FFFF00"/>
          </a:solidFill>
          <a:latin typeface="Times New Roman" pitchFamily="18" charset="0"/>
        </a:defRPr>
      </a:lvl6pPr>
      <a:lvl7pPr marL="771525" algn="ctr" rtl="0" eaLnBrk="1" fontAlgn="base" hangingPunct="1">
        <a:spcBef>
          <a:spcPct val="0"/>
        </a:spcBef>
        <a:spcAft>
          <a:spcPct val="0"/>
        </a:spcAft>
        <a:defRPr sz="3544" b="1">
          <a:solidFill>
            <a:srgbClr val="FFFF00"/>
          </a:solidFill>
          <a:latin typeface="Times New Roman" pitchFamily="18" charset="0"/>
        </a:defRPr>
      </a:lvl7pPr>
      <a:lvl8pPr marL="1157288" algn="ctr" rtl="0" eaLnBrk="1" fontAlgn="base" hangingPunct="1">
        <a:spcBef>
          <a:spcPct val="0"/>
        </a:spcBef>
        <a:spcAft>
          <a:spcPct val="0"/>
        </a:spcAft>
        <a:defRPr sz="3544" b="1">
          <a:solidFill>
            <a:srgbClr val="FFFF00"/>
          </a:solidFill>
          <a:latin typeface="Times New Roman" pitchFamily="18" charset="0"/>
        </a:defRPr>
      </a:lvl8pPr>
      <a:lvl9pPr marL="1543050" algn="ctr" rtl="0" eaLnBrk="1" fontAlgn="base" hangingPunct="1">
        <a:spcBef>
          <a:spcPct val="0"/>
        </a:spcBef>
        <a:spcAft>
          <a:spcPct val="0"/>
        </a:spcAft>
        <a:defRPr sz="3544" b="1">
          <a:solidFill>
            <a:srgbClr val="FFFF00"/>
          </a:solidFill>
          <a:latin typeface="Times New Roman" pitchFamily="18" charset="0"/>
        </a:defRPr>
      </a:lvl9pPr>
    </p:titleStyle>
    <p:bodyStyle>
      <a:lvl1pPr marL="289322" indent="-289322" algn="l" rtl="0" eaLnBrk="1" fontAlgn="base" hangingPunct="1">
        <a:spcBef>
          <a:spcPct val="20000"/>
        </a:spcBef>
        <a:spcAft>
          <a:spcPct val="0"/>
        </a:spcAft>
        <a:buChar char="•"/>
        <a:defRPr sz="2700">
          <a:solidFill>
            <a:schemeClr val="bg1"/>
          </a:solidFill>
          <a:latin typeface="+mn-lt"/>
          <a:ea typeface="+mn-ea"/>
          <a:cs typeface="+mn-cs"/>
        </a:defRPr>
      </a:lvl1pPr>
      <a:lvl2pPr marL="626865" indent="-241102" algn="l" rtl="0" eaLnBrk="1" fontAlgn="base" hangingPunct="1">
        <a:spcBef>
          <a:spcPct val="20000"/>
        </a:spcBef>
        <a:spcAft>
          <a:spcPct val="0"/>
        </a:spcAft>
        <a:buChar char="–"/>
        <a:defRPr sz="2363">
          <a:solidFill>
            <a:schemeClr val="bg1"/>
          </a:solidFill>
          <a:latin typeface="+mn-lt"/>
        </a:defRPr>
      </a:lvl2pPr>
      <a:lvl3pPr marL="964406" indent="-192881" algn="l" rtl="0" eaLnBrk="1" fontAlgn="base" hangingPunct="1">
        <a:spcBef>
          <a:spcPct val="20000"/>
        </a:spcBef>
        <a:spcAft>
          <a:spcPct val="0"/>
        </a:spcAft>
        <a:buChar char="•"/>
        <a:defRPr sz="2025">
          <a:solidFill>
            <a:schemeClr val="bg1"/>
          </a:solidFill>
          <a:latin typeface="+mn-lt"/>
        </a:defRPr>
      </a:lvl3pPr>
      <a:lvl4pPr marL="1350169" indent="-192881" algn="l" rtl="0" eaLnBrk="1" fontAlgn="base" hangingPunct="1">
        <a:spcBef>
          <a:spcPct val="20000"/>
        </a:spcBef>
        <a:spcAft>
          <a:spcPct val="0"/>
        </a:spcAft>
        <a:buChar char="–"/>
        <a:defRPr sz="1688">
          <a:solidFill>
            <a:schemeClr val="bg1"/>
          </a:solidFill>
          <a:latin typeface="+mn-lt"/>
        </a:defRPr>
      </a:lvl4pPr>
      <a:lvl5pPr marL="1735931" indent="-194221" algn="l" rtl="0" eaLnBrk="1" fontAlgn="base" hangingPunct="1">
        <a:spcBef>
          <a:spcPct val="20000"/>
        </a:spcBef>
        <a:spcAft>
          <a:spcPct val="0"/>
        </a:spcAft>
        <a:buChar char="»"/>
        <a:defRPr sz="1688">
          <a:solidFill>
            <a:schemeClr val="bg1"/>
          </a:solidFill>
          <a:latin typeface="+mn-lt"/>
        </a:defRPr>
      </a:lvl5pPr>
      <a:lvl6pPr marL="2121694" indent="-194221" algn="l" rtl="0" eaLnBrk="1" fontAlgn="base" hangingPunct="1">
        <a:spcBef>
          <a:spcPct val="20000"/>
        </a:spcBef>
        <a:spcAft>
          <a:spcPct val="0"/>
        </a:spcAft>
        <a:buChar char="»"/>
        <a:defRPr sz="1688">
          <a:solidFill>
            <a:schemeClr val="bg1"/>
          </a:solidFill>
          <a:latin typeface="+mn-lt"/>
        </a:defRPr>
      </a:lvl6pPr>
      <a:lvl7pPr marL="2507456" indent="-194221" algn="l" rtl="0" eaLnBrk="1" fontAlgn="base" hangingPunct="1">
        <a:spcBef>
          <a:spcPct val="20000"/>
        </a:spcBef>
        <a:spcAft>
          <a:spcPct val="0"/>
        </a:spcAft>
        <a:buChar char="»"/>
        <a:defRPr sz="1688">
          <a:solidFill>
            <a:schemeClr val="bg1"/>
          </a:solidFill>
          <a:latin typeface="+mn-lt"/>
        </a:defRPr>
      </a:lvl7pPr>
      <a:lvl8pPr marL="2893219" indent="-194221" algn="l" rtl="0" eaLnBrk="1" fontAlgn="base" hangingPunct="1">
        <a:spcBef>
          <a:spcPct val="20000"/>
        </a:spcBef>
        <a:spcAft>
          <a:spcPct val="0"/>
        </a:spcAft>
        <a:buChar char="»"/>
        <a:defRPr sz="1688">
          <a:solidFill>
            <a:schemeClr val="bg1"/>
          </a:solidFill>
          <a:latin typeface="+mn-lt"/>
        </a:defRPr>
      </a:lvl8pPr>
      <a:lvl9pPr marL="3278981" indent="-194221" algn="l" rtl="0" eaLnBrk="1" fontAlgn="base" hangingPunct="1">
        <a:spcBef>
          <a:spcPct val="20000"/>
        </a:spcBef>
        <a:spcAft>
          <a:spcPct val="0"/>
        </a:spcAft>
        <a:buChar char="»"/>
        <a:defRPr sz="1688">
          <a:solidFill>
            <a:schemeClr val="bg1"/>
          </a:solidFill>
          <a:latin typeface="+mn-lt"/>
        </a:defRPr>
      </a:lvl9pPr>
    </p:bodyStyle>
    <p:otherStyle>
      <a:defPPr>
        <a:defRPr lang="en-US"/>
      </a:defPPr>
      <a:lvl1pPr marL="0" algn="l" defTabSz="771525" rtl="0" eaLnBrk="1" latinLnBrk="0" hangingPunct="1">
        <a:defRPr sz="1519" kern="1200">
          <a:solidFill>
            <a:schemeClr val="tx1"/>
          </a:solidFill>
          <a:latin typeface="+mn-lt"/>
          <a:ea typeface="+mn-ea"/>
          <a:cs typeface="+mn-cs"/>
        </a:defRPr>
      </a:lvl1pPr>
      <a:lvl2pPr marL="385763" algn="l" defTabSz="771525" rtl="0" eaLnBrk="1" latinLnBrk="0" hangingPunct="1">
        <a:defRPr sz="1519" kern="1200">
          <a:solidFill>
            <a:schemeClr val="tx1"/>
          </a:solidFill>
          <a:latin typeface="+mn-lt"/>
          <a:ea typeface="+mn-ea"/>
          <a:cs typeface="+mn-cs"/>
        </a:defRPr>
      </a:lvl2pPr>
      <a:lvl3pPr marL="771525" algn="l" defTabSz="771525" rtl="0" eaLnBrk="1" latinLnBrk="0" hangingPunct="1">
        <a:defRPr sz="1519" kern="1200">
          <a:solidFill>
            <a:schemeClr val="tx1"/>
          </a:solidFill>
          <a:latin typeface="+mn-lt"/>
          <a:ea typeface="+mn-ea"/>
          <a:cs typeface="+mn-cs"/>
        </a:defRPr>
      </a:lvl3pPr>
      <a:lvl4pPr marL="1157288" algn="l" defTabSz="771525" rtl="0" eaLnBrk="1" latinLnBrk="0" hangingPunct="1">
        <a:defRPr sz="1519" kern="1200">
          <a:solidFill>
            <a:schemeClr val="tx1"/>
          </a:solidFill>
          <a:latin typeface="+mn-lt"/>
          <a:ea typeface="+mn-ea"/>
          <a:cs typeface="+mn-cs"/>
        </a:defRPr>
      </a:lvl4pPr>
      <a:lvl5pPr marL="1543050" algn="l" defTabSz="771525" rtl="0" eaLnBrk="1" latinLnBrk="0" hangingPunct="1">
        <a:defRPr sz="1519" kern="1200">
          <a:solidFill>
            <a:schemeClr val="tx1"/>
          </a:solidFill>
          <a:latin typeface="+mn-lt"/>
          <a:ea typeface="+mn-ea"/>
          <a:cs typeface="+mn-cs"/>
        </a:defRPr>
      </a:lvl5pPr>
      <a:lvl6pPr marL="1928813" algn="l" defTabSz="771525" rtl="0" eaLnBrk="1" latinLnBrk="0" hangingPunct="1">
        <a:defRPr sz="1519" kern="1200">
          <a:solidFill>
            <a:schemeClr val="tx1"/>
          </a:solidFill>
          <a:latin typeface="+mn-lt"/>
          <a:ea typeface="+mn-ea"/>
          <a:cs typeface="+mn-cs"/>
        </a:defRPr>
      </a:lvl6pPr>
      <a:lvl7pPr marL="2314575" algn="l" defTabSz="771525" rtl="0" eaLnBrk="1" latinLnBrk="0" hangingPunct="1">
        <a:defRPr sz="1519" kern="1200">
          <a:solidFill>
            <a:schemeClr val="tx1"/>
          </a:solidFill>
          <a:latin typeface="+mn-lt"/>
          <a:ea typeface="+mn-ea"/>
          <a:cs typeface="+mn-cs"/>
        </a:defRPr>
      </a:lvl7pPr>
      <a:lvl8pPr marL="2700338" algn="l" defTabSz="771525" rtl="0" eaLnBrk="1" latinLnBrk="0" hangingPunct="1">
        <a:defRPr sz="1519" kern="1200">
          <a:solidFill>
            <a:schemeClr val="tx1"/>
          </a:solidFill>
          <a:latin typeface="+mn-lt"/>
          <a:ea typeface="+mn-ea"/>
          <a:cs typeface="+mn-cs"/>
        </a:defRPr>
      </a:lvl8pPr>
      <a:lvl9pPr marL="3086100" algn="l" defTabSz="771525" rtl="0" eaLnBrk="1" latinLnBrk="0" hangingPunct="1">
        <a:defRPr sz="151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07231" y="365127"/>
            <a:ext cx="8872538"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07231" y="1825625"/>
            <a:ext cx="8872538"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07231" y="6356352"/>
            <a:ext cx="2314575"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51435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j-ea"/>
                <a:cs typeface="+mj-cs"/>
                <a:sym typeface="Calibri"/>
              </a:rPr>
              <a:pPr marL="0" marR="0" lvl="0" indent="0" algn="l" defTabSz="51435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j-ea"/>
              <a:cs typeface="+mj-cs"/>
              <a:sym typeface="Calibri"/>
            </a:endParaRPr>
          </a:p>
        </p:txBody>
      </p:sp>
      <p:sp>
        <p:nvSpPr>
          <p:cNvPr id="5" name="Footer Placeholder 4"/>
          <p:cNvSpPr>
            <a:spLocks noGrp="1"/>
          </p:cNvSpPr>
          <p:nvPr>
            <p:ph type="ftr" sz="quarter" idx="3"/>
          </p:nvPr>
        </p:nvSpPr>
        <p:spPr>
          <a:xfrm>
            <a:off x="3407569" y="6356352"/>
            <a:ext cx="347186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j-ea"/>
              <a:cs typeface="+mj-cs"/>
              <a:sym typeface="Calibri"/>
            </a:endParaRPr>
          </a:p>
        </p:txBody>
      </p:sp>
      <p:sp>
        <p:nvSpPr>
          <p:cNvPr id="6" name="Slide Number Placeholder 5"/>
          <p:cNvSpPr>
            <a:spLocks noGrp="1"/>
          </p:cNvSpPr>
          <p:nvPr>
            <p:ph type="sldNum" sz="quarter" idx="4"/>
          </p:nvPr>
        </p:nvSpPr>
        <p:spPr>
          <a:xfrm>
            <a:off x="7265194" y="6356352"/>
            <a:ext cx="2314575"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51435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j-ea"/>
                <a:cs typeface="+mj-cs"/>
                <a:sym typeface="Calibri"/>
              </a:rPr>
              <a:pPr marL="0" marR="0" lvl="0" indent="0" algn="r" defTabSz="51435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j-ea"/>
              <a:cs typeface="+mj-cs"/>
              <a:sym typeface="Calibri"/>
            </a:endParaRPr>
          </a:p>
        </p:txBody>
      </p:sp>
    </p:spTree>
    <p:extLst>
      <p:ext uri="{BB962C8B-B14F-4D97-AF65-F5344CB8AC3E}">
        <p14:creationId xmlns:p14="http://schemas.microsoft.com/office/powerpoint/2010/main" val="2632209727"/>
      </p:ext>
    </p:extLst>
  </p:cSld>
  <p:clrMap bg1="dk1" tx1="lt1" bg2="dk2" tx2="lt2" accent1="accent1" accent2="accent2" accent3="accent3" accent4="accent4" accent5="accent5" accent6="accent6" hlink="hlink" folHlink="folHlink"/>
  <p:sldLayoutIdLst>
    <p:sldLayoutId id="2147484018" r:id="rId1"/>
    <p:sldLayoutId id="2147484019" r:id="rId2"/>
    <p:sldLayoutId id="2147484020" r:id="rId3"/>
    <p:sldLayoutId id="2147484021" r:id="rId4"/>
    <p:sldLayoutId id="2147484022" r:id="rId5"/>
    <p:sldLayoutId id="2147484023" r:id="rId6"/>
    <p:sldLayoutId id="2147484024" r:id="rId7"/>
    <p:sldLayoutId id="2147484025" r:id="rId8"/>
    <p:sldLayoutId id="2147484026" r:id="rId9"/>
    <p:sldLayoutId id="2147484027" r:id="rId10"/>
    <p:sldLayoutId id="214748402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28"/>
            </a:gs>
            <a:gs pos="50000">
              <a:srgbClr val="000099"/>
            </a:gs>
            <a:gs pos="100000">
              <a:srgbClr val="000028"/>
            </a:gs>
          </a:gsLst>
          <a:lin ang="5400000" scaled="1"/>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771525" y="609600"/>
            <a:ext cx="87439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739" tIns="45360" rIns="90739" bIns="45360" numCol="1" anchor="ctr" anchorCtr="0" compatLnSpc="1">
            <a:prstTxWarp prst="textNoShape">
              <a:avLst/>
            </a:prstTxWarp>
          </a:bodyPr>
          <a:lstStyle/>
          <a:p>
            <a:pPr lvl="0"/>
            <a:endParaRPr lang="en-US" altLang="en-US"/>
          </a:p>
        </p:txBody>
      </p:sp>
      <p:sp>
        <p:nvSpPr>
          <p:cNvPr id="2051" name="Rectangle 3"/>
          <p:cNvSpPr>
            <a:spLocks noGrp="1" noChangeArrowheads="1"/>
          </p:cNvSpPr>
          <p:nvPr>
            <p:ph type="body" idx="1"/>
          </p:nvPr>
        </p:nvSpPr>
        <p:spPr bwMode="auto">
          <a:xfrm>
            <a:off x="771525" y="1981200"/>
            <a:ext cx="87439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739" tIns="45360" rIns="90739" bIns="4536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890497978"/>
      </p:ext>
    </p:extLst>
  </p:cSld>
  <p:clrMap bg1="lt1" tx1="dk1" bg2="lt2" tx2="dk2" accent1="accent1" accent2="accent2" accent3="accent3" accent4="accent4" accent5="accent5" accent6="accent6" hlink="hlink" folHlink="folHlink"/>
  <p:sldLayoutIdLst>
    <p:sldLayoutId id="2147484030" r:id="rId1"/>
    <p:sldLayoutId id="2147484031" r:id="rId2"/>
    <p:sldLayoutId id="2147484032" r:id="rId3"/>
    <p:sldLayoutId id="2147484033" r:id="rId4"/>
    <p:sldLayoutId id="2147484034" r:id="rId5"/>
    <p:sldLayoutId id="2147484035" r:id="rId6"/>
    <p:sldLayoutId id="2147484036" r:id="rId7"/>
    <p:sldLayoutId id="2147484037" r:id="rId8"/>
    <p:sldLayoutId id="2147484038" r:id="rId9"/>
    <p:sldLayoutId id="2147484039" r:id="rId10"/>
    <p:sldLayoutId id="2147484040" r:id="rId11"/>
    <p:sldLayoutId id="2147484041" r:id="rId12"/>
  </p:sldLayoutIdLst>
  <p:transition/>
  <p:txStyles>
    <p:titleStyle>
      <a:lvl1pPr algn="ctr" rtl="0" eaLnBrk="0" fontAlgn="base" hangingPunct="0">
        <a:spcBef>
          <a:spcPct val="0"/>
        </a:spcBef>
        <a:spcAft>
          <a:spcPct val="0"/>
        </a:spcAft>
        <a:defRPr sz="3544" b="1">
          <a:solidFill>
            <a:srgbClr val="FFFF00"/>
          </a:solidFill>
          <a:latin typeface="+mj-lt"/>
          <a:ea typeface="+mj-ea"/>
          <a:cs typeface="+mj-cs"/>
        </a:defRPr>
      </a:lvl1pPr>
      <a:lvl2pPr algn="ctr" rtl="0" eaLnBrk="0" fontAlgn="base" hangingPunct="0">
        <a:spcBef>
          <a:spcPct val="0"/>
        </a:spcBef>
        <a:spcAft>
          <a:spcPct val="0"/>
        </a:spcAft>
        <a:defRPr sz="3544" b="1">
          <a:solidFill>
            <a:srgbClr val="FFFF00"/>
          </a:solidFill>
          <a:latin typeface="Times New Roman" pitchFamily="18" charset="0"/>
        </a:defRPr>
      </a:lvl2pPr>
      <a:lvl3pPr algn="ctr" rtl="0" eaLnBrk="0" fontAlgn="base" hangingPunct="0">
        <a:spcBef>
          <a:spcPct val="0"/>
        </a:spcBef>
        <a:spcAft>
          <a:spcPct val="0"/>
        </a:spcAft>
        <a:defRPr sz="3544" b="1">
          <a:solidFill>
            <a:srgbClr val="FFFF00"/>
          </a:solidFill>
          <a:latin typeface="Times New Roman" pitchFamily="18" charset="0"/>
        </a:defRPr>
      </a:lvl3pPr>
      <a:lvl4pPr algn="ctr" rtl="0" eaLnBrk="0" fontAlgn="base" hangingPunct="0">
        <a:spcBef>
          <a:spcPct val="0"/>
        </a:spcBef>
        <a:spcAft>
          <a:spcPct val="0"/>
        </a:spcAft>
        <a:defRPr sz="3544" b="1">
          <a:solidFill>
            <a:srgbClr val="FFFF00"/>
          </a:solidFill>
          <a:latin typeface="Times New Roman" pitchFamily="18" charset="0"/>
        </a:defRPr>
      </a:lvl4pPr>
      <a:lvl5pPr algn="ctr" rtl="0" eaLnBrk="0" fontAlgn="base" hangingPunct="0">
        <a:spcBef>
          <a:spcPct val="0"/>
        </a:spcBef>
        <a:spcAft>
          <a:spcPct val="0"/>
        </a:spcAft>
        <a:defRPr sz="3544" b="1">
          <a:solidFill>
            <a:srgbClr val="FFFF00"/>
          </a:solidFill>
          <a:latin typeface="Times New Roman" pitchFamily="18" charset="0"/>
        </a:defRPr>
      </a:lvl5pPr>
      <a:lvl6pPr marL="382848" algn="ctr" rtl="0" eaLnBrk="0" fontAlgn="base" hangingPunct="0">
        <a:spcBef>
          <a:spcPct val="0"/>
        </a:spcBef>
        <a:spcAft>
          <a:spcPct val="0"/>
        </a:spcAft>
        <a:defRPr sz="3544" b="1">
          <a:solidFill>
            <a:srgbClr val="FFFF00"/>
          </a:solidFill>
          <a:latin typeface="Times New Roman" pitchFamily="18" charset="0"/>
        </a:defRPr>
      </a:lvl6pPr>
      <a:lvl7pPr marL="765689" algn="ctr" rtl="0" eaLnBrk="0" fontAlgn="base" hangingPunct="0">
        <a:spcBef>
          <a:spcPct val="0"/>
        </a:spcBef>
        <a:spcAft>
          <a:spcPct val="0"/>
        </a:spcAft>
        <a:defRPr sz="3544" b="1">
          <a:solidFill>
            <a:srgbClr val="FFFF00"/>
          </a:solidFill>
          <a:latin typeface="Times New Roman" pitchFamily="18" charset="0"/>
        </a:defRPr>
      </a:lvl7pPr>
      <a:lvl8pPr marL="1148525" algn="ctr" rtl="0" eaLnBrk="0" fontAlgn="base" hangingPunct="0">
        <a:spcBef>
          <a:spcPct val="0"/>
        </a:spcBef>
        <a:spcAft>
          <a:spcPct val="0"/>
        </a:spcAft>
        <a:defRPr sz="3544" b="1">
          <a:solidFill>
            <a:srgbClr val="FFFF00"/>
          </a:solidFill>
          <a:latin typeface="Times New Roman" pitchFamily="18" charset="0"/>
        </a:defRPr>
      </a:lvl8pPr>
      <a:lvl9pPr marL="1531368" algn="ctr" rtl="0" eaLnBrk="0" fontAlgn="base" hangingPunct="0">
        <a:spcBef>
          <a:spcPct val="0"/>
        </a:spcBef>
        <a:spcAft>
          <a:spcPct val="0"/>
        </a:spcAft>
        <a:defRPr sz="3544" b="1">
          <a:solidFill>
            <a:srgbClr val="FFFF00"/>
          </a:solidFill>
          <a:latin typeface="Times New Roman" pitchFamily="18" charset="0"/>
        </a:defRPr>
      </a:lvl9pPr>
    </p:titleStyle>
    <p:bodyStyle>
      <a:lvl1pPr marL="282625" indent="-282625" algn="l" rtl="0" eaLnBrk="0" fontAlgn="base" hangingPunct="0">
        <a:spcBef>
          <a:spcPct val="20000"/>
        </a:spcBef>
        <a:spcAft>
          <a:spcPct val="0"/>
        </a:spcAft>
        <a:buChar char="•"/>
        <a:defRPr sz="2700">
          <a:solidFill>
            <a:schemeClr val="bg1"/>
          </a:solidFill>
          <a:latin typeface="+mn-lt"/>
          <a:ea typeface="+mn-ea"/>
          <a:cs typeface="+mn-cs"/>
        </a:defRPr>
      </a:lvl1pPr>
      <a:lvl2pPr marL="618828" indent="-234405" algn="l" rtl="0" eaLnBrk="0" fontAlgn="base" hangingPunct="0">
        <a:spcBef>
          <a:spcPct val="20000"/>
        </a:spcBef>
        <a:spcAft>
          <a:spcPct val="0"/>
        </a:spcAft>
        <a:buChar char="–"/>
        <a:defRPr sz="2363">
          <a:solidFill>
            <a:schemeClr val="bg1"/>
          </a:solidFill>
          <a:latin typeface="+mn-lt"/>
        </a:defRPr>
      </a:lvl2pPr>
      <a:lvl3pPr marL="953691" indent="-186184" algn="l" rtl="0" eaLnBrk="0" fontAlgn="base" hangingPunct="0">
        <a:spcBef>
          <a:spcPct val="20000"/>
        </a:spcBef>
        <a:spcAft>
          <a:spcPct val="0"/>
        </a:spcAft>
        <a:buChar char="•"/>
        <a:defRPr sz="2025">
          <a:solidFill>
            <a:schemeClr val="bg1"/>
          </a:solidFill>
          <a:latin typeface="+mn-lt"/>
        </a:defRPr>
      </a:lvl3pPr>
      <a:lvl4pPr marL="1336775" indent="-186184" algn="l" rtl="0" eaLnBrk="0" fontAlgn="base" hangingPunct="0">
        <a:spcBef>
          <a:spcPct val="20000"/>
        </a:spcBef>
        <a:spcAft>
          <a:spcPct val="0"/>
        </a:spcAft>
        <a:buChar char="–"/>
        <a:defRPr sz="1688">
          <a:solidFill>
            <a:schemeClr val="bg1"/>
          </a:solidFill>
          <a:latin typeface="+mn-lt"/>
        </a:defRPr>
      </a:lvl4pPr>
      <a:lvl5pPr marL="1718519" indent="-187524" algn="l" rtl="0" eaLnBrk="0" fontAlgn="base" hangingPunct="0">
        <a:spcBef>
          <a:spcPct val="20000"/>
        </a:spcBef>
        <a:spcAft>
          <a:spcPct val="0"/>
        </a:spcAft>
        <a:buChar char="»"/>
        <a:defRPr sz="1688">
          <a:solidFill>
            <a:schemeClr val="bg1"/>
          </a:solidFill>
          <a:latin typeface="+mn-lt"/>
        </a:defRPr>
      </a:lvl5pPr>
      <a:lvl6pPr marL="2105637" indent="-192755" algn="l" rtl="0" eaLnBrk="0" fontAlgn="base" hangingPunct="0">
        <a:spcBef>
          <a:spcPct val="20000"/>
        </a:spcBef>
        <a:spcAft>
          <a:spcPct val="0"/>
        </a:spcAft>
        <a:buChar char="»"/>
        <a:defRPr sz="1688">
          <a:solidFill>
            <a:schemeClr val="bg1"/>
          </a:solidFill>
          <a:latin typeface="+mn-lt"/>
        </a:defRPr>
      </a:lvl6pPr>
      <a:lvl7pPr marL="2488480" indent="-192755" algn="l" rtl="0" eaLnBrk="0" fontAlgn="base" hangingPunct="0">
        <a:spcBef>
          <a:spcPct val="20000"/>
        </a:spcBef>
        <a:spcAft>
          <a:spcPct val="0"/>
        </a:spcAft>
        <a:buChar char="»"/>
        <a:defRPr sz="1688">
          <a:solidFill>
            <a:schemeClr val="bg1"/>
          </a:solidFill>
          <a:latin typeface="+mn-lt"/>
        </a:defRPr>
      </a:lvl7pPr>
      <a:lvl8pPr marL="2871315" indent="-192755" algn="l" rtl="0" eaLnBrk="0" fontAlgn="base" hangingPunct="0">
        <a:spcBef>
          <a:spcPct val="20000"/>
        </a:spcBef>
        <a:spcAft>
          <a:spcPct val="0"/>
        </a:spcAft>
        <a:buChar char="»"/>
        <a:defRPr sz="1688">
          <a:solidFill>
            <a:schemeClr val="bg1"/>
          </a:solidFill>
          <a:latin typeface="+mn-lt"/>
        </a:defRPr>
      </a:lvl8pPr>
      <a:lvl9pPr marL="3254155" indent="-192755" algn="l" rtl="0" eaLnBrk="0" fontAlgn="base" hangingPunct="0">
        <a:spcBef>
          <a:spcPct val="20000"/>
        </a:spcBef>
        <a:spcAft>
          <a:spcPct val="0"/>
        </a:spcAft>
        <a:buChar char="»"/>
        <a:defRPr sz="1688">
          <a:solidFill>
            <a:schemeClr val="bg1"/>
          </a:solidFill>
          <a:latin typeface="+mn-lt"/>
        </a:defRPr>
      </a:lvl9pPr>
    </p:bodyStyle>
    <p:otherStyle>
      <a:defPPr>
        <a:defRPr lang="en-US"/>
      </a:defPPr>
      <a:lvl1pPr marL="0" algn="l" defTabSz="765689" rtl="0" eaLnBrk="1" latinLnBrk="0" hangingPunct="1">
        <a:defRPr sz="1519" kern="1200">
          <a:solidFill>
            <a:schemeClr val="tx1"/>
          </a:solidFill>
          <a:latin typeface="+mn-lt"/>
          <a:ea typeface="+mn-ea"/>
          <a:cs typeface="+mn-cs"/>
        </a:defRPr>
      </a:lvl1pPr>
      <a:lvl2pPr marL="382848" algn="l" defTabSz="765689" rtl="0" eaLnBrk="1" latinLnBrk="0" hangingPunct="1">
        <a:defRPr sz="1519" kern="1200">
          <a:solidFill>
            <a:schemeClr val="tx1"/>
          </a:solidFill>
          <a:latin typeface="+mn-lt"/>
          <a:ea typeface="+mn-ea"/>
          <a:cs typeface="+mn-cs"/>
        </a:defRPr>
      </a:lvl2pPr>
      <a:lvl3pPr marL="765689" algn="l" defTabSz="765689" rtl="0" eaLnBrk="1" latinLnBrk="0" hangingPunct="1">
        <a:defRPr sz="1519" kern="1200">
          <a:solidFill>
            <a:schemeClr val="tx1"/>
          </a:solidFill>
          <a:latin typeface="+mn-lt"/>
          <a:ea typeface="+mn-ea"/>
          <a:cs typeface="+mn-cs"/>
        </a:defRPr>
      </a:lvl3pPr>
      <a:lvl4pPr marL="1148525" algn="l" defTabSz="765689" rtl="0" eaLnBrk="1" latinLnBrk="0" hangingPunct="1">
        <a:defRPr sz="1519" kern="1200">
          <a:solidFill>
            <a:schemeClr val="tx1"/>
          </a:solidFill>
          <a:latin typeface="+mn-lt"/>
          <a:ea typeface="+mn-ea"/>
          <a:cs typeface="+mn-cs"/>
        </a:defRPr>
      </a:lvl4pPr>
      <a:lvl5pPr marL="1531368" algn="l" defTabSz="765689" rtl="0" eaLnBrk="1" latinLnBrk="0" hangingPunct="1">
        <a:defRPr sz="1519" kern="1200">
          <a:solidFill>
            <a:schemeClr val="tx1"/>
          </a:solidFill>
          <a:latin typeface="+mn-lt"/>
          <a:ea typeface="+mn-ea"/>
          <a:cs typeface="+mn-cs"/>
        </a:defRPr>
      </a:lvl5pPr>
      <a:lvl6pPr marL="1914209" algn="l" defTabSz="765689" rtl="0" eaLnBrk="1" latinLnBrk="0" hangingPunct="1">
        <a:defRPr sz="1519" kern="1200">
          <a:solidFill>
            <a:schemeClr val="tx1"/>
          </a:solidFill>
          <a:latin typeface="+mn-lt"/>
          <a:ea typeface="+mn-ea"/>
          <a:cs typeface="+mn-cs"/>
        </a:defRPr>
      </a:lvl6pPr>
      <a:lvl7pPr marL="2297050" algn="l" defTabSz="765689" rtl="0" eaLnBrk="1" latinLnBrk="0" hangingPunct="1">
        <a:defRPr sz="1519" kern="1200">
          <a:solidFill>
            <a:schemeClr val="tx1"/>
          </a:solidFill>
          <a:latin typeface="+mn-lt"/>
          <a:ea typeface="+mn-ea"/>
          <a:cs typeface="+mn-cs"/>
        </a:defRPr>
      </a:lvl7pPr>
      <a:lvl8pPr marL="2679886" algn="l" defTabSz="765689" rtl="0" eaLnBrk="1" latinLnBrk="0" hangingPunct="1">
        <a:defRPr sz="1519" kern="1200">
          <a:solidFill>
            <a:schemeClr val="tx1"/>
          </a:solidFill>
          <a:latin typeface="+mn-lt"/>
          <a:ea typeface="+mn-ea"/>
          <a:cs typeface="+mn-cs"/>
        </a:defRPr>
      </a:lvl8pPr>
      <a:lvl9pPr marL="3062730" algn="l" defTabSz="765689" rtl="0" eaLnBrk="1" latinLnBrk="0" hangingPunct="1">
        <a:defRPr sz="1519"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99">
                <a:gamma/>
                <a:shade val="25882"/>
                <a:invGamma/>
              </a:srgbClr>
            </a:gs>
            <a:gs pos="50000">
              <a:srgbClr val="000099"/>
            </a:gs>
            <a:gs pos="100000">
              <a:srgbClr val="000099">
                <a:gamma/>
                <a:shade val="25882"/>
                <a:invGamma/>
              </a:srgbClr>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71525" y="609600"/>
            <a:ext cx="874395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66" tIns="45640" rIns="91266" bIns="45640" numCol="1" anchor="ctr" anchorCtr="0" compatLnSpc="1">
            <a:prstTxWarp prst="textNoShape">
              <a:avLst/>
            </a:prstTxWarp>
          </a:bodyPr>
          <a:lstStyle/>
          <a:p>
            <a:pPr lvl="0"/>
            <a:endParaRPr lang="en-US"/>
          </a:p>
        </p:txBody>
      </p:sp>
      <p:sp>
        <p:nvSpPr>
          <p:cNvPr id="1027" name="Rectangle 3"/>
          <p:cNvSpPr>
            <a:spLocks noGrp="1" noChangeArrowheads="1"/>
          </p:cNvSpPr>
          <p:nvPr>
            <p:ph type="body" idx="1"/>
          </p:nvPr>
        </p:nvSpPr>
        <p:spPr bwMode="auto">
          <a:xfrm>
            <a:off x="771525" y="1981200"/>
            <a:ext cx="87439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66" tIns="45640" rIns="91266" bIns="4564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1617192"/>
      </p:ext>
    </p:extLst>
  </p:cSld>
  <p:clrMap bg1="lt1" tx1="dk1" bg2="lt2" tx2="dk2" accent1="accent1" accent2="accent2" accent3="accent3" accent4="accent4" accent5="accent5" accent6="accent6" hlink="hlink" folHlink="folHlink"/>
  <p:sldLayoutIdLst>
    <p:sldLayoutId id="2147484043" r:id="rId1"/>
    <p:sldLayoutId id="2147484044" r:id="rId2"/>
    <p:sldLayoutId id="2147484045" r:id="rId3"/>
    <p:sldLayoutId id="2147484046" r:id="rId4"/>
    <p:sldLayoutId id="2147484047" r:id="rId5"/>
    <p:sldLayoutId id="2147484048" r:id="rId6"/>
    <p:sldLayoutId id="2147484049" r:id="rId7"/>
    <p:sldLayoutId id="2147484050" r:id="rId8"/>
    <p:sldLayoutId id="2147484051" r:id="rId9"/>
    <p:sldLayoutId id="2147484052" r:id="rId10"/>
    <p:sldLayoutId id="2147484053" r:id="rId11"/>
    <p:sldLayoutId id="2147484054" r:id="rId12"/>
    <p:sldLayoutId id="2147484055" r:id="rId13"/>
    <p:sldLayoutId id="2147484056" r:id="rId14"/>
    <p:sldLayoutId id="2147484057" r:id="rId15"/>
    <p:sldLayoutId id="2147484058" r:id="rId16"/>
  </p:sldLayoutIdLst>
  <p:transition/>
  <p:hf hdr="0" ftr="0" dt="0"/>
  <p:txStyles>
    <p:titleStyle>
      <a:lvl1pPr algn="ctr" rtl="0" eaLnBrk="1" fontAlgn="base" hangingPunct="1">
        <a:spcBef>
          <a:spcPct val="0"/>
        </a:spcBef>
        <a:spcAft>
          <a:spcPct val="0"/>
        </a:spcAft>
        <a:defRPr sz="4725" b="1">
          <a:solidFill>
            <a:srgbClr val="FFFF00"/>
          </a:solidFill>
          <a:latin typeface="+mj-lt"/>
          <a:ea typeface="+mj-ea"/>
          <a:cs typeface="+mj-cs"/>
        </a:defRPr>
      </a:lvl1pPr>
      <a:lvl2pPr algn="ctr" rtl="0" eaLnBrk="1" fontAlgn="base" hangingPunct="1">
        <a:spcBef>
          <a:spcPct val="0"/>
        </a:spcBef>
        <a:spcAft>
          <a:spcPct val="0"/>
        </a:spcAft>
        <a:defRPr sz="4725" b="1">
          <a:solidFill>
            <a:srgbClr val="FFFF00"/>
          </a:solidFill>
          <a:latin typeface="Times New Roman" pitchFamily="18" charset="0"/>
        </a:defRPr>
      </a:lvl2pPr>
      <a:lvl3pPr algn="ctr" rtl="0" eaLnBrk="1" fontAlgn="base" hangingPunct="1">
        <a:spcBef>
          <a:spcPct val="0"/>
        </a:spcBef>
        <a:spcAft>
          <a:spcPct val="0"/>
        </a:spcAft>
        <a:defRPr sz="4725" b="1">
          <a:solidFill>
            <a:srgbClr val="FFFF00"/>
          </a:solidFill>
          <a:latin typeface="Times New Roman" pitchFamily="18" charset="0"/>
        </a:defRPr>
      </a:lvl3pPr>
      <a:lvl4pPr algn="ctr" rtl="0" eaLnBrk="1" fontAlgn="base" hangingPunct="1">
        <a:spcBef>
          <a:spcPct val="0"/>
        </a:spcBef>
        <a:spcAft>
          <a:spcPct val="0"/>
        </a:spcAft>
        <a:defRPr sz="4725" b="1">
          <a:solidFill>
            <a:srgbClr val="FFFF00"/>
          </a:solidFill>
          <a:latin typeface="Times New Roman" pitchFamily="18" charset="0"/>
        </a:defRPr>
      </a:lvl4pPr>
      <a:lvl5pPr algn="ctr" rtl="0" eaLnBrk="1" fontAlgn="base" hangingPunct="1">
        <a:spcBef>
          <a:spcPct val="0"/>
        </a:spcBef>
        <a:spcAft>
          <a:spcPct val="0"/>
        </a:spcAft>
        <a:defRPr sz="4725" b="1">
          <a:solidFill>
            <a:srgbClr val="FFFF00"/>
          </a:solidFill>
          <a:latin typeface="Times New Roman" pitchFamily="18" charset="0"/>
        </a:defRPr>
      </a:lvl5pPr>
      <a:lvl6pPr marL="513440" algn="ctr" rtl="0" eaLnBrk="1" fontAlgn="base" hangingPunct="1">
        <a:spcBef>
          <a:spcPct val="0"/>
        </a:spcBef>
        <a:spcAft>
          <a:spcPct val="0"/>
        </a:spcAft>
        <a:defRPr sz="4725" b="1">
          <a:solidFill>
            <a:srgbClr val="FFFF00"/>
          </a:solidFill>
          <a:latin typeface="Times New Roman" pitchFamily="18" charset="0"/>
        </a:defRPr>
      </a:lvl6pPr>
      <a:lvl7pPr marL="1026879" algn="ctr" rtl="0" eaLnBrk="1" fontAlgn="base" hangingPunct="1">
        <a:spcBef>
          <a:spcPct val="0"/>
        </a:spcBef>
        <a:spcAft>
          <a:spcPct val="0"/>
        </a:spcAft>
        <a:defRPr sz="4725" b="1">
          <a:solidFill>
            <a:srgbClr val="FFFF00"/>
          </a:solidFill>
          <a:latin typeface="Times New Roman" pitchFamily="18" charset="0"/>
        </a:defRPr>
      </a:lvl7pPr>
      <a:lvl8pPr marL="1540318" algn="ctr" rtl="0" eaLnBrk="1" fontAlgn="base" hangingPunct="1">
        <a:spcBef>
          <a:spcPct val="0"/>
        </a:spcBef>
        <a:spcAft>
          <a:spcPct val="0"/>
        </a:spcAft>
        <a:defRPr sz="4725" b="1">
          <a:solidFill>
            <a:srgbClr val="FFFF00"/>
          </a:solidFill>
          <a:latin typeface="Times New Roman" pitchFamily="18" charset="0"/>
        </a:defRPr>
      </a:lvl8pPr>
      <a:lvl9pPr marL="2053775" algn="ctr" rtl="0" eaLnBrk="1" fontAlgn="base" hangingPunct="1">
        <a:spcBef>
          <a:spcPct val="0"/>
        </a:spcBef>
        <a:spcAft>
          <a:spcPct val="0"/>
        </a:spcAft>
        <a:defRPr sz="4725" b="1">
          <a:solidFill>
            <a:srgbClr val="FFFF00"/>
          </a:solidFill>
          <a:latin typeface="Times New Roman" pitchFamily="18" charset="0"/>
        </a:defRPr>
      </a:lvl9pPr>
    </p:titleStyle>
    <p:bodyStyle>
      <a:lvl1pPr marL="385079" indent="-385079" algn="l" rtl="0" eaLnBrk="1" fontAlgn="base" hangingPunct="1">
        <a:spcBef>
          <a:spcPct val="20000"/>
        </a:spcBef>
        <a:spcAft>
          <a:spcPct val="0"/>
        </a:spcAft>
        <a:buChar char="•"/>
        <a:defRPr sz="3600">
          <a:solidFill>
            <a:schemeClr val="bg1"/>
          </a:solidFill>
          <a:latin typeface="+mn-lt"/>
          <a:ea typeface="+mn-ea"/>
          <a:cs typeface="+mn-cs"/>
        </a:defRPr>
      </a:lvl1pPr>
      <a:lvl2pPr marL="834328" indent="-320911" algn="l" rtl="0" eaLnBrk="1" fontAlgn="base" hangingPunct="1">
        <a:spcBef>
          <a:spcPct val="20000"/>
        </a:spcBef>
        <a:spcAft>
          <a:spcPct val="0"/>
        </a:spcAft>
        <a:buChar char="–"/>
        <a:defRPr sz="3150">
          <a:solidFill>
            <a:schemeClr val="bg1"/>
          </a:solidFill>
          <a:latin typeface="+mn-lt"/>
        </a:defRPr>
      </a:lvl2pPr>
      <a:lvl3pPr marL="1283638" indent="-256728" algn="l" rtl="0" eaLnBrk="1" fontAlgn="base" hangingPunct="1">
        <a:spcBef>
          <a:spcPct val="20000"/>
        </a:spcBef>
        <a:spcAft>
          <a:spcPct val="0"/>
        </a:spcAft>
        <a:buChar char="•"/>
        <a:defRPr sz="2700">
          <a:solidFill>
            <a:schemeClr val="bg1"/>
          </a:solidFill>
          <a:latin typeface="+mn-lt"/>
        </a:defRPr>
      </a:lvl3pPr>
      <a:lvl4pPr marL="1797047" indent="-256728" algn="l" rtl="0" eaLnBrk="1" fontAlgn="base" hangingPunct="1">
        <a:spcBef>
          <a:spcPct val="20000"/>
        </a:spcBef>
        <a:spcAft>
          <a:spcPct val="0"/>
        </a:spcAft>
        <a:buChar char="–"/>
        <a:defRPr sz="2250">
          <a:solidFill>
            <a:schemeClr val="bg1"/>
          </a:solidFill>
          <a:latin typeface="+mn-lt"/>
        </a:defRPr>
      </a:lvl4pPr>
      <a:lvl5pPr marL="2310483" indent="-258469" algn="l" rtl="0" eaLnBrk="1" fontAlgn="base" hangingPunct="1">
        <a:spcBef>
          <a:spcPct val="20000"/>
        </a:spcBef>
        <a:spcAft>
          <a:spcPct val="0"/>
        </a:spcAft>
        <a:buChar char="»"/>
        <a:defRPr sz="2250">
          <a:solidFill>
            <a:schemeClr val="bg1"/>
          </a:solidFill>
          <a:latin typeface="+mn-lt"/>
        </a:defRPr>
      </a:lvl5pPr>
      <a:lvl6pPr marL="2823958" indent="-258469" algn="l" rtl="0" eaLnBrk="1" fontAlgn="base" hangingPunct="1">
        <a:spcBef>
          <a:spcPct val="20000"/>
        </a:spcBef>
        <a:spcAft>
          <a:spcPct val="0"/>
        </a:spcAft>
        <a:buChar char="»"/>
        <a:defRPr sz="2250">
          <a:solidFill>
            <a:schemeClr val="bg1"/>
          </a:solidFill>
          <a:latin typeface="+mn-lt"/>
        </a:defRPr>
      </a:lvl6pPr>
      <a:lvl7pPr marL="3337374" indent="-258469" algn="l" rtl="0" eaLnBrk="1" fontAlgn="base" hangingPunct="1">
        <a:spcBef>
          <a:spcPct val="20000"/>
        </a:spcBef>
        <a:spcAft>
          <a:spcPct val="0"/>
        </a:spcAft>
        <a:buChar char="»"/>
        <a:defRPr sz="2250">
          <a:solidFill>
            <a:schemeClr val="bg1"/>
          </a:solidFill>
          <a:latin typeface="+mn-lt"/>
        </a:defRPr>
      </a:lvl7pPr>
      <a:lvl8pPr marL="3850821" indent="-258469" algn="l" rtl="0" eaLnBrk="1" fontAlgn="base" hangingPunct="1">
        <a:spcBef>
          <a:spcPct val="20000"/>
        </a:spcBef>
        <a:spcAft>
          <a:spcPct val="0"/>
        </a:spcAft>
        <a:buChar char="»"/>
        <a:defRPr sz="2250">
          <a:solidFill>
            <a:schemeClr val="bg1"/>
          </a:solidFill>
          <a:latin typeface="+mn-lt"/>
        </a:defRPr>
      </a:lvl8pPr>
      <a:lvl9pPr marL="4364278" indent="-258469" algn="l" rtl="0" eaLnBrk="1" fontAlgn="base" hangingPunct="1">
        <a:spcBef>
          <a:spcPct val="20000"/>
        </a:spcBef>
        <a:spcAft>
          <a:spcPct val="0"/>
        </a:spcAft>
        <a:buChar char="»"/>
        <a:defRPr sz="2250">
          <a:solidFill>
            <a:schemeClr val="bg1"/>
          </a:solidFill>
          <a:latin typeface="+mn-lt"/>
        </a:defRPr>
      </a:lvl9pPr>
    </p:bodyStyle>
    <p:otherStyle>
      <a:defPPr>
        <a:defRPr lang="en-US"/>
      </a:defPPr>
      <a:lvl1pPr marL="0" algn="l" defTabSz="1026879" rtl="0" eaLnBrk="1" latinLnBrk="0" hangingPunct="1">
        <a:defRPr sz="2025" kern="1200">
          <a:solidFill>
            <a:schemeClr val="tx1"/>
          </a:solidFill>
          <a:latin typeface="+mn-lt"/>
          <a:ea typeface="+mn-ea"/>
          <a:cs typeface="+mn-cs"/>
        </a:defRPr>
      </a:lvl1pPr>
      <a:lvl2pPr marL="513440" algn="l" defTabSz="1026879" rtl="0" eaLnBrk="1" latinLnBrk="0" hangingPunct="1">
        <a:defRPr sz="2025" kern="1200">
          <a:solidFill>
            <a:schemeClr val="tx1"/>
          </a:solidFill>
          <a:latin typeface="+mn-lt"/>
          <a:ea typeface="+mn-ea"/>
          <a:cs typeface="+mn-cs"/>
        </a:defRPr>
      </a:lvl2pPr>
      <a:lvl3pPr marL="1026879" algn="l" defTabSz="1026879" rtl="0" eaLnBrk="1" latinLnBrk="0" hangingPunct="1">
        <a:defRPr sz="2025" kern="1200">
          <a:solidFill>
            <a:schemeClr val="tx1"/>
          </a:solidFill>
          <a:latin typeface="+mn-lt"/>
          <a:ea typeface="+mn-ea"/>
          <a:cs typeface="+mn-cs"/>
        </a:defRPr>
      </a:lvl3pPr>
      <a:lvl4pPr marL="1540318" algn="l" defTabSz="1026879" rtl="0" eaLnBrk="1" latinLnBrk="0" hangingPunct="1">
        <a:defRPr sz="2025" kern="1200">
          <a:solidFill>
            <a:schemeClr val="tx1"/>
          </a:solidFill>
          <a:latin typeface="+mn-lt"/>
          <a:ea typeface="+mn-ea"/>
          <a:cs typeface="+mn-cs"/>
        </a:defRPr>
      </a:lvl4pPr>
      <a:lvl5pPr marL="2053775" algn="l" defTabSz="1026879" rtl="0" eaLnBrk="1" latinLnBrk="0" hangingPunct="1">
        <a:defRPr sz="2025" kern="1200">
          <a:solidFill>
            <a:schemeClr val="tx1"/>
          </a:solidFill>
          <a:latin typeface="+mn-lt"/>
          <a:ea typeface="+mn-ea"/>
          <a:cs typeface="+mn-cs"/>
        </a:defRPr>
      </a:lvl5pPr>
      <a:lvl6pPr marL="2567218" algn="l" defTabSz="1026879" rtl="0" eaLnBrk="1" latinLnBrk="0" hangingPunct="1">
        <a:defRPr sz="2025" kern="1200">
          <a:solidFill>
            <a:schemeClr val="tx1"/>
          </a:solidFill>
          <a:latin typeface="+mn-lt"/>
          <a:ea typeface="+mn-ea"/>
          <a:cs typeface="+mn-cs"/>
        </a:defRPr>
      </a:lvl6pPr>
      <a:lvl7pPr marL="3080637" algn="l" defTabSz="1026879" rtl="0" eaLnBrk="1" latinLnBrk="0" hangingPunct="1">
        <a:defRPr sz="2025" kern="1200">
          <a:solidFill>
            <a:schemeClr val="tx1"/>
          </a:solidFill>
          <a:latin typeface="+mn-lt"/>
          <a:ea typeface="+mn-ea"/>
          <a:cs typeface="+mn-cs"/>
        </a:defRPr>
      </a:lvl7pPr>
      <a:lvl8pPr marL="3594097" algn="l" defTabSz="1026879" rtl="0" eaLnBrk="1" latinLnBrk="0" hangingPunct="1">
        <a:defRPr sz="2025" kern="1200">
          <a:solidFill>
            <a:schemeClr val="tx1"/>
          </a:solidFill>
          <a:latin typeface="+mn-lt"/>
          <a:ea typeface="+mn-ea"/>
          <a:cs typeface="+mn-cs"/>
        </a:defRPr>
      </a:lvl8pPr>
      <a:lvl9pPr marL="4107542" algn="l" defTabSz="1026879" rtl="0" eaLnBrk="1" latinLnBrk="0" hangingPunct="1">
        <a:defRPr sz="2025"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99">
                <a:gamma/>
                <a:shade val="25882"/>
                <a:invGamma/>
              </a:srgbClr>
            </a:gs>
            <a:gs pos="50000">
              <a:srgbClr val="000099"/>
            </a:gs>
            <a:gs pos="100000">
              <a:srgbClr val="000099">
                <a:gamma/>
                <a:shade val="25882"/>
                <a:invGamma/>
              </a:srgbClr>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71525" y="609600"/>
            <a:ext cx="874395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07" tIns="45658" rIns="91307" bIns="45658" numCol="1" anchor="ctr" anchorCtr="0" compatLnSpc="1">
            <a:prstTxWarp prst="textNoShape">
              <a:avLst/>
            </a:prstTxWarp>
          </a:bodyPr>
          <a:lstStyle/>
          <a:p>
            <a:pPr lvl="0"/>
            <a:endParaRPr lang="en-US"/>
          </a:p>
        </p:txBody>
      </p:sp>
      <p:sp>
        <p:nvSpPr>
          <p:cNvPr id="1027" name="Rectangle 3"/>
          <p:cNvSpPr>
            <a:spLocks noGrp="1" noChangeArrowheads="1"/>
          </p:cNvSpPr>
          <p:nvPr>
            <p:ph type="body" idx="1"/>
          </p:nvPr>
        </p:nvSpPr>
        <p:spPr bwMode="auto">
          <a:xfrm>
            <a:off x="771525" y="1981200"/>
            <a:ext cx="87439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07" tIns="45658" rIns="91307" bIns="4565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7217145"/>
      </p:ext>
    </p:extLst>
  </p:cSld>
  <p:clrMap bg1="lt1" tx1="dk1" bg2="lt2" tx2="dk2" accent1="accent1" accent2="accent2" accent3="accent3" accent4="accent4" accent5="accent5" accent6="accent6" hlink="hlink" folHlink="folHlink"/>
  <p:sldLayoutIdLst>
    <p:sldLayoutId id="2147484075" r:id="rId1"/>
    <p:sldLayoutId id="2147484076" r:id="rId2"/>
    <p:sldLayoutId id="2147484077" r:id="rId3"/>
    <p:sldLayoutId id="2147484078" r:id="rId4"/>
    <p:sldLayoutId id="2147484079" r:id="rId5"/>
    <p:sldLayoutId id="2147484080" r:id="rId6"/>
    <p:sldLayoutId id="2147484081" r:id="rId7"/>
    <p:sldLayoutId id="2147484082" r:id="rId8"/>
    <p:sldLayoutId id="2147484083" r:id="rId9"/>
    <p:sldLayoutId id="2147484084" r:id="rId10"/>
    <p:sldLayoutId id="2147484085" r:id="rId11"/>
    <p:sldLayoutId id="2147484086" r:id="rId12"/>
    <p:sldLayoutId id="2147484087" r:id="rId13"/>
    <p:sldLayoutId id="2147484088" r:id="rId14"/>
    <p:sldLayoutId id="2147484089" r:id="rId15"/>
    <p:sldLayoutId id="2147484090" r:id="rId16"/>
  </p:sldLayoutIdLst>
  <p:transition/>
  <p:txStyles>
    <p:titleStyle>
      <a:lvl1pPr algn="ctr" rtl="0" eaLnBrk="1" fontAlgn="base" hangingPunct="1">
        <a:spcBef>
          <a:spcPct val="0"/>
        </a:spcBef>
        <a:spcAft>
          <a:spcPct val="0"/>
        </a:spcAft>
        <a:defRPr sz="4725" b="1">
          <a:solidFill>
            <a:srgbClr val="FFFF00"/>
          </a:solidFill>
          <a:latin typeface="+mj-lt"/>
          <a:ea typeface="+mj-ea"/>
          <a:cs typeface="+mj-cs"/>
        </a:defRPr>
      </a:lvl1pPr>
      <a:lvl2pPr algn="ctr" rtl="0" eaLnBrk="1" fontAlgn="base" hangingPunct="1">
        <a:spcBef>
          <a:spcPct val="0"/>
        </a:spcBef>
        <a:spcAft>
          <a:spcPct val="0"/>
        </a:spcAft>
        <a:defRPr sz="4725" b="1">
          <a:solidFill>
            <a:srgbClr val="FFFF00"/>
          </a:solidFill>
          <a:latin typeface="Times New Roman" pitchFamily="18" charset="0"/>
        </a:defRPr>
      </a:lvl2pPr>
      <a:lvl3pPr algn="ctr" rtl="0" eaLnBrk="1" fontAlgn="base" hangingPunct="1">
        <a:spcBef>
          <a:spcPct val="0"/>
        </a:spcBef>
        <a:spcAft>
          <a:spcPct val="0"/>
        </a:spcAft>
        <a:defRPr sz="4725" b="1">
          <a:solidFill>
            <a:srgbClr val="FFFF00"/>
          </a:solidFill>
          <a:latin typeface="Times New Roman" pitchFamily="18" charset="0"/>
        </a:defRPr>
      </a:lvl3pPr>
      <a:lvl4pPr algn="ctr" rtl="0" eaLnBrk="1" fontAlgn="base" hangingPunct="1">
        <a:spcBef>
          <a:spcPct val="0"/>
        </a:spcBef>
        <a:spcAft>
          <a:spcPct val="0"/>
        </a:spcAft>
        <a:defRPr sz="4725" b="1">
          <a:solidFill>
            <a:srgbClr val="FFFF00"/>
          </a:solidFill>
          <a:latin typeface="Times New Roman" pitchFamily="18" charset="0"/>
        </a:defRPr>
      </a:lvl4pPr>
      <a:lvl5pPr algn="ctr" rtl="0" eaLnBrk="1" fontAlgn="base" hangingPunct="1">
        <a:spcBef>
          <a:spcPct val="0"/>
        </a:spcBef>
        <a:spcAft>
          <a:spcPct val="0"/>
        </a:spcAft>
        <a:defRPr sz="4725" b="1">
          <a:solidFill>
            <a:srgbClr val="FFFF00"/>
          </a:solidFill>
          <a:latin typeface="Times New Roman" pitchFamily="18" charset="0"/>
        </a:defRPr>
      </a:lvl5pPr>
      <a:lvl6pPr marL="513649" algn="ctr" rtl="0" eaLnBrk="1" fontAlgn="base" hangingPunct="1">
        <a:spcBef>
          <a:spcPct val="0"/>
        </a:spcBef>
        <a:spcAft>
          <a:spcPct val="0"/>
        </a:spcAft>
        <a:defRPr sz="4725" b="1">
          <a:solidFill>
            <a:srgbClr val="FFFF00"/>
          </a:solidFill>
          <a:latin typeface="Times New Roman" pitchFamily="18" charset="0"/>
        </a:defRPr>
      </a:lvl6pPr>
      <a:lvl7pPr marL="1027297" algn="ctr" rtl="0" eaLnBrk="1" fontAlgn="base" hangingPunct="1">
        <a:spcBef>
          <a:spcPct val="0"/>
        </a:spcBef>
        <a:spcAft>
          <a:spcPct val="0"/>
        </a:spcAft>
        <a:defRPr sz="4725" b="1">
          <a:solidFill>
            <a:srgbClr val="FFFF00"/>
          </a:solidFill>
          <a:latin typeface="Times New Roman" pitchFamily="18" charset="0"/>
        </a:defRPr>
      </a:lvl7pPr>
      <a:lvl8pPr marL="1540946" algn="ctr" rtl="0" eaLnBrk="1" fontAlgn="base" hangingPunct="1">
        <a:spcBef>
          <a:spcPct val="0"/>
        </a:spcBef>
        <a:spcAft>
          <a:spcPct val="0"/>
        </a:spcAft>
        <a:defRPr sz="4725" b="1">
          <a:solidFill>
            <a:srgbClr val="FFFF00"/>
          </a:solidFill>
          <a:latin typeface="Times New Roman" pitchFamily="18" charset="0"/>
        </a:defRPr>
      </a:lvl8pPr>
      <a:lvl9pPr marL="2054608" algn="ctr" rtl="0" eaLnBrk="1" fontAlgn="base" hangingPunct="1">
        <a:spcBef>
          <a:spcPct val="0"/>
        </a:spcBef>
        <a:spcAft>
          <a:spcPct val="0"/>
        </a:spcAft>
        <a:defRPr sz="4725" b="1">
          <a:solidFill>
            <a:srgbClr val="FFFF00"/>
          </a:solidFill>
          <a:latin typeface="Times New Roman" pitchFamily="18" charset="0"/>
        </a:defRPr>
      </a:lvl9pPr>
    </p:titleStyle>
    <p:bodyStyle>
      <a:lvl1pPr marL="385236" indent="-385236" algn="l" rtl="0" eaLnBrk="1" fontAlgn="base" hangingPunct="1">
        <a:spcBef>
          <a:spcPct val="20000"/>
        </a:spcBef>
        <a:spcAft>
          <a:spcPct val="0"/>
        </a:spcAft>
        <a:buChar char="•"/>
        <a:defRPr sz="3600">
          <a:solidFill>
            <a:schemeClr val="bg1"/>
          </a:solidFill>
          <a:latin typeface="+mn-lt"/>
          <a:ea typeface="+mn-ea"/>
          <a:cs typeface="+mn-cs"/>
        </a:defRPr>
      </a:lvl1pPr>
      <a:lvl2pPr marL="834671" indent="-321039" algn="l" rtl="0" eaLnBrk="1" fontAlgn="base" hangingPunct="1">
        <a:spcBef>
          <a:spcPct val="20000"/>
        </a:spcBef>
        <a:spcAft>
          <a:spcPct val="0"/>
        </a:spcAft>
        <a:buChar char="–"/>
        <a:defRPr sz="3150">
          <a:solidFill>
            <a:schemeClr val="bg1"/>
          </a:solidFill>
          <a:latin typeface="+mn-lt"/>
        </a:defRPr>
      </a:lvl2pPr>
      <a:lvl3pPr marL="1284152" indent="-256831" algn="l" rtl="0" eaLnBrk="1" fontAlgn="base" hangingPunct="1">
        <a:spcBef>
          <a:spcPct val="20000"/>
        </a:spcBef>
        <a:spcAft>
          <a:spcPct val="0"/>
        </a:spcAft>
        <a:buChar char="•"/>
        <a:defRPr sz="2700">
          <a:solidFill>
            <a:schemeClr val="bg1"/>
          </a:solidFill>
          <a:latin typeface="+mn-lt"/>
        </a:defRPr>
      </a:lvl3pPr>
      <a:lvl4pPr marL="1797777" indent="-256831" algn="l" rtl="0" eaLnBrk="1" fontAlgn="base" hangingPunct="1">
        <a:spcBef>
          <a:spcPct val="20000"/>
        </a:spcBef>
        <a:spcAft>
          <a:spcPct val="0"/>
        </a:spcAft>
        <a:buChar char="–"/>
        <a:defRPr sz="2250">
          <a:solidFill>
            <a:schemeClr val="bg1"/>
          </a:solidFill>
          <a:latin typeface="+mn-lt"/>
        </a:defRPr>
      </a:lvl4pPr>
      <a:lvl5pPr marL="2311422" indent="-258584" algn="l" rtl="0" eaLnBrk="1" fontAlgn="base" hangingPunct="1">
        <a:spcBef>
          <a:spcPct val="20000"/>
        </a:spcBef>
        <a:spcAft>
          <a:spcPct val="0"/>
        </a:spcAft>
        <a:buChar char="»"/>
        <a:defRPr sz="2250">
          <a:solidFill>
            <a:schemeClr val="bg1"/>
          </a:solidFill>
          <a:latin typeface="+mn-lt"/>
        </a:defRPr>
      </a:lvl5pPr>
      <a:lvl6pPr marL="2825099" indent="-258584" algn="l" rtl="0" eaLnBrk="1" fontAlgn="base" hangingPunct="1">
        <a:spcBef>
          <a:spcPct val="20000"/>
        </a:spcBef>
        <a:spcAft>
          <a:spcPct val="0"/>
        </a:spcAft>
        <a:buChar char="»"/>
        <a:defRPr sz="2250">
          <a:solidFill>
            <a:schemeClr val="bg1"/>
          </a:solidFill>
          <a:latin typeface="+mn-lt"/>
        </a:defRPr>
      </a:lvl6pPr>
      <a:lvl7pPr marL="3338730" indent="-258584" algn="l" rtl="0" eaLnBrk="1" fontAlgn="base" hangingPunct="1">
        <a:spcBef>
          <a:spcPct val="20000"/>
        </a:spcBef>
        <a:spcAft>
          <a:spcPct val="0"/>
        </a:spcAft>
        <a:buChar char="»"/>
        <a:defRPr sz="2250">
          <a:solidFill>
            <a:schemeClr val="bg1"/>
          </a:solidFill>
          <a:latin typeface="+mn-lt"/>
        </a:defRPr>
      </a:lvl7pPr>
      <a:lvl8pPr marL="3852385" indent="-258584" algn="l" rtl="0" eaLnBrk="1" fontAlgn="base" hangingPunct="1">
        <a:spcBef>
          <a:spcPct val="20000"/>
        </a:spcBef>
        <a:spcAft>
          <a:spcPct val="0"/>
        </a:spcAft>
        <a:buChar char="»"/>
        <a:defRPr sz="2250">
          <a:solidFill>
            <a:schemeClr val="bg1"/>
          </a:solidFill>
          <a:latin typeface="+mn-lt"/>
        </a:defRPr>
      </a:lvl8pPr>
      <a:lvl9pPr marL="4366046" indent="-258584" algn="l" rtl="0" eaLnBrk="1" fontAlgn="base" hangingPunct="1">
        <a:spcBef>
          <a:spcPct val="20000"/>
        </a:spcBef>
        <a:spcAft>
          <a:spcPct val="0"/>
        </a:spcAft>
        <a:buChar char="»"/>
        <a:defRPr sz="2250">
          <a:solidFill>
            <a:schemeClr val="bg1"/>
          </a:solidFill>
          <a:latin typeface="+mn-lt"/>
        </a:defRPr>
      </a:lvl9pPr>
    </p:bodyStyle>
    <p:otherStyle>
      <a:defPPr>
        <a:defRPr lang="en-US"/>
      </a:defPPr>
      <a:lvl1pPr marL="0" algn="l" defTabSz="1027297" rtl="0" eaLnBrk="1" latinLnBrk="0" hangingPunct="1">
        <a:defRPr sz="2025" kern="1200">
          <a:solidFill>
            <a:schemeClr val="tx1"/>
          </a:solidFill>
          <a:latin typeface="+mn-lt"/>
          <a:ea typeface="+mn-ea"/>
          <a:cs typeface="+mn-cs"/>
        </a:defRPr>
      </a:lvl1pPr>
      <a:lvl2pPr marL="513649" algn="l" defTabSz="1027297" rtl="0" eaLnBrk="1" latinLnBrk="0" hangingPunct="1">
        <a:defRPr sz="2025" kern="1200">
          <a:solidFill>
            <a:schemeClr val="tx1"/>
          </a:solidFill>
          <a:latin typeface="+mn-lt"/>
          <a:ea typeface="+mn-ea"/>
          <a:cs typeface="+mn-cs"/>
        </a:defRPr>
      </a:lvl2pPr>
      <a:lvl3pPr marL="1027297" algn="l" defTabSz="1027297" rtl="0" eaLnBrk="1" latinLnBrk="0" hangingPunct="1">
        <a:defRPr sz="2025" kern="1200">
          <a:solidFill>
            <a:schemeClr val="tx1"/>
          </a:solidFill>
          <a:latin typeface="+mn-lt"/>
          <a:ea typeface="+mn-ea"/>
          <a:cs typeface="+mn-cs"/>
        </a:defRPr>
      </a:lvl3pPr>
      <a:lvl4pPr marL="1540946" algn="l" defTabSz="1027297" rtl="0" eaLnBrk="1" latinLnBrk="0" hangingPunct="1">
        <a:defRPr sz="2025" kern="1200">
          <a:solidFill>
            <a:schemeClr val="tx1"/>
          </a:solidFill>
          <a:latin typeface="+mn-lt"/>
          <a:ea typeface="+mn-ea"/>
          <a:cs typeface="+mn-cs"/>
        </a:defRPr>
      </a:lvl4pPr>
      <a:lvl5pPr marL="2054608" algn="l" defTabSz="1027297" rtl="0" eaLnBrk="1" latinLnBrk="0" hangingPunct="1">
        <a:defRPr sz="2025" kern="1200">
          <a:solidFill>
            <a:schemeClr val="tx1"/>
          </a:solidFill>
          <a:latin typeface="+mn-lt"/>
          <a:ea typeface="+mn-ea"/>
          <a:cs typeface="+mn-cs"/>
        </a:defRPr>
      </a:lvl5pPr>
      <a:lvl6pPr marL="2568260" algn="l" defTabSz="1027297" rtl="0" eaLnBrk="1" latinLnBrk="0" hangingPunct="1">
        <a:defRPr sz="2025" kern="1200">
          <a:solidFill>
            <a:schemeClr val="tx1"/>
          </a:solidFill>
          <a:latin typeface="+mn-lt"/>
          <a:ea typeface="+mn-ea"/>
          <a:cs typeface="+mn-cs"/>
        </a:defRPr>
      </a:lvl6pPr>
      <a:lvl7pPr marL="3081893" algn="l" defTabSz="1027297" rtl="0" eaLnBrk="1" latinLnBrk="0" hangingPunct="1">
        <a:defRPr sz="2025" kern="1200">
          <a:solidFill>
            <a:schemeClr val="tx1"/>
          </a:solidFill>
          <a:latin typeface="+mn-lt"/>
          <a:ea typeface="+mn-ea"/>
          <a:cs typeface="+mn-cs"/>
        </a:defRPr>
      </a:lvl7pPr>
      <a:lvl8pPr marL="3595554" algn="l" defTabSz="1027297" rtl="0" eaLnBrk="1" latinLnBrk="0" hangingPunct="1">
        <a:defRPr sz="2025" kern="1200">
          <a:solidFill>
            <a:schemeClr val="tx1"/>
          </a:solidFill>
          <a:latin typeface="+mn-lt"/>
          <a:ea typeface="+mn-ea"/>
          <a:cs typeface="+mn-cs"/>
        </a:defRPr>
      </a:lvl8pPr>
      <a:lvl9pPr marL="4109209" algn="l" defTabSz="1027297" rtl="0" eaLnBrk="1" latinLnBrk="0" hangingPunct="1">
        <a:defRPr sz="2025"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99">
                <a:gamma/>
                <a:shade val="25882"/>
                <a:invGamma/>
              </a:srgbClr>
            </a:gs>
            <a:gs pos="50000">
              <a:srgbClr val="000099"/>
            </a:gs>
            <a:gs pos="100000">
              <a:srgbClr val="000099">
                <a:gamma/>
                <a:shade val="25882"/>
                <a:invGamma/>
              </a:srgbClr>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71525" y="609600"/>
            <a:ext cx="874395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66" tIns="45680" rIns="91366" bIns="45680" numCol="1" anchor="ctr" anchorCtr="0" compatLnSpc="1">
            <a:prstTxWarp prst="textNoShape">
              <a:avLst/>
            </a:prstTxWarp>
          </a:bodyPr>
          <a:lstStyle/>
          <a:p>
            <a:pPr lvl="0"/>
            <a:endParaRPr lang="en-US"/>
          </a:p>
        </p:txBody>
      </p:sp>
      <p:sp>
        <p:nvSpPr>
          <p:cNvPr id="1027" name="Rectangle 3"/>
          <p:cNvSpPr>
            <a:spLocks noGrp="1" noChangeArrowheads="1"/>
          </p:cNvSpPr>
          <p:nvPr>
            <p:ph type="body" idx="1"/>
          </p:nvPr>
        </p:nvSpPr>
        <p:spPr bwMode="auto">
          <a:xfrm>
            <a:off x="771525" y="1981200"/>
            <a:ext cx="87439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66" tIns="45680" rIns="91366" bIns="4568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4787530"/>
      </p:ext>
    </p:extLst>
  </p:cSld>
  <p:clrMap bg1="lt1" tx1="dk1" bg2="lt2" tx2="dk2" accent1="accent1" accent2="accent2" accent3="accent3" accent4="accent4" accent5="accent5" accent6="accent6" hlink="hlink" folHlink="folHlink"/>
  <p:sldLayoutIdLst>
    <p:sldLayoutId id="2147484106" r:id="rId1"/>
    <p:sldLayoutId id="2147484107" r:id="rId2"/>
    <p:sldLayoutId id="2147484108" r:id="rId3"/>
    <p:sldLayoutId id="2147484109" r:id="rId4"/>
    <p:sldLayoutId id="2147484110" r:id="rId5"/>
    <p:sldLayoutId id="2147484111" r:id="rId6"/>
    <p:sldLayoutId id="2147484112" r:id="rId7"/>
    <p:sldLayoutId id="2147484113" r:id="rId8"/>
    <p:sldLayoutId id="2147484114" r:id="rId9"/>
    <p:sldLayoutId id="2147484115" r:id="rId10"/>
    <p:sldLayoutId id="2147484116" r:id="rId11"/>
    <p:sldLayoutId id="2147484117" r:id="rId12"/>
  </p:sldLayoutIdLst>
  <p:transition/>
  <p:txStyles>
    <p:titleStyle>
      <a:lvl1pPr algn="ctr" rtl="0" eaLnBrk="1" fontAlgn="base" hangingPunct="1">
        <a:spcBef>
          <a:spcPct val="0"/>
        </a:spcBef>
        <a:spcAft>
          <a:spcPct val="0"/>
        </a:spcAft>
        <a:defRPr sz="3544" b="1">
          <a:solidFill>
            <a:srgbClr val="FFFF00"/>
          </a:solidFill>
          <a:latin typeface="+mj-lt"/>
          <a:ea typeface="+mj-ea"/>
          <a:cs typeface="+mj-cs"/>
        </a:defRPr>
      </a:lvl1pPr>
      <a:lvl2pPr algn="ctr" rtl="0" eaLnBrk="1" fontAlgn="base" hangingPunct="1">
        <a:spcBef>
          <a:spcPct val="0"/>
        </a:spcBef>
        <a:spcAft>
          <a:spcPct val="0"/>
        </a:spcAft>
        <a:defRPr sz="3544" b="1">
          <a:solidFill>
            <a:srgbClr val="FFFF00"/>
          </a:solidFill>
          <a:latin typeface="Times New Roman" pitchFamily="18" charset="0"/>
        </a:defRPr>
      </a:lvl2pPr>
      <a:lvl3pPr algn="ctr" rtl="0" eaLnBrk="1" fontAlgn="base" hangingPunct="1">
        <a:spcBef>
          <a:spcPct val="0"/>
        </a:spcBef>
        <a:spcAft>
          <a:spcPct val="0"/>
        </a:spcAft>
        <a:defRPr sz="3544" b="1">
          <a:solidFill>
            <a:srgbClr val="FFFF00"/>
          </a:solidFill>
          <a:latin typeface="Times New Roman" pitchFamily="18" charset="0"/>
        </a:defRPr>
      </a:lvl3pPr>
      <a:lvl4pPr algn="ctr" rtl="0" eaLnBrk="1" fontAlgn="base" hangingPunct="1">
        <a:spcBef>
          <a:spcPct val="0"/>
        </a:spcBef>
        <a:spcAft>
          <a:spcPct val="0"/>
        </a:spcAft>
        <a:defRPr sz="3544" b="1">
          <a:solidFill>
            <a:srgbClr val="FFFF00"/>
          </a:solidFill>
          <a:latin typeface="Times New Roman" pitchFamily="18" charset="0"/>
        </a:defRPr>
      </a:lvl4pPr>
      <a:lvl5pPr algn="ctr" rtl="0" eaLnBrk="1" fontAlgn="base" hangingPunct="1">
        <a:spcBef>
          <a:spcPct val="0"/>
        </a:spcBef>
        <a:spcAft>
          <a:spcPct val="0"/>
        </a:spcAft>
        <a:defRPr sz="3544" b="1">
          <a:solidFill>
            <a:srgbClr val="FFFF00"/>
          </a:solidFill>
          <a:latin typeface="Times New Roman" pitchFamily="18" charset="0"/>
        </a:defRPr>
      </a:lvl5pPr>
      <a:lvl6pPr marL="385477" algn="ctr" rtl="0" eaLnBrk="1" fontAlgn="base" hangingPunct="1">
        <a:spcBef>
          <a:spcPct val="0"/>
        </a:spcBef>
        <a:spcAft>
          <a:spcPct val="0"/>
        </a:spcAft>
        <a:defRPr sz="3544" b="1">
          <a:solidFill>
            <a:srgbClr val="FFFF00"/>
          </a:solidFill>
          <a:latin typeface="Times New Roman" pitchFamily="18" charset="0"/>
        </a:defRPr>
      </a:lvl6pPr>
      <a:lvl7pPr marL="770950" algn="ctr" rtl="0" eaLnBrk="1" fontAlgn="base" hangingPunct="1">
        <a:spcBef>
          <a:spcPct val="0"/>
        </a:spcBef>
        <a:spcAft>
          <a:spcPct val="0"/>
        </a:spcAft>
        <a:defRPr sz="3544" b="1">
          <a:solidFill>
            <a:srgbClr val="FFFF00"/>
          </a:solidFill>
          <a:latin typeface="Times New Roman" pitchFamily="18" charset="0"/>
        </a:defRPr>
      </a:lvl7pPr>
      <a:lvl8pPr marL="1156422" algn="ctr" rtl="0" eaLnBrk="1" fontAlgn="base" hangingPunct="1">
        <a:spcBef>
          <a:spcPct val="0"/>
        </a:spcBef>
        <a:spcAft>
          <a:spcPct val="0"/>
        </a:spcAft>
        <a:defRPr sz="3544" b="1">
          <a:solidFill>
            <a:srgbClr val="FFFF00"/>
          </a:solidFill>
          <a:latin typeface="Times New Roman" pitchFamily="18" charset="0"/>
        </a:defRPr>
      </a:lvl8pPr>
      <a:lvl9pPr marL="1541891" algn="ctr" rtl="0" eaLnBrk="1" fontAlgn="base" hangingPunct="1">
        <a:spcBef>
          <a:spcPct val="0"/>
        </a:spcBef>
        <a:spcAft>
          <a:spcPct val="0"/>
        </a:spcAft>
        <a:defRPr sz="3544" b="1">
          <a:solidFill>
            <a:srgbClr val="FFFF00"/>
          </a:solidFill>
          <a:latin typeface="Times New Roman" pitchFamily="18" charset="0"/>
        </a:defRPr>
      </a:lvl9pPr>
    </p:titleStyle>
    <p:bodyStyle>
      <a:lvl1pPr marL="289106" indent="-289106" algn="l" rtl="0" eaLnBrk="1" fontAlgn="base" hangingPunct="1">
        <a:spcBef>
          <a:spcPct val="20000"/>
        </a:spcBef>
        <a:spcAft>
          <a:spcPct val="0"/>
        </a:spcAft>
        <a:buChar char="•"/>
        <a:defRPr sz="2700">
          <a:solidFill>
            <a:schemeClr val="bg1"/>
          </a:solidFill>
          <a:latin typeface="+mn-lt"/>
          <a:ea typeface="+mn-ea"/>
          <a:cs typeface="+mn-cs"/>
        </a:defRPr>
      </a:lvl1pPr>
      <a:lvl2pPr marL="626392" indent="-240919" algn="l" rtl="0" eaLnBrk="1" fontAlgn="base" hangingPunct="1">
        <a:spcBef>
          <a:spcPct val="20000"/>
        </a:spcBef>
        <a:spcAft>
          <a:spcPct val="0"/>
        </a:spcAft>
        <a:buChar char="–"/>
        <a:defRPr sz="2363">
          <a:solidFill>
            <a:schemeClr val="bg1"/>
          </a:solidFill>
          <a:latin typeface="+mn-lt"/>
        </a:defRPr>
      </a:lvl2pPr>
      <a:lvl3pPr marL="963683" indent="-192738" algn="l" rtl="0" eaLnBrk="1" fontAlgn="base" hangingPunct="1">
        <a:spcBef>
          <a:spcPct val="20000"/>
        </a:spcBef>
        <a:spcAft>
          <a:spcPct val="0"/>
        </a:spcAft>
        <a:buChar char="•"/>
        <a:defRPr sz="2025">
          <a:solidFill>
            <a:schemeClr val="bg1"/>
          </a:solidFill>
          <a:latin typeface="+mn-lt"/>
        </a:defRPr>
      </a:lvl3pPr>
      <a:lvl4pPr marL="1349157" indent="-192738" algn="l" rtl="0" eaLnBrk="1" fontAlgn="base" hangingPunct="1">
        <a:spcBef>
          <a:spcPct val="20000"/>
        </a:spcBef>
        <a:spcAft>
          <a:spcPct val="0"/>
        </a:spcAft>
        <a:buChar char="–"/>
        <a:defRPr sz="1688">
          <a:solidFill>
            <a:schemeClr val="bg1"/>
          </a:solidFill>
          <a:latin typeface="+mn-lt"/>
        </a:defRPr>
      </a:lvl4pPr>
      <a:lvl5pPr marL="1734627" indent="-194078" algn="l" rtl="0" eaLnBrk="1" fontAlgn="base" hangingPunct="1">
        <a:spcBef>
          <a:spcPct val="20000"/>
        </a:spcBef>
        <a:spcAft>
          <a:spcPct val="0"/>
        </a:spcAft>
        <a:buChar char="»"/>
        <a:defRPr sz="1688">
          <a:solidFill>
            <a:schemeClr val="bg1"/>
          </a:solidFill>
          <a:latin typeface="+mn-lt"/>
        </a:defRPr>
      </a:lvl5pPr>
      <a:lvl6pPr marL="2120101" indent="-194078" algn="l" rtl="0" eaLnBrk="1" fontAlgn="base" hangingPunct="1">
        <a:spcBef>
          <a:spcPct val="20000"/>
        </a:spcBef>
        <a:spcAft>
          <a:spcPct val="0"/>
        </a:spcAft>
        <a:buChar char="»"/>
        <a:defRPr sz="1688">
          <a:solidFill>
            <a:schemeClr val="bg1"/>
          </a:solidFill>
          <a:latin typeface="+mn-lt"/>
        </a:defRPr>
      </a:lvl6pPr>
      <a:lvl7pPr marL="2505575" indent="-194078" algn="l" rtl="0" eaLnBrk="1" fontAlgn="base" hangingPunct="1">
        <a:spcBef>
          <a:spcPct val="20000"/>
        </a:spcBef>
        <a:spcAft>
          <a:spcPct val="0"/>
        </a:spcAft>
        <a:buChar char="»"/>
        <a:defRPr sz="1688">
          <a:solidFill>
            <a:schemeClr val="bg1"/>
          </a:solidFill>
          <a:latin typeface="+mn-lt"/>
        </a:defRPr>
      </a:lvl7pPr>
      <a:lvl8pPr marL="2891041" indent="-194078" algn="l" rtl="0" eaLnBrk="1" fontAlgn="base" hangingPunct="1">
        <a:spcBef>
          <a:spcPct val="20000"/>
        </a:spcBef>
        <a:spcAft>
          <a:spcPct val="0"/>
        </a:spcAft>
        <a:buChar char="»"/>
        <a:defRPr sz="1688">
          <a:solidFill>
            <a:schemeClr val="bg1"/>
          </a:solidFill>
          <a:latin typeface="+mn-lt"/>
        </a:defRPr>
      </a:lvl8pPr>
      <a:lvl9pPr marL="3276516" indent="-194078" algn="l" rtl="0" eaLnBrk="1" fontAlgn="base" hangingPunct="1">
        <a:spcBef>
          <a:spcPct val="20000"/>
        </a:spcBef>
        <a:spcAft>
          <a:spcPct val="0"/>
        </a:spcAft>
        <a:buChar char="»"/>
        <a:defRPr sz="1688">
          <a:solidFill>
            <a:schemeClr val="bg1"/>
          </a:solidFill>
          <a:latin typeface="+mn-lt"/>
        </a:defRPr>
      </a:lvl9pPr>
    </p:bodyStyle>
    <p:otherStyle>
      <a:defPPr>
        <a:defRPr lang="en-US"/>
      </a:defPPr>
      <a:lvl1pPr marL="0" algn="l" defTabSz="770950" rtl="0" eaLnBrk="1" latinLnBrk="0" hangingPunct="1">
        <a:defRPr sz="1519" kern="1200">
          <a:solidFill>
            <a:schemeClr val="tx1"/>
          </a:solidFill>
          <a:latin typeface="+mn-lt"/>
          <a:ea typeface="+mn-ea"/>
          <a:cs typeface="+mn-cs"/>
        </a:defRPr>
      </a:lvl1pPr>
      <a:lvl2pPr marL="385477" algn="l" defTabSz="770950" rtl="0" eaLnBrk="1" latinLnBrk="0" hangingPunct="1">
        <a:defRPr sz="1519" kern="1200">
          <a:solidFill>
            <a:schemeClr val="tx1"/>
          </a:solidFill>
          <a:latin typeface="+mn-lt"/>
          <a:ea typeface="+mn-ea"/>
          <a:cs typeface="+mn-cs"/>
        </a:defRPr>
      </a:lvl2pPr>
      <a:lvl3pPr marL="770950" algn="l" defTabSz="770950" rtl="0" eaLnBrk="1" latinLnBrk="0" hangingPunct="1">
        <a:defRPr sz="1519" kern="1200">
          <a:solidFill>
            <a:schemeClr val="tx1"/>
          </a:solidFill>
          <a:latin typeface="+mn-lt"/>
          <a:ea typeface="+mn-ea"/>
          <a:cs typeface="+mn-cs"/>
        </a:defRPr>
      </a:lvl3pPr>
      <a:lvl4pPr marL="1156422" algn="l" defTabSz="770950" rtl="0" eaLnBrk="1" latinLnBrk="0" hangingPunct="1">
        <a:defRPr sz="1519" kern="1200">
          <a:solidFill>
            <a:schemeClr val="tx1"/>
          </a:solidFill>
          <a:latin typeface="+mn-lt"/>
          <a:ea typeface="+mn-ea"/>
          <a:cs typeface="+mn-cs"/>
        </a:defRPr>
      </a:lvl4pPr>
      <a:lvl5pPr marL="1541891" algn="l" defTabSz="770950" rtl="0" eaLnBrk="1" latinLnBrk="0" hangingPunct="1">
        <a:defRPr sz="1519" kern="1200">
          <a:solidFill>
            <a:schemeClr val="tx1"/>
          </a:solidFill>
          <a:latin typeface="+mn-lt"/>
          <a:ea typeface="+mn-ea"/>
          <a:cs typeface="+mn-cs"/>
        </a:defRPr>
      </a:lvl5pPr>
      <a:lvl6pPr marL="1927366" algn="l" defTabSz="770950" rtl="0" eaLnBrk="1" latinLnBrk="0" hangingPunct="1">
        <a:defRPr sz="1519" kern="1200">
          <a:solidFill>
            <a:schemeClr val="tx1"/>
          </a:solidFill>
          <a:latin typeface="+mn-lt"/>
          <a:ea typeface="+mn-ea"/>
          <a:cs typeface="+mn-cs"/>
        </a:defRPr>
      </a:lvl6pPr>
      <a:lvl7pPr marL="2312839" algn="l" defTabSz="770950" rtl="0" eaLnBrk="1" latinLnBrk="0" hangingPunct="1">
        <a:defRPr sz="1519" kern="1200">
          <a:solidFill>
            <a:schemeClr val="tx1"/>
          </a:solidFill>
          <a:latin typeface="+mn-lt"/>
          <a:ea typeface="+mn-ea"/>
          <a:cs typeface="+mn-cs"/>
        </a:defRPr>
      </a:lvl7pPr>
      <a:lvl8pPr marL="2698311" algn="l" defTabSz="770950" rtl="0" eaLnBrk="1" latinLnBrk="0" hangingPunct="1">
        <a:defRPr sz="1519" kern="1200">
          <a:solidFill>
            <a:schemeClr val="tx1"/>
          </a:solidFill>
          <a:latin typeface="+mn-lt"/>
          <a:ea typeface="+mn-ea"/>
          <a:cs typeface="+mn-cs"/>
        </a:defRPr>
      </a:lvl8pPr>
      <a:lvl9pPr marL="3083784" algn="l" defTabSz="770950" rtl="0" eaLnBrk="1" latinLnBrk="0" hangingPunct="1">
        <a:defRPr sz="1519"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07231" y="365127"/>
            <a:ext cx="8872538"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07231" y="1825625"/>
            <a:ext cx="8872538"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07231" y="6356352"/>
            <a:ext cx="2314575"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407569" y="6356352"/>
            <a:ext cx="347186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7265194" y="6356352"/>
            <a:ext cx="2314575"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1090325"/>
      </p:ext>
    </p:extLst>
  </p:cSld>
  <p:clrMap bg1="lt1" tx1="dk1" bg2="lt2" tx2="dk2" accent1="accent1" accent2="accent2" accent3="accent3" accent4="accent4" accent5="accent5" accent6="accent6" hlink="hlink" folHlink="folHlink"/>
  <p:sldLayoutIdLst>
    <p:sldLayoutId id="2147484119" r:id="rId1"/>
    <p:sldLayoutId id="2147484120" r:id="rId2"/>
    <p:sldLayoutId id="2147484121" r:id="rId3"/>
    <p:sldLayoutId id="2147484122" r:id="rId4"/>
    <p:sldLayoutId id="2147484123" r:id="rId5"/>
    <p:sldLayoutId id="2147484124" r:id="rId6"/>
    <p:sldLayoutId id="2147484125" r:id="rId7"/>
    <p:sldLayoutId id="2147484126" r:id="rId8"/>
    <p:sldLayoutId id="2147484127" r:id="rId9"/>
    <p:sldLayoutId id="2147484128" r:id="rId10"/>
    <p:sldLayoutId id="214748412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28"/>
            </a:gs>
            <a:gs pos="50000">
              <a:srgbClr val="000099"/>
            </a:gs>
            <a:gs pos="100000">
              <a:srgbClr val="000028"/>
            </a:gs>
          </a:gsLst>
          <a:lin ang="5400000" scaled="1"/>
        </a:gra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771525" y="609600"/>
            <a:ext cx="87439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530" tIns="45248" rIns="90530" bIns="45248" numCol="1" anchor="ctr" anchorCtr="0" compatLnSpc="1">
            <a:prstTxWarp prst="textNoShape">
              <a:avLst/>
            </a:prstTxWarp>
          </a:bodyPr>
          <a:lstStyle/>
          <a:p>
            <a:pPr lvl="0"/>
            <a:endParaRPr lang="en-US" altLang="en-US"/>
          </a:p>
        </p:txBody>
      </p:sp>
      <p:sp>
        <p:nvSpPr>
          <p:cNvPr id="15363" name="Rectangle 3"/>
          <p:cNvSpPr>
            <a:spLocks noGrp="1" noChangeArrowheads="1"/>
          </p:cNvSpPr>
          <p:nvPr>
            <p:ph type="body" idx="1"/>
          </p:nvPr>
        </p:nvSpPr>
        <p:spPr bwMode="auto">
          <a:xfrm>
            <a:off x="771525" y="1981200"/>
            <a:ext cx="87439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530" tIns="45248" rIns="90530" bIns="4524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1531422018"/>
      </p:ext>
    </p:extLst>
  </p:cSld>
  <p:clrMap bg1="lt1" tx1="dk1" bg2="lt2" tx2="dk2" accent1="accent1" accent2="accent2" accent3="accent3" accent4="accent4" accent5="accent5" accent6="accent6" hlink="hlink" folHlink="folHlink"/>
  <p:sldLayoutIdLst>
    <p:sldLayoutId id="2147484131" r:id="rId1"/>
    <p:sldLayoutId id="2147484132" r:id="rId2"/>
    <p:sldLayoutId id="2147484133" r:id="rId3"/>
    <p:sldLayoutId id="2147484134" r:id="rId4"/>
    <p:sldLayoutId id="2147484135" r:id="rId5"/>
    <p:sldLayoutId id="2147484136" r:id="rId6"/>
    <p:sldLayoutId id="2147484137" r:id="rId7"/>
    <p:sldLayoutId id="2147484138" r:id="rId8"/>
    <p:sldLayoutId id="2147484139" r:id="rId9"/>
    <p:sldLayoutId id="2147484140" r:id="rId10"/>
    <p:sldLayoutId id="2147484141" r:id="rId11"/>
  </p:sldLayoutIdLst>
  <p:transition/>
  <p:txStyles>
    <p:titleStyle>
      <a:lvl1pPr algn="ctr" rtl="0" eaLnBrk="0" fontAlgn="base" hangingPunct="0">
        <a:spcBef>
          <a:spcPct val="0"/>
        </a:spcBef>
        <a:spcAft>
          <a:spcPct val="0"/>
        </a:spcAft>
        <a:defRPr sz="3544" b="1">
          <a:solidFill>
            <a:srgbClr val="FFFF00"/>
          </a:solidFill>
          <a:latin typeface="+mj-lt"/>
          <a:ea typeface="+mj-ea"/>
          <a:cs typeface="+mj-cs"/>
        </a:defRPr>
      </a:lvl1pPr>
      <a:lvl2pPr algn="ctr" rtl="0" eaLnBrk="0" fontAlgn="base" hangingPunct="0">
        <a:spcBef>
          <a:spcPct val="0"/>
        </a:spcBef>
        <a:spcAft>
          <a:spcPct val="0"/>
        </a:spcAft>
        <a:defRPr sz="3544" b="1">
          <a:solidFill>
            <a:srgbClr val="FFFF00"/>
          </a:solidFill>
          <a:latin typeface="Times New Roman" pitchFamily="18" charset="0"/>
        </a:defRPr>
      </a:lvl2pPr>
      <a:lvl3pPr algn="ctr" rtl="0" eaLnBrk="0" fontAlgn="base" hangingPunct="0">
        <a:spcBef>
          <a:spcPct val="0"/>
        </a:spcBef>
        <a:spcAft>
          <a:spcPct val="0"/>
        </a:spcAft>
        <a:defRPr sz="3544" b="1">
          <a:solidFill>
            <a:srgbClr val="FFFF00"/>
          </a:solidFill>
          <a:latin typeface="Times New Roman" pitchFamily="18" charset="0"/>
        </a:defRPr>
      </a:lvl3pPr>
      <a:lvl4pPr algn="ctr" rtl="0" eaLnBrk="0" fontAlgn="base" hangingPunct="0">
        <a:spcBef>
          <a:spcPct val="0"/>
        </a:spcBef>
        <a:spcAft>
          <a:spcPct val="0"/>
        </a:spcAft>
        <a:defRPr sz="3544" b="1">
          <a:solidFill>
            <a:srgbClr val="FFFF00"/>
          </a:solidFill>
          <a:latin typeface="Times New Roman" pitchFamily="18" charset="0"/>
        </a:defRPr>
      </a:lvl4pPr>
      <a:lvl5pPr algn="ctr" rtl="0" eaLnBrk="0" fontAlgn="base" hangingPunct="0">
        <a:spcBef>
          <a:spcPct val="0"/>
        </a:spcBef>
        <a:spcAft>
          <a:spcPct val="0"/>
        </a:spcAft>
        <a:defRPr sz="3544" b="1">
          <a:solidFill>
            <a:srgbClr val="FFFF00"/>
          </a:solidFill>
          <a:latin typeface="Times New Roman" pitchFamily="18" charset="0"/>
        </a:defRPr>
      </a:lvl5pPr>
      <a:lvl6pPr marL="381971" algn="ctr" rtl="0" eaLnBrk="0" fontAlgn="base" hangingPunct="0">
        <a:spcBef>
          <a:spcPct val="0"/>
        </a:spcBef>
        <a:spcAft>
          <a:spcPct val="0"/>
        </a:spcAft>
        <a:defRPr sz="3544" b="1">
          <a:solidFill>
            <a:srgbClr val="FFFF00"/>
          </a:solidFill>
          <a:latin typeface="Times New Roman" pitchFamily="18" charset="0"/>
        </a:defRPr>
      </a:lvl6pPr>
      <a:lvl7pPr marL="763937" algn="ctr" rtl="0" eaLnBrk="0" fontAlgn="base" hangingPunct="0">
        <a:spcBef>
          <a:spcPct val="0"/>
        </a:spcBef>
        <a:spcAft>
          <a:spcPct val="0"/>
        </a:spcAft>
        <a:defRPr sz="3544" b="1">
          <a:solidFill>
            <a:srgbClr val="FFFF00"/>
          </a:solidFill>
          <a:latin typeface="Times New Roman" pitchFamily="18" charset="0"/>
        </a:defRPr>
      </a:lvl7pPr>
      <a:lvl8pPr marL="1145898" algn="ctr" rtl="0" eaLnBrk="0" fontAlgn="base" hangingPunct="0">
        <a:spcBef>
          <a:spcPct val="0"/>
        </a:spcBef>
        <a:spcAft>
          <a:spcPct val="0"/>
        </a:spcAft>
        <a:defRPr sz="3544" b="1">
          <a:solidFill>
            <a:srgbClr val="FFFF00"/>
          </a:solidFill>
          <a:latin typeface="Times New Roman" pitchFamily="18" charset="0"/>
        </a:defRPr>
      </a:lvl8pPr>
      <a:lvl9pPr marL="1527866" algn="ctr" rtl="0" eaLnBrk="0" fontAlgn="base" hangingPunct="0">
        <a:spcBef>
          <a:spcPct val="0"/>
        </a:spcBef>
        <a:spcAft>
          <a:spcPct val="0"/>
        </a:spcAft>
        <a:defRPr sz="3544" b="1">
          <a:solidFill>
            <a:srgbClr val="FFFF00"/>
          </a:solidFill>
          <a:latin typeface="Times New Roman" pitchFamily="18" charset="0"/>
        </a:defRPr>
      </a:lvl9pPr>
    </p:titleStyle>
    <p:bodyStyle>
      <a:lvl1pPr marL="279946" indent="-279946" algn="l" rtl="0" eaLnBrk="0" fontAlgn="base" hangingPunct="0">
        <a:spcBef>
          <a:spcPct val="20000"/>
        </a:spcBef>
        <a:spcAft>
          <a:spcPct val="0"/>
        </a:spcAft>
        <a:buChar char="•"/>
        <a:defRPr sz="2700">
          <a:solidFill>
            <a:schemeClr val="bg1"/>
          </a:solidFill>
          <a:latin typeface="+mn-lt"/>
          <a:ea typeface="+mn-ea"/>
          <a:cs typeface="+mn-cs"/>
        </a:defRPr>
      </a:lvl1pPr>
      <a:lvl2pPr marL="616149" indent="-233065" algn="l" rtl="0" eaLnBrk="0" fontAlgn="base" hangingPunct="0">
        <a:spcBef>
          <a:spcPct val="20000"/>
        </a:spcBef>
        <a:spcAft>
          <a:spcPct val="0"/>
        </a:spcAft>
        <a:buChar char="–"/>
        <a:defRPr sz="2363">
          <a:solidFill>
            <a:schemeClr val="bg1"/>
          </a:solidFill>
          <a:latin typeface="+mn-lt"/>
        </a:defRPr>
      </a:lvl2pPr>
      <a:lvl3pPr marL="951012" indent="-184844" algn="l" rtl="0" eaLnBrk="0" fontAlgn="base" hangingPunct="0">
        <a:spcBef>
          <a:spcPct val="20000"/>
        </a:spcBef>
        <a:spcAft>
          <a:spcPct val="0"/>
        </a:spcAft>
        <a:buChar char="•"/>
        <a:defRPr sz="2025">
          <a:solidFill>
            <a:schemeClr val="bg1"/>
          </a:solidFill>
          <a:latin typeface="+mn-lt"/>
        </a:defRPr>
      </a:lvl3pPr>
      <a:lvl4pPr marL="1332756" indent="-184844" algn="l" rtl="0" eaLnBrk="0" fontAlgn="base" hangingPunct="0">
        <a:spcBef>
          <a:spcPct val="20000"/>
        </a:spcBef>
        <a:spcAft>
          <a:spcPct val="0"/>
        </a:spcAft>
        <a:buChar char="–"/>
        <a:defRPr sz="1688">
          <a:solidFill>
            <a:schemeClr val="bg1"/>
          </a:solidFill>
          <a:latin typeface="+mn-lt"/>
        </a:defRPr>
      </a:lvl4pPr>
      <a:lvl5pPr marL="1714500" indent="-186184" algn="l" rtl="0" eaLnBrk="0" fontAlgn="base" hangingPunct="0">
        <a:spcBef>
          <a:spcPct val="20000"/>
        </a:spcBef>
        <a:spcAft>
          <a:spcPct val="0"/>
        </a:spcAft>
        <a:buChar char="»"/>
        <a:defRPr sz="1688">
          <a:solidFill>
            <a:schemeClr val="bg1"/>
          </a:solidFill>
          <a:latin typeface="+mn-lt"/>
        </a:defRPr>
      </a:lvl5pPr>
      <a:lvl6pPr marL="2100805" indent="-192318" algn="l" rtl="0" eaLnBrk="0" fontAlgn="base" hangingPunct="0">
        <a:spcBef>
          <a:spcPct val="20000"/>
        </a:spcBef>
        <a:spcAft>
          <a:spcPct val="0"/>
        </a:spcAft>
        <a:buChar char="»"/>
        <a:defRPr sz="1688">
          <a:solidFill>
            <a:schemeClr val="bg1"/>
          </a:solidFill>
          <a:latin typeface="+mn-lt"/>
        </a:defRPr>
      </a:lvl6pPr>
      <a:lvl7pPr marL="2482765" indent="-192318" algn="l" rtl="0" eaLnBrk="0" fontAlgn="base" hangingPunct="0">
        <a:spcBef>
          <a:spcPct val="20000"/>
        </a:spcBef>
        <a:spcAft>
          <a:spcPct val="0"/>
        </a:spcAft>
        <a:buChar char="»"/>
        <a:defRPr sz="1688">
          <a:solidFill>
            <a:schemeClr val="bg1"/>
          </a:solidFill>
          <a:latin typeface="+mn-lt"/>
        </a:defRPr>
      </a:lvl7pPr>
      <a:lvl8pPr marL="2864723" indent="-192318" algn="l" rtl="0" eaLnBrk="0" fontAlgn="base" hangingPunct="0">
        <a:spcBef>
          <a:spcPct val="20000"/>
        </a:spcBef>
        <a:spcAft>
          <a:spcPct val="0"/>
        </a:spcAft>
        <a:buChar char="»"/>
        <a:defRPr sz="1688">
          <a:solidFill>
            <a:schemeClr val="bg1"/>
          </a:solidFill>
          <a:latin typeface="+mn-lt"/>
        </a:defRPr>
      </a:lvl8pPr>
      <a:lvl9pPr marL="3246686" indent="-192318" algn="l" rtl="0" eaLnBrk="0" fontAlgn="base" hangingPunct="0">
        <a:spcBef>
          <a:spcPct val="20000"/>
        </a:spcBef>
        <a:spcAft>
          <a:spcPct val="0"/>
        </a:spcAft>
        <a:buChar char="»"/>
        <a:defRPr sz="1688">
          <a:solidFill>
            <a:schemeClr val="bg1"/>
          </a:solidFill>
          <a:latin typeface="+mn-lt"/>
        </a:defRPr>
      </a:lvl9pPr>
    </p:bodyStyle>
    <p:otherStyle>
      <a:defPPr>
        <a:defRPr lang="en-US"/>
      </a:defPPr>
      <a:lvl1pPr marL="0" algn="l" defTabSz="763937" rtl="0" eaLnBrk="1" latinLnBrk="0" hangingPunct="1">
        <a:defRPr sz="1519" kern="1200">
          <a:solidFill>
            <a:schemeClr val="tx1"/>
          </a:solidFill>
          <a:latin typeface="+mn-lt"/>
          <a:ea typeface="+mn-ea"/>
          <a:cs typeface="+mn-cs"/>
        </a:defRPr>
      </a:lvl1pPr>
      <a:lvl2pPr marL="381971" algn="l" defTabSz="763937" rtl="0" eaLnBrk="1" latinLnBrk="0" hangingPunct="1">
        <a:defRPr sz="1519" kern="1200">
          <a:solidFill>
            <a:schemeClr val="tx1"/>
          </a:solidFill>
          <a:latin typeface="+mn-lt"/>
          <a:ea typeface="+mn-ea"/>
          <a:cs typeface="+mn-cs"/>
        </a:defRPr>
      </a:lvl2pPr>
      <a:lvl3pPr marL="763937" algn="l" defTabSz="763937" rtl="0" eaLnBrk="1" latinLnBrk="0" hangingPunct="1">
        <a:defRPr sz="1519" kern="1200">
          <a:solidFill>
            <a:schemeClr val="tx1"/>
          </a:solidFill>
          <a:latin typeface="+mn-lt"/>
          <a:ea typeface="+mn-ea"/>
          <a:cs typeface="+mn-cs"/>
        </a:defRPr>
      </a:lvl3pPr>
      <a:lvl4pPr marL="1145898" algn="l" defTabSz="763937" rtl="0" eaLnBrk="1" latinLnBrk="0" hangingPunct="1">
        <a:defRPr sz="1519" kern="1200">
          <a:solidFill>
            <a:schemeClr val="tx1"/>
          </a:solidFill>
          <a:latin typeface="+mn-lt"/>
          <a:ea typeface="+mn-ea"/>
          <a:cs typeface="+mn-cs"/>
        </a:defRPr>
      </a:lvl4pPr>
      <a:lvl5pPr marL="1527866" algn="l" defTabSz="763937" rtl="0" eaLnBrk="1" latinLnBrk="0" hangingPunct="1">
        <a:defRPr sz="1519" kern="1200">
          <a:solidFill>
            <a:schemeClr val="tx1"/>
          </a:solidFill>
          <a:latin typeface="+mn-lt"/>
          <a:ea typeface="+mn-ea"/>
          <a:cs typeface="+mn-cs"/>
        </a:defRPr>
      </a:lvl5pPr>
      <a:lvl6pPr marL="1909833" algn="l" defTabSz="763937" rtl="0" eaLnBrk="1" latinLnBrk="0" hangingPunct="1">
        <a:defRPr sz="1519" kern="1200">
          <a:solidFill>
            <a:schemeClr val="tx1"/>
          </a:solidFill>
          <a:latin typeface="+mn-lt"/>
          <a:ea typeface="+mn-ea"/>
          <a:cs typeface="+mn-cs"/>
        </a:defRPr>
      </a:lvl6pPr>
      <a:lvl7pPr marL="2291797" algn="l" defTabSz="763937" rtl="0" eaLnBrk="1" latinLnBrk="0" hangingPunct="1">
        <a:defRPr sz="1519" kern="1200">
          <a:solidFill>
            <a:schemeClr val="tx1"/>
          </a:solidFill>
          <a:latin typeface="+mn-lt"/>
          <a:ea typeface="+mn-ea"/>
          <a:cs typeface="+mn-cs"/>
        </a:defRPr>
      </a:lvl7pPr>
      <a:lvl8pPr marL="2673758" algn="l" defTabSz="763937" rtl="0" eaLnBrk="1" latinLnBrk="0" hangingPunct="1">
        <a:defRPr sz="1519" kern="1200">
          <a:solidFill>
            <a:schemeClr val="tx1"/>
          </a:solidFill>
          <a:latin typeface="+mn-lt"/>
          <a:ea typeface="+mn-ea"/>
          <a:cs typeface="+mn-cs"/>
        </a:defRPr>
      </a:lvl8pPr>
      <a:lvl9pPr marL="3055714" algn="l" defTabSz="763937" rtl="0" eaLnBrk="1" latinLnBrk="0" hangingPunct="1">
        <a:defRPr sz="151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1.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image" Target="../media/image18.png"/><Relationship Id="rId2" Type="http://schemas.openxmlformats.org/officeDocument/2006/relationships/image" Target="../media/image14.jpeg"/><Relationship Id="rId1" Type="http://schemas.openxmlformats.org/officeDocument/2006/relationships/slideLayout" Target="../slideLayouts/slideLayout7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Layout" Target="../slideLayouts/slideLayout71.xml"/><Relationship Id="rId5" Type="http://schemas.openxmlformats.org/officeDocument/2006/relationships/image" Target="../media/image21.jpeg"/><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eg"/><Relationship Id="rId1" Type="http://schemas.openxmlformats.org/officeDocument/2006/relationships/slideLayout" Target="../slideLayouts/slideLayout131.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2.jpeg"/><Relationship Id="rId1" Type="http://schemas.openxmlformats.org/officeDocument/2006/relationships/slideLayout" Target="../slideLayouts/slideLayout131.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2.jpeg"/><Relationship Id="rId1" Type="http://schemas.openxmlformats.org/officeDocument/2006/relationships/slideLayout" Target="../slideLayouts/slideLayout131.xml"/><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2.jpeg"/><Relationship Id="rId1" Type="http://schemas.openxmlformats.org/officeDocument/2006/relationships/slideLayout" Target="../slideLayouts/slideLayout131.xml"/><Relationship Id="rId4" Type="http://schemas.openxmlformats.org/officeDocument/2006/relationships/image" Target="../media/image28.jpg"/></Relationships>
</file>

<file path=ppt/slides/_rels/slide1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2.jpeg"/><Relationship Id="rId1" Type="http://schemas.openxmlformats.org/officeDocument/2006/relationships/slideLayout" Target="../slideLayouts/slideLayout131.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93.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xml"/><Relationship Id="rId1" Type="http://schemas.openxmlformats.org/officeDocument/2006/relationships/slideLayout" Target="../slideLayouts/slideLayout84.xml"/><Relationship Id="rId4" Type="http://schemas.openxmlformats.org/officeDocument/2006/relationships/image" Target="../media/image32.jpg"/></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xml"/><Relationship Id="rId1" Type="http://schemas.openxmlformats.org/officeDocument/2006/relationships/slideLayout" Target="../slideLayouts/slideLayout84.xml"/><Relationship Id="rId4" Type="http://schemas.openxmlformats.org/officeDocument/2006/relationships/image" Target="../media/image33.jpg"/></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xml"/><Relationship Id="rId1" Type="http://schemas.openxmlformats.org/officeDocument/2006/relationships/slideLayout" Target="../slideLayouts/slideLayout84.xml"/><Relationship Id="rId4" Type="http://schemas.openxmlformats.org/officeDocument/2006/relationships/image" Target="../media/image34.jpeg"/></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10.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144.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xml"/><Relationship Id="rId1" Type="http://schemas.openxmlformats.org/officeDocument/2006/relationships/slideLayout" Target="../slideLayouts/slideLayout54.xml"/></Relationships>
</file>

<file path=ppt/slides/_rels/slide2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31.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131.xml"/><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3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31.xml"/></Relationships>
</file>

<file path=ppt/slides/_rels/slide3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31.xml"/></Relationships>
</file>

<file path=ppt/slides/_rels/slide3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40.jpeg"/><Relationship Id="rId1" Type="http://schemas.openxmlformats.org/officeDocument/2006/relationships/slideLayout" Target="../slideLayouts/slideLayout131.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0.jpeg"/><Relationship Id="rId1" Type="http://schemas.openxmlformats.org/officeDocument/2006/relationships/slideLayout" Target="../slideLayouts/slideLayout131.xml"/></Relationships>
</file>

<file path=ppt/slides/_rels/slide3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40.jpeg"/><Relationship Id="rId1" Type="http://schemas.openxmlformats.org/officeDocument/2006/relationships/slideLayout" Target="../slideLayouts/slideLayout131.xml"/></Relationships>
</file>

<file path=ppt/slides/_rels/slide3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0.jpeg"/><Relationship Id="rId1" Type="http://schemas.openxmlformats.org/officeDocument/2006/relationships/slideLayout" Target="../slideLayouts/slideLayout131.xml"/></Relationships>
</file>

<file path=ppt/slides/_rels/slide3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40.jpeg"/><Relationship Id="rId1" Type="http://schemas.openxmlformats.org/officeDocument/2006/relationships/slideLayout" Target="../slideLayouts/slideLayout13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31.xml"/></Relationships>
</file>

<file path=ppt/slides/_rels/slide38.xml.rels><?xml version="1.0" encoding="UTF-8" standalone="yes"?>
<Relationships xmlns="http://schemas.openxmlformats.org/package/2006/relationships"><Relationship Id="rId3" Type="http://schemas.openxmlformats.org/officeDocument/2006/relationships/image" Target="../media/image47.jpg"/><Relationship Id="rId7" Type="http://schemas.openxmlformats.org/officeDocument/2006/relationships/image" Target="../media/image51.png"/><Relationship Id="rId2" Type="http://schemas.openxmlformats.org/officeDocument/2006/relationships/image" Target="../media/image40.jpeg"/><Relationship Id="rId1" Type="http://schemas.openxmlformats.org/officeDocument/2006/relationships/slideLayout" Target="../slideLayouts/slideLayout13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31.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31.xml"/></Relationships>
</file>

<file path=ppt/slides/_rels/slide4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40.jpeg"/><Relationship Id="rId1" Type="http://schemas.openxmlformats.org/officeDocument/2006/relationships/slideLayout" Target="../slideLayouts/slideLayout131.xml"/></Relationships>
</file>

<file path=ppt/slides/_rels/slide4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40.jpeg"/><Relationship Id="rId1" Type="http://schemas.openxmlformats.org/officeDocument/2006/relationships/slideLayout" Target="../slideLayouts/slideLayout131.xml"/></Relationships>
</file>

<file path=ppt/slides/_rels/slide4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40.jpeg"/><Relationship Id="rId1" Type="http://schemas.openxmlformats.org/officeDocument/2006/relationships/slideLayout" Target="../slideLayouts/slideLayout131.xml"/><Relationship Id="rId4" Type="http://schemas.openxmlformats.org/officeDocument/2006/relationships/chart" Target="../charts/chart8.xml"/></Relationships>
</file>

<file path=ppt/slides/_rels/slide44.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40.jpeg"/><Relationship Id="rId1" Type="http://schemas.openxmlformats.org/officeDocument/2006/relationships/slideLayout" Target="../slideLayouts/slideLayout131.xml"/></Relationships>
</file>

<file path=ppt/slides/_rels/slide4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31.xml"/></Relationships>
</file>

<file path=ppt/slides/_rels/slide46.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115.xml"/></Relationships>
</file>

<file path=ppt/slides/_rels/slide47.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115.xml"/></Relationships>
</file>

<file path=ppt/slides/_rels/slide4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115.xml"/><Relationship Id="rId5" Type="http://schemas.openxmlformats.org/officeDocument/2006/relationships/image" Target="../media/image58.jpeg"/><Relationship Id="rId4" Type="http://schemas.openxmlformats.org/officeDocument/2006/relationships/image" Target="../media/image57.jpeg"/></Relationships>
</file>

<file path=ppt/slides/_rels/slide4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49.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0.xml"/><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15.xml"/></Relationships>
</file>

<file path=ppt/slides/_rels/slide5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115.xml"/><Relationship Id="rId4" Type="http://schemas.openxmlformats.org/officeDocument/2006/relationships/image" Target="../media/image64.jpeg"/></Relationships>
</file>

<file path=ppt/slides/_rels/slide52.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93.xml"/></Relationships>
</file>

<file path=ppt/slides/_rels/slide5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93.xml"/></Relationships>
</file>

<file path=ppt/slides/_rels/slide5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31.xml"/></Relationships>
</file>

<file path=ppt/slides/_rels/slide55.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22.jpeg"/><Relationship Id="rId1" Type="http://schemas.openxmlformats.org/officeDocument/2006/relationships/slideLayout" Target="../slideLayouts/slideLayout131.xml"/></Relationships>
</file>

<file path=ppt/slides/_rels/slide5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31.xml"/></Relationships>
</file>

<file path=ppt/slides/_rels/slide5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40.jpeg"/><Relationship Id="rId1" Type="http://schemas.openxmlformats.org/officeDocument/2006/relationships/slideLayout" Target="../slideLayouts/slideLayout131.xml"/></Relationships>
</file>

<file path=ppt/slides/_rels/slide5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31.xml"/></Relationships>
</file>

<file path=ppt/slides/_rels/slide59.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93.xml"/></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media" Target="../media/media2.mp4"/><Relationship Id="rId7" Type="http://schemas.openxmlformats.org/officeDocument/2006/relationships/image" Target="../media/image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jpeg"/><Relationship Id="rId5" Type="http://schemas.openxmlformats.org/officeDocument/2006/relationships/slideLayout" Target="../slideLayouts/slideLayout20.xml"/><Relationship Id="rId4" Type="http://schemas.openxmlformats.org/officeDocument/2006/relationships/video" Target="../media/media2.mp4"/></Relationships>
</file>

<file path=ppt/slides/_rels/slide6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10.xml"/></Relationships>
</file>

<file path=ppt/slides/_rels/slide6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6.xml"/></Relationships>
</file>

<file path=ppt/slides/_rels/slide6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43.xml"/></Relationships>
</file>

<file path=ppt/slides/_rels/slide63.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43.xml"/></Relationships>
</file>

<file path=ppt/slides/_rels/slide6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9.xml"/><Relationship Id="rId6" Type="http://schemas.openxmlformats.org/officeDocument/2006/relationships/image" Target="../media/image3.jpeg"/><Relationship Id="rId5" Type="http://schemas.openxmlformats.org/officeDocument/2006/relationships/image" Target="../media/image11.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jpe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jpe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noChangeArrowheads="1"/>
          </p:cNvSpPr>
          <p:nvPr>
            <p:ph type="title" idx="4294967295"/>
          </p:nvPr>
        </p:nvSpPr>
        <p:spPr>
          <a:xfrm>
            <a:off x="949252" y="13384"/>
            <a:ext cx="8530862" cy="964406"/>
          </a:xfrm>
        </p:spPr>
        <p:txBody>
          <a:bodyPr/>
          <a:lstStyle/>
          <a:p>
            <a:r>
              <a:rPr lang="en-US" altLang="en-US" sz="4400" dirty="0">
                <a:latin typeface="Arial" pitchFamily="34" charset="0"/>
                <a:cs typeface="Arial" pitchFamily="34" charset="0"/>
              </a:rPr>
              <a:t>Structural Heart Live Cases</a:t>
            </a:r>
          </a:p>
        </p:txBody>
      </p:sp>
      <p:sp>
        <p:nvSpPr>
          <p:cNvPr id="24579" name="Content Placeholder 2"/>
          <p:cNvSpPr>
            <a:spLocks noGrp="1" noChangeArrowheads="1"/>
          </p:cNvSpPr>
          <p:nvPr>
            <p:ph idx="4294967295"/>
          </p:nvPr>
        </p:nvSpPr>
        <p:spPr>
          <a:xfrm>
            <a:off x="489031" y="1469132"/>
            <a:ext cx="9492512" cy="3430531"/>
          </a:xfrm>
        </p:spPr>
        <p:txBody>
          <a:bodyPr/>
          <a:lstStyle/>
          <a:p>
            <a:pPr marL="0" indent="0">
              <a:buNone/>
            </a:pPr>
            <a:r>
              <a:rPr lang="en-US" altLang="en-US" sz="4400" b="1" dirty="0">
                <a:latin typeface="Arial" pitchFamily="34" charset="0"/>
                <a:cs typeface="Arial" pitchFamily="34" charset="0"/>
              </a:rPr>
              <a:t>Supported by:</a:t>
            </a:r>
            <a:endParaRPr lang="en-US" altLang="en-US" sz="5400" b="1" dirty="0">
              <a:latin typeface="Arial" pitchFamily="34" charset="0"/>
              <a:cs typeface="Arial" pitchFamily="34" charset="0"/>
            </a:endParaRPr>
          </a:p>
          <a:p>
            <a:pPr marL="0" indent="0"/>
            <a:r>
              <a:rPr lang="en-US" altLang="en-US" sz="4800" b="1" dirty="0">
                <a:latin typeface="Arial" pitchFamily="34" charset="0"/>
                <a:cs typeface="Arial" pitchFamily="34" charset="0"/>
              </a:rPr>
              <a:t> Edward Lifesciences</a:t>
            </a:r>
            <a:endParaRPr lang="en-US" altLang="en-US" sz="3600" b="1" dirty="0">
              <a:latin typeface="Arial" pitchFamily="34" charset="0"/>
              <a:cs typeface="Arial" pitchFamily="34" charset="0"/>
            </a:endParaRPr>
          </a:p>
          <a:p>
            <a:pPr marL="0" indent="0"/>
            <a:r>
              <a:rPr lang="en-US" altLang="en-US" sz="4000" b="1" dirty="0">
                <a:latin typeface="Arial" pitchFamily="34" charset="0"/>
                <a:cs typeface="Arial" pitchFamily="34" charset="0"/>
              </a:rPr>
              <a:t> Cook Medical</a:t>
            </a:r>
          </a:p>
          <a:p>
            <a:pPr marL="0" indent="0"/>
            <a:r>
              <a:rPr lang="en-US" altLang="en-US" sz="4000" b="1" dirty="0">
                <a:latin typeface="Arial" pitchFamily="34" charset="0"/>
                <a:cs typeface="Arial" pitchFamily="34" charset="0"/>
              </a:rPr>
              <a:t> Terumo Medical Corporation</a:t>
            </a:r>
          </a:p>
          <a:p>
            <a:pPr marL="0" indent="0"/>
            <a:r>
              <a:rPr lang="en-US" altLang="en-US" sz="4000" b="1" dirty="0">
                <a:latin typeface="Arial" pitchFamily="34" charset="0"/>
                <a:cs typeface="Arial" pitchFamily="34" charset="0"/>
              </a:rPr>
              <a:t> B-Braun Medical </a:t>
            </a:r>
          </a:p>
          <a:p>
            <a:pPr marL="0" indent="0"/>
            <a:r>
              <a:rPr lang="en-US" altLang="en-US" sz="4000" b="1" dirty="0">
                <a:latin typeface="Arial" pitchFamily="34" charset="0"/>
                <a:cs typeface="Arial" pitchFamily="34" charset="0"/>
              </a:rPr>
              <a:t> BD Medical</a:t>
            </a:r>
            <a:endParaRPr lang="en-US" altLang="en-US" sz="4400" b="1" dirty="0">
              <a:latin typeface="Arial" pitchFamily="34" charset="0"/>
              <a:cs typeface="Arial" pitchFamily="34" charset="0"/>
            </a:endParaRPr>
          </a:p>
        </p:txBody>
      </p:sp>
      <p:pic>
        <p:nvPicPr>
          <p:cNvPr id="5" name="Picture 1" descr="Picture 1"/>
          <p:cNvPicPr>
            <a:picLocks noChangeAspect="1"/>
          </p:cNvPicPr>
          <p:nvPr/>
        </p:nvPicPr>
        <p:blipFill>
          <a:blip r:embed="rId2"/>
          <a:stretch>
            <a:fillRect/>
          </a:stretch>
        </p:blipFill>
        <p:spPr>
          <a:xfrm>
            <a:off x="9871092" y="18652"/>
            <a:ext cx="398624" cy="383282"/>
          </a:xfrm>
          <a:prstGeom prst="rect">
            <a:avLst/>
          </a:prstGeom>
          <a:ln w="12700">
            <a:miter lim="400000"/>
          </a:ln>
        </p:spPr>
      </p:pic>
    </p:spTree>
    <p:extLst>
      <p:ext uri="{BB962C8B-B14F-4D97-AF65-F5344CB8AC3E}">
        <p14:creationId xmlns:p14="http://schemas.microsoft.com/office/powerpoint/2010/main" val="3066643079"/>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Shape 117"/>
          <p:cNvSpPr>
            <a:spLocks noChangeArrowheads="1"/>
          </p:cNvSpPr>
          <p:nvPr/>
        </p:nvSpPr>
        <p:spPr bwMode="auto">
          <a:xfrm>
            <a:off x="118302" y="768625"/>
            <a:ext cx="10073661" cy="5719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0" tIns="0" rIns="0" bIns="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lvl="0" defTabSz="771525">
              <a:defRPr/>
            </a:pPr>
            <a:r>
              <a:rPr kumimoji="0" lang="en-US" altLang="en-US" sz="2400" b="1" i="0" u="none" strike="noStrike" kern="1200" cap="none" spc="0" normalizeH="0" baseline="0" noProof="0" dirty="0">
                <a:ln>
                  <a:noFill/>
                </a:ln>
                <a:solidFill>
                  <a:srgbClr val="FFFF00"/>
                </a:solidFill>
                <a:effectLst/>
                <a:uLnTx/>
                <a:uFillTx/>
                <a:cs typeface="Arial" pitchFamily="34" charset="0"/>
                <a:sym typeface="Arial" pitchFamily="34" charset="0"/>
              </a:rPr>
              <a:t>Presentation:</a:t>
            </a:r>
            <a:r>
              <a:rPr kumimoji="0" lang="en-US" altLang="en-US" sz="2400" b="1" i="0" u="none" strike="noStrike" kern="1200" cap="none" spc="0" normalizeH="0" baseline="0" noProof="0" dirty="0">
                <a:ln>
                  <a:noFill/>
                </a:ln>
                <a:solidFill>
                  <a:srgbClr val="FFFFFF"/>
                </a:solidFill>
                <a:effectLst/>
                <a:uLnTx/>
                <a:uFillTx/>
                <a:cs typeface="Arial" pitchFamily="34" charset="0"/>
                <a:sym typeface="Arial" pitchFamily="34" charset="0"/>
              </a:rPr>
              <a:t> </a:t>
            </a:r>
            <a:r>
              <a:rPr lang="en-US" altLang="en-US" sz="2400" b="1" dirty="0">
                <a:solidFill>
                  <a:srgbClr val="FFFFFF"/>
                </a:solidFill>
                <a:cs typeface="Arial" panose="020B0604020202020204" pitchFamily="34" charset="0"/>
                <a:sym typeface="Arial" pitchFamily="34" charset="0"/>
              </a:rPr>
              <a:t>69</a:t>
            </a:r>
            <a:r>
              <a:rPr kumimoji="0" lang="en-US" altLang="en-US" sz="2400" b="1" i="0" u="none" strike="noStrike" kern="1200" cap="none" spc="0" normalizeH="0" baseline="0" noProof="0" dirty="0">
                <a:ln>
                  <a:noFill/>
                </a:ln>
                <a:solidFill>
                  <a:srgbClr val="FFFFFF"/>
                </a:solidFill>
                <a:effectLst/>
                <a:uLnTx/>
                <a:uFillTx/>
                <a:cs typeface="Arial" pitchFamily="34" charset="0"/>
                <a:sym typeface="Arial" pitchFamily="34" charset="0"/>
              </a:rPr>
              <a:t> y/o with </a:t>
            </a:r>
            <a:r>
              <a:rPr kumimoji="0" lang="en-US" altLang="en-US" sz="2400" b="1" i="0" u="none" strike="noStrike" kern="1200" cap="none" spc="0" normalizeH="0" baseline="0" noProof="0" dirty="0">
                <a:ln>
                  <a:noFill/>
                </a:ln>
                <a:solidFill>
                  <a:srgbClr val="FFFFFF"/>
                </a:solidFill>
                <a:effectLst/>
                <a:uLnTx/>
                <a:uFillTx/>
                <a:cs typeface="Arial" pitchFamily="34" charset="0"/>
                <a:sym typeface="Calibri"/>
              </a:rPr>
              <a:t>worsening</a:t>
            </a:r>
            <a:r>
              <a:rPr lang="en-US" altLang="en-US" sz="2400" b="1" dirty="0">
                <a:solidFill>
                  <a:srgbClr val="FFFFFF"/>
                </a:solidFill>
                <a:cs typeface="Arial" panose="020B0604020202020204" pitchFamily="34" charset="0"/>
                <a:sym typeface="Calibri"/>
              </a:rPr>
              <a:t> NYHA III symptoms of SOB, decreased exercise tolerance and leg </a:t>
            </a:r>
            <a:r>
              <a:rPr lang="en-US" altLang="en-US" sz="2400" b="1" dirty="0">
                <a:solidFill>
                  <a:schemeClr val="bg1"/>
                </a:solidFill>
                <a:cs typeface="Arial" panose="020B0604020202020204" pitchFamily="34" charset="0"/>
                <a:sym typeface="Calibri"/>
              </a:rPr>
              <a:t>edema</a:t>
            </a:r>
            <a:r>
              <a:rPr lang="en-US" sz="2400" b="1" dirty="0">
                <a:solidFill>
                  <a:schemeClr val="bg1"/>
                </a:solidFill>
                <a:cs typeface="Arial" panose="020B0604020202020204" pitchFamily="34" charset="0"/>
              </a:rPr>
              <a:t> </a:t>
            </a:r>
            <a:endParaRPr kumimoji="0" lang="en-US" altLang="en-US" sz="2400" b="1" i="0" u="none" strike="noStrike" kern="1200" cap="none" spc="0" normalizeH="0" baseline="0" noProof="0" dirty="0">
              <a:ln>
                <a:noFill/>
              </a:ln>
              <a:solidFill>
                <a:srgbClr val="FFFFFF"/>
              </a:solidFill>
              <a:effectLst/>
              <a:uLnTx/>
              <a:uFillTx/>
              <a:cs typeface="Arial" pitchFamily="34" charset="0"/>
              <a:sym typeface="Arial" pitchFamily="34" charset="0"/>
            </a:endParaRPr>
          </a:p>
          <a:p>
            <a:pPr marL="0" marR="0" lvl="0" indent="0" algn="l" defTabSz="771525"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FFFFFF"/>
              </a:solidFill>
              <a:effectLst/>
              <a:uLnTx/>
              <a:uFillTx/>
              <a:cs typeface="Arial" pitchFamily="34" charset="0"/>
              <a:sym typeface="Arial" pitchFamily="34" charset="0"/>
            </a:endParaRPr>
          </a:p>
          <a:p>
            <a:pPr lvl="0">
              <a:defRPr/>
            </a:pPr>
            <a:r>
              <a:rPr kumimoji="0" lang="en-US" altLang="en-US" sz="2400" b="1" i="0" u="none" strike="noStrike" kern="1200" cap="none" spc="0" normalizeH="0" baseline="0" noProof="0" dirty="0">
                <a:ln>
                  <a:noFill/>
                </a:ln>
                <a:solidFill>
                  <a:srgbClr val="FFFF00"/>
                </a:solidFill>
                <a:effectLst/>
                <a:uLnTx/>
                <a:uFillTx/>
                <a:cs typeface="Arial" pitchFamily="34" charset="0"/>
                <a:sym typeface="Arial" pitchFamily="34" charset="0"/>
              </a:rPr>
              <a:t>TEE: </a:t>
            </a:r>
            <a:r>
              <a:rPr kumimoji="0" lang="en-US" altLang="en-US" sz="2400" b="1" i="0" u="none" strike="noStrike" kern="1200" cap="none" spc="0" normalizeH="0" baseline="0" noProof="0" dirty="0">
                <a:ln>
                  <a:noFill/>
                </a:ln>
                <a:solidFill>
                  <a:schemeClr val="bg1"/>
                </a:solidFill>
                <a:effectLst/>
                <a:uLnTx/>
                <a:uFillTx/>
                <a:cs typeface="Arial" pitchFamily="34" charset="0"/>
                <a:sym typeface="Calibri"/>
              </a:rPr>
              <a:t>Degenerated mitral valve bio-prosthesis </a:t>
            </a:r>
            <a:r>
              <a:rPr lang="en-US" sz="2400" b="1" dirty="0">
                <a:solidFill>
                  <a:schemeClr val="bg1"/>
                </a:solidFill>
                <a:cs typeface="Arial" panose="020B0604020202020204" pitchFamily="34" charset="0"/>
              </a:rPr>
              <a:t>with leaflet immobility. The mean mitral valve gradient through the prosthesis was 7 mmHg at 65 BPM. The EF is 40-45% with no evidence of LAA thrombus</a:t>
            </a:r>
          </a:p>
          <a:p>
            <a:pPr lvl="0">
              <a:defRPr/>
            </a:pPr>
            <a:endParaRPr kumimoji="0" lang="en-US" altLang="en-US" sz="2400" b="1" i="0" u="none" strike="noStrike" kern="1200" cap="none" spc="0" normalizeH="0" baseline="0" noProof="0" dirty="0">
              <a:ln>
                <a:noFill/>
              </a:ln>
              <a:solidFill>
                <a:srgbClr val="FFFFFF"/>
              </a:solidFill>
              <a:effectLst/>
              <a:uLnTx/>
              <a:uFillTx/>
              <a:cs typeface="Arial" pitchFamily="34" charset="0"/>
              <a:sym typeface="Calibri"/>
            </a:endParaRPr>
          </a:p>
          <a:p>
            <a:pPr marL="0" marR="0" lvl="0" indent="0" algn="l" defTabSz="771525"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srgbClr val="FFFF00"/>
                </a:solidFill>
                <a:effectLst/>
                <a:uLnTx/>
                <a:uFillTx/>
                <a:cs typeface="Arial" pitchFamily="34" charset="0"/>
                <a:sym typeface="Calibri"/>
              </a:rPr>
              <a:t>STS risk mortality for redo MVR:  </a:t>
            </a:r>
            <a:r>
              <a:rPr kumimoji="0" lang="en-US" altLang="en-US" sz="2400" b="1" i="0" u="none" strike="noStrike" kern="1200" cap="none" spc="0" normalizeH="0" baseline="0" noProof="0" dirty="0">
                <a:ln>
                  <a:noFill/>
                </a:ln>
                <a:solidFill>
                  <a:srgbClr val="FFFFFF"/>
                </a:solidFill>
                <a:effectLst/>
                <a:uLnTx/>
                <a:uFillTx/>
                <a:cs typeface="Arial" pitchFamily="34" charset="0"/>
                <a:sym typeface="Calibri"/>
              </a:rPr>
              <a:t>4.5% </a:t>
            </a:r>
          </a:p>
          <a:p>
            <a:pPr marL="0" marR="0" lvl="0" indent="0" algn="l" defTabSz="771525" rtl="0" eaLnBrk="1" fontAlgn="auto" latinLnBrk="0" hangingPunct="1">
              <a:lnSpc>
                <a:spcPct val="100000"/>
              </a:lnSpc>
              <a:spcBef>
                <a:spcPts val="563"/>
              </a:spcBef>
              <a:spcAft>
                <a:spcPts val="0"/>
              </a:spcAft>
              <a:buClrTx/>
              <a:buSzTx/>
              <a:buFontTx/>
              <a:buNone/>
              <a:tabLst/>
              <a:defRPr/>
            </a:pPr>
            <a:endParaRPr kumimoji="0" lang="en-US" altLang="en-US" sz="2400" b="1" i="0" u="none" strike="noStrike" kern="1200" cap="none" spc="0" normalizeH="0" baseline="0" noProof="0" dirty="0">
              <a:ln>
                <a:noFill/>
              </a:ln>
              <a:solidFill>
                <a:srgbClr val="000000"/>
              </a:solidFill>
              <a:effectLst/>
              <a:uLnTx/>
              <a:uFillTx/>
              <a:cs typeface="Arial" pitchFamily="34" charset="0"/>
              <a:sym typeface="Calibri"/>
            </a:endParaRPr>
          </a:p>
          <a:p>
            <a:pPr marL="0" marR="0" lvl="0" indent="0" algn="l" defTabSz="771525" rtl="0" eaLnBrk="1" fontAlgn="auto" latinLnBrk="0" hangingPunct="1">
              <a:lnSpc>
                <a:spcPct val="100000"/>
              </a:lnSpc>
              <a:spcBef>
                <a:spcPts val="422"/>
              </a:spcBef>
              <a:spcAft>
                <a:spcPts val="0"/>
              </a:spcAft>
              <a:buClrTx/>
              <a:buSzTx/>
              <a:buFontTx/>
              <a:buNone/>
              <a:tabLst/>
              <a:defRPr/>
            </a:pPr>
            <a:r>
              <a:rPr kumimoji="0" lang="en-US" altLang="en-US" sz="2400" b="1" i="0" u="none" strike="noStrike" kern="1200" cap="none" spc="0" normalizeH="0" baseline="0" noProof="0" dirty="0">
                <a:ln>
                  <a:noFill/>
                </a:ln>
                <a:solidFill>
                  <a:srgbClr val="FFFF00"/>
                </a:solidFill>
                <a:effectLst/>
                <a:uLnTx/>
                <a:uFillTx/>
                <a:cs typeface="Arial" pitchFamily="34" charset="0"/>
                <a:sym typeface="Calibri"/>
              </a:rPr>
              <a:t>Course: </a:t>
            </a:r>
            <a:r>
              <a:rPr kumimoji="0" lang="en-US" altLang="en-US" sz="2400" b="1" i="0" u="none" strike="noStrike" kern="1200" cap="none" spc="0" normalizeH="0" baseline="0" noProof="0" dirty="0">
                <a:ln>
                  <a:noFill/>
                </a:ln>
                <a:solidFill>
                  <a:srgbClr val="FFFFFF"/>
                </a:solidFill>
                <a:effectLst/>
                <a:uLnTx/>
                <a:uFillTx/>
                <a:cs typeface="Arial" pitchFamily="34" charset="0"/>
                <a:sym typeface="Calibri"/>
              </a:rPr>
              <a:t>Patient was evaluated by heart team and recommended TF-TMVR for being the high surgical risk due to </a:t>
            </a:r>
            <a:r>
              <a:rPr kumimoji="0" lang="en-US" altLang="en-US" sz="2400" b="1" i="0" u="none" strike="noStrike" kern="1200" cap="none" spc="0" normalizeH="0" baseline="0" noProof="0">
                <a:ln>
                  <a:noFill/>
                </a:ln>
                <a:solidFill>
                  <a:srgbClr val="FFFFFF"/>
                </a:solidFill>
                <a:effectLst/>
                <a:uLnTx/>
                <a:uFillTx/>
                <a:cs typeface="Arial" pitchFamily="34" charset="0"/>
                <a:sym typeface="Calibri"/>
              </a:rPr>
              <a:t>comorbid conditions</a:t>
            </a:r>
            <a:endParaRPr kumimoji="0" lang="en-US" altLang="en-US" sz="2400" b="1" i="0" u="none" strike="noStrike" kern="1200" cap="none" spc="0" normalizeH="0" baseline="0" noProof="0" dirty="0">
              <a:ln>
                <a:noFill/>
              </a:ln>
              <a:solidFill>
                <a:srgbClr val="FFFFFF"/>
              </a:solidFill>
              <a:effectLst/>
              <a:uLnTx/>
              <a:uFillTx/>
              <a:cs typeface="Arial" pitchFamily="34" charset="0"/>
              <a:sym typeface="Calibri"/>
            </a:endParaRPr>
          </a:p>
          <a:p>
            <a:pPr marL="0" marR="0" lvl="0" indent="0" algn="l" defTabSz="771525" rtl="0" eaLnBrk="1" fontAlgn="auto" latinLnBrk="0" hangingPunct="1">
              <a:lnSpc>
                <a:spcPct val="100000"/>
              </a:lnSpc>
              <a:spcBef>
                <a:spcPts val="422"/>
              </a:spcBef>
              <a:spcAft>
                <a:spcPts val="0"/>
              </a:spcAft>
              <a:buClrTx/>
              <a:buSzTx/>
              <a:buFontTx/>
              <a:buNone/>
              <a:tabLst/>
              <a:defRPr/>
            </a:pPr>
            <a:endParaRPr kumimoji="0" lang="en-US" altLang="en-US" sz="2400" b="1" i="0" u="none" strike="noStrike" kern="1200" cap="none" spc="0" normalizeH="0" baseline="0" noProof="0" dirty="0">
              <a:ln>
                <a:noFill/>
              </a:ln>
              <a:solidFill>
                <a:srgbClr val="FFFF00"/>
              </a:solidFill>
              <a:effectLst/>
              <a:uLnTx/>
              <a:uFillTx/>
              <a:cs typeface="Arial" pitchFamily="34" charset="0"/>
              <a:sym typeface="Calibri"/>
            </a:endParaRPr>
          </a:p>
          <a:p>
            <a:r>
              <a:rPr kumimoji="0" lang="en-US" altLang="en-US" sz="2400" b="1" i="0" u="none" strike="noStrike" kern="1200" cap="none" spc="0" normalizeH="0" baseline="0" noProof="0" dirty="0">
                <a:ln>
                  <a:noFill/>
                </a:ln>
                <a:solidFill>
                  <a:srgbClr val="FFFF00"/>
                </a:solidFill>
                <a:effectLst/>
                <a:uLnTx/>
                <a:uFillTx/>
                <a:cs typeface="Arial" pitchFamily="34" charset="0"/>
                <a:sym typeface="Calibri"/>
              </a:rPr>
              <a:t>Plan: </a:t>
            </a:r>
            <a:r>
              <a:rPr lang="en-US" sz="2400" b="1" dirty="0">
                <a:solidFill>
                  <a:schemeClr val="bg1"/>
                </a:solidFill>
                <a:cs typeface="Arial" panose="020B0604020202020204" pitchFamily="34" charset="0"/>
              </a:rPr>
              <a:t>TF valve-in-valve TMVR via right percutaneous femoral vein access using 29mm + 2cc Sapien-3 Ultra </a:t>
            </a:r>
            <a:r>
              <a:rPr lang="en-US" sz="2400" b="1" dirty="0" err="1">
                <a:solidFill>
                  <a:schemeClr val="bg1"/>
                </a:solidFill>
                <a:cs typeface="Arial" panose="020B0604020202020204" pitchFamily="34" charset="0"/>
              </a:rPr>
              <a:t>Resilia</a:t>
            </a:r>
            <a:r>
              <a:rPr lang="en-US" sz="2400" b="1" dirty="0">
                <a:solidFill>
                  <a:schemeClr val="bg1"/>
                </a:solidFill>
                <a:cs typeface="Arial" panose="020B0604020202020204" pitchFamily="34" charset="0"/>
              </a:rPr>
              <a:t> valve in a </a:t>
            </a:r>
          </a:p>
          <a:p>
            <a:r>
              <a:rPr lang="en-US" sz="2400" b="1" dirty="0">
                <a:solidFill>
                  <a:schemeClr val="bg1"/>
                </a:solidFill>
                <a:cs typeface="Arial" panose="020B0604020202020204" pitchFamily="34" charset="0"/>
              </a:rPr>
              <a:t>degenerated 29 mm </a:t>
            </a:r>
            <a:r>
              <a:rPr lang="en-US" sz="2400" b="1" dirty="0" err="1">
                <a:solidFill>
                  <a:schemeClr val="bg1"/>
                </a:solidFill>
                <a:cs typeface="Arial" panose="020B0604020202020204" pitchFamily="34" charset="0"/>
              </a:rPr>
              <a:t>Perimount</a:t>
            </a:r>
            <a:r>
              <a:rPr lang="en-US" sz="2400" b="1" dirty="0">
                <a:solidFill>
                  <a:schemeClr val="bg1"/>
                </a:solidFill>
                <a:cs typeface="Arial" panose="020B0604020202020204" pitchFamily="34" charset="0"/>
              </a:rPr>
              <a:t> 6900 valve. </a:t>
            </a:r>
          </a:p>
        </p:txBody>
      </p:sp>
      <p:sp>
        <p:nvSpPr>
          <p:cNvPr id="37892" name="Rectangle 1"/>
          <p:cNvSpPr>
            <a:spLocks noChangeArrowheads="1"/>
          </p:cNvSpPr>
          <p:nvPr/>
        </p:nvSpPr>
        <p:spPr bwMode="auto">
          <a:xfrm>
            <a:off x="0" y="0"/>
            <a:ext cx="10287000" cy="656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1786" tIns="50884" rIns="101786" bIns="50884">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ctr" defTabSz="771525" rtl="0" eaLnBrk="1" fontAlgn="auto" latinLnBrk="0" hangingPunct="1">
              <a:lnSpc>
                <a:spcPct val="100000"/>
              </a:lnSpc>
              <a:spcBef>
                <a:spcPts val="0"/>
              </a:spcBef>
              <a:spcAft>
                <a:spcPts val="0"/>
              </a:spcAft>
              <a:buClrTx/>
              <a:buSzTx/>
              <a:buFontTx/>
              <a:buNone/>
              <a:tabLst/>
              <a:defRPr/>
            </a:pPr>
            <a:r>
              <a:rPr kumimoji="0" lang="en-US" altLang="en-US" sz="3600" b="1" i="0" u="none" strike="noStrike" kern="1200" cap="none" spc="0" normalizeH="0" baseline="0" noProof="0" dirty="0">
                <a:ln>
                  <a:noFill/>
                </a:ln>
                <a:solidFill>
                  <a:srgbClr val="FFFF00"/>
                </a:solidFill>
                <a:effectLst/>
                <a:uLnTx/>
                <a:uFillTx/>
                <a:latin typeface="Arial" pitchFamily="34" charset="0"/>
                <a:ea typeface="+mn-ea"/>
                <a:cs typeface="Arial" pitchFamily="34" charset="0"/>
                <a:sym typeface="Calibri"/>
              </a:rPr>
              <a:t>Summary of Case</a:t>
            </a:r>
          </a:p>
        </p:txBody>
      </p:sp>
      <p:pic>
        <p:nvPicPr>
          <p:cNvPr id="6" name="Picture 1" descr="Picture 1"/>
          <p:cNvPicPr>
            <a:picLocks noChangeAspect="1"/>
          </p:cNvPicPr>
          <p:nvPr/>
        </p:nvPicPr>
        <p:blipFill>
          <a:blip r:embed="rId2"/>
          <a:stretch>
            <a:fillRect/>
          </a:stretch>
        </p:blipFill>
        <p:spPr>
          <a:xfrm>
            <a:off x="9888376" y="0"/>
            <a:ext cx="398624" cy="472942"/>
          </a:xfrm>
          <a:prstGeom prst="rect">
            <a:avLst/>
          </a:prstGeom>
          <a:ln w="12700">
            <a:miter lim="400000"/>
          </a:ln>
        </p:spPr>
      </p:pic>
    </p:spTree>
    <p:extLst>
      <p:ext uri="{BB962C8B-B14F-4D97-AF65-F5344CB8AC3E}">
        <p14:creationId xmlns:p14="http://schemas.microsoft.com/office/powerpoint/2010/main" val="3193427268"/>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28"/>
            </a:gs>
            <a:gs pos="50000">
              <a:srgbClr val="000099"/>
            </a:gs>
            <a:gs pos="100000">
              <a:srgbClr val="000099">
                <a:gamma/>
                <a:shade val="25882"/>
                <a:invGamma/>
              </a:srgbClr>
            </a:gs>
          </a:gsLst>
          <a:lin ang="5400000" scaled="1"/>
          <a:tileRect/>
        </a:gradFill>
        <a:effectLst/>
      </p:bgPr>
    </p:bg>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66256" y="336760"/>
            <a:ext cx="102870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1744" tIns="40841" rIns="81744" bIns="40841" numCol="1" anchor="ctr" anchorCtr="0" compatLnSpc="1">
            <a:prstTxWarp prst="textNoShape">
              <a:avLst/>
            </a:prstTxWarp>
          </a:bodyPr>
          <a:lstStyle>
            <a:lvl1pPr algn="ctr" rtl="0" eaLnBrk="0" fontAlgn="base" hangingPunct="0">
              <a:spcBef>
                <a:spcPct val="0"/>
              </a:spcBef>
              <a:spcAft>
                <a:spcPct val="0"/>
              </a:spcAft>
              <a:defRPr sz="4200" b="1">
                <a:solidFill>
                  <a:srgbClr val="FFFF00"/>
                </a:solidFill>
                <a:latin typeface="+mj-lt"/>
                <a:ea typeface="+mj-ea"/>
                <a:cs typeface="+mj-cs"/>
              </a:defRPr>
            </a:lvl1pPr>
            <a:lvl2pPr algn="ctr" rtl="0" eaLnBrk="0" fontAlgn="base" hangingPunct="0">
              <a:spcBef>
                <a:spcPct val="0"/>
              </a:spcBef>
              <a:spcAft>
                <a:spcPct val="0"/>
              </a:spcAft>
              <a:defRPr sz="4200" b="1">
                <a:solidFill>
                  <a:srgbClr val="FFFF00"/>
                </a:solidFill>
                <a:latin typeface="Times New Roman" pitchFamily="18" charset="0"/>
              </a:defRPr>
            </a:lvl2pPr>
            <a:lvl3pPr algn="ctr" rtl="0" eaLnBrk="0" fontAlgn="base" hangingPunct="0">
              <a:spcBef>
                <a:spcPct val="0"/>
              </a:spcBef>
              <a:spcAft>
                <a:spcPct val="0"/>
              </a:spcAft>
              <a:defRPr sz="4200" b="1">
                <a:solidFill>
                  <a:srgbClr val="FFFF00"/>
                </a:solidFill>
                <a:latin typeface="Times New Roman" pitchFamily="18" charset="0"/>
              </a:defRPr>
            </a:lvl3pPr>
            <a:lvl4pPr algn="ctr" rtl="0" eaLnBrk="0" fontAlgn="base" hangingPunct="0">
              <a:spcBef>
                <a:spcPct val="0"/>
              </a:spcBef>
              <a:spcAft>
                <a:spcPct val="0"/>
              </a:spcAft>
              <a:defRPr sz="4200" b="1">
                <a:solidFill>
                  <a:srgbClr val="FFFF00"/>
                </a:solidFill>
                <a:latin typeface="Times New Roman" pitchFamily="18" charset="0"/>
              </a:defRPr>
            </a:lvl4pPr>
            <a:lvl5pPr algn="ctr" rtl="0" eaLnBrk="0" fontAlgn="base" hangingPunct="0">
              <a:spcBef>
                <a:spcPct val="0"/>
              </a:spcBef>
              <a:spcAft>
                <a:spcPct val="0"/>
              </a:spcAft>
              <a:defRPr sz="4200" b="1">
                <a:solidFill>
                  <a:srgbClr val="FFFF00"/>
                </a:solidFill>
                <a:latin typeface="Times New Roman" pitchFamily="18" charset="0"/>
              </a:defRPr>
            </a:lvl5pPr>
            <a:lvl6pPr marL="363219" algn="ctr" rtl="0" eaLnBrk="0" fontAlgn="base" hangingPunct="0">
              <a:spcBef>
                <a:spcPct val="0"/>
              </a:spcBef>
              <a:spcAft>
                <a:spcPct val="0"/>
              </a:spcAft>
              <a:defRPr sz="4200" b="1">
                <a:solidFill>
                  <a:srgbClr val="FFFF00"/>
                </a:solidFill>
                <a:latin typeface="Times New Roman" pitchFamily="18" charset="0"/>
              </a:defRPr>
            </a:lvl6pPr>
            <a:lvl7pPr marL="726276" algn="ctr" rtl="0" eaLnBrk="0" fontAlgn="base" hangingPunct="0">
              <a:spcBef>
                <a:spcPct val="0"/>
              </a:spcBef>
              <a:spcAft>
                <a:spcPct val="0"/>
              </a:spcAft>
              <a:defRPr sz="4200" b="1">
                <a:solidFill>
                  <a:srgbClr val="FFFF00"/>
                </a:solidFill>
                <a:latin typeface="Times New Roman" pitchFamily="18" charset="0"/>
              </a:defRPr>
            </a:lvl7pPr>
            <a:lvl8pPr marL="1089487" algn="ctr" rtl="0" eaLnBrk="0" fontAlgn="base" hangingPunct="0">
              <a:spcBef>
                <a:spcPct val="0"/>
              </a:spcBef>
              <a:spcAft>
                <a:spcPct val="0"/>
              </a:spcAft>
              <a:defRPr sz="4200" b="1">
                <a:solidFill>
                  <a:srgbClr val="FFFF00"/>
                </a:solidFill>
                <a:latin typeface="Times New Roman" pitchFamily="18" charset="0"/>
              </a:defRPr>
            </a:lvl8pPr>
            <a:lvl9pPr marL="1452598" algn="ctr" rtl="0" eaLnBrk="0" fontAlgn="base" hangingPunct="0">
              <a:spcBef>
                <a:spcPct val="0"/>
              </a:spcBef>
              <a:spcAft>
                <a:spcPct val="0"/>
              </a:spcAft>
              <a:defRPr sz="4200" b="1">
                <a:solidFill>
                  <a:srgbClr val="FFFF00"/>
                </a:solidFill>
                <a:latin typeface="Times New Roman" pitchFamily="18" charset="0"/>
              </a:defRPr>
            </a:lvl9pPr>
          </a:lstStyle>
          <a:p>
            <a:pPr marL="0" marR="0" lvl="0" indent="0" algn="ctr" defTabSz="1028700" rtl="0" eaLnBrk="0" fontAlgn="base" latinLnBrk="0" hangingPunct="0">
              <a:lnSpc>
                <a:spcPct val="100000"/>
              </a:lnSpc>
              <a:spcBef>
                <a:spcPct val="0"/>
              </a:spcBef>
              <a:spcAft>
                <a:spcPct val="0"/>
              </a:spcAft>
              <a:buClrTx/>
              <a:buSzTx/>
              <a:buFontTx/>
              <a:buNone/>
              <a:tabLst/>
              <a:defRPr/>
            </a:pPr>
            <a:r>
              <a:rPr kumimoji="0" lang="en-US" altLang="en-US" sz="3825" b="1" i="0" u="sng" strike="noStrike" kern="0" cap="none" spc="0" normalizeH="0" baseline="0" noProof="0" dirty="0">
                <a:ln>
                  <a:noFill/>
                </a:ln>
                <a:solidFill>
                  <a:srgbClr val="FFFF00"/>
                </a:solidFill>
                <a:effectLst/>
                <a:uLnTx/>
                <a:uFillTx/>
                <a:latin typeface="Arial" pitchFamily="34" charset="0"/>
                <a:ea typeface="+mj-ea"/>
                <a:cs typeface="+mj-cs"/>
                <a:sym typeface="Calibri"/>
              </a:rPr>
              <a:t>Latest Issues in Transcatheter Structural Heart Interventions </a:t>
            </a:r>
            <a:endParaRPr kumimoji="0" lang="en-US" altLang="en-US" sz="3825" b="1" i="1" u="sng" strike="noStrike" kern="0" cap="none" spc="0" normalizeH="0" baseline="0" noProof="0" dirty="0">
              <a:ln>
                <a:noFill/>
              </a:ln>
              <a:solidFill>
                <a:srgbClr val="FFFF00"/>
              </a:solidFill>
              <a:effectLst/>
              <a:uLnTx/>
              <a:uFillTx/>
              <a:latin typeface="Arial" pitchFamily="34" charset="0"/>
              <a:ea typeface="+mj-ea"/>
              <a:cs typeface="+mj-cs"/>
              <a:sym typeface="Calibri"/>
            </a:endParaRPr>
          </a:p>
        </p:txBody>
      </p:sp>
      <p:sp>
        <p:nvSpPr>
          <p:cNvPr id="5" name="Rectangle 3"/>
          <p:cNvSpPr>
            <a:spLocks noChangeArrowheads="1"/>
          </p:cNvSpPr>
          <p:nvPr/>
        </p:nvSpPr>
        <p:spPr bwMode="auto">
          <a:xfrm>
            <a:off x="35861" y="1514262"/>
            <a:ext cx="10233854" cy="3618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1744" tIns="40842" rIns="81744" bIns="40842" anchor="ctr">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l" defTabSz="1028700" rtl="0" eaLnBrk="0" fontAlgn="base" latinLnBrk="0" hangingPunct="0">
              <a:lnSpc>
                <a:spcPct val="190000"/>
              </a:lnSpc>
              <a:spcBef>
                <a:spcPct val="0"/>
              </a:spcBef>
              <a:spcAft>
                <a:spcPct val="0"/>
              </a:spcAft>
              <a:buClrTx/>
              <a:buSzTx/>
              <a:buFontTx/>
              <a:buChar char="•"/>
              <a:tabLst/>
              <a:defRPr/>
            </a:pPr>
            <a:r>
              <a:rPr kumimoji="0" lang="en-US" altLang="en-US" sz="4200" b="1" i="0" u="none" strike="noStrike" kern="1200" cap="none" spc="0" normalizeH="0" baseline="0" noProof="0" dirty="0">
                <a:ln>
                  <a:noFill/>
                </a:ln>
                <a:solidFill>
                  <a:srgbClr val="FFFFFF"/>
                </a:solidFill>
                <a:effectLst/>
                <a:uLnTx/>
                <a:uFillTx/>
                <a:latin typeface="Arial" pitchFamily="34" charset="0"/>
                <a:ea typeface="+mn-ea"/>
                <a:cs typeface="+mn-cs"/>
                <a:sym typeface="Calibri"/>
              </a:rPr>
              <a:t> </a:t>
            </a:r>
            <a:r>
              <a:rPr kumimoji="0" lang="en-US" altLang="en-US" sz="4000" b="1" i="0" u="none" strike="noStrike" kern="1200" cap="none" spc="0" normalizeH="0" baseline="0" noProof="0" dirty="0">
                <a:ln>
                  <a:noFill/>
                </a:ln>
                <a:solidFill>
                  <a:srgbClr val="FFFFFF"/>
                </a:solidFill>
                <a:effectLst/>
                <a:uLnTx/>
                <a:uFillTx/>
                <a:latin typeface="Arial" pitchFamily="34" charset="0"/>
                <a:ea typeface="+mn-ea"/>
                <a:cs typeface="+mn-cs"/>
                <a:sym typeface="Calibri"/>
              </a:rPr>
              <a:t>Recent publications in the TMVR Field:</a:t>
            </a:r>
          </a:p>
          <a:p>
            <a:pPr marL="0" marR="0" lvl="0" indent="0" algn="l" defTabSz="1028700" rtl="0" eaLnBrk="0" fontAlgn="base" latinLnBrk="0" hangingPunct="0">
              <a:lnSpc>
                <a:spcPct val="100000"/>
              </a:lnSpc>
              <a:spcBef>
                <a:spcPct val="0"/>
              </a:spcBef>
              <a:spcAft>
                <a:spcPct val="0"/>
              </a:spcAft>
              <a:buClrTx/>
              <a:buSzTx/>
              <a:buFontTx/>
              <a:buNone/>
              <a:tabLst/>
              <a:defRPr/>
            </a:pPr>
            <a:r>
              <a:rPr kumimoji="0" lang="en-US" altLang="en-US" sz="4200" b="1" i="0" u="none" strike="noStrike" kern="1200" cap="none" spc="0" normalizeH="0" baseline="0" noProof="0" dirty="0">
                <a:ln>
                  <a:noFill/>
                </a:ln>
                <a:solidFill>
                  <a:srgbClr val="FFFFFF"/>
                </a:solidFill>
                <a:effectLst/>
                <a:uLnTx/>
                <a:uFillTx/>
                <a:latin typeface="Arial" pitchFamily="34" charset="0"/>
                <a:ea typeface="+mn-ea"/>
                <a:cs typeface="+mn-cs"/>
                <a:sym typeface="Calibri"/>
              </a:rPr>
              <a:t>  </a:t>
            </a:r>
            <a:r>
              <a:rPr kumimoji="0" lang="en-US" altLang="en-US" sz="3600" b="1" i="0" u="none" strike="noStrike" kern="1200" cap="none" spc="0" normalizeH="0" baseline="0" noProof="0" dirty="0">
                <a:ln>
                  <a:noFill/>
                </a:ln>
                <a:solidFill>
                  <a:srgbClr val="FFFFFF"/>
                </a:solidFill>
                <a:effectLst/>
                <a:uLnTx/>
                <a:uFillTx/>
                <a:latin typeface="Arial" pitchFamily="34" charset="0"/>
                <a:ea typeface="+mn-ea"/>
                <a:cs typeface="+mn-cs"/>
                <a:sym typeface="Calibri"/>
              </a:rPr>
              <a:t>- MITRAL Trial: 5 year outcomes</a:t>
            </a:r>
          </a:p>
          <a:p>
            <a:pPr marL="0" marR="0" lvl="0" indent="0" algn="l" defTabSz="10287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FFFFFF"/>
                </a:solidFill>
                <a:effectLst/>
                <a:uLnTx/>
                <a:uFillTx/>
                <a:latin typeface="Arial" pitchFamily="34" charset="0"/>
                <a:ea typeface="+mn-ea"/>
                <a:cs typeface="+mn-cs"/>
                <a:sym typeface="Calibri"/>
              </a:rPr>
              <a:t>  - Trans-apical TMVR: </a:t>
            </a:r>
            <a:r>
              <a:rPr kumimoji="0" lang="en-US" altLang="en-US" sz="3600" b="1" i="0" u="none" strike="noStrike" kern="1200" cap="none" spc="0" normalizeH="0" baseline="0" noProof="0" dirty="0" err="1">
                <a:ln>
                  <a:noFill/>
                </a:ln>
                <a:solidFill>
                  <a:srgbClr val="FFFFFF"/>
                </a:solidFill>
                <a:effectLst/>
                <a:uLnTx/>
                <a:uFillTx/>
                <a:latin typeface="Arial" pitchFamily="34" charset="0"/>
                <a:ea typeface="+mn-ea"/>
                <a:cs typeface="+mn-cs"/>
                <a:sym typeface="Calibri"/>
              </a:rPr>
              <a:t>Tendyne</a:t>
            </a:r>
            <a:r>
              <a:rPr kumimoji="0" lang="en-US" altLang="en-US" sz="3600" b="1" i="0" u="none" strike="noStrike" kern="1200" cap="none" spc="0" normalizeH="0" baseline="0" noProof="0" dirty="0">
                <a:ln>
                  <a:noFill/>
                </a:ln>
                <a:solidFill>
                  <a:srgbClr val="FFFFFF"/>
                </a:solidFill>
                <a:effectLst/>
                <a:uLnTx/>
                <a:uFillTx/>
                <a:latin typeface="Arial" pitchFamily="34" charset="0"/>
                <a:ea typeface="+mn-ea"/>
                <a:cs typeface="+mn-cs"/>
                <a:sym typeface="Calibri"/>
              </a:rPr>
              <a:t> 2+ Yrs </a:t>
            </a:r>
          </a:p>
          <a:p>
            <a:pPr marL="0" marR="0" lvl="0" indent="0" algn="l" defTabSz="10287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FFFFFF"/>
                </a:solidFill>
                <a:effectLst/>
                <a:uLnTx/>
                <a:uFillTx/>
                <a:latin typeface="Arial" pitchFamily="34" charset="0"/>
                <a:ea typeface="+mn-ea"/>
                <a:cs typeface="+mn-cs"/>
                <a:sym typeface="Calibri"/>
              </a:rPr>
              <a:t>  - Trans-septal TMVR: Apollo EFS 1Yr</a:t>
            </a:r>
          </a:p>
          <a:p>
            <a:pPr marL="0" marR="0" lvl="0" indent="0" algn="l" defTabSz="10287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FFFFFF"/>
                </a:solidFill>
                <a:effectLst/>
                <a:uLnTx/>
                <a:uFillTx/>
                <a:latin typeface="Arial" pitchFamily="34" charset="0"/>
                <a:ea typeface="+mn-ea"/>
                <a:cs typeface="+mn-cs"/>
                <a:sym typeface="Calibri"/>
              </a:rPr>
              <a:t>  - New TMVR devices</a:t>
            </a:r>
          </a:p>
        </p:txBody>
      </p:sp>
      <p:pic>
        <p:nvPicPr>
          <p:cNvPr id="6" name="Picture 1" descr="Picture 1"/>
          <p:cNvPicPr>
            <a:picLocks noChangeAspect="1"/>
          </p:cNvPicPr>
          <p:nvPr/>
        </p:nvPicPr>
        <p:blipFill>
          <a:blip r:embed="rId2"/>
          <a:stretch>
            <a:fillRect/>
          </a:stretch>
        </p:blipFill>
        <p:spPr>
          <a:xfrm>
            <a:off x="9871092" y="8604"/>
            <a:ext cx="398624" cy="472942"/>
          </a:xfrm>
          <a:prstGeom prst="rect">
            <a:avLst/>
          </a:prstGeom>
          <a:ln w="12700">
            <a:miter lim="400000"/>
          </a:ln>
        </p:spPr>
      </p:pic>
    </p:spTree>
    <p:extLst>
      <p:ext uri="{BB962C8B-B14F-4D97-AF65-F5344CB8AC3E}">
        <p14:creationId xmlns:p14="http://schemas.microsoft.com/office/powerpoint/2010/main" val="1408413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72937" y="9311"/>
            <a:ext cx="395591" cy="361654"/>
          </a:xfrm>
          <a:prstGeom prst="rect">
            <a:avLst/>
          </a:prstGeom>
        </p:spPr>
      </p:pic>
      <p:sp>
        <p:nvSpPr>
          <p:cNvPr id="4" name="Title 1">
            <a:extLst>
              <a:ext uri="{FF2B5EF4-FFF2-40B4-BE49-F238E27FC236}">
                <a16:creationId xmlns:a16="http://schemas.microsoft.com/office/drawing/2014/main" id="{F9CA495F-E7EC-418C-83D4-27A968E83D4F}"/>
              </a:ext>
            </a:extLst>
          </p:cNvPr>
          <p:cNvSpPr txBox="1">
            <a:spLocks/>
          </p:cNvSpPr>
          <p:nvPr/>
        </p:nvSpPr>
        <p:spPr>
          <a:xfrm>
            <a:off x="514350" y="2400300"/>
            <a:ext cx="9258300" cy="964406"/>
          </a:xfrm>
          <a:prstGeom prst="rect">
            <a:avLst/>
          </a:prstGeom>
        </p:spPr>
        <p:txBody>
          <a:bodyPr vert="horz" lIns="102726" tIns="51371" rIns="102726" bIns="51371"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51435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mj-ea"/>
                <a:cs typeface="Arial" panose="020B0604020202020204" pitchFamily="34" charset="0"/>
              </a:rPr>
              <a:t>Objective</a:t>
            </a:r>
          </a:p>
        </p:txBody>
      </p:sp>
      <p:sp>
        <p:nvSpPr>
          <p:cNvPr id="5" name="Content Placeholder 2">
            <a:extLst>
              <a:ext uri="{FF2B5EF4-FFF2-40B4-BE49-F238E27FC236}">
                <a16:creationId xmlns:a16="http://schemas.microsoft.com/office/drawing/2014/main" id="{D57DE597-DEA0-4BDF-907E-F5168D05ACD9}"/>
              </a:ext>
            </a:extLst>
          </p:cNvPr>
          <p:cNvSpPr txBox="1">
            <a:spLocks/>
          </p:cNvSpPr>
          <p:nvPr/>
        </p:nvSpPr>
        <p:spPr>
          <a:xfrm>
            <a:off x="257175" y="3177613"/>
            <a:ext cx="9515475" cy="2737413"/>
          </a:xfrm>
          <a:prstGeom prst="rect">
            <a:avLst/>
          </a:prstGeom>
        </p:spPr>
        <p:txBody>
          <a:bodyPr vert="horz" lIns="102726" tIns="51371" rIns="102726" bIns="51371"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85763" marR="0" lvl="0" indent="-385763" algn="ctr" defTabSz="514350" rtl="0" eaLnBrk="1" fontAlgn="auto" latinLnBrk="0" hangingPunct="1">
              <a:lnSpc>
                <a:spcPts val="3600"/>
              </a:lnSpc>
              <a:spcBef>
                <a:spcPct val="20000"/>
              </a:spcBef>
              <a:spcAft>
                <a:spcPts val="0"/>
              </a:spcAft>
              <a:buClrTx/>
              <a:buSzTx/>
              <a:buFont typeface="Arial"/>
              <a:buChar char="•"/>
              <a:tabLst/>
              <a:defRPr/>
            </a:pPr>
            <a:r>
              <a:rPr kumimoji="0" lang="en-US" sz="315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We aimed to evaluate and compare the procedural and clinical outcomes of patients undergoing TMVR for degenerated </a:t>
            </a:r>
          </a:p>
          <a:p>
            <a:pPr marL="0" marR="0" lvl="0" indent="0" algn="ctr" defTabSz="514350" rtl="0" eaLnBrk="1" fontAlgn="auto" latinLnBrk="0" hangingPunct="1">
              <a:lnSpc>
                <a:spcPts val="3600"/>
              </a:lnSpc>
              <a:spcBef>
                <a:spcPct val="20000"/>
              </a:spcBef>
              <a:spcAft>
                <a:spcPts val="0"/>
              </a:spcAft>
              <a:buClrTx/>
              <a:buSzTx/>
              <a:buFont typeface="Arial"/>
              <a:buNone/>
              <a:tabLst/>
              <a:defRPr/>
            </a:pPr>
            <a:r>
              <a:rPr kumimoji="0" lang="en-US" sz="315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bio-prostheses (valve-in-valve </a:t>
            </a:r>
            <a:r>
              <a:rPr kumimoji="0" lang="en-US" sz="315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[ViV]</a:t>
            </a:r>
            <a:r>
              <a:rPr kumimoji="0" lang="en-US" sz="315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p>
          <a:p>
            <a:pPr marL="0" marR="0" lvl="0" indent="0" algn="ctr" defTabSz="514350" rtl="0" eaLnBrk="1" fontAlgn="auto" latinLnBrk="0" hangingPunct="1">
              <a:lnSpc>
                <a:spcPts val="3600"/>
              </a:lnSpc>
              <a:spcBef>
                <a:spcPct val="20000"/>
              </a:spcBef>
              <a:spcAft>
                <a:spcPts val="0"/>
              </a:spcAft>
              <a:buClrTx/>
              <a:buSzTx/>
              <a:buFont typeface="Arial"/>
              <a:buNone/>
              <a:tabLst/>
              <a:defRPr/>
            </a:pPr>
            <a:r>
              <a:rPr kumimoji="0" lang="en-US" sz="315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failed </a:t>
            </a:r>
            <a:r>
              <a:rPr kumimoji="0" lang="en-US" sz="315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annuloplasty</a:t>
            </a:r>
            <a:r>
              <a:rPr kumimoji="0" lang="en-US" sz="315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rings (valve-in-rings </a:t>
            </a:r>
            <a:r>
              <a:rPr kumimoji="0" lang="en-US" sz="315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t>
            </a:r>
            <a:r>
              <a:rPr kumimoji="0" lang="en-US" sz="315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ViR</a:t>
            </a:r>
            <a:r>
              <a:rPr kumimoji="0" lang="en-US" sz="315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t>
            </a:r>
            <a:r>
              <a:rPr kumimoji="0" lang="en-US" sz="315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and severe MAC (valve-in-MAC </a:t>
            </a:r>
            <a:r>
              <a:rPr kumimoji="0" lang="en-US" sz="315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t>
            </a:r>
            <a:r>
              <a:rPr kumimoji="0" lang="en-US" sz="315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ViMAC</a:t>
            </a:r>
            <a:r>
              <a:rPr kumimoji="0" lang="en-US" sz="315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t>
            </a:r>
            <a:r>
              <a:rPr kumimoji="0" lang="en-US" sz="315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6" name="Titre 1"/>
          <p:cNvSpPr txBox="1">
            <a:spLocks/>
          </p:cNvSpPr>
          <p:nvPr/>
        </p:nvSpPr>
        <p:spPr>
          <a:xfrm>
            <a:off x="35504" y="43298"/>
            <a:ext cx="9944100" cy="2011427"/>
          </a:xfrm>
          <a:prstGeom prst="rect">
            <a:avLst/>
          </a:prstGeom>
        </p:spPr>
        <p:txBody>
          <a:bodyPr vert="horz" lIns="102726" tIns="51371" rIns="102726" bIns="51371"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514350" rtl="0" eaLnBrk="1" fontAlgn="auto" latinLnBrk="0" hangingPunct="1">
              <a:lnSpc>
                <a:spcPts val="4388"/>
              </a:lnSpc>
              <a:spcBef>
                <a:spcPct val="0"/>
              </a:spcBef>
              <a:spcAft>
                <a:spcPts val="0"/>
              </a:spcAft>
              <a:buClrTx/>
              <a:buSzTx/>
              <a:buFontTx/>
              <a:buNone/>
              <a:tabLst/>
              <a:defRPr/>
            </a:pPr>
            <a:r>
              <a:rPr kumimoji="0" lang="fr-FR" sz="4000" b="1" i="0" u="none" strike="noStrike" kern="1200" cap="none" spc="0" normalizeH="0" baseline="0" noProof="0" dirty="0">
                <a:ln>
                  <a:noFill/>
                </a:ln>
                <a:solidFill>
                  <a:srgbClr val="FFFF00"/>
                </a:solidFill>
                <a:effectLst/>
                <a:uLnTx/>
                <a:uFillTx/>
                <a:latin typeface="Arial" panose="020B0604020202020204" pitchFamily="34" charset="0"/>
                <a:ea typeface="+mj-ea"/>
                <a:cs typeface="Arial" panose="020B0604020202020204" pitchFamily="34" charset="0"/>
              </a:rPr>
              <a:t>MITRAL</a:t>
            </a:r>
            <a:r>
              <a:rPr kumimoji="0" lang="fr-FR" sz="4000" b="1" i="0" u="none" strike="noStrike" kern="1200" cap="none" spc="0" normalizeH="0" noProof="0" dirty="0">
                <a:ln>
                  <a:noFill/>
                </a:ln>
                <a:solidFill>
                  <a:srgbClr val="FFFF00"/>
                </a:solidFill>
                <a:effectLst/>
                <a:uLnTx/>
                <a:uFillTx/>
                <a:latin typeface="Arial" panose="020B0604020202020204" pitchFamily="34" charset="0"/>
                <a:ea typeface="+mj-ea"/>
                <a:cs typeface="Arial" panose="020B0604020202020204" pitchFamily="34" charset="0"/>
              </a:rPr>
              <a:t> </a:t>
            </a:r>
            <a:r>
              <a:rPr kumimoji="0" lang="fr-FR" sz="4000" b="1" i="0" u="none" strike="noStrike" kern="1200" cap="none" spc="0" normalizeH="0" baseline="0" noProof="0" dirty="0">
                <a:ln>
                  <a:noFill/>
                </a:ln>
                <a:solidFill>
                  <a:srgbClr val="FFFF00"/>
                </a:solidFill>
                <a:effectLst/>
                <a:uLnTx/>
                <a:uFillTx/>
                <a:latin typeface="Arial" panose="020B0604020202020204" pitchFamily="34" charset="0"/>
                <a:ea typeface="+mj-ea"/>
                <a:cs typeface="Arial" panose="020B0604020202020204" pitchFamily="34" charset="0"/>
              </a:rPr>
              <a:t>Trial: </a:t>
            </a:r>
            <a:r>
              <a:rPr kumimoji="0" lang="fr-FR" sz="3200" b="1" i="0" u="none" strike="noStrike" kern="1200" cap="none" spc="0" normalizeH="0" baseline="0" noProof="0" dirty="0" err="1">
                <a:ln>
                  <a:noFill/>
                </a:ln>
                <a:solidFill>
                  <a:srgbClr val="FFFF00"/>
                </a:solidFill>
                <a:effectLst/>
                <a:uLnTx/>
                <a:uFillTx/>
                <a:latin typeface="Arial" panose="020B0604020202020204" pitchFamily="34" charset="0"/>
                <a:ea typeface="+mj-ea"/>
                <a:cs typeface="Arial" panose="020B0604020202020204" pitchFamily="34" charset="0"/>
              </a:rPr>
              <a:t>Outcomes</a:t>
            </a:r>
            <a:r>
              <a:rPr kumimoji="0" lang="fr-FR" sz="3200" b="1" i="0" u="none" strike="noStrike" kern="1200" cap="none" spc="0" normalizeH="0" baseline="0" noProof="0" dirty="0">
                <a:ln>
                  <a:noFill/>
                </a:ln>
                <a:solidFill>
                  <a:srgbClr val="FFFF00"/>
                </a:solidFill>
                <a:effectLst/>
                <a:uLnTx/>
                <a:uFillTx/>
                <a:latin typeface="Arial" panose="020B0604020202020204" pitchFamily="34" charset="0"/>
                <a:ea typeface="+mj-ea"/>
                <a:cs typeface="Arial" panose="020B0604020202020204" pitchFamily="34" charset="0"/>
              </a:rPr>
              <a:t> of TMVR for Degenerated Bio-</a:t>
            </a:r>
            <a:r>
              <a:rPr kumimoji="0" lang="fr-FR" sz="3200" b="1" i="0" u="none" strike="noStrike" kern="1200" cap="none" spc="0" normalizeH="0" baseline="0" noProof="0" dirty="0" err="1">
                <a:ln>
                  <a:noFill/>
                </a:ln>
                <a:solidFill>
                  <a:srgbClr val="FFFF00"/>
                </a:solidFill>
                <a:effectLst/>
                <a:uLnTx/>
                <a:uFillTx/>
                <a:latin typeface="Arial" panose="020B0604020202020204" pitchFamily="34" charset="0"/>
                <a:ea typeface="+mj-ea"/>
                <a:cs typeface="Arial" panose="020B0604020202020204" pitchFamily="34" charset="0"/>
              </a:rPr>
              <a:t>prostheses</a:t>
            </a:r>
            <a:r>
              <a:rPr kumimoji="0" lang="fr-FR" sz="3200" b="1" i="0" u="none" strike="noStrike" kern="1200" cap="none" spc="0" normalizeH="0" baseline="0" noProof="0" dirty="0">
                <a:ln>
                  <a:noFill/>
                </a:ln>
                <a:solidFill>
                  <a:srgbClr val="FFFF00"/>
                </a:solidFill>
                <a:effectLst/>
                <a:uLnTx/>
                <a:uFillTx/>
                <a:latin typeface="Arial" panose="020B0604020202020204" pitchFamily="34" charset="0"/>
                <a:ea typeface="+mj-ea"/>
                <a:cs typeface="Arial" panose="020B0604020202020204" pitchFamily="34" charset="0"/>
              </a:rPr>
              <a:t>, </a:t>
            </a:r>
            <a:r>
              <a:rPr kumimoji="0" lang="fr-FR" sz="3200" b="1" i="0" u="none" strike="noStrike" kern="1200" cap="none" spc="0" normalizeH="0" baseline="0" noProof="0" dirty="0" err="1">
                <a:ln>
                  <a:noFill/>
                </a:ln>
                <a:solidFill>
                  <a:srgbClr val="FFFF00"/>
                </a:solidFill>
                <a:effectLst/>
                <a:uLnTx/>
                <a:uFillTx/>
                <a:latin typeface="Arial" panose="020B0604020202020204" pitchFamily="34" charset="0"/>
                <a:ea typeface="+mj-ea"/>
                <a:cs typeface="Arial" panose="020B0604020202020204" pitchFamily="34" charset="0"/>
              </a:rPr>
              <a:t>Failed</a:t>
            </a:r>
            <a:r>
              <a:rPr kumimoji="0" lang="fr-FR" sz="3200" b="1" i="0" u="none" strike="noStrike" kern="1200" cap="none" spc="0" normalizeH="0" baseline="0" noProof="0" dirty="0">
                <a:ln>
                  <a:noFill/>
                </a:ln>
                <a:solidFill>
                  <a:srgbClr val="FFFF00"/>
                </a:solidFill>
                <a:effectLst/>
                <a:uLnTx/>
                <a:uFillTx/>
                <a:latin typeface="Arial" panose="020B0604020202020204" pitchFamily="34" charset="0"/>
                <a:ea typeface="+mj-ea"/>
                <a:cs typeface="Arial" panose="020B0604020202020204" pitchFamily="34" charset="0"/>
              </a:rPr>
              <a:t> Annuloplasty Rings and Mitral </a:t>
            </a:r>
            <a:r>
              <a:rPr kumimoji="0" lang="fr-FR" sz="3200" b="1" i="0" u="none" strike="noStrike" kern="1200" cap="none" spc="0" normalizeH="0" baseline="0" noProof="0" dirty="0" err="1">
                <a:ln>
                  <a:noFill/>
                </a:ln>
                <a:solidFill>
                  <a:srgbClr val="FFFF00"/>
                </a:solidFill>
                <a:effectLst/>
                <a:uLnTx/>
                <a:uFillTx/>
                <a:latin typeface="Arial" panose="020B0604020202020204" pitchFamily="34" charset="0"/>
                <a:ea typeface="+mj-ea"/>
                <a:cs typeface="Arial" panose="020B0604020202020204" pitchFamily="34" charset="0"/>
              </a:rPr>
              <a:t>Annular</a:t>
            </a:r>
            <a:r>
              <a:rPr kumimoji="0" lang="fr-FR" sz="3200" b="1" i="0" u="none" strike="noStrike" kern="1200" cap="none" spc="0" normalizeH="0" baseline="0" noProof="0" dirty="0">
                <a:ln>
                  <a:noFill/>
                </a:ln>
                <a:solidFill>
                  <a:srgbClr val="FFFF00"/>
                </a:solidFill>
                <a:effectLst/>
                <a:uLnTx/>
                <a:uFillTx/>
                <a:latin typeface="Arial" panose="020B0604020202020204" pitchFamily="34" charset="0"/>
                <a:ea typeface="+mj-ea"/>
                <a:cs typeface="Arial" panose="020B0604020202020204" pitchFamily="34" charset="0"/>
              </a:rPr>
              <a:t> Calcification</a:t>
            </a:r>
          </a:p>
        </p:txBody>
      </p:sp>
    </p:spTree>
    <p:extLst>
      <p:ext uri="{BB962C8B-B14F-4D97-AF65-F5344CB8AC3E}">
        <p14:creationId xmlns:p14="http://schemas.microsoft.com/office/powerpoint/2010/main" val="2437260147"/>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91409" y="37022"/>
            <a:ext cx="395591" cy="361654"/>
          </a:xfrm>
          <a:prstGeom prst="rect">
            <a:avLst/>
          </a:prstGeom>
        </p:spPr>
      </p:pic>
      <p:sp>
        <p:nvSpPr>
          <p:cNvPr id="4" name="TextBox 3"/>
          <p:cNvSpPr txBox="1"/>
          <p:nvPr/>
        </p:nvSpPr>
        <p:spPr>
          <a:xfrm>
            <a:off x="7629525" y="6380777"/>
            <a:ext cx="2657475" cy="415369"/>
          </a:xfrm>
          <a:prstGeom prst="rect">
            <a:avLst/>
          </a:prstGeom>
          <a:noFill/>
        </p:spPr>
        <p:txBody>
          <a:bodyPr wrap="square" lIns="102726" tIns="51371" rIns="102726" bIns="51371" rtlCol="0">
            <a:spAutoFit/>
          </a:bodyPr>
          <a:lstStyle/>
          <a:p>
            <a:pPr marL="0" marR="0" lvl="0" indent="0" algn="l" defTabSz="1027297" rtl="0" eaLnBrk="1" fontAlgn="auto" latinLnBrk="0" hangingPunct="1">
              <a:lnSpc>
                <a:spcPct val="100000"/>
              </a:lnSpc>
              <a:spcBef>
                <a:spcPts val="0"/>
              </a:spcBef>
              <a:spcAft>
                <a:spcPts val="0"/>
              </a:spcAft>
              <a:buClrTx/>
              <a:buSzTx/>
              <a:buFontTx/>
              <a:buNone/>
              <a:tabLst/>
              <a:defRPr/>
            </a:pPr>
            <a:r>
              <a:rPr kumimoji="0" lang="en-US" sz="2025" b="1" i="1" u="none" strike="noStrike" kern="1200" cap="none" spc="0" normalizeH="0" baseline="0" noProof="0" dirty="0">
                <a:ln>
                  <a:noFill/>
                </a:ln>
                <a:solidFill>
                  <a:srgbClr val="FFFF00"/>
                </a:solidFill>
                <a:effectLst/>
                <a:uLnTx/>
                <a:uFillTx/>
                <a:latin typeface="Arial" pitchFamily="34" charset="0"/>
                <a:ea typeface="+mn-ea"/>
                <a:cs typeface="Arial" pitchFamily="34" charset="0"/>
              </a:rPr>
              <a:t>Yoon SH, ESC 2018</a:t>
            </a:r>
          </a:p>
        </p:txBody>
      </p:sp>
      <p:sp>
        <p:nvSpPr>
          <p:cNvPr id="5" name="Title 1">
            <a:extLst>
              <a:ext uri="{FF2B5EF4-FFF2-40B4-BE49-F238E27FC236}">
                <a16:creationId xmlns:a16="http://schemas.microsoft.com/office/drawing/2014/main" id="{F9CA495F-E7EC-418C-83D4-27A968E83D4F}"/>
              </a:ext>
            </a:extLst>
          </p:cNvPr>
          <p:cNvSpPr txBox="1">
            <a:spLocks/>
          </p:cNvSpPr>
          <p:nvPr/>
        </p:nvSpPr>
        <p:spPr>
          <a:xfrm>
            <a:off x="85725" y="70"/>
            <a:ext cx="9686925" cy="750094"/>
          </a:xfrm>
          <a:prstGeom prst="rect">
            <a:avLst/>
          </a:prstGeom>
          <a:ln>
            <a:noFill/>
          </a:ln>
        </p:spPr>
        <p:txBody>
          <a:bodyPr vert="horz" lIns="102726" tIns="51371" rIns="102726" bIns="51371"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51435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mj-ea"/>
                <a:cs typeface="Arial" panose="020B0604020202020204" pitchFamily="34" charset="0"/>
              </a:rPr>
              <a:t>MITRAL Trial: Clinical Outcomes at 30-Days</a:t>
            </a:r>
          </a:p>
        </p:txBody>
      </p:sp>
      <p:grpSp>
        <p:nvGrpSpPr>
          <p:cNvPr id="18" name="Group 17"/>
          <p:cNvGrpSpPr/>
          <p:nvPr/>
        </p:nvGrpSpPr>
        <p:grpSpPr>
          <a:xfrm>
            <a:off x="85725" y="1200155"/>
            <a:ext cx="10003480" cy="5180622"/>
            <a:chOff x="76200" y="658265"/>
            <a:chExt cx="8891982" cy="3970885"/>
          </a:xfrm>
        </p:grpSpPr>
        <p:graphicFrame>
          <p:nvGraphicFramePr>
            <p:cNvPr id="6" name="Chart 5"/>
            <p:cNvGraphicFramePr>
              <a:graphicFrameLocks/>
            </p:cNvGraphicFramePr>
            <p:nvPr/>
          </p:nvGraphicFramePr>
          <p:xfrm>
            <a:off x="228600" y="895350"/>
            <a:ext cx="8739582" cy="37338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76200" y="2419350"/>
              <a:ext cx="457200" cy="311053"/>
            </a:xfrm>
            <a:prstGeom prst="rect">
              <a:avLst/>
            </a:prstGeom>
            <a:noFill/>
          </p:spPr>
          <p:txBody>
            <a:bodyPr wrap="square" rtlCol="0">
              <a:spAutoFit/>
            </a:bodyPr>
            <a:lstStyle/>
            <a:p>
              <a:pPr marL="0" marR="0" lvl="0" indent="0" algn="ctr" defTabSz="102729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a:t>
              </a:r>
            </a:p>
          </p:txBody>
        </p:sp>
        <p:sp>
          <p:nvSpPr>
            <p:cNvPr id="9" name="TextBox 8"/>
            <p:cNvSpPr txBox="1"/>
            <p:nvPr/>
          </p:nvSpPr>
          <p:spPr>
            <a:xfrm>
              <a:off x="685800" y="658265"/>
              <a:ext cx="1219200" cy="311053"/>
            </a:xfrm>
            <a:prstGeom prst="rect">
              <a:avLst/>
            </a:prstGeom>
            <a:noFill/>
          </p:spPr>
          <p:txBody>
            <a:bodyPr wrap="square" rtlCol="0">
              <a:spAutoFit/>
            </a:bodyPr>
            <a:lstStyle/>
            <a:p>
              <a:pPr marL="0" marR="0" lvl="0" indent="0" algn="ctr" defTabSz="1027297"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FF"/>
                  </a:solidFill>
                  <a:effectLst/>
                  <a:uLnTx/>
                  <a:uFillTx/>
                  <a:latin typeface="Arial" pitchFamily="34" charset="0"/>
                  <a:ea typeface="+mn-ea"/>
                  <a:cs typeface="Arial" pitchFamily="34" charset="0"/>
                </a:rPr>
                <a:t>p</a:t>
              </a:r>
              <a:r>
                <a:rPr kumimoji="0" lang="en-US" sz="18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&lt;0.001</a:t>
              </a:r>
            </a:p>
          </p:txBody>
        </p:sp>
        <p:sp>
          <p:nvSpPr>
            <p:cNvPr id="10" name="TextBox 9"/>
            <p:cNvSpPr txBox="1"/>
            <p:nvPr/>
          </p:nvSpPr>
          <p:spPr>
            <a:xfrm>
              <a:off x="7353300" y="2724150"/>
              <a:ext cx="1219200" cy="311053"/>
            </a:xfrm>
            <a:prstGeom prst="rect">
              <a:avLst/>
            </a:prstGeom>
            <a:noFill/>
          </p:spPr>
          <p:txBody>
            <a:bodyPr wrap="square" rtlCol="0">
              <a:spAutoFit/>
            </a:bodyPr>
            <a:lstStyle/>
            <a:p>
              <a:pPr marL="0" marR="0" lvl="0" indent="0" algn="ctr" defTabSz="1027297"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FF"/>
                  </a:solidFill>
                  <a:effectLst/>
                  <a:uLnTx/>
                  <a:uFillTx/>
                  <a:latin typeface="Arial" pitchFamily="34" charset="0"/>
                  <a:ea typeface="+mn-ea"/>
                  <a:cs typeface="Arial" pitchFamily="34" charset="0"/>
                </a:rPr>
                <a:t>p</a:t>
              </a:r>
              <a:r>
                <a:rPr kumimoji="0" lang="en-US" sz="18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=0.03</a:t>
              </a:r>
            </a:p>
          </p:txBody>
        </p:sp>
        <p:sp>
          <p:nvSpPr>
            <p:cNvPr id="11" name="TextBox 10"/>
            <p:cNvSpPr txBox="1"/>
            <p:nvPr/>
          </p:nvSpPr>
          <p:spPr>
            <a:xfrm>
              <a:off x="6134100" y="3045827"/>
              <a:ext cx="1219200" cy="311053"/>
            </a:xfrm>
            <a:prstGeom prst="rect">
              <a:avLst/>
            </a:prstGeom>
            <a:noFill/>
          </p:spPr>
          <p:txBody>
            <a:bodyPr wrap="square" rtlCol="0">
              <a:spAutoFit/>
            </a:bodyPr>
            <a:lstStyle/>
            <a:p>
              <a:pPr marL="0" marR="0" lvl="0" indent="0" algn="ctr" defTabSz="1027297"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FF"/>
                  </a:solidFill>
                  <a:effectLst/>
                  <a:uLnTx/>
                  <a:uFillTx/>
                  <a:latin typeface="Arial" pitchFamily="34" charset="0"/>
                  <a:ea typeface="+mn-ea"/>
                  <a:cs typeface="Arial" pitchFamily="34" charset="0"/>
                </a:rPr>
                <a:t>p=</a:t>
              </a:r>
              <a:r>
                <a:rPr kumimoji="0" lang="en-US" sz="18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0.05</a:t>
              </a:r>
            </a:p>
          </p:txBody>
        </p:sp>
        <p:sp>
          <p:nvSpPr>
            <p:cNvPr id="12" name="TextBox 11"/>
            <p:cNvSpPr txBox="1"/>
            <p:nvPr/>
          </p:nvSpPr>
          <p:spPr>
            <a:xfrm>
              <a:off x="4800600" y="2952750"/>
              <a:ext cx="1219200" cy="311053"/>
            </a:xfrm>
            <a:prstGeom prst="rect">
              <a:avLst/>
            </a:prstGeom>
            <a:noFill/>
          </p:spPr>
          <p:txBody>
            <a:bodyPr wrap="square" rtlCol="0">
              <a:spAutoFit/>
            </a:bodyPr>
            <a:lstStyle/>
            <a:p>
              <a:pPr marL="0" marR="0" lvl="0" indent="0" algn="ctr" defTabSz="1027297"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FF"/>
                  </a:solidFill>
                  <a:effectLst/>
                  <a:uLnTx/>
                  <a:uFillTx/>
                  <a:latin typeface="Arial" pitchFamily="34" charset="0"/>
                  <a:ea typeface="+mn-ea"/>
                  <a:cs typeface="Arial" pitchFamily="34" charset="0"/>
                </a:rPr>
                <a:t>p=</a:t>
              </a:r>
              <a:r>
                <a:rPr kumimoji="0" lang="en-US" sz="18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0.07</a:t>
              </a:r>
            </a:p>
          </p:txBody>
        </p:sp>
        <p:sp>
          <p:nvSpPr>
            <p:cNvPr id="13" name="TextBox 12"/>
            <p:cNvSpPr txBox="1"/>
            <p:nvPr/>
          </p:nvSpPr>
          <p:spPr>
            <a:xfrm>
              <a:off x="3505200" y="3257550"/>
              <a:ext cx="1219200" cy="311053"/>
            </a:xfrm>
            <a:prstGeom prst="rect">
              <a:avLst/>
            </a:prstGeom>
            <a:noFill/>
          </p:spPr>
          <p:txBody>
            <a:bodyPr wrap="square" rtlCol="0">
              <a:spAutoFit/>
            </a:bodyPr>
            <a:lstStyle/>
            <a:p>
              <a:pPr marL="0" marR="0" lvl="0" indent="0" algn="ctr" defTabSz="1027297"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FF"/>
                  </a:solidFill>
                  <a:effectLst/>
                  <a:uLnTx/>
                  <a:uFillTx/>
                  <a:latin typeface="Arial" pitchFamily="34" charset="0"/>
                  <a:ea typeface="+mn-ea"/>
                  <a:cs typeface="Arial" pitchFamily="34" charset="0"/>
                </a:rPr>
                <a:t>p</a:t>
              </a:r>
              <a:r>
                <a:rPr kumimoji="0" lang="en-US" sz="18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=0.15</a:t>
              </a:r>
            </a:p>
          </p:txBody>
        </p:sp>
        <p:sp>
          <p:nvSpPr>
            <p:cNvPr id="14" name="TextBox 13"/>
            <p:cNvSpPr txBox="1"/>
            <p:nvPr/>
          </p:nvSpPr>
          <p:spPr>
            <a:xfrm>
              <a:off x="2190919" y="2080796"/>
              <a:ext cx="1219200" cy="311053"/>
            </a:xfrm>
            <a:prstGeom prst="rect">
              <a:avLst/>
            </a:prstGeom>
            <a:noFill/>
          </p:spPr>
          <p:txBody>
            <a:bodyPr wrap="square" rtlCol="0">
              <a:spAutoFit/>
            </a:bodyPr>
            <a:lstStyle/>
            <a:p>
              <a:pPr marL="0" marR="0" lvl="0" indent="0" algn="ctr" defTabSz="1027297"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FF"/>
                  </a:solidFill>
                  <a:effectLst/>
                  <a:uLnTx/>
                  <a:uFillTx/>
                  <a:latin typeface="Arial" pitchFamily="34" charset="0"/>
                  <a:ea typeface="+mn-ea"/>
                  <a:cs typeface="Arial" pitchFamily="34" charset="0"/>
                </a:rPr>
                <a:t>p</a:t>
              </a:r>
              <a:r>
                <a:rPr kumimoji="0" lang="en-US" sz="18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&lt;0.001</a:t>
              </a:r>
            </a:p>
          </p:txBody>
        </p:sp>
      </p:grpSp>
      <p:sp>
        <p:nvSpPr>
          <p:cNvPr id="19" name="TextBox 18"/>
          <p:cNvSpPr txBox="1"/>
          <p:nvPr/>
        </p:nvSpPr>
        <p:spPr>
          <a:xfrm>
            <a:off x="7998295" y="854940"/>
            <a:ext cx="1688707" cy="380744"/>
          </a:xfrm>
          <a:prstGeom prst="rect">
            <a:avLst/>
          </a:prstGeom>
          <a:noFill/>
        </p:spPr>
        <p:txBody>
          <a:bodyPr wrap="square" lIns="102726" tIns="51371" rIns="102726" bIns="51371" rtlCol="0">
            <a:spAutoFit/>
          </a:bodyPr>
          <a:lstStyle/>
          <a:p>
            <a:pPr marL="0" marR="0" lvl="0" indent="0" algn="l" defTabSz="102729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ViV (n=322)</a:t>
            </a:r>
          </a:p>
        </p:txBody>
      </p:sp>
      <p:sp>
        <p:nvSpPr>
          <p:cNvPr id="20" name="TextBox 19"/>
          <p:cNvSpPr txBox="1"/>
          <p:nvPr/>
        </p:nvSpPr>
        <p:spPr>
          <a:xfrm>
            <a:off x="7998295" y="1235815"/>
            <a:ext cx="1688707" cy="380744"/>
          </a:xfrm>
          <a:prstGeom prst="rect">
            <a:avLst/>
          </a:prstGeom>
          <a:noFill/>
        </p:spPr>
        <p:txBody>
          <a:bodyPr wrap="square" lIns="102726" tIns="51371" rIns="102726" bIns="51371" rtlCol="0">
            <a:spAutoFit/>
          </a:bodyPr>
          <a:lstStyle/>
          <a:p>
            <a:pPr marL="0" marR="0" lvl="0" indent="0" algn="l" defTabSz="102729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FFFF"/>
                </a:solidFill>
                <a:effectLst/>
                <a:uLnTx/>
                <a:uFillTx/>
                <a:latin typeface="Arial" pitchFamily="34" charset="0"/>
                <a:ea typeface="+mn-ea"/>
                <a:cs typeface="Arial" pitchFamily="34" charset="0"/>
              </a:rPr>
              <a:t>ViR</a:t>
            </a:r>
            <a:r>
              <a:rPr kumimoji="0" lang="en-US" sz="18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 (n=141)</a:t>
            </a:r>
          </a:p>
        </p:txBody>
      </p:sp>
      <p:sp>
        <p:nvSpPr>
          <p:cNvPr id="21" name="TextBox 20"/>
          <p:cNvSpPr txBox="1"/>
          <p:nvPr/>
        </p:nvSpPr>
        <p:spPr>
          <a:xfrm>
            <a:off x="8005880" y="1590449"/>
            <a:ext cx="1766845" cy="380744"/>
          </a:xfrm>
          <a:prstGeom prst="rect">
            <a:avLst/>
          </a:prstGeom>
          <a:noFill/>
        </p:spPr>
        <p:txBody>
          <a:bodyPr wrap="square" lIns="102726" tIns="51371" rIns="102726" bIns="51371" rtlCol="0">
            <a:spAutoFit/>
          </a:bodyPr>
          <a:lstStyle/>
          <a:p>
            <a:pPr marL="0" marR="0" lvl="0" indent="0" algn="l" defTabSz="102729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FFFF"/>
                </a:solidFill>
                <a:effectLst/>
                <a:uLnTx/>
                <a:uFillTx/>
                <a:latin typeface="Arial" pitchFamily="34" charset="0"/>
                <a:ea typeface="+mn-ea"/>
                <a:cs typeface="Arial" pitchFamily="34" charset="0"/>
              </a:rPr>
              <a:t>ViMAC</a:t>
            </a:r>
            <a:r>
              <a:rPr kumimoji="0" lang="en-US" sz="18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 (n=58)</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10594" y="907641"/>
            <a:ext cx="280392" cy="2803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23228" y="1277487"/>
            <a:ext cx="275034" cy="2803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25474" y="1640669"/>
            <a:ext cx="280392" cy="2803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92377" y="823401"/>
            <a:ext cx="4119621" cy="882234"/>
          </a:xfrm>
          <a:prstGeom prst="rect">
            <a:avLst/>
          </a:prstGeom>
        </p:spPr>
      </p:pic>
    </p:spTree>
    <p:extLst>
      <p:ext uri="{BB962C8B-B14F-4D97-AF65-F5344CB8AC3E}">
        <p14:creationId xmlns:p14="http://schemas.microsoft.com/office/powerpoint/2010/main" val="232727635"/>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91409" y="46258"/>
            <a:ext cx="395591" cy="361654"/>
          </a:xfrm>
          <a:prstGeom prst="rect">
            <a:avLst/>
          </a:prstGeom>
        </p:spPr>
      </p:pic>
      <p:sp>
        <p:nvSpPr>
          <p:cNvPr id="4" name="TextBox 3"/>
          <p:cNvSpPr txBox="1"/>
          <p:nvPr/>
        </p:nvSpPr>
        <p:spPr>
          <a:xfrm>
            <a:off x="6227616" y="6408571"/>
            <a:ext cx="4029075" cy="415369"/>
          </a:xfrm>
          <a:prstGeom prst="rect">
            <a:avLst/>
          </a:prstGeom>
          <a:noFill/>
        </p:spPr>
        <p:txBody>
          <a:bodyPr wrap="square" lIns="102726" tIns="51371" rIns="102726" bIns="51371" rtlCol="0">
            <a:spAutoFit/>
          </a:bodyPr>
          <a:lstStyle/>
          <a:p>
            <a:pPr marL="0" marR="0" lvl="0" indent="0" algn="l" defTabSz="1027297" rtl="0" eaLnBrk="1" fontAlgn="auto" latinLnBrk="0" hangingPunct="1">
              <a:lnSpc>
                <a:spcPct val="100000"/>
              </a:lnSpc>
              <a:spcBef>
                <a:spcPts val="0"/>
              </a:spcBef>
              <a:spcAft>
                <a:spcPts val="0"/>
              </a:spcAft>
              <a:buClrTx/>
              <a:buSzTx/>
              <a:buFontTx/>
              <a:buNone/>
              <a:tabLst/>
              <a:defRPr/>
            </a:pPr>
            <a:r>
              <a:rPr kumimoji="0" lang="en-US" sz="2025" b="1" i="1" u="none" strike="noStrike" kern="1200" cap="none" spc="0" normalizeH="0" baseline="0" noProof="0" dirty="0">
                <a:ln>
                  <a:noFill/>
                </a:ln>
                <a:solidFill>
                  <a:srgbClr val="FFFF00"/>
                </a:solidFill>
                <a:effectLst/>
                <a:uLnTx/>
                <a:uFillTx/>
                <a:latin typeface="Arial" pitchFamily="34" charset="0"/>
                <a:ea typeface="+mn-ea"/>
                <a:cs typeface="Arial" pitchFamily="34" charset="0"/>
              </a:rPr>
              <a:t>Yoon S et al,  EHJ 2019:40;441</a:t>
            </a:r>
          </a:p>
        </p:txBody>
      </p:sp>
      <p:sp>
        <p:nvSpPr>
          <p:cNvPr id="5" name="Title 1">
            <a:extLst>
              <a:ext uri="{FF2B5EF4-FFF2-40B4-BE49-F238E27FC236}">
                <a16:creationId xmlns:a16="http://schemas.microsoft.com/office/drawing/2014/main" id="{F9CA495F-E7EC-418C-83D4-27A968E83D4F}"/>
              </a:ext>
            </a:extLst>
          </p:cNvPr>
          <p:cNvSpPr txBox="1">
            <a:spLocks/>
          </p:cNvSpPr>
          <p:nvPr/>
        </p:nvSpPr>
        <p:spPr>
          <a:xfrm>
            <a:off x="0" y="93846"/>
            <a:ext cx="10287000" cy="750094"/>
          </a:xfrm>
          <a:prstGeom prst="rect">
            <a:avLst/>
          </a:prstGeom>
        </p:spPr>
        <p:txBody>
          <a:bodyPr vert="horz" lIns="102726" tIns="51371" rIns="102726" bIns="51371"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51435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j-ea"/>
                <a:cs typeface="Arial" panose="020B0604020202020204" pitchFamily="34" charset="0"/>
              </a:rPr>
              <a:t>MITRAL Trial: All-Cause Mortality According to TMVR Indication</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692" y="1052945"/>
            <a:ext cx="6202017" cy="5355626"/>
          </a:xfrm>
          <a:prstGeom prst="rect">
            <a:avLst/>
          </a:prstGeom>
        </p:spPr>
      </p:pic>
      <p:cxnSp>
        <p:nvCxnSpPr>
          <p:cNvPr id="7" name="Straight Connector 6"/>
          <p:cNvCxnSpPr/>
          <p:nvPr/>
        </p:nvCxnSpPr>
        <p:spPr bwMode="auto">
          <a:xfrm>
            <a:off x="2305883" y="1254127"/>
            <a:ext cx="514350" cy="257175"/>
          </a:xfrm>
          <a:prstGeom prst="line">
            <a:avLst/>
          </a:prstGeom>
          <a:noFill/>
          <a:ln w="158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9" name="Straight Connector 8"/>
          <p:cNvCxnSpPr/>
          <p:nvPr/>
        </p:nvCxnSpPr>
        <p:spPr bwMode="auto">
          <a:xfrm flipV="1">
            <a:off x="2305883" y="1254127"/>
            <a:ext cx="428625" cy="257175"/>
          </a:xfrm>
          <a:prstGeom prst="line">
            <a:avLst/>
          </a:prstGeom>
          <a:noFill/>
          <a:ln w="158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01404" y="1133060"/>
            <a:ext cx="3975645" cy="5251173"/>
          </a:xfrm>
          <a:prstGeom prst="rect">
            <a:avLst/>
          </a:prstGeom>
          <a:ln w="38100" cap="sq">
            <a:solidFill>
              <a:srgbClr val="00B0F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7345016" y="1065286"/>
            <a:ext cx="2716769" cy="424732"/>
          </a:xfrm>
          <a:prstGeom prst="rect">
            <a:avLst/>
          </a:prstGeom>
          <a:noFill/>
        </p:spPr>
        <p:txBody>
          <a:bodyPr wrap="none" rtlCol="0">
            <a:spAutoFit/>
          </a:bodyPr>
          <a:lstStyle/>
          <a:p>
            <a:r>
              <a:rPr lang="en-US" b="1" dirty="0">
                <a:solidFill>
                  <a:srgbClr val="FF0000"/>
                </a:solidFill>
                <a:latin typeface="Arial" panose="020B0604020202020204" pitchFamily="34" charset="0"/>
                <a:cs typeface="Arial" panose="020B0604020202020204" pitchFamily="34" charset="0"/>
              </a:rPr>
              <a:t>Landmark Analysis</a:t>
            </a: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58179" y="5098774"/>
            <a:ext cx="4265543" cy="1671497"/>
          </a:xfrm>
          <a:prstGeom prst="rect">
            <a:avLst/>
          </a:prstGeom>
          <a:ln w="38100" cap="sq">
            <a:solidFill>
              <a:srgbClr val="00B0F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71047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38100"/>
            <a:ext cx="422276" cy="412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582704"/>
            <a:ext cx="10286999" cy="6122895"/>
          </a:xfrm>
          <a:prstGeom prst="rect">
            <a:avLst/>
          </a:prstGeom>
        </p:spPr>
      </p:pic>
      <p:sp>
        <p:nvSpPr>
          <p:cNvPr id="5" name="TextBox 4"/>
          <p:cNvSpPr txBox="1"/>
          <p:nvPr/>
        </p:nvSpPr>
        <p:spPr>
          <a:xfrm>
            <a:off x="3980329" y="4365811"/>
            <a:ext cx="1057835"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(U.S.)</a:t>
            </a:r>
          </a:p>
        </p:txBody>
      </p:sp>
    </p:spTree>
    <p:extLst>
      <p:ext uri="{BB962C8B-B14F-4D97-AF65-F5344CB8AC3E}">
        <p14:creationId xmlns:p14="http://schemas.microsoft.com/office/powerpoint/2010/main" val="40789675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38100"/>
            <a:ext cx="422276" cy="412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0" y="2611"/>
            <a:ext cx="1028700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MITRAL Trial: Patient Flow</a:t>
            </a:r>
          </a:p>
        </p:txBody>
      </p:sp>
      <p:sp>
        <p:nvSpPr>
          <p:cNvPr id="3" name="TextBox 2"/>
          <p:cNvSpPr txBox="1"/>
          <p:nvPr/>
        </p:nvSpPr>
        <p:spPr>
          <a:xfrm>
            <a:off x="4527176" y="6499410"/>
            <a:ext cx="575982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Guerrero et al., J Am Coll Cardiol Intv 2023;16:2211</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265" y="738963"/>
            <a:ext cx="10058400" cy="5670039"/>
          </a:xfrm>
          <a:prstGeom prst="rect">
            <a:avLst/>
          </a:prstGeom>
          <a:ln w="38100" cap="sq">
            <a:solidFill>
              <a:srgbClr val="0070C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48790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38100"/>
            <a:ext cx="422276" cy="412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0" y="2611"/>
            <a:ext cx="10287000" cy="113877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MITRAL Trial: 5-Year Outcomes of Mitral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Valve-in-Valve, Valve-in-Ring, and Valve-in-MAC</a:t>
            </a:r>
          </a:p>
        </p:txBody>
      </p:sp>
      <p:sp>
        <p:nvSpPr>
          <p:cNvPr id="4" name="TextBox 3"/>
          <p:cNvSpPr txBox="1"/>
          <p:nvPr/>
        </p:nvSpPr>
        <p:spPr>
          <a:xfrm>
            <a:off x="4527176" y="6499410"/>
            <a:ext cx="575982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Guerrero et al., J Am Coll Cardiol Intv 2023;16:2211</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385" y="1210234"/>
            <a:ext cx="5533224" cy="5280211"/>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44208" y="1295475"/>
            <a:ext cx="4345541" cy="5174118"/>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606980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38100"/>
            <a:ext cx="422276" cy="412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0" y="2611"/>
            <a:ext cx="10287000" cy="113877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MITRAL Trial: 5-Year Outcomes of Mitral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Valve-in-Valve, Valve-in-Ring, and Valve-in-MAC</a:t>
            </a:r>
          </a:p>
        </p:txBody>
      </p:sp>
      <p:sp>
        <p:nvSpPr>
          <p:cNvPr id="4" name="TextBox 3"/>
          <p:cNvSpPr txBox="1"/>
          <p:nvPr/>
        </p:nvSpPr>
        <p:spPr>
          <a:xfrm>
            <a:off x="4527176" y="6499410"/>
            <a:ext cx="575982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Guerrero et al., J Am Coll Cardiol Intv 2023;16:2211</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732" y="1210234"/>
            <a:ext cx="5086493" cy="5271246"/>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16825" y="1201269"/>
            <a:ext cx="4791828" cy="5289175"/>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253426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38100"/>
            <a:ext cx="422276" cy="412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55812"/>
            <a:ext cx="10287001" cy="6239435"/>
          </a:xfrm>
          <a:prstGeom prst="rect">
            <a:avLst/>
          </a:prstGeom>
        </p:spPr>
      </p:pic>
      <p:sp>
        <p:nvSpPr>
          <p:cNvPr id="3" name="TextBox 2"/>
          <p:cNvSpPr txBox="1"/>
          <p:nvPr/>
        </p:nvSpPr>
        <p:spPr>
          <a:xfrm>
            <a:off x="3998259" y="4419600"/>
            <a:ext cx="887506"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r>
              <a:rPr kumimoji="0" lang="en-US" sz="2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U.S.)</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464649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noChangeArrowheads="1"/>
          </p:cNvSpPr>
          <p:nvPr>
            <p:ph type="title" idx="4294967295"/>
          </p:nvPr>
        </p:nvSpPr>
        <p:spPr>
          <a:xfrm>
            <a:off x="386461" y="54973"/>
            <a:ext cx="9073959" cy="665477"/>
          </a:xfrm>
        </p:spPr>
        <p:txBody>
          <a:bodyPr/>
          <a:lstStyle/>
          <a:p>
            <a:r>
              <a:rPr lang="en-US" altLang="en-US" sz="4000" dirty="0">
                <a:latin typeface="Arial" pitchFamily="34" charset="0"/>
                <a:cs typeface="Arial" pitchFamily="34" charset="0"/>
              </a:rPr>
              <a:t>Faculty Involved and Disclosures</a:t>
            </a:r>
          </a:p>
        </p:txBody>
      </p:sp>
      <p:sp>
        <p:nvSpPr>
          <p:cNvPr id="27650" name="Content Placeholder 2"/>
          <p:cNvSpPr>
            <a:spLocks noGrp="1" noChangeArrowheads="1"/>
          </p:cNvSpPr>
          <p:nvPr>
            <p:ph idx="4294967295"/>
          </p:nvPr>
        </p:nvSpPr>
        <p:spPr>
          <a:xfrm>
            <a:off x="106492" y="944882"/>
            <a:ext cx="10114685" cy="4766346"/>
          </a:xfrm>
        </p:spPr>
        <p:txBody>
          <a:bodyPr/>
          <a:lstStyle/>
          <a:p>
            <a:pPr marL="0" indent="0">
              <a:spcBef>
                <a:spcPts val="600"/>
              </a:spcBef>
              <a:buNone/>
            </a:pPr>
            <a:r>
              <a:rPr lang="en-US" altLang="en-US" sz="2400" b="1" dirty="0">
                <a:latin typeface="Arial" pitchFamily="34" charset="0"/>
                <a:cs typeface="Arial" pitchFamily="34" charset="0"/>
              </a:rPr>
              <a:t>Samin K. Sharma, MD, FACC, MSCAI</a:t>
            </a:r>
            <a:endParaRPr lang="en-US" altLang="en-US" sz="2400" b="1" dirty="0">
              <a:solidFill>
                <a:srgbClr val="FF0000"/>
              </a:solidFill>
              <a:latin typeface="Arial" pitchFamily="34" charset="0"/>
              <a:cs typeface="Arial" pitchFamily="34" charset="0"/>
            </a:endParaRPr>
          </a:p>
          <a:p>
            <a:pPr marL="0" indent="0">
              <a:spcBef>
                <a:spcPts val="600"/>
              </a:spcBef>
              <a:buNone/>
            </a:pPr>
            <a:r>
              <a:rPr lang="en-US" altLang="en-US" sz="2400" b="1" dirty="0">
                <a:latin typeface="Arial" pitchFamily="34" charset="0"/>
                <a:cs typeface="Arial" pitchFamily="34" charset="0"/>
              </a:rPr>
              <a:t>	</a:t>
            </a:r>
            <a:r>
              <a:rPr lang="en-US" altLang="en-US" sz="2400" b="1" i="1" dirty="0">
                <a:latin typeface="Arial" pitchFamily="34" charset="0"/>
                <a:cs typeface="Arial" pitchFamily="34" charset="0"/>
              </a:rPr>
              <a:t>Nothing to disclose</a:t>
            </a:r>
          </a:p>
          <a:p>
            <a:pPr marL="0" indent="0">
              <a:spcBef>
                <a:spcPts val="600"/>
              </a:spcBef>
              <a:buNone/>
            </a:pPr>
            <a:r>
              <a:rPr lang="en-US" altLang="en-US" sz="2400" b="1" dirty="0" err="1">
                <a:latin typeface="Arial" pitchFamily="34" charset="0"/>
                <a:cs typeface="Arial" pitchFamily="34" charset="0"/>
              </a:rPr>
              <a:t>Annapoorna</a:t>
            </a:r>
            <a:r>
              <a:rPr lang="en-US" altLang="en-US" sz="2400" b="1" dirty="0">
                <a:latin typeface="Arial" pitchFamily="34" charset="0"/>
                <a:cs typeface="Arial" pitchFamily="34" charset="0"/>
              </a:rPr>
              <a:t> S. Kini, MD, MRCP, FACC</a:t>
            </a:r>
          </a:p>
          <a:p>
            <a:pPr marL="0" indent="0">
              <a:spcBef>
                <a:spcPts val="600"/>
              </a:spcBef>
              <a:buNone/>
            </a:pPr>
            <a:r>
              <a:rPr lang="en-US" altLang="en-US" sz="2400" b="1" dirty="0">
                <a:latin typeface="Arial" pitchFamily="34" charset="0"/>
                <a:cs typeface="Arial" pitchFamily="34" charset="0"/>
              </a:rPr>
              <a:t>	</a:t>
            </a:r>
            <a:r>
              <a:rPr lang="en-US" altLang="en-US" sz="2400" b="1" i="1" dirty="0">
                <a:latin typeface="Arial" pitchFamily="34" charset="0"/>
                <a:cs typeface="Arial" pitchFamily="34" charset="0"/>
              </a:rPr>
              <a:t>Nothing to disclose </a:t>
            </a:r>
          </a:p>
          <a:p>
            <a:pPr marL="0" indent="0">
              <a:spcBef>
                <a:spcPts val="600"/>
              </a:spcBef>
              <a:buNone/>
            </a:pPr>
            <a:r>
              <a:rPr lang="en-US" altLang="en-US" sz="2400" b="1" dirty="0">
                <a:latin typeface="Arial" pitchFamily="34" charset="0"/>
                <a:cs typeface="Arial" pitchFamily="34" charset="0"/>
              </a:rPr>
              <a:t>Sahil Khera, MD, FACC</a:t>
            </a:r>
          </a:p>
          <a:p>
            <a:pPr marL="0" indent="0">
              <a:spcBef>
                <a:spcPts val="600"/>
              </a:spcBef>
              <a:buNone/>
            </a:pPr>
            <a:r>
              <a:rPr lang="en-US" altLang="en-US" sz="2400" b="1" i="1" dirty="0">
                <a:latin typeface="Arial" pitchFamily="34" charset="0"/>
                <a:cs typeface="Arial" pitchFamily="34" charset="0"/>
              </a:rPr>
              <a:t>            Nothing to disclose</a:t>
            </a:r>
          </a:p>
          <a:p>
            <a:pPr marL="0" indent="0">
              <a:spcBef>
                <a:spcPts val="600"/>
              </a:spcBef>
              <a:buNone/>
            </a:pPr>
            <a:r>
              <a:rPr lang="en-US" altLang="en-US" sz="2400" b="1" dirty="0" err="1">
                <a:latin typeface="Arial" pitchFamily="34" charset="0"/>
                <a:cs typeface="Arial" pitchFamily="34" charset="0"/>
              </a:rPr>
              <a:t>Shinobu</a:t>
            </a:r>
            <a:r>
              <a:rPr lang="en-US" altLang="en-US" sz="2400" b="1" dirty="0">
                <a:latin typeface="Arial" pitchFamily="34" charset="0"/>
                <a:cs typeface="Arial" pitchFamily="34" charset="0"/>
              </a:rPr>
              <a:t> </a:t>
            </a:r>
            <a:r>
              <a:rPr lang="en-US" altLang="en-US" sz="2400" b="1" dirty="0" err="1">
                <a:latin typeface="Arial" pitchFamily="34" charset="0"/>
                <a:cs typeface="Arial" pitchFamily="34" charset="0"/>
              </a:rPr>
              <a:t>Itagaki</a:t>
            </a:r>
            <a:r>
              <a:rPr lang="en-US" altLang="en-US" sz="2400" b="1" dirty="0">
                <a:latin typeface="Arial" pitchFamily="34" charset="0"/>
                <a:cs typeface="Arial" pitchFamily="34" charset="0"/>
              </a:rPr>
              <a:t>, MD, FACC</a:t>
            </a:r>
          </a:p>
          <a:p>
            <a:pPr marL="0" indent="0">
              <a:spcBef>
                <a:spcPts val="600"/>
              </a:spcBef>
              <a:buNone/>
            </a:pPr>
            <a:r>
              <a:rPr lang="en-US" altLang="en-US" sz="2400" b="1" i="1" dirty="0">
                <a:latin typeface="Arial" pitchFamily="34" charset="0"/>
                <a:cs typeface="Arial" pitchFamily="34" charset="0"/>
              </a:rPr>
              <a:t>	 Nothing to disclose</a:t>
            </a:r>
          </a:p>
          <a:p>
            <a:pPr marL="0" indent="0">
              <a:spcBef>
                <a:spcPts val="600"/>
              </a:spcBef>
              <a:buNone/>
            </a:pPr>
            <a:r>
              <a:rPr lang="en-US" altLang="en-US" sz="2400" b="1" dirty="0" err="1">
                <a:latin typeface="Arial" pitchFamily="34" charset="0"/>
                <a:cs typeface="Arial" pitchFamily="34" charset="0"/>
              </a:rPr>
              <a:t>Stamatios</a:t>
            </a:r>
            <a:r>
              <a:rPr lang="en-US" altLang="en-US" sz="2400" b="1" dirty="0">
                <a:latin typeface="Arial" pitchFamily="34" charset="0"/>
                <a:cs typeface="Arial" pitchFamily="34" charset="0"/>
              </a:rPr>
              <a:t> </a:t>
            </a:r>
            <a:r>
              <a:rPr lang="en-US" altLang="en-US" sz="2400" b="1" dirty="0" err="1">
                <a:latin typeface="Arial" pitchFamily="34" charset="0"/>
                <a:cs typeface="Arial" pitchFamily="34" charset="0"/>
              </a:rPr>
              <a:t>Lerakis</a:t>
            </a:r>
            <a:r>
              <a:rPr lang="en-US" altLang="en-US" sz="2400" b="1" dirty="0">
                <a:latin typeface="Arial" pitchFamily="34" charset="0"/>
                <a:cs typeface="Arial" pitchFamily="34" charset="0"/>
              </a:rPr>
              <a:t>, MD, PhD, FACC, FAHA</a:t>
            </a:r>
          </a:p>
          <a:p>
            <a:pPr marL="0" indent="0">
              <a:spcBef>
                <a:spcPts val="600"/>
              </a:spcBef>
              <a:buNone/>
            </a:pPr>
            <a:r>
              <a:rPr lang="en-US" altLang="en-US" sz="2400" b="1" i="1" dirty="0">
                <a:latin typeface="Arial" pitchFamily="34" charset="0"/>
                <a:cs typeface="Arial" pitchFamily="34" charset="0"/>
              </a:rPr>
              <a:t>	Nothing to disclose</a:t>
            </a:r>
          </a:p>
          <a:p>
            <a:pPr marL="0" indent="0">
              <a:spcBef>
                <a:spcPts val="600"/>
              </a:spcBef>
              <a:buNone/>
            </a:pPr>
            <a:endParaRPr lang="en-US" altLang="en-US" sz="2400" b="1" i="1" dirty="0">
              <a:latin typeface="Arial" pitchFamily="34" charset="0"/>
              <a:cs typeface="Arial" pitchFamily="34" charset="0"/>
            </a:endParaRPr>
          </a:p>
          <a:p>
            <a:pPr marL="0" indent="0">
              <a:spcBef>
                <a:spcPts val="600"/>
              </a:spcBef>
              <a:buNone/>
            </a:pPr>
            <a:r>
              <a:rPr lang="en-US" altLang="en-US" sz="2400" b="1" dirty="0">
                <a:latin typeface="Arial" pitchFamily="34" charset="0"/>
                <a:cs typeface="Arial" pitchFamily="34" charset="0"/>
              </a:rPr>
              <a:t>Pedro Moreno, MD, FACC </a:t>
            </a:r>
            <a:r>
              <a:rPr lang="en-US" altLang="en-US" sz="2400" b="1" dirty="0">
                <a:solidFill>
                  <a:srgbClr val="FF0000"/>
                </a:solidFill>
                <a:latin typeface="Arial" pitchFamily="34" charset="0"/>
                <a:cs typeface="Arial" pitchFamily="34" charset="0"/>
              </a:rPr>
              <a:t>[Moderator]         </a:t>
            </a:r>
          </a:p>
          <a:p>
            <a:pPr marL="0" indent="0">
              <a:spcBef>
                <a:spcPts val="600"/>
              </a:spcBef>
              <a:buNone/>
            </a:pPr>
            <a:r>
              <a:rPr lang="en-US" altLang="en-US" sz="2400" b="1" i="1" dirty="0">
                <a:latin typeface="Arial" pitchFamily="34" charset="0"/>
                <a:cs typeface="Arial" pitchFamily="34" charset="0"/>
              </a:rPr>
              <a:t>          Nothing to disclose</a:t>
            </a:r>
          </a:p>
          <a:p>
            <a:pPr marL="0" indent="0">
              <a:spcBef>
                <a:spcPts val="600"/>
              </a:spcBef>
              <a:buNone/>
            </a:pPr>
            <a:endParaRPr lang="en-US" altLang="en-US" sz="2400" b="1" i="1" dirty="0">
              <a:latin typeface="Arial" pitchFamily="34" charset="0"/>
              <a:cs typeface="Arial" pitchFamily="34" charset="0"/>
            </a:endParaRPr>
          </a:p>
        </p:txBody>
      </p:sp>
      <p:pic>
        <p:nvPicPr>
          <p:cNvPr id="6" name="Picture 1" descr="Picture 1"/>
          <p:cNvPicPr>
            <a:picLocks noChangeAspect="1"/>
          </p:cNvPicPr>
          <p:nvPr/>
        </p:nvPicPr>
        <p:blipFill>
          <a:blip r:embed="rId2"/>
          <a:stretch>
            <a:fillRect/>
          </a:stretch>
        </p:blipFill>
        <p:spPr>
          <a:xfrm>
            <a:off x="9871092" y="8604"/>
            <a:ext cx="398624" cy="472942"/>
          </a:xfrm>
          <a:prstGeom prst="rect">
            <a:avLst/>
          </a:prstGeom>
          <a:ln w="12700">
            <a:miter lim="400000"/>
          </a:ln>
        </p:spPr>
      </p:pic>
      <p:sp>
        <p:nvSpPr>
          <p:cNvPr id="2" name="TextBox 1"/>
          <p:cNvSpPr txBox="1"/>
          <p:nvPr/>
        </p:nvSpPr>
        <p:spPr>
          <a:xfrm>
            <a:off x="5987026" y="2337108"/>
            <a:ext cx="4187365" cy="840230"/>
          </a:xfrm>
          <a:prstGeom prst="rect">
            <a:avLst/>
          </a:prstGeom>
          <a:noFill/>
        </p:spPr>
        <p:txBody>
          <a:bodyPr wrap="none" rtlCol="0">
            <a:spAutoFit/>
          </a:bodyPr>
          <a:lstStyle/>
          <a:p>
            <a:pPr marL="0" marR="0" lvl="0" indent="0" algn="l" defTabSz="548640" rtl="0" eaLnBrk="1" fontAlgn="auto" latinLnBrk="0" hangingPunct="0">
              <a:lnSpc>
                <a:spcPct val="100000"/>
              </a:lnSpc>
              <a:spcBef>
                <a:spcPts val="0"/>
              </a:spcBef>
              <a:spcAft>
                <a:spcPts val="0"/>
              </a:spcAft>
              <a:buClrTx/>
              <a:buSzTx/>
              <a:buFontTx/>
              <a:buNone/>
              <a:tabLst/>
              <a:defRPr/>
            </a:pPr>
            <a:r>
              <a:rPr kumimoji="0" lang="en-US" sz="243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Calibri"/>
              </a:rPr>
              <a:t>Cardiac Anesthesiologist</a:t>
            </a:r>
          </a:p>
          <a:p>
            <a:pPr marL="0" marR="0" lvl="0" indent="0" algn="l" defTabSz="548640" rtl="0" eaLnBrk="1" fontAlgn="auto" latinLnBrk="0" hangingPunct="0">
              <a:lnSpc>
                <a:spcPct val="100000"/>
              </a:lnSpc>
              <a:spcBef>
                <a:spcPts val="0"/>
              </a:spcBef>
              <a:spcAft>
                <a:spcPts val="0"/>
              </a:spcAft>
              <a:buClrTx/>
              <a:buSzTx/>
              <a:buFontTx/>
              <a:buNone/>
              <a:tabLst/>
              <a:defRPr/>
            </a:pPr>
            <a:r>
              <a:rPr kumimoji="0" lang="en-US" sz="243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Calibri"/>
              </a:rPr>
              <a:t> </a:t>
            </a:r>
            <a:r>
              <a:rPr lang="en-US" sz="2430" b="1" kern="0" dirty="0">
                <a:solidFill>
                  <a:srgbClr val="FFFFFF"/>
                </a:solidFill>
                <a:latin typeface="Arial" panose="020B0604020202020204" pitchFamily="34" charset="0"/>
                <a:cs typeface="Arial" panose="020B0604020202020204" pitchFamily="34" charset="0"/>
                <a:sym typeface="Calibri"/>
              </a:rPr>
              <a:t>Morgan Montgomery</a:t>
            </a:r>
            <a:r>
              <a:rPr kumimoji="0" lang="en-US" sz="243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Calibri"/>
              </a:rPr>
              <a:t> MD   </a:t>
            </a:r>
          </a:p>
        </p:txBody>
      </p:sp>
    </p:spTree>
    <p:extLst>
      <p:ext uri="{BB962C8B-B14F-4D97-AF65-F5344CB8AC3E}">
        <p14:creationId xmlns:p14="http://schemas.microsoft.com/office/powerpoint/2010/main" val="3491149775"/>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5191" y="0"/>
            <a:ext cx="8945218" cy="6858000"/>
          </a:xfrm>
          <a:prstGeom prst="rect">
            <a:avLst/>
          </a:prstGeom>
        </p:spPr>
      </p:pic>
    </p:spTree>
    <p:extLst>
      <p:ext uri="{BB962C8B-B14F-4D97-AF65-F5344CB8AC3E}">
        <p14:creationId xmlns:p14="http://schemas.microsoft.com/office/powerpoint/2010/main" val="1153749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16072" y="41134"/>
            <a:ext cx="355625" cy="375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35106"/>
            <a:ext cx="10287000" cy="4975412"/>
          </a:xfrm>
          <a:prstGeom prst="rect">
            <a:avLst/>
          </a:prstGeom>
        </p:spPr>
      </p:pic>
    </p:spTree>
    <p:extLst>
      <p:ext uri="{BB962C8B-B14F-4D97-AF65-F5344CB8AC3E}">
        <p14:creationId xmlns:p14="http://schemas.microsoft.com/office/powerpoint/2010/main" val="822194872"/>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16072" y="41134"/>
            <a:ext cx="355625" cy="375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0" y="-12656"/>
            <a:ext cx="10287000"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Direct </a:t>
            </a:r>
            <a:r>
              <a:rPr kumimoji="0" lang="en-US" sz="4000" b="1"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Transatrial</a:t>
            </a:r>
            <a:r>
              <a:rPr kumimoji="0" lang="en-US" sz="4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TMVR</a:t>
            </a:r>
          </a:p>
        </p:txBody>
      </p:sp>
      <p:sp>
        <p:nvSpPr>
          <p:cNvPr id="4" name="TextBox 3"/>
          <p:cNvSpPr txBox="1"/>
          <p:nvPr/>
        </p:nvSpPr>
        <p:spPr>
          <a:xfrm>
            <a:off x="5271247" y="6472513"/>
            <a:ext cx="500045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Chehab et al., J Am Coll Cardiol 2022;80:722</a:t>
            </a:r>
          </a:p>
        </p:txBody>
      </p:sp>
      <p:sp>
        <p:nvSpPr>
          <p:cNvPr id="5" name="TextBox 4"/>
          <p:cNvSpPr txBox="1"/>
          <p:nvPr/>
        </p:nvSpPr>
        <p:spPr>
          <a:xfrm>
            <a:off x="277901" y="732291"/>
            <a:ext cx="9780123" cy="1015663"/>
          </a:xfrm>
          <a:prstGeom prst="rect">
            <a:avLst/>
          </a:prstGeom>
          <a:noFill/>
        </p:spPr>
        <p:txBody>
          <a:bodyPr wrap="square" rtlCol="0">
            <a:spAutoFit/>
          </a:bodyPr>
          <a:lstStyle/>
          <a:p>
            <a:pPr marL="233363" marR="0" lvl="0" indent="-233363"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lang="en-US" sz="2000" b="1" dirty="0">
                <a:solidFill>
                  <a:srgbClr val="FFFFFF"/>
                </a:solidFill>
                <a:latin typeface="Arial" panose="020B0604020202020204" pitchFamily="34" charset="0"/>
                <a:cs typeface="Arial" panose="020B0604020202020204" pitchFamily="34" charset="0"/>
              </a:rPr>
              <a:t>I</a:t>
            </a:r>
            <a:r>
              <a:rPr kumimoji="0" lang="en-US" sz="20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ntraoperative</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images of </a:t>
            </a:r>
            <a:r>
              <a:rPr kumimoji="0" lang="en-US" sz="20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transatrial</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TMVR</a:t>
            </a:r>
          </a:p>
          <a:p>
            <a:pPr marL="233363" marR="0" lvl="0" indent="-233363"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lang="en-US" sz="2000" b="1" dirty="0">
                <a:solidFill>
                  <a:srgbClr val="FFFFFF"/>
                </a:solidFill>
                <a:latin typeface="Arial" panose="020B0604020202020204" pitchFamily="34" charset="0"/>
                <a:cs typeface="Arial" panose="020B0604020202020204" pitchFamily="34" charset="0"/>
              </a:rPr>
              <a:t>A</a:t>
            </a:r>
            <a:r>
              <a:rPr kumimoji="0" lang="en-US" sz="20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fter</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exposing the mitral valve and resecting the anterior mitral valve leaflet</a:t>
            </a:r>
          </a:p>
          <a:p>
            <a:pPr marR="0" lvl="0" algn="l" defTabSz="457200" rtl="0" eaLnBrk="1" fontAlgn="auto" latinLnBrk="0" hangingPunct="1">
              <a:lnSpc>
                <a:spcPct val="100000"/>
              </a:lnSpc>
              <a:spcBef>
                <a:spcPts val="0"/>
              </a:spcBef>
              <a:spcAft>
                <a:spcPts val="0"/>
              </a:spcAft>
              <a:buClr>
                <a:srgbClr val="FFC000"/>
              </a:buClr>
              <a:buSzTx/>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annular sutures are placed with caution, avoiding MAC where possible</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155" y="1978432"/>
            <a:ext cx="9078692" cy="2423240"/>
          </a:xfrm>
          <a:prstGeom prst="rect">
            <a:avLst/>
          </a:prstGeom>
          <a:ln w="38100" cap="sq">
            <a:solidFill>
              <a:srgbClr val="119ADF"/>
            </a:solidFill>
            <a:prstDash val="solid"/>
            <a:miter lim="800000"/>
          </a:ln>
          <a:effectLst>
            <a:outerShdw blurRad="50800" dist="38100" dir="2700000" algn="tl" rotWithShape="0">
              <a:srgbClr val="000000">
                <a:alpha val="43000"/>
              </a:srgbClr>
            </a:outerShdw>
          </a:effectLst>
        </p:spPr>
      </p:pic>
      <p:sp>
        <p:nvSpPr>
          <p:cNvPr id="7" name="TextBox 6"/>
          <p:cNvSpPr txBox="1"/>
          <p:nvPr/>
        </p:nvSpPr>
        <p:spPr>
          <a:xfrm>
            <a:off x="598394" y="4562614"/>
            <a:ext cx="9090212" cy="1631216"/>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Tx/>
              <a:buAutoNum type="alphaUcPeriod"/>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Sapien 3 transcatheter aortic valve prepared before deployment by reinforcing the valve skirt with a </a:t>
            </a:r>
            <a:r>
              <a:rPr kumimoji="0" lang="en-US" sz="18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polytetrafluoroethelyne</a:t>
            </a: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felt strip</a:t>
            </a:r>
          </a:p>
          <a:p>
            <a:pPr marL="342900" marR="0" lvl="0" indent="-342900" algn="l" defTabSz="457200" rtl="0" eaLnBrk="1" fontAlgn="auto" latinLnBrk="0" hangingPunct="1">
              <a:lnSpc>
                <a:spcPct val="100000"/>
              </a:lnSpc>
              <a:spcBef>
                <a:spcPts val="0"/>
              </a:spcBef>
              <a:spcAft>
                <a:spcPts val="0"/>
              </a:spcAft>
              <a:buClrTx/>
              <a:buSzTx/>
              <a:buFontTx/>
              <a:buAutoNum type="alphaUcPeriod"/>
              <a:tabLst/>
              <a:defRPr/>
            </a:pP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Tx/>
              <a:buAutoNum type="alphaUcPeriod"/>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Valve deployed with the skirt toward the delivery system handle</a:t>
            </a:r>
          </a:p>
          <a:p>
            <a:pPr marL="342900" marR="0" lvl="0" indent="-342900" algn="l" defTabSz="457200" rtl="0" eaLnBrk="1" fontAlgn="auto" latinLnBrk="0" hangingPunct="1">
              <a:lnSpc>
                <a:spcPct val="100000"/>
              </a:lnSpc>
              <a:spcBef>
                <a:spcPts val="0"/>
              </a:spcBef>
              <a:spcAft>
                <a:spcPts val="0"/>
              </a:spcAft>
              <a:buClrTx/>
              <a:buSzTx/>
              <a:buFontTx/>
              <a:buAutoNum type="alphaUcPeriod"/>
              <a:tabLst/>
              <a:defRPr/>
            </a:pP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Tx/>
              <a:buAutoNum type="alphaUcPeriod"/>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Valve secured by tying down the annular sutures</a:t>
            </a:r>
          </a:p>
        </p:txBody>
      </p:sp>
    </p:spTree>
    <p:extLst>
      <p:ext uri="{BB962C8B-B14F-4D97-AF65-F5344CB8AC3E}">
        <p14:creationId xmlns:p14="http://schemas.microsoft.com/office/powerpoint/2010/main" val="3742780136"/>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16072" y="41134"/>
            <a:ext cx="355625" cy="375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0" y="-12656"/>
            <a:ext cx="10287000"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Proposed Treatment Algorithm for Patients with MAC Requiring Valve Intervention</a:t>
            </a:r>
          </a:p>
        </p:txBody>
      </p:sp>
      <p:sp>
        <p:nvSpPr>
          <p:cNvPr id="4" name="TextBox 3"/>
          <p:cNvSpPr txBox="1"/>
          <p:nvPr/>
        </p:nvSpPr>
        <p:spPr>
          <a:xfrm>
            <a:off x="5271247" y="6526303"/>
            <a:ext cx="500045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Chehab et al., J Am Coll Cardiol 2022;80:722</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3718" y="1064562"/>
            <a:ext cx="8615082" cy="5461741"/>
          </a:xfrm>
          <a:prstGeom prst="rect">
            <a:avLst/>
          </a:prstGeom>
          <a:ln w="38100" cap="sq">
            <a:solidFill>
              <a:srgbClr val="119ADF"/>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32690428"/>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8"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16033" y="32827"/>
            <a:ext cx="356294" cy="40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0" y="40780"/>
            <a:ext cx="10281292" cy="646331"/>
          </a:xfrm>
          <a:prstGeom prst="rect">
            <a:avLst/>
          </a:prstGeom>
          <a:noFill/>
        </p:spPr>
        <p:txBody>
          <a:bodyPr wrap="square" rtlCol="0">
            <a:sp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Summary of TMVR Device Characteristics</a:t>
            </a:r>
          </a:p>
        </p:txBody>
      </p:sp>
      <p:sp>
        <p:nvSpPr>
          <p:cNvPr id="4" name="TextBox 3"/>
          <p:cNvSpPr txBox="1"/>
          <p:nvPr/>
        </p:nvSpPr>
        <p:spPr>
          <a:xfrm>
            <a:off x="4787153" y="6482787"/>
            <a:ext cx="5499846" cy="369332"/>
          </a:xfrm>
          <a:prstGeom prst="rect">
            <a:avLst/>
          </a:prstGeom>
          <a:noFill/>
        </p:spPr>
        <p:txBody>
          <a:bodyPr wrap="square" rtlCol="0">
            <a:spAutoFit/>
          </a:bodyPr>
          <a:lstStyle/>
          <a:p>
            <a:pPr marL="0" marR="0" lvl="0" indent="0" algn="l" defTabSz="54864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Hensey</a:t>
            </a: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et al., J Am Coll Cardiol Intv 2021;14:489</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100" y="700118"/>
            <a:ext cx="9496933" cy="5803050"/>
          </a:xfrm>
          <a:prstGeom prst="rect">
            <a:avLst/>
          </a:prstGeom>
        </p:spPr>
      </p:pic>
    </p:spTree>
    <p:extLst>
      <p:ext uri="{BB962C8B-B14F-4D97-AF65-F5344CB8AC3E}">
        <p14:creationId xmlns:p14="http://schemas.microsoft.com/office/powerpoint/2010/main" val="1968445820"/>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12249" y="49220"/>
            <a:ext cx="475059" cy="36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72349"/>
            <a:ext cx="10287000" cy="588457"/>
          </a:xfrm>
          <a:prstGeom prst="rect">
            <a:avLst/>
          </a:prstGeom>
        </p:spPr>
        <p:txBody>
          <a:bodyPr wrap="square" lIns="102684" tIns="51353" rIns="102684" bIns="51353">
            <a:spAutoFit/>
          </a:bodyPr>
          <a:lstStyle/>
          <a:p>
            <a:pPr marL="0" marR="0" lvl="0" indent="0" algn="ctr" defTabSz="1026885" rtl="0" eaLnBrk="1" fontAlgn="auto" latinLnBrk="0" hangingPunct="1">
              <a:lnSpc>
                <a:spcPct val="100000"/>
              </a:lnSpc>
              <a:spcBef>
                <a:spcPts val="0"/>
              </a:spcBef>
              <a:spcAft>
                <a:spcPts val="0"/>
              </a:spcAft>
              <a:buClrTx/>
              <a:buSzTx/>
              <a:buFontTx/>
              <a:buNone/>
              <a:tabLst/>
              <a:defRPr/>
            </a:pPr>
            <a:r>
              <a:rPr kumimoji="0" lang="fr-FR" sz="3150" b="1" i="0" u="none" strike="noStrike" kern="1200" cap="none" spc="0" normalizeH="0" baseline="0" noProof="0" dirty="0">
                <a:ln>
                  <a:noFill/>
                </a:ln>
                <a:solidFill>
                  <a:srgbClr val="FFFF00"/>
                </a:solidFill>
                <a:effectLst/>
                <a:uLnTx/>
                <a:uFillTx/>
                <a:latin typeface="Arial"/>
                <a:ea typeface="+mn-ea"/>
                <a:cs typeface="+mn-cs"/>
              </a:rPr>
              <a:t>TMVR: </a:t>
            </a:r>
            <a:r>
              <a:rPr kumimoji="0" lang="fr-FR" sz="3150" b="1" i="0" u="none" strike="noStrike" kern="1200" cap="none" spc="0" normalizeH="0" baseline="0" noProof="0" dirty="0" err="1">
                <a:ln>
                  <a:noFill/>
                </a:ln>
                <a:solidFill>
                  <a:srgbClr val="FFFF00"/>
                </a:solidFill>
                <a:effectLst/>
                <a:uLnTx/>
                <a:uFillTx/>
                <a:latin typeface="Arial"/>
                <a:ea typeface="+mn-ea"/>
                <a:cs typeface="+mn-cs"/>
              </a:rPr>
              <a:t>Early</a:t>
            </a:r>
            <a:r>
              <a:rPr kumimoji="0" lang="fr-FR" sz="3150" b="1" i="0" u="none" strike="noStrike" kern="1200" cap="none" spc="0" normalizeH="0" baseline="0" noProof="0" dirty="0">
                <a:ln>
                  <a:noFill/>
                </a:ln>
                <a:solidFill>
                  <a:srgbClr val="FFFF00"/>
                </a:solidFill>
                <a:effectLst/>
                <a:uLnTx/>
                <a:uFillTx/>
                <a:latin typeface="Arial"/>
                <a:ea typeface="+mn-ea"/>
                <a:cs typeface="+mn-cs"/>
              </a:rPr>
              <a:t> </a:t>
            </a:r>
            <a:r>
              <a:rPr kumimoji="0" lang="fr-FR" sz="3150" b="1" i="0" u="none" strike="noStrike" kern="1200" cap="none" spc="0" normalizeH="0" baseline="0" noProof="0" dirty="0" err="1">
                <a:ln>
                  <a:noFill/>
                </a:ln>
                <a:solidFill>
                  <a:srgbClr val="FFFF00"/>
                </a:solidFill>
                <a:effectLst/>
                <a:uLnTx/>
                <a:uFillTx/>
                <a:latin typeface="Arial"/>
                <a:ea typeface="+mn-ea"/>
                <a:cs typeface="+mn-cs"/>
              </a:rPr>
              <a:t>Clinical</a:t>
            </a:r>
            <a:r>
              <a:rPr kumimoji="0" lang="fr-FR" sz="3150" b="1" i="0" u="none" strike="noStrike" kern="1200" cap="none" spc="0" normalizeH="0" baseline="0" noProof="0" dirty="0">
                <a:ln>
                  <a:noFill/>
                </a:ln>
                <a:solidFill>
                  <a:srgbClr val="FFFF00"/>
                </a:solidFill>
                <a:effectLst/>
                <a:uLnTx/>
                <a:uFillTx/>
                <a:latin typeface="Arial"/>
                <a:ea typeface="+mn-ea"/>
                <a:cs typeface="+mn-cs"/>
              </a:rPr>
              <a:t> </a:t>
            </a:r>
            <a:r>
              <a:rPr kumimoji="0" lang="fr-FR" sz="3150" b="1" i="0" u="none" strike="noStrike" kern="1200" cap="none" spc="0" normalizeH="0" baseline="0" noProof="0" dirty="0" err="1">
                <a:ln>
                  <a:noFill/>
                </a:ln>
                <a:solidFill>
                  <a:srgbClr val="FFFF00"/>
                </a:solidFill>
                <a:effectLst/>
                <a:uLnTx/>
                <a:uFillTx/>
                <a:latin typeface="Arial"/>
                <a:ea typeface="+mn-ea"/>
                <a:cs typeface="+mn-cs"/>
              </a:rPr>
              <a:t>Experience</a:t>
            </a:r>
            <a:endParaRPr kumimoji="0" lang="en-US" sz="3150" b="1" i="0" u="none" strike="noStrike" kern="1200" cap="none" spc="0" normalizeH="0" baseline="0" noProof="0" dirty="0">
              <a:ln>
                <a:noFill/>
              </a:ln>
              <a:solidFill>
                <a:srgbClr val="FFFF00"/>
              </a:solidFill>
              <a:effectLst/>
              <a:uLnTx/>
              <a:uFillTx/>
              <a:latin typeface="Times New Roman"/>
              <a:ea typeface="+mn-ea"/>
              <a:cs typeface="+mn-cs"/>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14575" y="1013385"/>
            <a:ext cx="7629525" cy="1348086"/>
          </a:xfrm>
          <a:prstGeom prst="rect">
            <a:avLst/>
          </a:prstGeom>
        </p:spPr>
      </p:pic>
      <p:graphicFrame>
        <p:nvGraphicFramePr>
          <p:cNvPr id="6" name="Table 5"/>
          <p:cNvGraphicFramePr>
            <a:graphicFrameLocks noGrp="1"/>
          </p:cNvGraphicFramePr>
          <p:nvPr/>
        </p:nvGraphicFramePr>
        <p:xfrm>
          <a:off x="125730" y="2257111"/>
          <a:ext cx="10035540" cy="4490856"/>
        </p:xfrm>
        <a:graphic>
          <a:graphicData uri="http://schemas.openxmlformats.org/drawingml/2006/table">
            <a:tbl>
              <a:tblPr firstRow="1" bandRow="1">
                <a:tableStyleId>{2D5ABB26-0587-4C30-8999-92F81FD0307C}</a:tableStyleId>
              </a:tblPr>
              <a:tblGrid>
                <a:gridCol w="1971675">
                  <a:extLst>
                    <a:ext uri="{9D8B030D-6E8A-4147-A177-3AD203B41FA5}">
                      <a16:colId xmlns:a16="http://schemas.microsoft.com/office/drawing/2014/main" val="20000"/>
                    </a:ext>
                  </a:extLst>
                </a:gridCol>
                <a:gridCol w="1371600">
                  <a:extLst>
                    <a:ext uri="{9D8B030D-6E8A-4147-A177-3AD203B41FA5}">
                      <a16:colId xmlns:a16="http://schemas.microsoft.com/office/drawing/2014/main" val="20001"/>
                    </a:ext>
                  </a:extLst>
                </a:gridCol>
                <a:gridCol w="1760220">
                  <a:extLst>
                    <a:ext uri="{9D8B030D-6E8A-4147-A177-3AD203B41FA5}">
                      <a16:colId xmlns:a16="http://schemas.microsoft.com/office/drawing/2014/main" val="20002"/>
                    </a:ext>
                  </a:extLst>
                </a:gridCol>
                <a:gridCol w="1760220">
                  <a:extLst>
                    <a:ext uri="{9D8B030D-6E8A-4147-A177-3AD203B41FA5}">
                      <a16:colId xmlns:a16="http://schemas.microsoft.com/office/drawing/2014/main" val="20003"/>
                    </a:ext>
                  </a:extLst>
                </a:gridCol>
                <a:gridCol w="1411605">
                  <a:extLst>
                    <a:ext uri="{9D8B030D-6E8A-4147-A177-3AD203B41FA5}">
                      <a16:colId xmlns:a16="http://schemas.microsoft.com/office/drawing/2014/main" val="20004"/>
                    </a:ext>
                  </a:extLst>
                </a:gridCol>
                <a:gridCol w="1760220">
                  <a:extLst>
                    <a:ext uri="{9D8B030D-6E8A-4147-A177-3AD203B41FA5}">
                      <a16:colId xmlns:a16="http://schemas.microsoft.com/office/drawing/2014/main" val="20005"/>
                    </a:ext>
                  </a:extLst>
                </a:gridCol>
              </a:tblGrid>
              <a:tr h="299705">
                <a:tc>
                  <a:txBody>
                    <a:bodyPr/>
                    <a:lstStyle/>
                    <a:p>
                      <a:r>
                        <a:rPr lang="en-US" sz="1600" b="1" dirty="0">
                          <a:solidFill>
                            <a:schemeClr val="bg1"/>
                          </a:solidFill>
                          <a:latin typeface="Arial" pitchFamily="34" charset="0"/>
                          <a:cs typeface="Arial" pitchFamily="34" charset="0"/>
                        </a:rPr>
                        <a:t>Human Experience</a:t>
                      </a:r>
                    </a:p>
                  </a:txBody>
                  <a:tcPr marL="102870" marR="102870" marT="46292" marB="46292"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0000DE"/>
                    </a:solidFill>
                  </a:tcPr>
                </a:tc>
                <a:tc>
                  <a:txBody>
                    <a:bodyPr/>
                    <a:lstStyle/>
                    <a:p>
                      <a:pPr algn="ctr"/>
                      <a:r>
                        <a:rPr lang="en-US" sz="1600" b="1" dirty="0">
                          <a:solidFill>
                            <a:schemeClr val="bg1"/>
                          </a:solidFill>
                          <a:latin typeface="Arial" pitchFamily="34" charset="0"/>
                          <a:cs typeface="Arial" pitchFamily="34" charset="0"/>
                        </a:rPr>
                        <a:t>112 cases</a:t>
                      </a:r>
                    </a:p>
                  </a:txBody>
                  <a:tcPr marL="102870" marR="102870" marT="46292" marB="46292"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a:r>
                        <a:rPr lang="en-US" sz="1600" b="1" dirty="0">
                          <a:solidFill>
                            <a:schemeClr val="bg1"/>
                          </a:solidFill>
                          <a:latin typeface="Arial" pitchFamily="34" charset="0"/>
                          <a:cs typeface="Arial" pitchFamily="34" charset="0"/>
                        </a:rPr>
                        <a:t>12 cases</a:t>
                      </a:r>
                    </a:p>
                  </a:txBody>
                  <a:tcPr marL="102870" marR="102870" marT="46292" marB="46292"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a:r>
                        <a:rPr lang="en-US" sz="1600" b="1" dirty="0">
                          <a:solidFill>
                            <a:schemeClr val="bg1"/>
                          </a:solidFill>
                          <a:latin typeface="Arial" pitchFamily="34" charset="0"/>
                          <a:cs typeface="Arial" pitchFamily="34" charset="0"/>
                        </a:rPr>
                        <a:t>23 cases</a:t>
                      </a:r>
                    </a:p>
                  </a:txBody>
                  <a:tcPr marL="102870" marR="102870" marT="46292" marB="46292"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a:r>
                        <a:rPr lang="en-US" sz="1600" b="1" dirty="0">
                          <a:solidFill>
                            <a:schemeClr val="bg1"/>
                          </a:solidFill>
                          <a:latin typeface="Arial" pitchFamily="34" charset="0"/>
                          <a:cs typeface="Arial" pitchFamily="34" charset="0"/>
                        </a:rPr>
                        <a:t>68 cases</a:t>
                      </a:r>
                    </a:p>
                  </a:txBody>
                  <a:tcPr marL="102870" marR="102870" marT="46292" marB="46292"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a:r>
                        <a:rPr lang="en-US" sz="1600" b="1" dirty="0">
                          <a:solidFill>
                            <a:schemeClr val="bg1"/>
                          </a:solidFill>
                          <a:latin typeface="Arial" pitchFamily="34" charset="0"/>
                          <a:cs typeface="Arial" pitchFamily="34" charset="0"/>
                        </a:rPr>
                        <a:t>20 cases</a:t>
                      </a:r>
                    </a:p>
                  </a:txBody>
                  <a:tcPr marL="102870" marR="102870" marT="46292" marB="46292"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0000"/>
                  </a:ext>
                </a:extLst>
              </a:tr>
              <a:tr h="432054">
                <a:tc>
                  <a:txBody>
                    <a:bodyPr/>
                    <a:lstStyle/>
                    <a:p>
                      <a:r>
                        <a:rPr lang="en-US" sz="1600" b="1" dirty="0">
                          <a:solidFill>
                            <a:schemeClr val="bg1"/>
                          </a:solidFill>
                          <a:latin typeface="Arial" pitchFamily="34" charset="0"/>
                          <a:cs typeface="Arial" pitchFamily="34" charset="0"/>
                        </a:rPr>
                        <a:t>First Implant</a:t>
                      </a:r>
                    </a:p>
                  </a:txBody>
                  <a:tcPr marL="102870" marR="102870" marT="46292" marB="46292"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0000DE"/>
                    </a:solidFill>
                  </a:tcPr>
                </a:tc>
                <a:tc>
                  <a:txBody>
                    <a:bodyPr/>
                    <a:lstStyle/>
                    <a:p>
                      <a:pPr algn="ctr"/>
                      <a:r>
                        <a:rPr lang="en-US" sz="1600" b="1" dirty="0">
                          <a:solidFill>
                            <a:schemeClr val="bg1"/>
                          </a:solidFill>
                          <a:latin typeface="Arial" pitchFamily="34" charset="0"/>
                          <a:cs typeface="Arial" pitchFamily="34" charset="0"/>
                        </a:rPr>
                        <a:t>October-2013</a:t>
                      </a:r>
                    </a:p>
                  </a:txBody>
                  <a:tcPr marL="102870" marR="102870" marT="46292" marB="46292"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a:r>
                        <a:rPr lang="en-US" sz="1600" b="1" dirty="0">
                          <a:solidFill>
                            <a:schemeClr val="bg1"/>
                          </a:solidFill>
                          <a:latin typeface="Arial" pitchFamily="34" charset="0"/>
                          <a:cs typeface="Arial" pitchFamily="34" charset="0"/>
                        </a:rPr>
                        <a:t>June-2012</a:t>
                      </a:r>
                    </a:p>
                  </a:txBody>
                  <a:tcPr marL="102870" marR="102870" marT="46292" marB="46292"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a:r>
                        <a:rPr lang="en-US" sz="1600" b="1" dirty="0">
                          <a:solidFill>
                            <a:schemeClr val="bg1"/>
                          </a:solidFill>
                          <a:latin typeface="Arial" pitchFamily="34" charset="0"/>
                          <a:cs typeface="Arial" pitchFamily="34" charset="0"/>
                        </a:rPr>
                        <a:t>February-2014</a:t>
                      </a:r>
                    </a:p>
                  </a:txBody>
                  <a:tcPr marL="102870" marR="102870" marT="46292" marB="46292"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a:r>
                        <a:rPr lang="en-US" sz="1600" b="1" dirty="0">
                          <a:solidFill>
                            <a:schemeClr val="bg1"/>
                          </a:solidFill>
                          <a:latin typeface="Arial" pitchFamily="34" charset="0"/>
                          <a:cs typeface="Arial" pitchFamily="34" charset="0"/>
                        </a:rPr>
                        <a:t>September-2014</a:t>
                      </a:r>
                    </a:p>
                  </a:txBody>
                  <a:tcPr marL="102870" marR="102870" marT="46292" marB="46292"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a:r>
                        <a:rPr lang="en-US" sz="1600" b="1" dirty="0">
                          <a:solidFill>
                            <a:schemeClr val="bg1"/>
                          </a:solidFill>
                          <a:latin typeface="Arial" pitchFamily="34" charset="0"/>
                          <a:cs typeface="Arial" pitchFamily="34" charset="0"/>
                        </a:rPr>
                        <a:t>January-2014</a:t>
                      </a:r>
                    </a:p>
                  </a:txBody>
                  <a:tcPr marL="102870" marR="102870" marT="46292" marB="46292"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0001"/>
                  </a:ext>
                </a:extLst>
              </a:tr>
              <a:tr h="299705">
                <a:tc>
                  <a:txBody>
                    <a:bodyPr/>
                    <a:lstStyle/>
                    <a:p>
                      <a:r>
                        <a:rPr lang="en-US" sz="1600" b="1" dirty="0">
                          <a:solidFill>
                            <a:schemeClr val="bg1"/>
                          </a:solidFill>
                          <a:latin typeface="Arial" pitchFamily="34" charset="0"/>
                          <a:cs typeface="Arial" pitchFamily="34" charset="0"/>
                        </a:rPr>
                        <a:t>Longest Pt F/U</a:t>
                      </a:r>
                    </a:p>
                  </a:txBody>
                  <a:tcPr marL="102870" marR="102870" marT="46292" marB="46292"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0000DE"/>
                    </a:solidFill>
                  </a:tcPr>
                </a:tc>
                <a:tc>
                  <a:txBody>
                    <a:bodyPr/>
                    <a:lstStyle/>
                    <a:p>
                      <a:pPr algn="ctr"/>
                      <a:r>
                        <a:rPr lang="en-US" sz="1600" b="1" dirty="0">
                          <a:solidFill>
                            <a:schemeClr val="bg1"/>
                          </a:solidFill>
                          <a:latin typeface="Arial" pitchFamily="34" charset="0"/>
                          <a:cs typeface="Arial" pitchFamily="34" charset="0"/>
                        </a:rPr>
                        <a:t>2 year</a:t>
                      </a:r>
                      <a:r>
                        <a:rPr lang="en-US" sz="1600" b="1" baseline="0" dirty="0">
                          <a:solidFill>
                            <a:schemeClr val="bg1"/>
                          </a:solidFill>
                          <a:latin typeface="Arial" pitchFamily="34" charset="0"/>
                          <a:cs typeface="Arial" pitchFamily="34" charset="0"/>
                        </a:rPr>
                        <a:t>+</a:t>
                      </a:r>
                      <a:endParaRPr lang="en-US" sz="1600" b="1" dirty="0">
                        <a:solidFill>
                          <a:schemeClr val="bg1"/>
                        </a:solidFill>
                        <a:latin typeface="Arial" pitchFamily="34" charset="0"/>
                        <a:cs typeface="Arial" pitchFamily="34" charset="0"/>
                      </a:endParaRPr>
                    </a:p>
                  </a:txBody>
                  <a:tcPr marL="102870" marR="102870" marT="46292" marB="46292"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a:r>
                        <a:rPr lang="en-US" sz="1600" b="1" dirty="0">
                          <a:solidFill>
                            <a:schemeClr val="bg1"/>
                          </a:solidFill>
                          <a:latin typeface="Arial" pitchFamily="34" charset="0"/>
                          <a:cs typeface="Arial" pitchFamily="34" charset="0"/>
                        </a:rPr>
                        <a:t>1 year+</a:t>
                      </a:r>
                    </a:p>
                  </a:txBody>
                  <a:tcPr marL="102870" marR="102870" marT="46292" marB="46292"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a:r>
                        <a:rPr lang="en-US" sz="1600" b="1" dirty="0">
                          <a:solidFill>
                            <a:schemeClr val="bg1"/>
                          </a:solidFill>
                          <a:latin typeface="Arial" pitchFamily="34" charset="0"/>
                          <a:cs typeface="Arial" pitchFamily="34" charset="0"/>
                        </a:rPr>
                        <a:t>2 years+</a:t>
                      </a:r>
                    </a:p>
                  </a:txBody>
                  <a:tcPr marL="102870" marR="102870" marT="46292" marB="46292"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a:r>
                        <a:rPr lang="en-US" sz="1600" b="1" dirty="0">
                          <a:solidFill>
                            <a:schemeClr val="bg1"/>
                          </a:solidFill>
                          <a:latin typeface="Arial" pitchFamily="34" charset="0"/>
                          <a:cs typeface="Arial" pitchFamily="34" charset="0"/>
                        </a:rPr>
                        <a:t>2 years+</a:t>
                      </a:r>
                    </a:p>
                  </a:txBody>
                  <a:tcPr marL="102870" marR="102870" marT="46292" marB="46292"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a:r>
                        <a:rPr lang="en-US" sz="1600" b="1" dirty="0">
                          <a:solidFill>
                            <a:schemeClr val="bg1"/>
                          </a:solidFill>
                          <a:latin typeface="Arial" pitchFamily="34" charset="0"/>
                          <a:cs typeface="Arial" pitchFamily="34" charset="0"/>
                        </a:rPr>
                        <a:t>2 years+</a:t>
                      </a:r>
                    </a:p>
                  </a:txBody>
                  <a:tcPr marL="102870" marR="102870" marT="46292" marB="46292"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0002"/>
                  </a:ext>
                </a:extLst>
              </a:tr>
              <a:tr h="299705">
                <a:tc>
                  <a:txBody>
                    <a:bodyPr/>
                    <a:lstStyle/>
                    <a:p>
                      <a:r>
                        <a:rPr lang="en-US" sz="1600" b="1" dirty="0">
                          <a:solidFill>
                            <a:schemeClr val="bg1"/>
                          </a:solidFill>
                          <a:latin typeface="Arial" pitchFamily="34" charset="0"/>
                          <a:cs typeface="Arial" pitchFamily="34" charset="0"/>
                        </a:rPr>
                        <a:t>Patient</a:t>
                      </a:r>
                      <a:r>
                        <a:rPr lang="en-US" sz="1600" b="1" baseline="0" dirty="0">
                          <a:solidFill>
                            <a:schemeClr val="bg1"/>
                          </a:solidFill>
                          <a:latin typeface="Arial" pitchFamily="34" charset="0"/>
                          <a:cs typeface="Arial" pitchFamily="34" charset="0"/>
                        </a:rPr>
                        <a:t> Population</a:t>
                      </a:r>
                      <a:endParaRPr lang="en-US" sz="1600" b="1" dirty="0">
                        <a:solidFill>
                          <a:schemeClr val="bg1"/>
                        </a:solidFill>
                        <a:latin typeface="Arial" pitchFamily="34" charset="0"/>
                        <a:cs typeface="Arial" pitchFamily="34" charset="0"/>
                      </a:endParaRPr>
                    </a:p>
                  </a:txBody>
                  <a:tcPr marL="102870" marR="102870" marT="46292" marB="46292"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0000DE"/>
                    </a:solidFill>
                  </a:tcPr>
                </a:tc>
                <a:tc gridSpan="5">
                  <a:txBody>
                    <a:bodyPr/>
                    <a:lstStyle/>
                    <a:p>
                      <a:pPr algn="ctr"/>
                      <a:r>
                        <a:rPr lang="en-US" sz="1600" b="1" dirty="0">
                          <a:solidFill>
                            <a:schemeClr val="bg1"/>
                          </a:solidFill>
                          <a:latin typeface="Arial" pitchFamily="34" charset="0"/>
                          <a:cs typeface="Arial" pitchFamily="34" charset="0"/>
                        </a:rPr>
                        <a:t>Clinically</a:t>
                      </a:r>
                      <a:r>
                        <a:rPr lang="en-US" sz="1600" b="1" baseline="0" dirty="0">
                          <a:solidFill>
                            <a:schemeClr val="bg1"/>
                          </a:solidFill>
                          <a:latin typeface="Arial" pitchFamily="34" charset="0"/>
                          <a:cs typeface="Arial" pitchFamily="34" charset="0"/>
                        </a:rPr>
                        <a:t> Significant Severe MR and High Risk Surgical Candidates, NYHA II-IV</a:t>
                      </a:r>
                      <a:endParaRPr lang="en-US" sz="1600" b="1" dirty="0">
                        <a:solidFill>
                          <a:schemeClr val="bg1"/>
                        </a:solidFill>
                        <a:latin typeface="Arial" pitchFamily="34" charset="0"/>
                        <a:cs typeface="Arial" pitchFamily="34" charset="0"/>
                      </a:endParaRPr>
                    </a:p>
                  </a:txBody>
                  <a:tcPr marL="102870" marR="102870" marT="46292" marB="46292"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pPr algn="ctr"/>
                      <a:endParaRPr lang="en-US" sz="1200" b="1" dirty="0">
                        <a:solidFill>
                          <a:schemeClr val="bg1"/>
                        </a:solidFill>
                        <a:latin typeface="Arial" pitchFamily="34" charset="0"/>
                        <a:cs typeface="Arial" pitchFamily="34" charset="0"/>
                      </a:endParaRPr>
                    </a:p>
                  </a:txBody>
                  <a:tcPr anchor="ctr"/>
                </a:tc>
                <a:tc hMerge="1">
                  <a:txBody>
                    <a:bodyPr/>
                    <a:lstStyle/>
                    <a:p>
                      <a:endParaRPr lang="en-US"/>
                    </a:p>
                  </a:txBody>
                  <a:tcPr/>
                </a:tc>
                <a:extLst>
                  <a:ext uri="{0D108BD9-81ED-4DB2-BD59-A6C34878D82A}">
                    <a16:rowId xmlns:a16="http://schemas.microsoft.com/office/drawing/2014/main" val="10003"/>
                  </a:ext>
                </a:extLst>
              </a:tr>
              <a:tr h="299705">
                <a:tc>
                  <a:txBody>
                    <a:bodyPr/>
                    <a:lstStyle/>
                    <a:p>
                      <a:r>
                        <a:rPr lang="en-US" sz="1600" b="1" dirty="0">
                          <a:solidFill>
                            <a:schemeClr val="bg1"/>
                          </a:solidFill>
                          <a:latin typeface="Arial" pitchFamily="34" charset="0"/>
                          <a:cs typeface="Arial" pitchFamily="34" charset="0"/>
                        </a:rPr>
                        <a:t>FMR Etiology</a:t>
                      </a:r>
                    </a:p>
                  </a:txBody>
                  <a:tcPr marL="102870" marR="102870" marT="46292" marB="46292"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0000DE"/>
                    </a:solidFill>
                  </a:tcPr>
                </a:tc>
                <a:tc>
                  <a:txBody>
                    <a:bodyPr/>
                    <a:lstStyle/>
                    <a:p>
                      <a:pPr algn="ctr"/>
                      <a:r>
                        <a:rPr lang="en-US" sz="1600" b="1" dirty="0">
                          <a:solidFill>
                            <a:schemeClr val="bg1"/>
                          </a:solidFill>
                          <a:latin typeface="Arial" pitchFamily="34" charset="0"/>
                          <a:cs typeface="Arial" pitchFamily="34" charset="0"/>
                        </a:rPr>
                        <a:t>86% (n=22)</a:t>
                      </a:r>
                    </a:p>
                  </a:txBody>
                  <a:tcPr marL="102870" marR="102870" marT="46292" marB="46292"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a:r>
                        <a:rPr lang="en-US" sz="1600" b="1" dirty="0">
                          <a:solidFill>
                            <a:schemeClr val="bg1"/>
                          </a:solidFill>
                          <a:latin typeface="Arial" pitchFamily="34" charset="0"/>
                          <a:cs typeface="Arial" pitchFamily="34" charset="0"/>
                        </a:rPr>
                        <a:t>64% (n=11)</a:t>
                      </a:r>
                    </a:p>
                  </a:txBody>
                  <a:tcPr marL="102870" marR="102870" marT="46292" marB="46292"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a:r>
                        <a:rPr lang="en-US" sz="1600" b="1" dirty="0">
                          <a:solidFill>
                            <a:schemeClr val="bg1"/>
                          </a:solidFill>
                          <a:latin typeface="Arial" pitchFamily="34" charset="0"/>
                          <a:cs typeface="Arial" pitchFamily="34" charset="0"/>
                        </a:rPr>
                        <a:t>100% (n=13)</a:t>
                      </a:r>
                    </a:p>
                  </a:txBody>
                  <a:tcPr marL="102870" marR="102870" marT="46292" marB="46292"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a:r>
                        <a:rPr lang="en-US" sz="1600" b="1" dirty="0">
                          <a:solidFill>
                            <a:schemeClr val="bg1"/>
                          </a:solidFill>
                          <a:latin typeface="Arial" pitchFamily="34" charset="0"/>
                          <a:cs typeface="Arial" pitchFamily="34" charset="0"/>
                        </a:rPr>
                        <a:t>73% (n=15)</a:t>
                      </a:r>
                    </a:p>
                  </a:txBody>
                  <a:tcPr marL="102870" marR="102870" marT="46292" marB="46292"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a:r>
                        <a:rPr lang="en-US" sz="1600" b="1" dirty="0">
                          <a:solidFill>
                            <a:schemeClr val="bg1"/>
                          </a:solidFill>
                          <a:latin typeface="Arial" pitchFamily="34" charset="0"/>
                          <a:cs typeface="Arial" pitchFamily="34" charset="0"/>
                        </a:rPr>
                        <a:t>54% (n=11)</a:t>
                      </a:r>
                    </a:p>
                  </a:txBody>
                  <a:tcPr marL="102870" marR="102870" marT="46292" marB="46292"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0004"/>
                  </a:ext>
                </a:extLst>
              </a:tr>
              <a:tr h="432054">
                <a:tc>
                  <a:txBody>
                    <a:bodyPr/>
                    <a:lstStyle/>
                    <a:p>
                      <a:r>
                        <a:rPr lang="en-US" sz="1600" b="1" dirty="0">
                          <a:solidFill>
                            <a:schemeClr val="bg1"/>
                          </a:solidFill>
                          <a:latin typeface="Arial" pitchFamily="34" charset="0"/>
                          <a:cs typeface="Arial" pitchFamily="34" charset="0"/>
                        </a:rPr>
                        <a:t>Successful Deployment</a:t>
                      </a:r>
                    </a:p>
                  </a:txBody>
                  <a:tcPr marL="102870" marR="102870" marT="46292" marB="46292"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0000DE"/>
                    </a:solidFill>
                  </a:tcPr>
                </a:tc>
                <a:tc>
                  <a:txBody>
                    <a:bodyPr/>
                    <a:lstStyle/>
                    <a:p>
                      <a:pPr algn="ctr"/>
                      <a:r>
                        <a:rPr lang="en-US" sz="1600" b="1" dirty="0">
                          <a:solidFill>
                            <a:schemeClr val="bg1"/>
                          </a:solidFill>
                          <a:latin typeface="Arial" pitchFamily="34" charset="0"/>
                          <a:cs typeface="Arial" pitchFamily="34" charset="0"/>
                        </a:rPr>
                        <a:t>21/23</a:t>
                      </a:r>
                    </a:p>
                  </a:txBody>
                  <a:tcPr marL="102870" marR="102870" marT="46292" marB="46292"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a:r>
                        <a:rPr lang="en-US" sz="1600" b="1" dirty="0">
                          <a:solidFill>
                            <a:schemeClr val="bg1"/>
                          </a:solidFill>
                          <a:latin typeface="Arial" pitchFamily="34" charset="0"/>
                          <a:cs typeface="Arial" pitchFamily="34" charset="0"/>
                        </a:rPr>
                        <a:t>9/11</a:t>
                      </a:r>
                    </a:p>
                  </a:txBody>
                  <a:tcPr marL="102870" marR="102870" marT="46292" marB="46292"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a:r>
                        <a:rPr lang="en-US" sz="1600" b="1" dirty="0">
                          <a:solidFill>
                            <a:schemeClr val="bg1"/>
                          </a:solidFill>
                          <a:latin typeface="Arial" pitchFamily="34" charset="0"/>
                          <a:cs typeface="Arial" pitchFamily="34" charset="0"/>
                        </a:rPr>
                        <a:t>10/13</a:t>
                      </a:r>
                    </a:p>
                  </a:txBody>
                  <a:tcPr marL="102870" marR="102870" marT="46292" marB="46292"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a:r>
                        <a:rPr lang="en-US" sz="1600" b="1" dirty="0">
                          <a:solidFill>
                            <a:schemeClr val="bg1"/>
                          </a:solidFill>
                          <a:latin typeface="Arial" pitchFamily="34" charset="0"/>
                          <a:cs typeface="Arial" pitchFamily="34" charset="0"/>
                        </a:rPr>
                        <a:t>14/15</a:t>
                      </a:r>
                    </a:p>
                  </a:txBody>
                  <a:tcPr marL="102870" marR="102870" marT="46292" marB="46292"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a:r>
                        <a:rPr lang="en-US" sz="1600" b="1" dirty="0">
                          <a:solidFill>
                            <a:schemeClr val="bg1"/>
                          </a:solidFill>
                          <a:latin typeface="Arial" pitchFamily="34" charset="0"/>
                          <a:cs typeface="Arial" pitchFamily="34" charset="0"/>
                        </a:rPr>
                        <a:t>9/11</a:t>
                      </a:r>
                    </a:p>
                  </a:txBody>
                  <a:tcPr marL="102870" marR="102870" marT="46292" marB="46292"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0005"/>
                  </a:ext>
                </a:extLst>
              </a:tr>
              <a:tr h="299705">
                <a:tc>
                  <a:txBody>
                    <a:bodyPr/>
                    <a:lstStyle/>
                    <a:p>
                      <a:r>
                        <a:rPr lang="en-US" sz="1600" b="1" dirty="0">
                          <a:solidFill>
                            <a:schemeClr val="bg1"/>
                          </a:solidFill>
                          <a:latin typeface="Arial" pitchFamily="34" charset="0"/>
                          <a:cs typeface="Arial" pitchFamily="34" charset="0"/>
                        </a:rPr>
                        <a:t>30-Day Mortality</a:t>
                      </a:r>
                    </a:p>
                  </a:txBody>
                  <a:tcPr marL="102870" marR="102870" marT="46292" marB="46292"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0000DE"/>
                    </a:solidFill>
                  </a:tcPr>
                </a:tc>
                <a:tc>
                  <a:txBody>
                    <a:bodyPr/>
                    <a:lstStyle/>
                    <a:p>
                      <a:pPr algn="ctr"/>
                      <a:r>
                        <a:rPr lang="en-US" sz="1600" b="1" dirty="0">
                          <a:solidFill>
                            <a:schemeClr val="bg1"/>
                          </a:solidFill>
                          <a:latin typeface="Arial" pitchFamily="34" charset="0"/>
                          <a:cs typeface="Arial" pitchFamily="34" charset="0"/>
                        </a:rPr>
                        <a:t>1/23</a:t>
                      </a:r>
                    </a:p>
                  </a:txBody>
                  <a:tcPr marL="102870" marR="102870" marT="46292" marB="46292"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a:r>
                        <a:rPr lang="en-US" sz="1600" b="1" dirty="0">
                          <a:solidFill>
                            <a:schemeClr val="bg1"/>
                          </a:solidFill>
                          <a:latin typeface="Arial" pitchFamily="34" charset="0"/>
                          <a:cs typeface="Arial" pitchFamily="34" charset="0"/>
                        </a:rPr>
                        <a:t>5/11</a:t>
                      </a:r>
                    </a:p>
                  </a:txBody>
                  <a:tcPr marL="102870" marR="102870" marT="46292" marB="46292"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a:r>
                        <a:rPr lang="en-US" sz="1600" b="1" dirty="0">
                          <a:solidFill>
                            <a:schemeClr val="bg1"/>
                          </a:solidFill>
                          <a:latin typeface="Arial" pitchFamily="34" charset="0"/>
                          <a:cs typeface="Arial" pitchFamily="34" charset="0"/>
                        </a:rPr>
                        <a:t>5/13</a:t>
                      </a:r>
                    </a:p>
                  </a:txBody>
                  <a:tcPr marL="102870" marR="102870" marT="46292" marB="46292"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a:r>
                        <a:rPr lang="en-US" sz="1600" b="1" dirty="0">
                          <a:solidFill>
                            <a:schemeClr val="bg1"/>
                          </a:solidFill>
                          <a:latin typeface="Arial" pitchFamily="34" charset="0"/>
                          <a:cs typeface="Arial" pitchFamily="34" charset="0"/>
                        </a:rPr>
                        <a:t>2/15</a:t>
                      </a:r>
                    </a:p>
                  </a:txBody>
                  <a:tcPr marL="102870" marR="102870" marT="46292" marB="46292"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a:r>
                        <a:rPr lang="en-US" sz="1600" b="1" dirty="0">
                          <a:solidFill>
                            <a:schemeClr val="bg1"/>
                          </a:solidFill>
                          <a:latin typeface="Arial" pitchFamily="34" charset="0"/>
                          <a:cs typeface="Arial" pitchFamily="34" charset="0"/>
                        </a:rPr>
                        <a:t>3/11</a:t>
                      </a:r>
                    </a:p>
                  </a:txBody>
                  <a:tcPr marL="102870" marR="102870" marT="46292" marB="46292"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0006"/>
                  </a:ext>
                </a:extLst>
              </a:tr>
              <a:tr h="426911">
                <a:tc>
                  <a:txBody>
                    <a:bodyPr/>
                    <a:lstStyle/>
                    <a:p>
                      <a:r>
                        <a:rPr lang="en-US" sz="1600" b="1" dirty="0">
                          <a:solidFill>
                            <a:schemeClr val="bg1"/>
                          </a:solidFill>
                          <a:latin typeface="Arial" pitchFamily="34" charset="0"/>
                          <a:cs typeface="Arial" pitchFamily="34" charset="0"/>
                        </a:rPr>
                        <a:t>30-Day </a:t>
                      </a:r>
                      <a:r>
                        <a:rPr lang="en-US" sz="1600" b="1" dirty="0" err="1">
                          <a:solidFill>
                            <a:schemeClr val="bg1"/>
                          </a:solidFill>
                          <a:latin typeface="Arial" pitchFamily="34" charset="0"/>
                          <a:cs typeface="Arial" pitchFamily="34" charset="0"/>
                        </a:rPr>
                        <a:t>Rehosp</a:t>
                      </a:r>
                      <a:endParaRPr lang="en-US" sz="1600" b="1" dirty="0">
                        <a:solidFill>
                          <a:schemeClr val="bg1"/>
                        </a:solidFill>
                        <a:latin typeface="Arial" pitchFamily="34" charset="0"/>
                        <a:cs typeface="Arial" pitchFamily="34" charset="0"/>
                      </a:endParaRPr>
                    </a:p>
                  </a:txBody>
                  <a:tcPr marL="102870" marR="102870" marT="46292" marB="46292"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0000DE"/>
                    </a:solidFill>
                  </a:tcPr>
                </a:tc>
                <a:tc>
                  <a:txBody>
                    <a:bodyPr/>
                    <a:lstStyle/>
                    <a:p>
                      <a:pPr algn="ctr"/>
                      <a:r>
                        <a:rPr lang="en-US" sz="1600" b="1" dirty="0">
                          <a:solidFill>
                            <a:schemeClr val="bg1"/>
                          </a:solidFill>
                          <a:latin typeface="Arial" pitchFamily="34" charset="0"/>
                          <a:cs typeface="Arial" pitchFamily="34" charset="0"/>
                        </a:rPr>
                        <a:t>3/23</a:t>
                      </a:r>
                    </a:p>
                  </a:txBody>
                  <a:tcPr marL="102870" marR="102870" marT="46292" marB="46292"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a:r>
                        <a:rPr lang="en-US" sz="1600" b="1" dirty="0">
                          <a:solidFill>
                            <a:schemeClr val="bg1"/>
                          </a:solidFill>
                          <a:latin typeface="Arial" pitchFamily="34" charset="0"/>
                          <a:cs typeface="Arial" pitchFamily="34" charset="0"/>
                        </a:rPr>
                        <a:t>Data not available</a:t>
                      </a:r>
                    </a:p>
                  </a:txBody>
                  <a:tcPr marL="102870" marR="102870" marT="46292" marB="46292"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a:r>
                        <a:rPr lang="en-US" sz="1600" b="1" dirty="0">
                          <a:solidFill>
                            <a:schemeClr val="bg1"/>
                          </a:solidFill>
                          <a:latin typeface="Arial" pitchFamily="34" charset="0"/>
                          <a:cs typeface="Arial" pitchFamily="34" charset="0"/>
                        </a:rPr>
                        <a:t>Data not available</a:t>
                      </a:r>
                    </a:p>
                  </a:txBody>
                  <a:tcPr marL="102870" marR="102870" marT="46292" marB="46292"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a:r>
                        <a:rPr lang="en-US" sz="1600" b="1" dirty="0">
                          <a:solidFill>
                            <a:schemeClr val="bg1"/>
                          </a:solidFill>
                          <a:latin typeface="Arial" pitchFamily="34" charset="0"/>
                          <a:cs typeface="Arial" pitchFamily="34" charset="0"/>
                        </a:rPr>
                        <a:t>1/14</a:t>
                      </a:r>
                    </a:p>
                  </a:txBody>
                  <a:tcPr marL="102870" marR="102870" marT="46292" marB="46292"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a:r>
                        <a:rPr lang="en-US" sz="1600" b="1" dirty="0">
                          <a:solidFill>
                            <a:schemeClr val="bg1"/>
                          </a:solidFill>
                          <a:latin typeface="Arial" pitchFamily="34" charset="0"/>
                          <a:cs typeface="Arial" pitchFamily="34" charset="0"/>
                        </a:rPr>
                        <a:t>Data </a:t>
                      </a:r>
                      <a:r>
                        <a:rPr lang="en-US" sz="1600" b="1">
                          <a:solidFill>
                            <a:schemeClr val="bg1"/>
                          </a:solidFill>
                          <a:latin typeface="Arial" pitchFamily="34" charset="0"/>
                          <a:cs typeface="Arial" pitchFamily="34" charset="0"/>
                        </a:rPr>
                        <a:t>not available</a:t>
                      </a:r>
                      <a:endParaRPr lang="en-US" sz="1600" b="1" dirty="0">
                        <a:solidFill>
                          <a:schemeClr val="bg1"/>
                        </a:solidFill>
                        <a:latin typeface="Arial" pitchFamily="34" charset="0"/>
                        <a:cs typeface="Arial" pitchFamily="34" charset="0"/>
                      </a:endParaRPr>
                    </a:p>
                  </a:txBody>
                  <a:tcPr marL="102870" marR="102870" marT="46292" marB="46292"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0007"/>
                  </a:ext>
                </a:extLst>
              </a:tr>
              <a:tr h="426911">
                <a:tc>
                  <a:txBody>
                    <a:bodyPr/>
                    <a:lstStyle/>
                    <a:p>
                      <a:r>
                        <a:rPr lang="en-US" sz="1600" b="1" dirty="0">
                          <a:solidFill>
                            <a:schemeClr val="bg1"/>
                          </a:solidFill>
                          <a:latin typeface="Arial" pitchFamily="34" charset="0"/>
                          <a:cs typeface="Arial" pitchFamily="34" charset="0"/>
                        </a:rPr>
                        <a:t>MR Grade 0 at</a:t>
                      </a:r>
                      <a:r>
                        <a:rPr lang="en-US" sz="1600" b="1" baseline="0" dirty="0">
                          <a:solidFill>
                            <a:schemeClr val="bg1"/>
                          </a:solidFill>
                          <a:latin typeface="Arial" pitchFamily="34" charset="0"/>
                          <a:cs typeface="Arial" pitchFamily="34" charset="0"/>
                        </a:rPr>
                        <a:t> F/U</a:t>
                      </a:r>
                      <a:endParaRPr lang="en-US" sz="1600" b="1" dirty="0">
                        <a:solidFill>
                          <a:schemeClr val="bg1"/>
                        </a:solidFill>
                        <a:latin typeface="Arial" pitchFamily="34" charset="0"/>
                        <a:cs typeface="Arial" pitchFamily="34" charset="0"/>
                      </a:endParaRPr>
                    </a:p>
                  </a:txBody>
                  <a:tcPr marL="102870" marR="102870" marT="46292" marB="46292"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0000DE"/>
                    </a:solidFill>
                  </a:tcPr>
                </a:tc>
                <a:tc>
                  <a:txBody>
                    <a:bodyPr/>
                    <a:lstStyle/>
                    <a:p>
                      <a:pPr algn="ctr"/>
                      <a:r>
                        <a:rPr lang="en-US" sz="1600" b="1" dirty="0">
                          <a:solidFill>
                            <a:schemeClr val="bg1"/>
                          </a:solidFill>
                          <a:latin typeface="Arial" pitchFamily="34" charset="0"/>
                          <a:cs typeface="Arial" pitchFamily="34" charset="0"/>
                        </a:rPr>
                        <a:t>19/19</a:t>
                      </a:r>
                    </a:p>
                  </a:txBody>
                  <a:tcPr marL="102870" marR="102870" marT="46292" marB="46292"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a:r>
                        <a:rPr lang="en-US" sz="1600" b="1" dirty="0">
                          <a:solidFill>
                            <a:schemeClr val="bg1"/>
                          </a:solidFill>
                          <a:latin typeface="Arial" pitchFamily="34" charset="0"/>
                          <a:cs typeface="Arial" pitchFamily="34" charset="0"/>
                        </a:rPr>
                        <a:t>Data</a:t>
                      </a:r>
                      <a:r>
                        <a:rPr lang="en-US" sz="1600" b="1" baseline="0" dirty="0">
                          <a:solidFill>
                            <a:schemeClr val="bg1"/>
                          </a:solidFill>
                          <a:latin typeface="Arial" pitchFamily="34" charset="0"/>
                          <a:cs typeface="Arial" pitchFamily="34" charset="0"/>
                        </a:rPr>
                        <a:t> not available</a:t>
                      </a:r>
                      <a:endParaRPr lang="en-US" sz="1600" b="1" dirty="0">
                        <a:solidFill>
                          <a:schemeClr val="bg1"/>
                        </a:solidFill>
                        <a:latin typeface="Arial" pitchFamily="34" charset="0"/>
                        <a:cs typeface="Arial" pitchFamily="34" charset="0"/>
                      </a:endParaRPr>
                    </a:p>
                  </a:txBody>
                  <a:tcPr marL="102870" marR="102870" marT="46292" marB="46292"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a:r>
                        <a:rPr lang="en-US" sz="1600" b="1" dirty="0">
                          <a:solidFill>
                            <a:schemeClr val="bg1"/>
                          </a:solidFill>
                          <a:latin typeface="Arial" pitchFamily="34" charset="0"/>
                          <a:cs typeface="Arial" pitchFamily="34" charset="0"/>
                        </a:rPr>
                        <a:t>8/9</a:t>
                      </a:r>
                    </a:p>
                  </a:txBody>
                  <a:tcPr marL="102870" marR="102870" marT="46292" marB="46292"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a:r>
                        <a:rPr lang="en-US" sz="1600" b="1" dirty="0">
                          <a:solidFill>
                            <a:schemeClr val="bg1"/>
                          </a:solidFill>
                          <a:latin typeface="Arial" pitchFamily="34" charset="0"/>
                          <a:cs typeface="Arial" pitchFamily="34" charset="0"/>
                        </a:rPr>
                        <a:t>13/14</a:t>
                      </a:r>
                    </a:p>
                  </a:txBody>
                  <a:tcPr marL="102870" marR="102870" marT="46292" marB="46292"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bg1"/>
                          </a:solidFill>
                          <a:latin typeface="Arial" pitchFamily="34" charset="0"/>
                          <a:cs typeface="Arial" pitchFamily="34" charset="0"/>
                        </a:rPr>
                        <a:t>Data not available</a:t>
                      </a:r>
                    </a:p>
                  </a:txBody>
                  <a:tcPr marL="102870" marR="102870" marT="46292" marB="46292"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7" name="TextBox 6"/>
          <p:cNvSpPr txBox="1"/>
          <p:nvPr/>
        </p:nvSpPr>
        <p:spPr>
          <a:xfrm>
            <a:off x="2297257" y="627752"/>
            <a:ext cx="1200150" cy="534596"/>
          </a:xfrm>
          <a:prstGeom prst="rect">
            <a:avLst/>
          </a:prstGeom>
          <a:noFill/>
        </p:spPr>
        <p:txBody>
          <a:bodyPr wrap="square" lIns="102684" tIns="51353" rIns="102684" bIns="51353" rtlCol="0">
            <a:spAutoFit/>
          </a:bodyPr>
          <a:lstStyle/>
          <a:p>
            <a:pPr marL="0" marR="0" lvl="0" indent="0" algn="ctr" defTabSz="1026885"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Abbott</a:t>
            </a:r>
          </a:p>
          <a:p>
            <a:pPr marL="0" marR="0" lvl="0" indent="0" algn="ctr" defTabSz="1026885"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FFFFFF"/>
                </a:solidFill>
                <a:effectLst/>
                <a:uLnTx/>
                <a:uFillTx/>
                <a:latin typeface="Arial" pitchFamily="34" charset="0"/>
                <a:ea typeface="+mn-ea"/>
                <a:cs typeface="Arial" pitchFamily="34" charset="0"/>
              </a:rPr>
              <a:t>Tendyne</a:t>
            </a:r>
            <a:endParaRPr kumimoji="0" lang="en-US" sz="140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p:txBody>
      </p:sp>
      <p:sp>
        <p:nvSpPr>
          <p:cNvPr id="8" name="TextBox 7"/>
          <p:cNvSpPr txBox="1"/>
          <p:nvPr/>
        </p:nvSpPr>
        <p:spPr>
          <a:xfrm>
            <a:off x="4110760" y="627738"/>
            <a:ext cx="1200150" cy="534596"/>
          </a:xfrm>
          <a:prstGeom prst="rect">
            <a:avLst/>
          </a:prstGeom>
          <a:noFill/>
        </p:spPr>
        <p:txBody>
          <a:bodyPr wrap="square" lIns="102684" tIns="51353" rIns="102684" bIns="51353" rtlCol="0">
            <a:spAutoFit/>
          </a:bodyPr>
          <a:lstStyle/>
          <a:p>
            <a:pPr marL="0" marR="0" lvl="0" indent="0" algn="ctr" defTabSz="1026885"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Edwards </a:t>
            </a:r>
            <a:r>
              <a:rPr kumimoji="0" lang="en-US" sz="1400" b="1" i="0" u="none" strike="noStrike" kern="1200" cap="none" spc="0" normalizeH="0" baseline="0" noProof="0" dirty="0" err="1">
                <a:ln>
                  <a:noFill/>
                </a:ln>
                <a:solidFill>
                  <a:srgbClr val="FFFFFF"/>
                </a:solidFill>
                <a:effectLst/>
                <a:uLnTx/>
                <a:uFillTx/>
                <a:latin typeface="Arial" pitchFamily="34" charset="0"/>
                <a:ea typeface="+mn-ea"/>
                <a:cs typeface="Arial" pitchFamily="34" charset="0"/>
              </a:rPr>
              <a:t>CardiAQ</a:t>
            </a:r>
            <a:endParaRPr kumimoji="0" lang="en-US" sz="140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p:txBody>
      </p:sp>
      <p:sp>
        <p:nvSpPr>
          <p:cNvPr id="9" name="TextBox 8"/>
          <p:cNvSpPr txBox="1"/>
          <p:nvPr/>
        </p:nvSpPr>
        <p:spPr>
          <a:xfrm>
            <a:off x="5396635" y="627738"/>
            <a:ext cx="1200150" cy="534596"/>
          </a:xfrm>
          <a:prstGeom prst="rect">
            <a:avLst/>
          </a:prstGeom>
          <a:noFill/>
        </p:spPr>
        <p:txBody>
          <a:bodyPr wrap="square" lIns="102684" tIns="51353" rIns="102684" bIns="51353" rtlCol="0">
            <a:spAutoFit/>
          </a:bodyPr>
          <a:lstStyle/>
          <a:p>
            <a:pPr marL="0" marR="0" lvl="0" indent="0" algn="ctr" defTabSz="1026885"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Edwards</a:t>
            </a:r>
          </a:p>
          <a:p>
            <a:pPr marL="0" marR="0" lvl="0" indent="0" algn="ctr" defTabSz="1026885"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Fortis</a:t>
            </a:r>
          </a:p>
        </p:txBody>
      </p:sp>
      <p:sp>
        <p:nvSpPr>
          <p:cNvPr id="10" name="TextBox 9"/>
          <p:cNvSpPr txBox="1"/>
          <p:nvPr/>
        </p:nvSpPr>
        <p:spPr>
          <a:xfrm>
            <a:off x="6853959" y="630012"/>
            <a:ext cx="1309255" cy="534596"/>
          </a:xfrm>
          <a:prstGeom prst="rect">
            <a:avLst/>
          </a:prstGeom>
          <a:noFill/>
        </p:spPr>
        <p:txBody>
          <a:bodyPr wrap="square" lIns="102684" tIns="51353" rIns="102684" bIns="51353" rtlCol="0">
            <a:spAutoFit/>
          </a:bodyPr>
          <a:lstStyle/>
          <a:p>
            <a:pPr marL="0" marR="0" lvl="0" indent="0" algn="ctr" defTabSz="1026885"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Medtronic Twelve</a:t>
            </a:r>
          </a:p>
        </p:txBody>
      </p:sp>
      <p:sp>
        <p:nvSpPr>
          <p:cNvPr id="11" name="TextBox 10"/>
          <p:cNvSpPr txBox="1"/>
          <p:nvPr/>
        </p:nvSpPr>
        <p:spPr>
          <a:xfrm>
            <a:off x="8482735" y="721173"/>
            <a:ext cx="1200150" cy="319153"/>
          </a:xfrm>
          <a:prstGeom prst="rect">
            <a:avLst/>
          </a:prstGeom>
          <a:noFill/>
        </p:spPr>
        <p:txBody>
          <a:bodyPr wrap="square" lIns="102684" tIns="51353" rIns="102684" bIns="51353" rtlCol="0">
            <a:spAutoFit/>
          </a:bodyPr>
          <a:lstStyle/>
          <a:p>
            <a:pPr marL="0" marR="0" lvl="0" indent="0" algn="ctr" defTabSz="1026885"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FFFFFF"/>
                </a:solidFill>
                <a:effectLst/>
                <a:uLnTx/>
                <a:uFillTx/>
                <a:latin typeface="Arial" pitchFamily="34" charset="0"/>
                <a:ea typeface="+mn-ea"/>
                <a:cs typeface="Arial" pitchFamily="34" charset="0"/>
              </a:rPr>
              <a:t>Neovasc</a:t>
            </a:r>
            <a:endParaRPr kumimoji="0" lang="en-US" sz="140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778555578"/>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19010" y="16983"/>
            <a:ext cx="361718" cy="400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491353" y="53694"/>
            <a:ext cx="9176756" cy="646331"/>
          </a:xfrm>
          <a:prstGeom prst="rect">
            <a:avLst/>
          </a:prstGeom>
          <a:noFill/>
        </p:spPr>
        <p:txBody>
          <a:bodyPr wrap="square" rtlCol="0">
            <a:spAutoFit/>
          </a:bodyPr>
          <a:lstStyle/>
          <a:p>
            <a:pPr marL="0" marR="0" lvl="0" indent="0" algn="ctr" defTabSz="771551"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sym typeface="Calibri"/>
              </a:rPr>
              <a:t>Ongoing Pivotal RCT of TMVR Devices</a:t>
            </a:r>
          </a:p>
        </p:txBody>
      </p:sp>
      <p:graphicFrame>
        <p:nvGraphicFramePr>
          <p:cNvPr id="10" name="Table 9"/>
          <p:cNvGraphicFramePr>
            <a:graphicFrameLocks noGrp="1"/>
          </p:cNvGraphicFramePr>
          <p:nvPr/>
        </p:nvGraphicFramePr>
        <p:xfrm>
          <a:off x="25091" y="1163781"/>
          <a:ext cx="10203367" cy="3722562"/>
        </p:xfrm>
        <a:graphic>
          <a:graphicData uri="http://schemas.openxmlformats.org/drawingml/2006/table">
            <a:tbl>
              <a:tblPr firstRow="1" bandRow="1">
                <a:tableStyleId>{5C22544A-7EE6-4342-B048-85BDC9FD1C3A}</a:tableStyleId>
              </a:tblPr>
              <a:tblGrid>
                <a:gridCol w="2739794">
                  <a:extLst>
                    <a:ext uri="{9D8B030D-6E8A-4147-A177-3AD203B41FA5}">
                      <a16:colId xmlns:a16="http://schemas.microsoft.com/office/drawing/2014/main" val="20000"/>
                    </a:ext>
                  </a:extLst>
                </a:gridCol>
                <a:gridCol w="3820584">
                  <a:extLst>
                    <a:ext uri="{9D8B030D-6E8A-4147-A177-3AD203B41FA5}">
                      <a16:colId xmlns:a16="http://schemas.microsoft.com/office/drawing/2014/main" val="20001"/>
                    </a:ext>
                  </a:extLst>
                </a:gridCol>
                <a:gridCol w="3642989">
                  <a:extLst>
                    <a:ext uri="{9D8B030D-6E8A-4147-A177-3AD203B41FA5}">
                      <a16:colId xmlns:a16="http://schemas.microsoft.com/office/drawing/2014/main" val="20002"/>
                    </a:ext>
                  </a:extLst>
                </a:gridCol>
              </a:tblGrid>
              <a:tr h="1152757">
                <a:tc>
                  <a:txBody>
                    <a:bodyPr/>
                    <a:lstStyle/>
                    <a:p>
                      <a:pPr algn="ctr"/>
                      <a:r>
                        <a:rPr lang="en-US" sz="2700" b="1" dirty="0">
                          <a:solidFill>
                            <a:schemeClr val="bg1"/>
                          </a:solidFill>
                          <a:latin typeface="Arial" panose="020B0604020202020204" pitchFamily="34" charset="0"/>
                          <a:cs typeface="Arial" panose="020B0604020202020204" pitchFamily="34" charset="0"/>
                        </a:rPr>
                        <a:t>Device</a:t>
                      </a:r>
                    </a:p>
                  </a:txBody>
                  <a:tcPr marL="77153" marR="77153" marT="51435" marB="51435" anchor="ctr">
                    <a:solidFill>
                      <a:schemeClr val="accent1">
                        <a:lumMod val="50000"/>
                      </a:schemeClr>
                    </a:solidFill>
                  </a:tcPr>
                </a:tc>
                <a:tc>
                  <a:txBody>
                    <a:bodyPr/>
                    <a:lstStyle/>
                    <a:p>
                      <a:pPr algn="ctr"/>
                      <a:r>
                        <a:rPr lang="en-US" sz="2700" b="1" dirty="0">
                          <a:solidFill>
                            <a:schemeClr val="bg1"/>
                          </a:solidFill>
                          <a:latin typeface="Arial" panose="020B0604020202020204" pitchFamily="34" charset="0"/>
                          <a:cs typeface="Arial" panose="020B0604020202020204" pitchFamily="34" charset="0"/>
                        </a:rPr>
                        <a:t>Sponsor</a:t>
                      </a:r>
                    </a:p>
                  </a:txBody>
                  <a:tcPr marL="77153" marR="77153" marT="51435" marB="51435" anchor="ctr">
                    <a:solidFill>
                      <a:schemeClr val="accent1">
                        <a:lumMod val="50000"/>
                      </a:schemeClr>
                    </a:solidFill>
                  </a:tcPr>
                </a:tc>
                <a:tc>
                  <a:txBody>
                    <a:bodyPr/>
                    <a:lstStyle/>
                    <a:p>
                      <a:pPr algn="ctr"/>
                      <a:r>
                        <a:rPr lang="en-US" sz="2700" b="1" dirty="0">
                          <a:solidFill>
                            <a:schemeClr val="bg1"/>
                          </a:solidFill>
                          <a:latin typeface="Arial" panose="020B0604020202020204" pitchFamily="34" charset="0"/>
                          <a:cs typeface="Arial" panose="020B0604020202020204" pitchFamily="34" charset="0"/>
                        </a:rPr>
                        <a:t>Comparator</a:t>
                      </a:r>
                    </a:p>
                  </a:txBody>
                  <a:tcPr marL="77153" marR="77153" marT="51435" marB="51435" anchor="ctr">
                    <a:solidFill>
                      <a:schemeClr val="accent1">
                        <a:lumMod val="50000"/>
                      </a:schemeClr>
                    </a:solidFill>
                  </a:tcPr>
                </a:tc>
                <a:extLst>
                  <a:ext uri="{0D108BD9-81ED-4DB2-BD59-A6C34878D82A}">
                    <a16:rowId xmlns:a16="http://schemas.microsoft.com/office/drawing/2014/main" val="10000"/>
                  </a:ext>
                </a:extLst>
              </a:tr>
              <a:tr h="1152757">
                <a:tc>
                  <a:txBody>
                    <a:bodyPr/>
                    <a:lstStyle/>
                    <a:p>
                      <a:pPr algn="ctr"/>
                      <a:r>
                        <a:rPr lang="en-US" sz="2700" b="1" dirty="0">
                          <a:solidFill>
                            <a:schemeClr val="tx1"/>
                          </a:solidFill>
                          <a:latin typeface="Arial" panose="020B0604020202020204" pitchFamily="34" charset="0"/>
                          <a:cs typeface="Arial" panose="020B0604020202020204" pitchFamily="34" charset="0"/>
                        </a:rPr>
                        <a:t>Intrepid</a:t>
                      </a:r>
                    </a:p>
                    <a:p>
                      <a:pPr algn="ctr"/>
                      <a:r>
                        <a:rPr lang="en-US" sz="2700" b="1" dirty="0">
                          <a:solidFill>
                            <a:schemeClr val="tx1"/>
                          </a:solidFill>
                          <a:latin typeface="Arial" panose="020B0604020202020204" pitchFamily="34" charset="0"/>
                          <a:cs typeface="Arial" panose="020B0604020202020204" pitchFamily="34" charset="0"/>
                        </a:rPr>
                        <a:t>(APOLLO Trial)</a:t>
                      </a:r>
                    </a:p>
                  </a:txBody>
                  <a:tcPr marL="77153" marR="77153" marT="51435" marB="51435" anchor="ctr"/>
                </a:tc>
                <a:tc>
                  <a:txBody>
                    <a:bodyPr/>
                    <a:lstStyle/>
                    <a:p>
                      <a:pPr algn="ctr"/>
                      <a:r>
                        <a:rPr lang="en-US" sz="2700" b="1" dirty="0">
                          <a:solidFill>
                            <a:schemeClr val="tx1"/>
                          </a:solidFill>
                          <a:latin typeface="Arial" panose="020B0604020202020204" pitchFamily="34" charset="0"/>
                          <a:cs typeface="Arial" panose="020B0604020202020204" pitchFamily="34" charset="0"/>
                        </a:rPr>
                        <a:t>Medtronic TMVR</a:t>
                      </a:r>
                    </a:p>
                  </a:txBody>
                  <a:tcPr marL="77153" marR="77153" marT="51435" marB="51435" anchor="ctr"/>
                </a:tc>
                <a:tc>
                  <a:txBody>
                    <a:bodyPr/>
                    <a:lstStyle/>
                    <a:p>
                      <a:pPr algn="ctr"/>
                      <a:r>
                        <a:rPr lang="en-US" sz="2700" b="1" dirty="0">
                          <a:solidFill>
                            <a:schemeClr val="tx1"/>
                          </a:solidFill>
                          <a:latin typeface="Arial" panose="020B0604020202020204" pitchFamily="34" charset="0"/>
                          <a:cs typeface="Arial" panose="020B0604020202020204" pitchFamily="34" charset="0"/>
                        </a:rPr>
                        <a:t>Surgical MV Replacement</a:t>
                      </a:r>
                    </a:p>
                  </a:txBody>
                  <a:tcPr marL="77153" marR="77153" marT="51435" marB="51435" anchor="ctr"/>
                </a:tc>
                <a:extLst>
                  <a:ext uri="{0D108BD9-81ED-4DB2-BD59-A6C34878D82A}">
                    <a16:rowId xmlns:a16="http://schemas.microsoft.com/office/drawing/2014/main" val="10001"/>
                  </a:ext>
                </a:extLst>
              </a:tr>
              <a:tr h="1417048">
                <a:tc>
                  <a:txBody>
                    <a:bodyPr/>
                    <a:lstStyle/>
                    <a:p>
                      <a:pPr algn="ctr"/>
                      <a:r>
                        <a:rPr lang="en-US" sz="2700" b="1" dirty="0" err="1">
                          <a:solidFill>
                            <a:schemeClr val="tx1"/>
                          </a:solidFill>
                          <a:latin typeface="Arial" panose="020B0604020202020204" pitchFamily="34" charset="0"/>
                          <a:cs typeface="Arial" panose="020B0604020202020204" pitchFamily="34" charset="0"/>
                        </a:rPr>
                        <a:t>Tendyne</a:t>
                      </a:r>
                      <a:endParaRPr lang="en-US" sz="2700" b="1" dirty="0">
                        <a:solidFill>
                          <a:schemeClr val="tx1"/>
                        </a:solidFill>
                        <a:latin typeface="Arial" panose="020B0604020202020204" pitchFamily="34" charset="0"/>
                        <a:cs typeface="Arial" panose="020B0604020202020204" pitchFamily="34" charset="0"/>
                      </a:endParaRPr>
                    </a:p>
                    <a:p>
                      <a:pPr algn="ctr"/>
                      <a:r>
                        <a:rPr lang="en-US" sz="2700" b="1" dirty="0">
                          <a:solidFill>
                            <a:schemeClr val="tx1"/>
                          </a:solidFill>
                          <a:latin typeface="Arial" panose="020B0604020202020204" pitchFamily="34" charset="0"/>
                          <a:cs typeface="Arial" panose="020B0604020202020204" pitchFamily="34" charset="0"/>
                        </a:rPr>
                        <a:t>(SUMMIT Trial)</a:t>
                      </a:r>
                    </a:p>
                  </a:txBody>
                  <a:tcPr marL="77153" marR="77153" marT="51435" marB="51435" anchor="ctr"/>
                </a:tc>
                <a:tc>
                  <a:txBody>
                    <a:bodyPr/>
                    <a:lstStyle/>
                    <a:p>
                      <a:pPr algn="ctr"/>
                      <a:r>
                        <a:rPr lang="en-US" sz="2700" b="1" dirty="0">
                          <a:solidFill>
                            <a:schemeClr val="tx1"/>
                          </a:solidFill>
                          <a:latin typeface="Arial" panose="020B0604020202020204" pitchFamily="34" charset="0"/>
                          <a:cs typeface="Arial" panose="020B0604020202020204" pitchFamily="34" charset="0"/>
                        </a:rPr>
                        <a:t>Abbott TMVR</a:t>
                      </a:r>
                    </a:p>
                  </a:txBody>
                  <a:tcPr marL="77153" marR="77153" marT="51435" marB="51435" anchor="ctr"/>
                </a:tc>
                <a:tc>
                  <a:txBody>
                    <a:bodyPr/>
                    <a:lstStyle/>
                    <a:p>
                      <a:pPr algn="ctr"/>
                      <a:r>
                        <a:rPr lang="en-US" sz="2700" b="1" dirty="0">
                          <a:solidFill>
                            <a:schemeClr val="tx1"/>
                          </a:solidFill>
                          <a:latin typeface="Arial" panose="020B0604020202020204" pitchFamily="34" charset="0"/>
                          <a:cs typeface="Arial" panose="020B0604020202020204" pitchFamily="34" charset="0"/>
                        </a:rPr>
                        <a:t>Surgical MV Repair/Replacement</a:t>
                      </a:r>
                    </a:p>
                  </a:txBody>
                  <a:tcPr marL="77153" marR="77153" marT="51435" marB="51435" anchor="ctr"/>
                </a:tc>
                <a:extLst>
                  <a:ext uri="{0D108BD9-81ED-4DB2-BD59-A6C34878D82A}">
                    <a16:rowId xmlns:a16="http://schemas.microsoft.com/office/drawing/2014/main" val="10002"/>
                  </a:ext>
                </a:extLst>
              </a:tr>
            </a:tbl>
          </a:graphicData>
        </a:graphic>
      </p:graphicFrame>
      <p:sp>
        <p:nvSpPr>
          <p:cNvPr id="2" name="TextBox 1"/>
          <p:cNvSpPr txBox="1"/>
          <p:nvPr/>
        </p:nvSpPr>
        <p:spPr>
          <a:xfrm>
            <a:off x="752718" y="5420014"/>
            <a:ext cx="8840882" cy="438582"/>
          </a:xfrm>
          <a:prstGeom prst="rect">
            <a:avLst/>
          </a:prstGeom>
          <a:noFill/>
        </p:spPr>
        <p:txBody>
          <a:bodyPr wrap="none" rtlCol="0">
            <a:spAutoFit/>
          </a:bodyPr>
          <a:lstStyle/>
          <a:p>
            <a:pPr marL="0" marR="0" lvl="0" indent="0" algn="l" defTabSz="514368" rtl="0" eaLnBrk="1" fontAlgn="auto" latinLnBrk="0" hangingPunct="0">
              <a:lnSpc>
                <a:spcPct val="100000"/>
              </a:lnSpc>
              <a:spcBef>
                <a:spcPts val="0"/>
              </a:spcBef>
              <a:spcAft>
                <a:spcPts val="0"/>
              </a:spcAft>
              <a:buClrTx/>
              <a:buSzTx/>
              <a:buFontTx/>
              <a:buNone/>
              <a:tabLst/>
              <a:defRPr/>
            </a:pPr>
            <a:r>
              <a:rPr kumimoji="0" lang="en-US" sz="225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Calibri"/>
              </a:rPr>
              <a:t>Subgroups: MitraClip or TMVR device only in high surgical risk</a:t>
            </a:r>
          </a:p>
        </p:txBody>
      </p:sp>
    </p:spTree>
    <p:extLst>
      <p:ext uri="{BB962C8B-B14F-4D97-AF65-F5344CB8AC3E}">
        <p14:creationId xmlns:p14="http://schemas.microsoft.com/office/powerpoint/2010/main" val="1518527247"/>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42385" y="0"/>
            <a:ext cx="444615" cy="448236"/>
          </a:xfrm>
          <a:prstGeom prst="rect">
            <a:avLst/>
          </a:prstGeom>
        </p:spPr>
      </p:pic>
      <p:sp>
        <p:nvSpPr>
          <p:cNvPr id="4" name="object 2">
            <a:extLst>
              <a:ext uri="{FF2B5EF4-FFF2-40B4-BE49-F238E27FC236}">
                <a16:creationId xmlns:a16="http://schemas.microsoft.com/office/drawing/2014/main" id="{9507A96B-9EC1-0FAB-593C-D6966CACA1A6}"/>
              </a:ext>
            </a:extLst>
          </p:cNvPr>
          <p:cNvSpPr txBox="1">
            <a:spLocks noGrp="1"/>
          </p:cNvSpPr>
          <p:nvPr>
            <p:ph type="title"/>
          </p:nvPr>
        </p:nvSpPr>
        <p:spPr>
          <a:xfrm>
            <a:off x="584616" y="1865228"/>
            <a:ext cx="9143999" cy="1431802"/>
          </a:xfrm>
          <a:prstGeom prst="rect">
            <a:avLst/>
          </a:prstGeom>
        </p:spPr>
        <p:txBody>
          <a:bodyPr vert="horz" wrap="square" lIns="0" tIns="76835" rIns="0" bIns="0" rtlCol="0">
            <a:spAutoFit/>
          </a:bodyPr>
          <a:lstStyle/>
          <a:p>
            <a:pPr marL="34925" marR="5080" indent="-22225">
              <a:spcBef>
                <a:spcPts val="0"/>
              </a:spcBef>
            </a:pPr>
            <a:r>
              <a:rPr sz="4400" dirty="0">
                <a:latin typeface="Arial" panose="020B0604020202020204" pitchFamily="34" charset="0"/>
                <a:cs typeface="Arial" panose="020B0604020202020204" pitchFamily="34" charset="0"/>
              </a:rPr>
              <a:t>Tendyne™</a:t>
            </a:r>
            <a:r>
              <a:rPr sz="4400" spc="-25" dirty="0">
                <a:latin typeface="Arial" panose="020B0604020202020204" pitchFamily="34" charset="0"/>
                <a:cs typeface="Arial" panose="020B0604020202020204" pitchFamily="34" charset="0"/>
              </a:rPr>
              <a:t> </a:t>
            </a:r>
            <a:r>
              <a:rPr sz="4400" dirty="0">
                <a:latin typeface="Arial" panose="020B0604020202020204" pitchFamily="34" charset="0"/>
                <a:cs typeface="Arial" panose="020B0604020202020204" pitchFamily="34" charset="0"/>
              </a:rPr>
              <a:t>SUMMIT Pivotal </a:t>
            </a:r>
            <a:r>
              <a:rPr sz="4400" spc="-10" dirty="0">
                <a:latin typeface="Arial" panose="020B0604020202020204" pitchFamily="34" charset="0"/>
                <a:cs typeface="Arial" panose="020B0604020202020204" pitchFamily="34" charset="0"/>
              </a:rPr>
              <a:t>Trial </a:t>
            </a:r>
            <a:r>
              <a:rPr sz="4400" dirty="0">
                <a:latin typeface="Arial" panose="020B0604020202020204" pitchFamily="34" charset="0"/>
                <a:cs typeface="Arial" panose="020B0604020202020204" pitchFamily="34" charset="0"/>
              </a:rPr>
              <a:t>Roll-In</a:t>
            </a:r>
            <a:r>
              <a:rPr sz="4400" spc="-15" dirty="0">
                <a:latin typeface="Arial" panose="020B0604020202020204" pitchFamily="34" charset="0"/>
                <a:cs typeface="Arial" panose="020B0604020202020204" pitchFamily="34" charset="0"/>
              </a:rPr>
              <a:t> </a:t>
            </a:r>
            <a:r>
              <a:rPr sz="4400" dirty="0">
                <a:latin typeface="Arial" panose="020B0604020202020204" pitchFamily="34" charset="0"/>
                <a:cs typeface="Arial" panose="020B0604020202020204" pitchFamily="34" charset="0"/>
              </a:rPr>
              <a:t>and</a:t>
            </a:r>
            <a:r>
              <a:rPr sz="4400" spc="-5" dirty="0">
                <a:latin typeface="Arial" panose="020B0604020202020204" pitchFamily="34" charset="0"/>
                <a:cs typeface="Arial" panose="020B0604020202020204" pitchFamily="34" charset="0"/>
              </a:rPr>
              <a:t> </a:t>
            </a:r>
            <a:r>
              <a:rPr sz="4400" dirty="0">
                <a:latin typeface="Arial" panose="020B0604020202020204" pitchFamily="34" charset="0"/>
                <a:cs typeface="Arial" panose="020B0604020202020204" pitchFamily="34" charset="0"/>
              </a:rPr>
              <a:t>MAC</a:t>
            </a:r>
            <a:r>
              <a:rPr sz="4400" spc="-5" dirty="0">
                <a:latin typeface="Arial" panose="020B0604020202020204" pitchFamily="34" charset="0"/>
                <a:cs typeface="Arial" panose="020B0604020202020204" pitchFamily="34" charset="0"/>
              </a:rPr>
              <a:t> </a:t>
            </a:r>
            <a:r>
              <a:rPr sz="4400" dirty="0">
                <a:latin typeface="Arial" panose="020B0604020202020204" pitchFamily="34" charset="0"/>
                <a:cs typeface="Arial" panose="020B0604020202020204" pitchFamily="34" charset="0"/>
              </a:rPr>
              <a:t>Arm</a:t>
            </a:r>
            <a:r>
              <a:rPr sz="4400" spc="-10" dirty="0">
                <a:latin typeface="Arial" panose="020B0604020202020204" pitchFamily="34" charset="0"/>
                <a:cs typeface="Arial" panose="020B0604020202020204" pitchFamily="34" charset="0"/>
              </a:rPr>
              <a:t> Outcomes</a:t>
            </a:r>
            <a:endParaRPr sz="4400" dirty="0">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EE0A0207-EAC8-B29B-1B75-1DDEBA011159}"/>
              </a:ext>
            </a:extLst>
          </p:cNvPr>
          <p:cNvGrpSpPr/>
          <p:nvPr/>
        </p:nvGrpSpPr>
        <p:grpSpPr>
          <a:xfrm>
            <a:off x="1562980" y="3756396"/>
            <a:ext cx="7187610" cy="1754326"/>
            <a:chOff x="1562980" y="4373096"/>
            <a:chExt cx="7187610" cy="1754326"/>
          </a:xfrm>
        </p:grpSpPr>
        <p:sp>
          <p:nvSpPr>
            <p:cNvPr id="8" name="TextBox 7">
              <a:extLst>
                <a:ext uri="{FF2B5EF4-FFF2-40B4-BE49-F238E27FC236}">
                  <a16:creationId xmlns:a16="http://schemas.microsoft.com/office/drawing/2014/main" id="{17DF5644-16E5-5271-9A22-D3F8C6E22D73}"/>
                </a:ext>
              </a:extLst>
            </p:cNvPr>
            <p:cNvSpPr txBox="1"/>
            <p:nvPr/>
          </p:nvSpPr>
          <p:spPr>
            <a:xfrm>
              <a:off x="1562980" y="4373096"/>
              <a:ext cx="7187610" cy="175432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1800" b="1" i="0" u="none" strike="noStrike" kern="1200" cap="none" spc="0" normalizeH="0" baseline="0" noProof="0" dirty="0">
                  <a:ln>
                    <a:noFill/>
                  </a:ln>
                  <a:solidFill>
                    <a:srgbClr val="FFFFFF"/>
                  </a:solidFill>
                  <a:effectLst/>
                  <a:uLnTx/>
                  <a:uFillTx/>
                  <a:latin typeface="Roboto" panose="02000000000000000000" pitchFamily="2" charset="0"/>
                  <a:ea typeface="+mn-ea"/>
                  <a:cs typeface="+mn-cs"/>
                </a:rPr>
                <a:t>Clinical Trial to Evaluate the Safety and Effectiveness of Using the </a:t>
              </a:r>
              <a:r>
                <a:rPr kumimoji="0" lang="en-US" sz="1800" b="1" i="0" u="none" strike="noStrike" kern="1200" cap="none" spc="0" normalizeH="0" baseline="0" noProof="0" dirty="0" err="1">
                  <a:ln>
                    <a:noFill/>
                  </a:ln>
                  <a:solidFill>
                    <a:srgbClr val="FFFFFF"/>
                  </a:solidFill>
                  <a:effectLst/>
                  <a:uLnTx/>
                  <a:uFillTx/>
                  <a:latin typeface="Roboto" panose="02000000000000000000" pitchFamily="2" charset="0"/>
                  <a:ea typeface="+mn-ea"/>
                  <a:cs typeface="+mn-cs"/>
                </a:rPr>
                <a:t>Tendyne</a:t>
              </a:r>
              <a:r>
                <a:rPr kumimoji="0" lang="en-US" sz="1800" b="1" i="0" u="none" strike="noStrike" kern="1200" cap="none" spc="0" normalizeH="0" baseline="0" noProof="0" dirty="0">
                  <a:ln>
                    <a:noFill/>
                  </a:ln>
                  <a:solidFill>
                    <a:srgbClr val="FFFFFF"/>
                  </a:solidFill>
                  <a:effectLst/>
                  <a:uLnTx/>
                  <a:uFillTx/>
                  <a:latin typeface="Roboto" panose="02000000000000000000" pitchFamily="2" charset="0"/>
                  <a:ea typeface="+mn-ea"/>
                  <a:cs typeface="+mn-cs"/>
                </a:rPr>
                <a:t> Transcatheter Mitral Valve System for the Treatment of Symptomatic Mitral Regurgitation (SUMMIT)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USA and Canada</a:t>
              </a:r>
            </a:p>
          </p:txBody>
        </p:sp>
        <p:sp>
          <p:nvSpPr>
            <p:cNvPr id="9" name="TextBox 8">
              <a:extLst>
                <a:ext uri="{FF2B5EF4-FFF2-40B4-BE49-F238E27FC236}">
                  <a16:creationId xmlns:a16="http://schemas.microsoft.com/office/drawing/2014/main" id="{F26E3941-929F-F3B4-5F24-D1886CFCCDAB}"/>
                </a:ext>
              </a:extLst>
            </p:cNvPr>
            <p:cNvSpPr txBox="1"/>
            <p:nvPr/>
          </p:nvSpPr>
          <p:spPr>
            <a:xfrm>
              <a:off x="2764469" y="5206603"/>
              <a:ext cx="5146158"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FFFF"/>
                  </a:solidFill>
                  <a:effectLst/>
                  <a:uLnTx/>
                  <a:uFillTx/>
                  <a:latin typeface="Arial" panose="020B0604020202020204" pitchFamily="34" charset="0"/>
                  <a:ea typeface="+mn-ea"/>
                  <a:cs typeface="Arial" panose="020B0604020202020204" pitchFamily="34" charset="0"/>
                </a:rPr>
                <a:t>NCT03433274</a:t>
              </a:r>
            </a:p>
          </p:txBody>
        </p:sp>
      </p:grpSp>
    </p:spTree>
    <p:extLst>
      <p:ext uri="{BB962C8B-B14F-4D97-AF65-F5344CB8AC3E}">
        <p14:creationId xmlns:p14="http://schemas.microsoft.com/office/powerpoint/2010/main" val="38855211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42385" y="0"/>
            <a:ext cx="444615" cy="448236"/>
          </a:xfrm>
          <a:prstGeom prst="rect">
            <a:avLst/>
          </a:prstGeom>
        </p:spPr>
      </p:pic>
      <p:sp>
        <p:nvSpPr>
          <p:cNvPr id="4" name="TextBox 3">
            <a:extLst>
              <a:ext uri="{FF2B5EF4-FFF2-40B4-BE49-F238E27FC236}">
                <a16:creationId xmlns:a16="http://schemas.microsoft.com/office/drawing/2014/main" id="{D4BD8E5A-35BE-5415-CA09-523C90A0F2D2}"/>
              </a:ext>
            </a:extLst>
          </p:cNvPr>
          <p:cNvSpPr txBox="1"/>
          <p:nvPr/>
        </p:nvSpPr>
        <p:spPr>
          <a:xfrm>
            <a:off x="0" y="58496"/>
            <a:ext cx="10287000" cy="67710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SUMMIT </a:t>
            </a:r>
            <a:r>
              <a:rPr kumimoji="0" lang="en-US" sz="3800" b="1"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Tendyne</a:t>
            </a:r>
            <a:r>
              <a:rPr kumimoji="0" lang="en-US" sz="3800" b="1" i="0" u="none" strike="noStrike" kern="1200" cap="none" spc="0" normalizeH="0" baseline="30000" noProof="0" dirty="0">
                <a:ln>
                  <a:noFill/>
                </a:ln>
                <a:solidFill>
                  <a:srgbClr val="FFFF00"/>
                </a:solidFill>
                <a:effectLst/>
                <a:uLnTx/>
                <a:uFillTx/>
                <a:latin typeface="Arial" panose="020B0604020202020204" pitchFamily="34" charset="0"/>
                <a:ea typeface="+mn-ea"/>
                <a:cs typeface="Arial" panose="020B0604020202020204" pitchFamily="34" charset="0"/>
              </a:rPr>
              <a:t>™</a:t>
            </a:r>
            <a:r>
              <a:rPr kumimoji="0" lang="en-US" sz="3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Trial: TMVR System</a:t>
            </a:r>
          </a:p>
        </p:txBody>
      </p:sp>
      <p:sp>
        <p:nvSpPr>
          <p:cNvPr id="5" name="TextBox 4">
            <a:extLst>
              <a:ext uri="{FF2B5EF4-FFF2-40B4-BE49-F238E27FC236}">
                <a16:creationId xmlns:a16="http://schemas.microsoft.com/office/drawing/2014/main" id="{46AB059A-24C0-F6CC-D2C7-580E59C2D312}"/>
              </a:ext>
            </a:extLst>
          </p:cNvPr>
          <p:cNvSpPr txBox="1"/>
          <p:nvPr/>
        </p:nvSpPr>
        <p:spPr>
          <a:xfrm>
            <a:off x="7809875" y="6479588"/>
            <a:ext cx="247712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Rogers J, TCT 2023</a:t>
            </a:r>
          </a:p>
        </p:txBody>
      </p:sp>
      <p:sp>
        <p:nvSpPr>
          <p:cNvPr id="6" name="TextBox 5">
            <a:extLst>
              <a:ext uri="{FF2B5EF4-FFF2-40B4-BE49-F238E27FC236}">
                <a16:creationId xmlns:a16="http://schemas.microsoft.com/office/drawing/2014/main" id="{60ACFA6F-AD80-6EAA-A673-D30F8C83DDF3}"/>
              </a:ext>
            </a:extLst>
          </p:cNvPr>
          <p:cNvSpPr txBox="1"/>
          <p:nvPr/>
        </p:nvSpPr>
        <p:spPr>
          <a:xfrm>
            <a:off x="605884" y="822542"/>
            <a:ext cx="9137847"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Designed for the Mitral Anatomy to Eliminate MR</a:t>
            </a:r>
          </a:p>
        </p:txBody>
      </p:sp>
      <p:sp>
        <p:nvSpPr>
          <p:cNvPr id="7" name="TextBox 6">
            <a:extLst>
              <a:ext uri="{FF2B5EF4-FFF2-40B4-BE49-F238E27FC236}">
                <a16:creationId xmlns:a16="http://schemas.microsoft.com/office/drawing/2014/main" id="{14045DB5-5DF9-4458-CD03-DCDE42282244}"/>
              </a:ext>
            </a:extLst>
          </p:cNvPr>
          <p:cNvSpPr txBox="1"/>
          <p:nvPr/>
        </p:nvSpPr>
        <p:spPr>
          <a:xfrm>
            <a:off x="378676" y="1517382"/>
            <a:ext cx="9485387"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Dual-frame provides customized anatomic fit and maintains stable hemodynamic performance</a:t>
            </a:r>
          </a:p>
        </p:txBody>
      </p:sp>
      <p:grpSp>
        <p:nvGrpSpPr>
          <p:cNvPr id="17" name="Group 16">
            <a:extLst>
              <a:ext uri="{FF2B5EF4-FFF2-40B4-BE49-F238E27FC236}">
                <a16:creationId xmlns:a16="http://schemas.microsoft.com/office/drawing/2014/main" id="{7AB27C22-C911-8902-2A9F-AD5A539DC6C8}"/>
              </a:ext>
            </a:extLst>
          </p:cNvPr>
          <p:cNvGrpSpPr/>
          <p:nvPr/>
        </p:nvGrpSpPr>
        <p:grpSpPr>
          <a:xfrm>
            <a:off x="378676" y="2424220"/>
            <a:ext cx="9485387" cy="3820270"/>
            <a:chOff x="378676" y="2424220"/>
            <a:chExt cx="9485387" cy="3820270"/>
          </a:xfrm>
        </p:grpSpPr>
        <p:pic>
          <p:nvPicPr>
            <p:cNvPr id="15" name="Picture 14">
              <a:extLst>
                <a:ext uri="{FF2B5EF4-FFF2-40B4-BE49-F238E27FC236}">
                  <a16:creationId xmlns:a16="http://schemas.microsoft.com/office/drawing/2014/main" id="{D14DB6D2-7D82-2ADE-15DA-48FB4998E2E0}"/>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378676" y="2424220"/>
              <a:ext cx="9485387" cy="3817089"/>
            </a:xfrm>
            <a:prstGeom prst="rect">
              <a:avLst/>
            </a:prstGeom>
            <a:solidFill>
              <a:schemeClr val="bg1"/>
            </a:solidFill>
            <a:ln w="38100" cap="sq">
              <a:solidFill>
                <a:srgbClr val="0070C0"/>
              </a:solidFill>
              <a:prstDash val="solid"/>
              <a:miter lim="800000"/>
            </a:ln>
            <a:effectLst>
              <a:outerShdw blurRad="50800" dist="38100" dir="2700000" algn="tl" rotWithShape="0">
                <a:srgbClr val="000000">
                  <a:alpha val="43000"/>
                </a:srgbClr>
              </a:outerShdw>
            </a:effectLst>
          </p:spPr>
        </p:pic>
        <p:sp>
          <p:nvSpPr>
            <p:cNvPr id="16" name="TextBox 15">
              <a:extLst>
                <a:ext uri="{FF2B5EF4-FFF2-40B4-BE49-F238E27FC236}">
                  <a16:creationId xmlns:a16="http://schemas.microsoft.com/office/drawing/2014/main" id="{11D44266-BB01-18E0-97D4-11D38ED06A47}"/>
                </a:ext>
              </a:extLst>
            </p:cNvPr>
            <p:cNvSpPr txBox="1"/>
            <p:nvPr/>
          </p:nvSpPr>
          <p:spPr>
            <a:xfrm>
              <a:off x="2413593" y="6029046"/>
              <a:ext cx="4699591"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Caution: Investigational device. Limited by Federal (U.S.) law to investigational use only</a:t>
              </a:r>
            </a:p>
          </p:txBody>
        </p:sp>
      </p:grpSp>
    </p:spTree>
    <p:extLst>
      <p:ext uri="{BB962C8B-B14F-4D97-AF65-F5344CB8AC3E}">
        <p14:creationId xmlns:p14="http://schemas.microsoft.com/office/powerpoint/2010/main" val="18755493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42385" y="0"/>
            <a:ext cx="444615" cy="448236"/>
          </a:xfrm>
          <a:prstGeom prst="rect">
            <a:avLst/>
          </a:prstGeom>
        </p:spPr>
      </p:pic>
      <p:sp>
        <p:nvSpPr>
          <p:cNvPr id="2" name="TextBox 1">
            <a:extLst>
              <a:ext uri="{FF2B5EF4-FFF2-40B4-BE49-F238E27FC236}">
                <a16:creationId xmlns:a16="http://schemas.microsoft.com/office/drawing/2014/main" id="{E3009C89-3E1D-68EC-3F94-524652A8EEC6}"/>
              </a:ext>
            </a:extLst>
          </p:cNvPr>
          <p:cNvSpPr txBox="1"/>
          <p:nvPr/>
        </p:nvSpPr>
        <p:spPr>
          <a:xfrm>
            <a:off x="0" y="58496"/>
            <a:ext cx="1028700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SUMMIT </a:t>
            </a:r>
            <a:r>
              <a:rPr kumimoji="0" lang="en-US" sz="3600" b="1"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Tendyne</a:t>
            </a:r>
            <a:r>
              <a:rPr kumimoji="0" lang="en-US" sz="3600" b="1" i="0" u="none" strike="noStrike" kern="1200" cap="none" spc="0" normalizeH="0" baseline="30000" noProof="0" dirty="0">
                <a:ln>
                  <a:noFill/>
                </a:ln>
                <a:solidFill>
                  <a:srgbClr val="FFFF00"/>
                </a:solidFill>
                <a:effectLst/>
                <a:uLnTx/>
                <a:uFillTx/>
                <a:latin typeface="Arial" panose="020B0604020202020204" pitchFamily="34" charset="0"/>
                <a:ea typeface="+mn-ea"/>
                <a:cs typeface="Arial" panose="020B0604020202020204" pitchFamily="34" charset="0"/>
              </a:rPr>
              <a:t>™</a:t>
            </a:r>
            <a:r>
              <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Trial: Study Design</a:t>
            </a:r>
          </a:p>
        </p:txBody>
      </p:sp>
      <p:sp>
        <p:nvSpPr>
          <p:cNvPr id="4" name="TextBox 3">
            <a:extLst>
              <a:ext uri="{FF2B5EF4-FFF2-40B4-BE49-F238E27FC236}">
                <a16:creationId xmlns:a16="http://schemas.microsoft.com/office/drawing/2014/main" id="{F8C8A51C-C3DC-C6BF-16A1-7B2082EEFD84}"/>
              </a:ext>
            </a:extLst>
          </p:cNvPr>
          <p:cNvSpPr txBox="1"/>
          <p:nvPr/>
        </p:nvSpPr>
        <p:spPr>
          <a:xfrm>
            <a:off x="7809875" y="6479588"/>
            <a:ext cx="247712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Rogers J, TCT 2023</a:t>
            </a:r>
          </a:p>
        </p:txBody>
      </p:sp>
      <p:sp>
        <p:nvSpPr>
          <p:cNvPr id="23" name="TextBox 22">
            <a:extLst>
              <a:ext uri="{FF2B5EF4-FFF2-40B4-BE49-F238E27FC236}">
                <a16:creationId xmlns:a16="http://schemas.microsoft.com/office/drawing/2014/main" id="{30D59630-CCE1-9437-C3D8-B12559985B75}"/>
              </a:ext>
            </a:extLst>
          </p:cNvPr>
          <p:cNvSpPr txBox="1"/>
          <p:nvPr/>
        </p:nvSpPr>
        <p:spPr>
          <a:xfrm>
            <a:off x="106331" y="5987891"/>
            <a:ext cx="10111566" cy="369332"/>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Primary Endpoint: Freedom from all-cause mortality and HFH at 12-m post index procedure</a:t>
            </a:r>
          </a:p>
        </p:txBody>
      </p:sp>
      <p:grpSp>
        <p:nvGrpSpPr>
          <p:cNvPr id="77" name="Group 76">
            <a:extLst>
              <a:ext uri="{FF2B5EF4-FFF2-40B4-BE49-F238E27FC236}">
                <a16:creationId xmlns:a16="http://schemas.microsoft.com/office/drawing/2014/main" id="{6268A99E-FAB2-7DAC-596E-DC59A75F197B}"/>
              </a:ext>
            </a:extLst>
          </p:cNvPr>
          <p:cNvGrpSpPr/>
          <p:nvPr/>
        </p:nvGrpSpPr>
        <p:grpSpPr>
          <a:xfrm>
            <a:off x="88607" y="818708"/>
            <a:ext cx="10089112" cy="5119236"/>
            <a:chOff x="109873" y="882506"/>
            <a:chExt cx="10089112" cy="5119236"/>
          </a:xfrm>
        </p:grpSpPr>
        <p:grpSp>
          <p:nvGrpSpPr>
            <p:cNvPr id="75" name="Group 74">
              <a:extLst>
                <a:ext uri="{FF2B5EF4-FFF2-40B4-BE49-F238E27FC236}">
                  <a16:creationId xmlns:a16="http://schemas.microsoft.com/office/drawing/2014/main" id="{27C0B693-BFB6-6063-4FA5-82F2A17A9B61}"/>
                </a:ext>
              </a:extLst>
            </p:cNvPr>
            <p:cNvGrpSpPr/>
            <p:nvPr/>
          </p:nvGrpSpPr>
          <p:grpSpPr>
            <a:xfrm>
              <a:off x="109873" y="882506"/>
              <a:ext cx="10089112" cy="5119236"/>
              <a:chOff x="99240" y="786809"/>
              <a:chExt cx="10089112" cy="5119236"/>
            </a:xfrm>
          </p:grpSpPr>
          <p:sp>
            <p:nvSpPr>
              <p:cNvPr id="9" name="Rectangle 8">
                <a:extLst>
                  <a:ext uri="{FF2B5EF4-FFF2-40B4-BE49-F238E27FC236}">
                    <a16:creationId xmlns:a16="http://schemas.microsoft.com/office/drawing/2014/main" id="{BB8E2AE7-BF01-AD76-CD53-F36741E17D08}"/>
                  </a:ext>
                </a:extLst>
              </p:cNvPr>
              <p:cNvSpPr/>
              <p:nvPr/>
            </p:nvSpPr>
            <p:spPr bwMode="auto">
              <a:xfrm>
                <a:off x="2604976" y="786809"/>
                <a:ext cx="3962398" cy="723014"/>
              </a:xfrm>
              <a:prstGeom prst="rect">
                <a:avLst/>
              </a:prstGeom>
              <a:solidFill>
                <a:srgbClr val="0070C0"/>
              </a:solidFill>
              <a:ln w="28575" cap="flat" cmpd="sng" algn="ctr">
                <a:solidFill>
                  <a:srgbClr val="FF9900"/>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Symptomatic MR Grade III/IV, or severe mitral annular calcification (MAC)*</a:t>
                </a:r>
                <a:r>
                  <a:rPr kumimoji="0" lang="en-US" sz="1400" b="1" i="0" u="none" strike="noStrike" kern="1200" cap="none" spc="0" normalizeH="0" baseline="3000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1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a:t>
                </a:r>
              </a:p>
            </p:txBody>
          </p:sp>
          <p:sp>
            <p:nvSpPr>
              <p:cNvPr id="10" name="Rectangle 9">
                <a:extLst>
                  <a:ext uri="{FF2B5EF4-FFF2-40B4-BE49-F238E27FC236}">
                    <a16:creationId xmlns:a16="http://schemas.microsoft.com/office/drawing/2014/main" id="{FE7F652A-A587-2D82-73D5-E8F33AD910BF}"/>
                  </a:ext>
                </a:extLst>
              </p:cNvPr>
              <p:cNvSpPr/>
              <p:nvPr/>
            </p:nvSpPr>
            <p:spPr bwMode="auto">
              <a:xfrm>
                <a:off x="2604976" y="1874875"/>
                <a:ext cx="3962398" cy="974647"/>
              </a:xfrm>
              <a:prstGeom prst="rect">
                <a:avLst/>
              </a:prstGeom>
              <a:solidFill>
                <a:srgbClr val="0070C0"/>
              </a:solidFill>
              <a:ln w="28575" cap="flat" cmpd="sng" algn="ctr">
                <a:solidFill>
                  <a:schemeClr val="bg1"/>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Heart Team deems transcatheter treatment more approachable than surgery and anatomy amenable to </a:t>
                </a:r>
                <a:r>
                  <a:rPr kumimoji="0" lang="en-US" sz="14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Tendyne</a:t>
                </a:r>
                <a:r>
                  <a:rPr kumimoji="0" lang="en-US" sz="1400" b="1" i="0" u="none" strike="noStrike" kern="1200" cap="none" spc="0" normalizeH="0" baseline="3000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a:t>
                </a:r>
                <a:r>
                  <a:rPr kumimoji="0" lang="en-US" sz="1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TMVR?</a:t>
                </a:r>
              </a:p>
            </p:txBody>
          </p:sp>
          <p:sp>
            <p:nvSpPr>
              <p:cNvPr id="11" name="Rectangle 10">
                <a:extLst>
                  <a:ext uri="{FF2B5EF4-FFF2-40B4-BE49-F238E27FC236}">
                    <a16:creationId xmlns:a16="http://schemas.microsoft.com/office/drawing/2014/main" id="{EE8FABC4-43DE-C40D-782F-4D7889870664}"/>
                  </a:ext>
                </a:extLst>
              </p:cNvPr>
              <p:cNvSpPr/>
              <p:nvPr/>
            </p:nvSpPr>
            <p:spPr bwMode="auto">
              <a:xfrm>
                <a:off x="2619158" y="3322670"/>
                <a:ext cx="3962398" cy="974647"/>
              </a:xfrm>
              <a:prstGeom prst="rect">
                <a:avLst/>
              </a:prstGeom>
              <a:solidFill>
                <a:srgbClr val="0070C0"/>
              </a:solidFill>
              <a:ln w="28575" cap="flat" cmpd="sng" algn="ctr">
                <a:solidFill>
                  <a:schemeClr val="bg1"/>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Heart Team deems valve anatomy amenable to transcatheter repair, meets </a:t>
                </a:r>
                <a:r>
                  <a:rPr kumimoji="0" lang="en-US" sz="14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MitraClip</a:t>
                </a:r>
                <a:r>
                  <a:rPr kumimoji="0" lang="en-US" sz="1400" b="1" i="0" u="none" strike="noStrike" kern="1200" cap="none" spc="0" normalizeH="0" baseline="3000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a:t>
                </a:r>
                <a:r>
                  <a:rPr kumimoji="0" lang="en-US" sz="1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indications?</a:t>
                </a:r>
              </a:p>
            </p:txBody>
          </p:sp>
          <p:sp>
            <p:nvSpPr>
              <p:cNvPr id="12" name="Rectangle 11">
                <a:extLst>
                  <a:ext uri="{FF2B5EF4-FFF2-40B4-BE49-F238E27FC236}">
                    <a16:creationId xmlns:a16="http://schemas.microsoft.com/office/drawing/2014/main" id="{50FD6D85-2076-639F-C438-43A7EEC4E0FC}"/>
                  </a:ext>
                </a:extLst>
              </p:cNvPr>
              <p:cNvSpPr/>
              <p:nvPr/>
            </p:nvSpPr>
            <p:spPr bwMode="auto">
              <a:xfrm>
                <a:off x="248101" y="3322670"/>
                <a:ext cx="1920364" cy="974646"/>
              </a:xfrm>
              <a:prstGeom prst="rect">
                <a:avLst/>
              </a:prstGeom>
              <a:solidFill>
                <a:srgbClr val="0070C0"/>
              </a:solidFill>
              <a:ln w="28575" cap="flat" cmpd="sng" algn="ctr">
                <a:solidFill>
                  <a:schemeClr val="bg1"/>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Randomization (1:1)</a:t>
                </a: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(N=382)</a:t>
                </a:r>
              </a:p>
            </p:txBody>
          </p:sp>
          <p:sp>
            <p:nvSpPr>
              <p:cNvPr id="13" name="Rectangle 12">
                <a:extLst>
                  <a:ext uri="{FF2B5EF4-FFF2-40B4-BE49-F238E27FC236}">
                    <a16:creationId xmlns:a16="http://schemas.microsoft.com/office/drawing/2014/main" id="{6D1BA911-96D0-8F1C-8E2E-D5F0A6729F72}"/>
                  </a:ext>
                </a:extLst>
              </p:cNvPr>
              <p:cNvSpPr/>
              <p:nvPr/>
            </p:nvSpPr>
            <p:spPr bwMode="auto">
              <a:xfrm>
                <a:off x="6997117" y="3322670"/>
                <a:ext cx="1217115" cy="974646"/>
              </a:xfrm>
              <a:prstGeom prst="rect">
                <a:avLst/>
              </a:prstGeom>
              <a:solidFill>
                <a:srgbClr val="0070C0"/>
              </a:solidFill>
              <a:ln w="28575" cap="flat" cmpd="sng" algn="ctr">
                <a:solidFill>
                  <a:schemeClr val="bg1"/>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Subject has severe MAC?                                                </a:t>
                </a:r>
              </a:p>
            </p:txBody>
          </p:sp>
          <p:sp>
            <p:nvSpPr>
              <p:cNvPr id="14" name="Rectangle 13">
                <a:extLst>
                  <a:ext uri="{FF2B5EF4-FFF2-40B4-BE49-F238E27FC236}">
                    <a16:creationId xmlns:a16="http://schemas.microsoft.com/office/drawing/2014/main" id="{4F141CB3-C5CD-FD42-7B1C-2F353FFD86E0}"/>
                  </a:ext>
                </a:extLst>
              </p:cNvPr>
              <p:cNvSpPr/>
              <p:nvPr/>
            </p:nvSpPr>
            <p:spPr bwMode="auto">
              <a:xfrm>
                <a:off x="8629793" y="3326208"/>
                <a:ext cx="1555022" cy="974646"/>
              </a:xfrm>
              <a:prstGeom prst="rect">
                <a:avLst/>
              </a:prstGeom>
              <a:solidFill>
                <a:srgbClr val="0070C0"/>
              </a:solidFill>
              <a:ln w="28575" cap="flat" cmpd="sng" algn="ctr">
                <a:solidFill>
                  <a:srgbClr val="FF0000"/>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14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Tendyne</a:t>
                </a:r>
                <a:r>
                  <a:rPr kumimoji="0" lang="en-US" sz="1400" b="1" i="0" u="none" strike="noStrike" kern="1200" cap="none" spc="0" normalizeH="0" baseline="3000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a:t>
                </a:r>
                <a:endParaRPr kumimoji="0" lang="en-US" sz="1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(Non-repairable Cohort) N=325</a:t>
                </a:r>
              </a:p>
            </p:txBody>
          </p:sp>
          <p:sp>
            <p:nvSpPr>
              <p:cNvPr id="15" name="Rectangle 14">
                <a:extLst>
                  <a:ext uri="{FF2B5EF4-FFF2-40B4-BE49-F238E27FC236}">
                    <a16:creationId xmlns:a16="http://schemas.microsoft.com/office/drawing/2014/main" id="{D1778A0D-3DB6-9164-DF31-1F4DC2162336}"/>
                  </a:ext>
                </a:extLst>
              </p:cNvPr>
              <p:cNvSpPr/>
              <p:nvPr/>
            </p:nvSpPr>
            <p:spPr bwMode="auto">
              <a:xfrm>
                <a:off x="6997116" y="1874875"/>
                <a:ext cx="1217116" cy="974646"/>
              </a:xfrm>
              <a:prstGeom prst="rect">
                <a:avLst/>
              </a:prstGeom>
              <a:solidFill>
                <a:srgbClr val="0070C0"/>
              </a:solidFill>
              <a:ln w="28575" cap="flat" cmpd="sng" algn="ctr">
                <a:solidFill>
                  <a:schemeClr val="bg1"/>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Exclude  Subject                        </a:t>
                </a:r>
              </a:p>
            </p:txBody>
          </p:sp>
          <p:sp>
            <p:nvSpPr>
              <p:cNvPr id="16" name="Rectangle 15">
                <a:extLst>
                  <a:ext uri="{FF2B5EF4-FFF2-40B4-BE49-F238E27FC236}">
                    <a16:creationId xmlns:a16="http://schemas.microsoft.com/office/drawing/2014/main" id="{E1562F61-3AE4-E49E-5C3A-CE2B1D188CBA}"/>
                  </a:ext>
                </a:extLst>
              </p:cNvPr>
              <p:cNvSpPr/>
              <p:nvPr/>
            </p:nvSpPr>
            <p:spPr bwMode="auto">
              <a:xfrm>
                <a:off x="99240" y="4843138"/>
                <a:ext cx="1027812" cy="675167"/>
              </a:xfrm>
              <a:prstGeom prst="rect">
                <a:avLst/>
              </a:prstGeom>
              <a:solidFill>
                <a:srgbClr val="0070C0"/>
              </a:solidFill>
              <a:ln w="28575" cap="flat" cmpd="sng" algn="ctr">
                <a:solidFill>
                  <a:schemeClr val="bg1"/>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12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Tendyne</a:t>
                </a:r>
                <a:r>
                  <a:rPr kumimoji="0" lang="en-US" sz="1200" b="1" i="0" u="none" strike="noStrike" kern="1200" cap="none" spc="0" normalizeH="0" baseline="3000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a:t>
                </a:r>
                <a:endParaRPr kumimoji="0" lang="en-US" sz="1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(Treatment)</a:t>
                </a:r>
              </a:p>
            </p:txBody>
          </p:sp>
          <p:sp>
            <p:nvSpPr>
              <p:cNvPr id="17" name="Rectangle 16">
                <a:extLst>
                  <a:ext uri="{FF2B5EF4-FFF2-40B4-BE49-F238E27FC236}">
                    <a16:creationId xmlns:a16="http://schemas.microsoft.com/office/drawing/2014/main" id="{47B4A6C4-4221-BF9B-91FC-DB074E5042B4}"/>
                  </a:ext>
                </a:extLst>
              </p:cNvPr>
              <p:cNvSpPr/>
              <p:nvPr/>
            </p:nvSpPr>
            <p:spPr bwMode="auto">
              <a:xfrm>
                <a:off x="1325525" y="4846677"/>
                <a:ext cx="1027812" cy="675167"/>
              </a:xfrm>
              <a:prstGeom prst="rect">
                <a:avLst/>
              </a:prstGeom>
              <a:solidFill>
                <a:srgbClr val="0070C0"/>
              </a:solidFill>
              <a:ln w="28575" cap="flat" cmpd="sng" algn="ctr">
                <a:solidFill>
                  <a:schemeClr val="bg1"/>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12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MitraClip</a:t>
                </a:r>
                <a:r>
                  <a:rPr kumimoji="0" lang="en-US" sz="1200" b="1" i="0" u="none" strike="noStrike" kern="1200" cap="none" spc="0" normalizeH="0" baseline="3000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a:t>
                </a:r>
                <a:endParaRPr kumimoji="0" lang="en-US" sz="1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(Control)</a:t>
                </a:r>
              </a:p>
            </p:txBody>
          </p:sp>
          <p:sp>
            <p:nvSpPr>
              <p:cNvPr id="18" name="Rectangle 17">
                <a:extLst>
                  <a:ext uri="{FF2B5EF4-FFF2-40B4-BE49-F238E27FC236}">
                    <a16:creationId xmlns:a16="http://schemas.microsoft.com/office/drawing/2014/main" id="{B14BFAED-BEF5-5241-8930-77DC53578EDA}"/>
                  </a:ext>
                </a:extLst>
              </p:cNvPr>
              <p:cNvSpPr/>
              <p:nvPr/>
            </p:nvSpPr>
            <p:spPr bwMode="auto">
              <a:xfrm>
                <a:off x="2626242" y="4746561"/>
                <a:ext cx="3962398" cy="831429"/>
              </a:xfrm>
              <a:prstGeom prst="rect">
                <a:avLst/>
              </a:prstGeom>
              <a:solidFill>
                <a:srgbClr val="FF9900"/>
              </a:solidFill>
              <a:ln w="28575" cap="flat" cmpd="sng" algn="ctr">
                <a:solidFill>
                  <a:schemeClr val="bg1"/>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1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Tendyne</a:t>
                </a:r>
                <a:r>
                  <a:rPr kumimoji="0" lang="en-US" sz="1400" b="1"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Roll-in Subjects up to 2 per site</a:t>
                </a: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N=100</a:t>
                </a:r>
              </a:p>
            </p:txBody>
          </p:sp>
          <p:sp>
            <p:nvSpPr>
              <p:cNvPr id="19" name="Rectangle 18">
                <a:extLst>
                  <a:ext uri="{FF2B5EF4-FFF2-40B4-BE49-F238E27FC236}">
                    <a16:creationId xmlns:a16="http://schemas.microsoft.com/office/drawing/2014/main" id="{517A9982-CFF2-CF04-2C43-B64563BC53A2}"/>
                  </a:ext>
                </a:extLst>
              </p:cNvPr>
              <p:cNvSpPr/>
              <p:nvPr/>
            </p:nvSpPr>
            <p:spPr bwMode="auto">
              <a:xfrm>
                <a:off x="6904077" y="4752668"/>
                <a:ext cx="1399952" cy="831429"/>
              </a:xfrm>
              <a:prstGeom prst="rect">
                <a:avLst/>
              </a:prstGeom>
              <a:solidFill>
                <a:srgbClr val="FF9900"/>
              </a:solidFill>
              <a:ln w="28575" cap="flat" cmpd="sng" algn="ctr">
                <a:solidFill>
                  <a:schemeClr val="bg1"/>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12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Tendyne</a:t>
                </a:r>
                <a:r>
                  <a:rPr kumimoji="0" lang="en-US" sz="1200" b="1"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(Severe MAC</a:t>
                </a: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Cohort) N=103</a:t>
                </a:r>
              </a:p>
            </p:txBody>
          </p:sp>
          <p:sp>
            <p:nvSpPr>
              <p:cNvPr id="20" name="Rectangle 19">
                <a:extLst>
                  <a:ext uri="{FF2B5EF4-FFF2-40B4-BE49-F238E27FC236}">
                    <a16:creationId xmlns:a16="http://schemas.microsoft.com/office/drawing/2014/main" id="{6A87F1F4-D99A-A512-D140-48DB59B8D426}"/>
                  </a:ext>
                </a:extLst>
              </p:cNvPr>
              <p:cNvSpPr/>
              <p:nvPr/>
            </p:nvSpPr>
            <p:spPr bwMode="auto">
              <a:xfrm>
                <a:off x="8633329" y="4742462"/>
                <a:ext cx="1555023" cy="839627"/>
              </a:xfrm>
              <a:prstGeom prst="rect">
                <a:avLst/>
              </a:prstGeom>
              <a:solidFill>
                <a:srgbClr val="0070C0"/>
              </a:solidFill>
              <a:ln w="28575" cap="flat" cmpd="sng" algn="ctr">
                <a:solidFill>
                  <a:srgbClr val="FF9900"/>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12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Tendyne</a:t>
                </a:r>
                <a:r>
                  <a:rPr kumimoji="0" lang="en-US" sz="1200" b="1" i="0" u="none" strike="noStrike" kern="1200" cap="none" spc="0" normalizeH="0" baseline="3000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1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(MAC CAP Cohort) N=up to 150 (upon FDA approval)</a:t>
                </a:r>
              </a:p>
            </p:txBody>
          </p:sp>
          <p:sp>
            <p:nvSpPr>
              <p:cNvPr id="21" name="TextBox 20">
                <a:extLst>
                  <a:ext uri="{FF2B5EF4-FFF2-40B4-BE49-F238E27FC236}">
                    <a16:creationId xmlns:a16="http://schemas.microsoft.com/office/drawing/2014/main" id="{478562EB-F880-BD44-BFEB-5EAECC0B350D}"/>
                  </a:ext>
                </a:extLst>
              </p:cNvPr>
              <p:cNvSpPr txBox="1"/>
              <p:nvPr/>
            </p:nvSpPr>
            <p:spPr>
              <a:xfrm>
                <a:off x="2619158" y="5591595"/>
                <a:ext cx="3937583" cy="307777"/>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1-year follow-up</a:t>
                </a:r>
              </a:p>
            </p:txBody>
          </p:sp>
          <p:sp>
            <p:nvSpPr>
              <p:cNvPr id="22" name="TextBox 21">
                <a:extLst>
                  <a:ext uri="{FF2B5EF4-FFF2-40B4-BE49-F238E27FC236}">
                    <a16:creationId xmlns:a16="http://schemas.microsoft.com/office/drawing/2014/main" id="{2281FC52-BC4F-7695-39A6-94E9C51AF647}"/>
                  </a:ext>
                </a:extLst>
              </p:cNvPr>
              <p:cNvSpPr txBox="1"/>
              <p:nvPr/>
            </p:nvSpPr>
            <p:spPr>
              <a:xfrm>
                <a:off x="6780023" y="5598268"/>
                <a:ext cx="1524006" cy="307777"/>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30-d follow-up</a:t>
                </a:r>
              </a:p>
            </p:txBody>
          </p:sp>
          <p:cxnSp>
            <p:nvCxnSpPr>
              <p:cNvPr id="25" name="Straight Arrow Connector 24">
                <a:extLst>
                  <a:ext uri="{FF2B5EF4-FFF2-40B4-BE49-F238E27FC236}">
                    <a16:creationId xmlns:a16="http://schemas.microsoft.com/office/drawing/2014/main" id="{4A1BF077-FBF1-9F03-9CBA-874A4A9906AB}"/>
                  </a:ext>
                </a:extLst>
              </p:cNvPr>
              <p:cNvCxnSpPr>
                <a:stCxn id="9" idx="2"/>
                <a:endCxn id="10" idx="0"/>
              </p:cNvCxnSpPr>
              <p:nvPr/>
            </p:nvCxnSpPr>
            <p:spPr bwMode="auto">
              <a:xfrm>
                <a:off x="4586175" y="1509823"/>
                <a:ext cx="0" cy="365052"/>
              </a:xfrm>
              <a:prstGeom prst="straightConnector1">
                <a:avLst/>
              </a:prstGeom>
              <a:noFill/>
              <a:ln w="28575" cap="flat" cmpd="sng" algn="ctr">
                <a:solidFill>
                  <a:schemeClr val="bg1"/>
                </a:solidFill>
                <a:prstDash val="solid"/>
                <a:round/>
                <a:headEnd type="none" w="med" len="med"/>
                <a:tailEnd type="triangle"/>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7" name="Straight Arrow Connector 26">
                <a:extLst>
                  <a:ext uri="{FF2B5EF4-FFF2-40B4-BE49-F238E27FC236}">
                    <a16:creationId xmlns:a16="http://schemas.microsoft.com/office/drawing/2014/main" id="{AD885E0F-DA5F-2F50-3275-15E00F266EAB}"/>
                  </a:ext>
                </a:extLst>
              </p:cNvPr>
              <p:cNvCxnSpPr>
                <a:stCxn id="10" idx="2"/>
              </p:cNvCxnSpPr>
              <p:nvPr/>
            </p:nvCxnSpPr>
            <p:spPr bwMode="auto">
              <a:xfrm>
                <a:off x="4586175" y="2849522"/>
                <a:ext cx="0" cy="473148"/>
              </a:xfrm>
              <a:prstGeom prst="straightConnector1">
                <a:avLst/>
              </a:prstGeom>
              <a:noFill/>
              <a:ln w="28575" cap="flat" cmpd="sng" algn="ctr">
                <a:solidFill>
                  <a:schemeClr val="bg1"/>
                </a:solidFill>
                <a:prstDash val="solid"/>
                <a:round/>
                <a:headEnd type="none" w="med" len="med"/>
                <a:tailEnd type="triangle"/>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28" name="TextBox 27">
                <a:extLst>
                  <a:ext uri="{FF2B5EF4-FFF2-40B4-BE49-F238E27FC236}">
                    <a16:creationId xmlns:a16="http://schemas.microsoft.com/office/drawing/2014/main" id="{4ADD1777-92A7-193B-294E-557E38A53FD5}"/>
                  </a:ext>
                </a:extLst>
              </p:cNvPr>
              <p:cNvSpPr txBox="1"/>
              <p:nvPr/>
            </p:nvSpPr>
            <p:spPr>
              <a:xfrm>
                <a:off x="4564910" y="2967881"/>
                <a:ext cx="536058"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YES</a:t>
                </a:r>
              </a:p>
            </p:txBody>
          </p:sp>
          <p:cxnSp>
            <p:nvCxnSpPr>
              <p:cNvPr id="30" name="Straight Arrow Connector 29">
                <a:extLst>
                  <a:ext uri="{FF2B5EF4-FFF2-40B4-BE49-F238E27FC236}">
                    <a16:creationId xmlns:a16="http://schemas.microsoft.com/office/drawing/2014/main" id="{65CDAE0D-CB0C-8BE9-620F-C33A2C5BDE5A}"/>
                  </a:ext>
                </a:extLst>
              </p:cNvPr>
              <p:cNvCxnSpPr>
                <a:cxnSpLocks/>
                <a:stCxn id="10" idx="3"/>
                <a:endCxn id="15" idx="1"/>
              </p:cNvCxnSpPr>
              <p:nvPr/>
            </p:nvCxnSpPr>
            <p:spPr bwMode="auto">
              <a:xfrm flipV="1">
                <a:off x="6567374" y="2362198"/>
                <a:ext cx="429742" cy="1"/>
              </a:xfrm>
              <a:prstGeom prst="straightConnector1">
                <a:avLst/>
              </a:prstGeom>
              <a:noFill/>
              <a:ln w="28575" cap="flat" cmpd="sng" algn="ctr">
                <a:solidFill>
                  <a:schemeClr val="bg1"/>
                </a:solidFill>
                <a:prstDash val="solid"/>
                <a:round/>
                <a:headEnd type="none" w="med" len="med"/>
                <a:tailEnd type="triangle"/>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31" name="TextBox 30">
                <a:extLst>
                  <a:ext uri="{FF2B5EF4-FFF2-40B4-BE49-F238E27FC236}">
                    <a16:creationId xmlns:a16="http://schemas.microsoft.com/office/drawing/2014/main" id="{9B5F9E66-349F-F6E8-6FEC-1D8EBE659532}"/>
                  </a:ext>
                </a:extLst>
              </p:cNvPr>
              <p:cNvSpPr txBox="1"/>
              <p:nvPr/>
            </p:nvSpPr>
            <p:spPr>
              <a:xfrm>
                <a:off x="6503590" y="2078280"/>
                <a:ext cx="536058"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NO</a:t>
                </a:r>
              </a:p>
            </p:txBody>
          </p:sp>
          <p:cxnSp>
            <p:nvCxnSpPr>
              <p:cNvPr id="34" name="Straight Arrow Connector 33">
                <a:extLst>
                  <a:ext uri="{FF2B5EF4-FFF2-40B4-BE49-F238E27FC236}">
                    <a16:creationId xmlns:a16="http://schemas.microsoft.com/office/drawing/2014/main" id="{1F598922-86D1-7849-038D-BF00F8589FA0}"/>
                  </a:ext>
                </a:extLst>
              </p:cNvPr>
              <p:cNvCxnSpPr>
                <a:stCxn id="11" idx="2"/>
                <a:endCxn id="18" idx="0"/>
              </p:cNvCxnSpPr>
              <p:nvPr/>
            </p:nvCxnSpPr>
            <p:spPr bwMode="auto">
              <a:xfrm>
                <a:off x="4600357" y="4297317"/>
                <a:ext cx="7084" cy="449244"/>
              </a:xfrm>
              <a:prstGeom prst="straightConnector1">
                <a:avLst/>
              </a:prstGeom>
              <a:noFill/>
              <a:ln w="28575" cap="flat" cmpd="sng" algn="ctr">
                <a:solidFill>
                  <a:schemeClr val="bg1"/>
                </a:solidFill>
                <a:prstDash val="solid"/>
                <a:round/>
                <a:headEnd type="none" w="med" len="med"/>
                <a:tailEnd type="triangle"/>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36" name="Straight Arrow Connector 35">
                <a:extLst>
                  <a:ext uri="{FF2B5EF4-FFF2-40B4-BE49-F238E27FC236}">
                    <a16:creationId xmlns:a16="http://schemas.microsoft.com/office/drawing/2014/main" id="{2046D934-3829-E3C5-F2D8-56EDADFEE0A1}"/>
                  </a:ext>
                </a:extLst>
              </p:cNvPr>
              <p:cNvCxnSpPr>
                <a:cxnSpLocks/>
                <a:stCxn id="11" idx="1"/>
                <a:endCxn id="12" idx="3"/>
              </p:cNvCxnSpPr>
              <p:nvPr/>
            </p:nvCxnSpPr>
            <p:spPr bwMode="auto">
              <a:xfrm flipH="1" flipV="1">
                <a:off x="2168465" y="3809993"/>
                <a:ext cx="450693" cy="1"/>
              </a:xfrm>
              <a:prstGeom prst="straightConnector1">
                <a:avLst/>
              </a:prstGeom>
              <a:noFill/>
              <a:ln w="28575" cap="flat" cmpd="sng" algn="ctr">
                <a:solidFill>
                  <a:schemeClr val="bg1"/>
                </a:solidFill>
                <a:prstDash val="solid"/>
                <a:round/>
                <a:headEnd type="none" w="med" len="med"/>
                <a:tailEnd type="triangle"/>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40" name="Straight Arrow Connector 39">
                <a:extLst>
                  <a:ext uri="{FF2B5EF4-FFF2-40B4-BE49-F238E27FC236}">
                    <a16:creationId xmlns:a16="http://schemas.microsoft.com/office/drawing/2014/main" id="{8EA53571-5224-D786-6030-86EF45276E53}"/>
                  </a:ext>
                </a:extLst>
              </p:cNvPr>
              <p:cNvCxnSpPr>
                <a:stCxn id="11" idx="3"/>
                <a:endCxn id="13" idx="1"/>
              </p:cNvCxnSpPr>
              <p:nvPr/>
            </p:nvCxnSpPr>
            <p:spPr bwMode="auto">
              <a:xfrm flipV="1">
                <a:off x="6581556" y="3809993"/>
                <a:ext cx="415561" cy="1"/>
              </a:xfrm>
              <a:prstGeom prst="straightConnector1">
                <a:avLst/>
              </a:prstGeom>
              <a:noFill/>
              <a:ln w="28575" cap="flat" cmpd="sng" algn="ctr">
                <a:solidFill>
                  <a:schemeClr val="bg1"/>
                </a:solidFill>
                <a:prstDash val="solid"/>
                <a:round/>
                <a:headEnd type="none" w="med" len="med"/>
                <a:tailEnd type="triangle"/>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42" name="Straight Arrow Connector 41">
                <a:extLst>
                  <a:ext uri="{FF2B5EF4-FFF2-40B4-BE49-F238E27FC236}">
                    <a16:creationId xmlns:a16="http://schemas.microsoft.com/office/drawing/2014/main" id="{66E7D231-8CEB-8183-19AC-2564186E0423}"/>
                  </a:ext>
                </a:extLst>
              </p:cNvPr>
              <p:cNvCxnSpPr>
                <a:cxnSpLocks/>
                <a:stCxn id="13" idx="3"/>
                <a:endCxn id="14" idx="1"/>
              </p:cNvCxnSpPr>
              <p:nvPr/>
            </p:nvCxnSpPr>
            <p:spPr bwMode="auto">
              <a:xfrm>
                <a:off x="8214232" y="3809993"/>
                <a:ext cx="415561" cy="3538"/>
              </a:xfrm>
              <a:prstGeom prst="straightConnector1">
                <a:avLst/>
              </a:prstGeom>
              <a:noFill/>
              <a:ln w="28575" cap="flat" cmpd="sng" algn="ctr">
                <a:solidFill>
                  <a:schemeClr val="bg1"/>
                </a:solidFill>
                <a:prstDash val="solid"/>
                <a:round/>
                <a:headEnd type="none" w="med" len="med"/>
                <a:tailEnd type="triangle"/>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45" name="Straight Arrow Connector 44">
                <a:extLst>
                  <a:ext uri="{FF2B5EF4-FFF2-40B4-BE49-F238E27FC236}">
                    <a16:creationId xmlns:a16="http://schemas.microsoft.com/office/drawing/2014/main" id="{56FA3287-375F-1536-B470-C9583213B6C6}"/>
                  </a:ext>
                </a:extLst>
              </p:cNvPr>
              <p:cNvCxnSpPr>
                <a:cxnSpLocks/>
                <a:stCxn id="13" idx="2"/>
                <a:endCxn id="19" idx="0"/>
              </p:cNvCxnSpPr>
              <p:nvPr/>
            </p:nvCxnSpPr>
            <p:spPr bwMode="auto">
              <a:xfrm flipH="1">
                <a:off x="7604053" y="4297316"/>
                <a:ext cx="1622" cy="455352"/>
              </a:xfrm>
              <a:prstGeom prst="straightConnector1">
                <a:avLst/>
              </a:prstGeom>
              <a:noFill/>
              <a:ln w="28575" cap="flat" cmpd="sng" algn="ctr">
                <a:solidFill>
                  <a:schemeClr val="bg1"/>
                </a:solidFill>
                <a:prstDash val="solid"/>
                <a:round/>
                <a:headEnd type="none" w="med" len="med"/>
                <a:tailEnd type="triangle"/>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47" name="Straight Arrow Connector 46">
                <a:extLst>
                  <a:ext uri="{FF2B5EF4-FFF2-40B4-BE49-F238E27FC236}">
                    <a16:creationId xmlns:a16="http://schemas.microsoft.com/office/drawing/2014/main" id="{BA9030B3-BA93-5B1D-E5C4-BEDECC78BF26}"/>
                  </a:ext>
                </a:extLst>
              </p:cNvPr>
              <p:cNvCxnSpPr>
                <a:cxnSpLocks/>
                <a:stCxn id="19" idx="3"/>
                <a:endCxn id="20" idx="1"/>
              </p:cNvCxnSpPr>
              <p:nvPr/>
            </p:nvCxnSpPr>
            <p:spPr bwMode="auto">
              <a:xfrm flipV="1">
                <a:off x="8304029" y="5162276"/>
                <a:ext cx="329300" cy="6107"/>
              </a:xfrm>
              <a:prstGeom prst="straightConnector1">
                <a:avLst/>
              </a:prstGeom>
              <a:noFill/>
              <a:ln w="28575" cap="flat" cmpd="sng" algn="ctr">
                <a:solidFill>
                  <a:schemeClr val="bg1"/>
                </a:solidFill>
                <a:prstDash val="solid"/>
                <a:round/>
                <a:headEnd type="none" w="med" len="med"/>
                <a:tailEnd type="triangle"/>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49" name="Straight Connector 48">
                <a:extLst>
                  <a:ext uri="{FF2B5EF4-FFF2-40B4-BE49-F238E27FC236}">
                    <a16:creationId xmlns:a16="http://schemas.microsoft.com/office/drawing/2014/main" id="{BEDF16F3-41B6-7158-0A87-6F7ECE6BB39C}"/>
                  </a:ext>
                </a:extLst>
              </p:cNvPr>
              <p:cNvCxnSpPr/>
              <p:nvPr/>
            </p:nvCxnSpPr>
            <p:spPr bwMode="auto">
              <a:xfrm>
                <a:off x="606056" y="4561365"/>
                <a:ext cx="1233375" cy="0"/>
              </a:xfrm>
              <a:prstGeom prst="line">
                <a:avLst/>
              </a:prstGeom>
              <a:noFill/>
              <a:ln w="285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51" name="Straight Connector 50">
                <a:extLst>
                  <a:ext uri="{FF2B5EF4-FFF2-40B4-BE49-F238E27FC236}">
                    <a16:creationId xmlns:a16="http://schemas.microsoft.com/office/drawing/2014/main" id="{3F00FE3F-BF7B-7F29-341A-FC98645081C0}"/>
                  </a:ext>
                </a:extLst>
              </p:cNvPr>
              <p:cNvCxnSpPr>
                <a:stCxn id="12" idx="2"/>
              </p:cNvCxnSpPr>
              <p:nvPr/>
            </p:nvCxnSpPr>
            <p:spPr bwMode="auto">
              <a:xfrm>
                <a:off x="1208283" y="4297316"/>
                <a:ext cx="3829" cy="264049"/>
              </a:xfrm>
              <a:prstGeom prst="line">
                <a:avLst/>
              </a:prstGeom>
              <a:noFill/>
              <a:ln w="285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53" name="Straight Arrow Connector 52">
                <a:extLst>
                  <a:ext uri="{FF2B5EF4-FFF2-40B4-BE49-F238E27FC236}">
                    <a16:creationId xmlns:a16="http://schemas.microsoft.com/office/drawing/2014/main" id="{C78DE55C-C77B-7CCA-7582-592F2EEA84FF}"/>
                  </a:ext>
                </a:extLst>
              </p:cNvPr>
              <p:cNvCxnSpPr>
                <a:cxnSpLocks/>
                <a:endCxn id="16" idx="0"/>
              </p:cNvCxnSpPr>
              <p:nvPr/>
            </p:nvCxnSpPr>
            <p:spPr bwMode="auto">
              <a:xfrm>
                <a:off x="606056" y="4561365"/>
                <a:ext cx="7090" cy="281773"/>
              </a:xfrm>
              <a:prstGeom prst="straightConnector1">
                <a:avLst/>
              </a:prstGeom>
              <a:noFill/>
              <a:ln w="28575" cap="flat" cmpd="sng" algn="ctr">
                <a:solidFill>
                  <a:schemeClr val="bg1"/>
                </a:solidFill>
                <a:prstDash val="solid"/>
                <a:round/>
                <a:headEnd type="none" w="med" len="med"/>
                <a:tailEnd type="triangle"/>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59" name="Straight Arrow Connector 58">
                <a:extLst>
                  <a:ext uri="{FF2B5EF4-FFF2-40B4-BE49-F238E27FC236}">
                    <a16:creationId xmlns:a16="http://schemas.microsoft.com/office/drawing/2014/main" id="{672A5F41-130D-0871-BE4C-66978197265F}"/>
                  </a:ext>
                </a:extLst>
              </p:cNvPr>
              <p:cNvCxnSpPr>
                <a:cxnSpLocks/>
                <a:endCxn id="17" idx="0"/>
              </p:cNvCxnSpPr>
              <p:nvPr/>
            </p:nvCxnSpPr>
            <p:spPr bwMode="auto">
              <a:xfrm>
                <a:off x="1839431" y="4561365"/>
                <a:ext cx="0" cy="285312"/>
              </a:xfrm>
              <a:prstGeom prst="straightConnector1">
                <a:avLst/>
              </a:prstGeom>
              <a:noFill/>
              <a:ln w="28575" cap="flat" cmpd="sng" algn="ctr">
                <a:solidFill>
                  <a:schemeClr val="bg1"/>
                </a:solidFill>
                <a:prstDash val="solid"/>
                <a:round/>
                <a:headEnd type="none" w="med" len="med"/>
                <a:tailEnd type="triangle"/>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60" name="TextBox 59">
                <a:extLst>
                  <a:ext uri="{FF2B5EF4-FFF2-40B4-BE49-F238E27FC236}">
                    <a16:creationId xmlns:a16="http://schemas.microsoft.com/office/drawing/2014/main" id="{5F0524EF-387A-74ED-AB72-601997B1208C}"/>
                  </a:ext>
                </a:extLst>
              </p:cNvPr>
              <p:cNvSpPr txBox="1"/>
              <p:nvPr/>
            </p:nvSpPr>
            <p:spPr>
              <a:xfrm>
                <a:off x="6507128" y="3538496"/>
                <a:ext cx="536058"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NO</a:t>
                </a:r>
              </a:p>
            </p:txBody>
          </p:sp>
          <p:sp>
            <p:nvSpPr>
              <p:cNvPr id="61" name="TextBox 60">
                <a:extLst>
                  <a:ext uri="{FF2B5EF4-FFF2-40B4-BE49-F238E27FC236}">
                    <a16:creationId xmlns:a16="http://schemas.microsoft.com/office/drawing/2014/main" id="{E1C27439-099A-48A1-84E5-875B3262909D}"/>
                  </a:ext>
                </a:extLst>
              </p:cNvPr>
              <p:cNvSpPr txBox="1"/>
              <p:nvPr/>
            </p:nvSpPr>
            <p:spPr>
              <a:xfrm>
                <a:off x="8155185" y="3549128"/>
                <a:ext cx="536058"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NO</a:t>
                </a:r>
              </a:p>
            </p:txBody>
          </p:sp>
          <p:sp>
            <p:nvSpPr>
              <p:cNvPr id="62" name="TextBox 61">
                <a:extLst>
                  <a:ext uri="{FF2B5EF4-FFF2-40B4-BE49-F238E27FC236}">
                    <a16:creationId xmlns:a16="http://schemas.microsoft.com/office/drawing/2014/main" id="{637E307A-6999-EC2C-6C6F-B1A2FC9D79CB}"/>
                  </a:ext>
                </a:extLst>
              </p:cNvPr>
              <p:cNvSpPr txBox="1"/>
              <p:nvPr/>
            </p:nvSpPr>
            <p:spPr>
              <a:xfrm>
                <a:off x="2132716" y="3503054"/>
                <a:ext cx="536058"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YES</a:t>
                </a:r>
              </a:p>
            </p:txBody>
          </p:sp>
          <p:sp>
            <p:nvSpPr>
              <p:cNvPr id="63" name="TextBox 62">
                <a:extLst>
                  <a:ext uri="{FF2B5EF4-FFF2-40B4-BE49-F238E27FC236}">
                    <a16:creationId xmlns:a16="http://schemas.microsoft.com/office/drawing/2014/main" id="{4DD662A2-9C0E-39DA-0487-AB1BAE542165}"/>
                  </a:ext>
                </a:extLst>
              </p:cNvPr>
              <p:cNvSpPr txBox="1"/>
              <p:nvPr/>
            </p:nvSpPr>
            <p:spPr>
              <a:xfrm>
                <a:off x="4615415" y="4390139"/>
                <a:ext cx="1721135"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Early Experience</a:t>
                </a:r>
              </a:p>
            </p:txBody>
          </p:sp>
        </p:grpSp>
        <p:sp>
          <p:nvSpPr>
            <p:cNvPr id="76" name="TextBox 75">
              <a:extLst>
                <a:ext uri="{FF2B5EF4-FFF2-40B4-BE49-F238E27FC236}">
                  <a16:creationId xmlns:a16="http://schemas.microsoft.com/office/drawing/2014/main" id="{143469FA-EB50-8B91-2124-3DFB6C05B430}"/>
                </a:ext>
              </a:extLst>
            </p:cNvPr>
            <p:cNvSpPr txBox="1"/>
            <p:nvPr/>
          </p:nvSpPr>
          <p:spPr>
            <a:xfrm>
              <a:off x="7566844" y="4491890"/>
              <a:ext cx="536058"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YES</a:t>
              </a:r>
            </a:p>
          </p:txBody>
        </p:sp>
      </p:grpSp>
      <p:sp>
        <p:nvSpPr>
          <p:cNvPr id="78" name="TextBox 77">
            <a:extLst>
              <a:ext uri="{FF2B5EF4-FFF2-40B4-BE49-F238E27FC236}">
                <a16:creationId xmlns:a16="http://schemas.microsoft.com/office/drawing/2014/main" id="{72F5024C-48E5-E551-9F49-0F48F0824ECE}"/>
              </a:ext>
            </a:extLst>
          </p:cNvPr>
          <p:cNvSpPr txBox="1"/>
          <p:nvPr/>
        </p:nvSpPr>
        <p:spPr>
          <a:xfrm>
            <a:off x="97594" y="6448899"/>
            <a:ext cx="5045905"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*2017 ASE Guidelines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**With MR ≥ Grade III, severe MS, or moderate MR with moderate or greater MS</a:t>
            </a:r>
          </a:p>
        </p:txBody>
      </p:sp>
    </p:spTree>
    <p:extLst>
      <p:ext uri="{BB962C8B-B14F-4D97-AF65-F5344CB8AC3E}">
        <p14:creationId xmlns:p14="http://schemas.microsoft.com/office/powerpoint/2010/main" val="17372030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CB32EC6-6402-FA43-A3E6-FEB77C812465}"/>
              </a:ext>
            </a:extLst>
          </p:cNvPr>
          <p:cNvSpPr>
            <a:spLocks noGrp="1"/>
          </p:cNvSpPr>
          <p:nvPr>
            <p:ph type="title"/>
          </p:nvPr>
        </p:nvSpPr>
        <p:spPr>
          <a:xfrm>
            <a:off x="305214" y="2975425"/>
            <a:ext cx="9507302" cy="553778"/>
          </a:xfrm>
        </p:spPr>
        <p:txBody>
          <a:bodyPr/>
          <a:lstStyle/>
          <a:p>
            <a:pPr>
              <a:defRPr/>
            </a:pPr>
            <a:r>
              <a:rPr lang="en-US" sz="6000" dirty="0" err="1">
                <a:latin typeface="Arial" panose="020B0604020202020204" pitchFamily="34" charset="0"/>
                <a:cs typeface="Arial" panose="020B0604020202020204" pitchFamily="34" charset="0"/>
              </a:rPr>
              <a:t>Sapien</a:t>
            </a:r>
            <a:r>
              <a:rPr lang="en-US" sz="6000" dirty="0">
                <a:latin typeface="Arial" panose="020B0604020202020204" pitchFamily="34" charset="0"/>
                <a:cs typeface="Arial" panose="020B0604020202020204" pitchFamily="34" charset="0"/>
              </a:rPr>
              <a:t> TMVR in a High Risk Patient with Degenerated Surgical Mitral Valve Prosthesis</a:t>
            </a:r>
            <a:endParaRPr lang="en-US" sz="4000" dirty="0">
              <a:latin typeface="Arial" panose="020B0604020202020204" pitchFamily="34" charset="0"/>
              <a:cs typeface="Arial" panose="020B0604020202020204" pitchFamily="34" charset="0"/>
            </a:endParaRPr>
          </a:p>
        </p:txBody>
      </p:sp>
      <p:pic>
        <p:nvPicPr>
          <p:cNvPr id="6" name="Picture 1" descr="Picture 1"/>
          <p:cNvPicPr>
            <a:picLocks noChangeAspect="1"/>
          </p:cNvPicPr>
          <p:nvPr/>
        </p:nvPicPr>
        <p:blipFill>
          <a:blip r:embed="rId3"/>
          <a:stretch>
            <a:fillRect/>
          </a:stretch>
        </p:blipFill>
        <p:spPr>
          <a:xfrm>
            <a:off x="9871092" y="13329"/>
            <a:ext cx="398624" cy="472942"/>
          </a:xfrm>
          <a:prstGeom prst="rect">
            <a:avLst/>
          </a:prstGeom>
          <a:ln w="12700">
            <a:miter lim="400000"/>
          </a:ln>
        </p:spPr>
      </p:pic>
    </p:spTree>
    <p:extLst>
      <p:ext uri="{BB962C8B-B14F-4D97-AF65-F5344CB8AC3E}">
        <p14:creationId xmlns:p14="http://schemas.microsoft.com/office/powerpoint/2010/main" val="3730059166"/>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42385" y="0"/>
            <a:ext cx="444615" cy="448236"/>
          </a:xfrm>
          <a:prstGeom prst="rect">
            <a:avLst/>
          </a:prstGeom>
        </p:spPr>
      </p:pic>
      <p:sp>
        <p:nvSpPr>
          <p:cNvPr id="2" name="TextBox 1">
            <a:extLst>
              <a:ext uri="{FF2B5EF4-FFF2-40B4-BE49-F238E27FC236}">
                <a16:creationId xmlns:a16="http://schemas.microsoft.com/office/drawing/2014/main" id="{55F8C379-1EE2-2E59-A597-136FA9195A78}"/>
              </a:ext>
            </a:extLst>
          </p:cNvPr>
          <p:cNvSpPr txBox="1"/>
          <p:nvPr/>
        </p:nvSpPr>
        <p:spPr>
          <a:xfrm>
            <a:off x="0" y="58496"/>
            <a:ext cx="10287000"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SUMMIT </a:t>
            </a:r>
            <a:r>
              <a:rPr kumimoji="0" lang="en-US" sz="3100" b="1"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Tendyne</a:t>
            </a:r>
            <a:r>
              <a:rPr kumimoji="0" lang="en-US" sz="3100" b="1" i="0" u="none" strike="noStrike" kern="1200" cap="none" spc="0" normalizeH="0" baseline="30000" noProof="0" dirty="0">
                <a:ln>
                  <a:noFill/>
                </a:ln>
                <a:solidFill>
                  <a:srgbClr val="FFFF00"/>
                </a:solidFill>
                <a:effectLst/>
                <a:uLnTx/>
                <a:uFillTx/>
                <a:latin typeface="Arial" panose="020B0604020202020204" pitchFamily="34" charset="0"/>
                <a:ea typeface="+mn-ea"/>
                <a:cs typeface="Arial" panose="020B0604020202020204" pitchFamily="34" charset="0"/>
              </a:rPr>
              <a:t>™</a:t>
            </a:r>
            <a:r>
              <a:rPr kumimoji="0" lang="en-US" sz="31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Trial: Baseline Characteristics</a:t>
            </a:r>
          </a:p>
        </p:txBody>
      </p:sp>
      <p:sp>
        <p:nvSpPr>
          <p:cNvPr id="4" name="TextBox 3">
            <a:extLst>
              <a:ext uri="{FF2B5EF4-FFF2-40B4-BE49-F238E27FC236}">
                <a16:creationId xmlns:a16="http://schemas.microsoft.com/office/drawing/2014/main" id="{5A55836C-7B39-C332-05D0-E057CDB0FC2E}"/>
              </a:ext>
            </a:extLst>
          </p:cNvPr>
          <p:cNvSpPr txBox="1"/>
          <p:nvPr/>
        </p:nvSpPr>
        <p:spPr>
          <a:xfrm>
            <a:off x="7809875" y="6479588"/>
            <a:ext cx="247712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Rogers J, TCT 2023</a:t>
            </a:r>
          </a:p>
        </p:txBody>
      </p:sp>
      <p:graphicFrame>
        <p:nvGraphicFramePr>
          <p:cNvPr id="7" name="Table 6">
            <a:extLst>
              <a:ext uri="{FF2B5EF4-FFF2-40B4-BE49-F238E27FC236}">
                <a16:creationId xmlns:a16="http://schemas.microsoft.com/office/drawing/2014/main" id="{43491622-18C2-DFF7-3462-559F971E7C51}"/>
              </a:ext>
            </a:extLst>
          </p:cNvPr>
          <p:cNvGraphicFramePr>
            <a:graphicFrameLocks noGrp="1"/>
          </p:cNvGraphicFramePr>
          <p:nvPr/>
        </p:nvGraphicFramePr>
        <p:xfrm>
          <a:off x="180752" y="910857"/>
          <a:ext cx="4816549" cy="5242565"/>
        </p:xfrm>
        <a:graphic>
          <a:graphicData uri="http://schemas.openxmlformats.org/drawingml/2006/table">
            <a:tbl>
              <a:tblPr firstRow="1" bandRow="1">
                <a:tableStyleId>{7DF18680-E054-41AD-8BC1-D1AEF772440D}</a:tableStyleId>
              </a:tblPr>
              <a:tblGrid>
                <a:gridCol w="3061010">
                  <a:extLst>
                    <a:ext uri="{9D8B030D-6E8A-4147-A177-3AD203B41FA5}">
                      <a16:colId xmlns:a16="http://schemas.microsoft.com/office/drawing/2014/main" val="669808902"/>
                    </a:ext>
                  </a:extLst>
                </a:gridCol>
                <a:gridCol w="1755539">
                  <a:extLst>
                    <a:ext uri="{9D8B030D-6E8A-4147-A177-3AD203B41FA5}">
                      <a16:colId xmlns:a16="http://schemas.microsoft.com/office/drawing/2014/main" val="3795392329"/>
                    </a:ext>
                  </a:extLst>
                </a:gridCol>
              </a:tblGrid>
              <a:tr h="590874">
                <a:tc>
                  <a:txBody>
                    <a:bodyPr/>
                    <a:lstStyle/>
                    <a:p>
                      <a:r>
                        <a:rPr lang="en-US" sz="1600" dirty="0">
                          <a:solidFill>
                            <a:schemeClr val="tx1"/>
                          </a:solidFill>
                          <a:latin typeface="Arial" panose="020B0604020202020204" pitchFamily="34" charset="0"/>
                          <a:cs typeface="Arial" panose="020B0604020202020204" pitchFamily="34" charset="0"/>
                        </a:rPr>
                        <a:t>Subject Characteristics (n=100)</a:t>
                      </a:r>
                    </a:p>
                  </a:txBody>
                  <a:tcPr anchor="ctr">
                    <a:solidFill>
                      <a:schemeClr val="accent5">
                        <a:lumMod val="75000"/>
                      </a:schemeClr>
                    </a:solidFill>
                  </a:tcPr>
                </a:tc>
                <a:tc>
                  <a:txBody>
                    <a:bodyPr/>
                    <a:lstStyle/>
                    <a:p>
                      <a:pPr algn="ctr"/>
                      <a:r>
                        <a:rPr lang="en-US" sz="1600" dirty="0">
                          <a:solidFill>
                            <a:schemeClr val="tx1"/>
                          </a:solidFill>
                          <a:latin typeface="Arial" panose="020B0604020202020204" pitchFamily="34" charset="0"/>
                          <a:cs typeface="Arial" panose="020B0604020202020204" pitchFamily="34" charset="0"/>
                        </a:rPr>
                        <a:t> (%) or</a:t>
                      </a:r>
                    </a:p>
                    <a:p>
                      <a:pPr algn="ctr"/>
                      <a:r>
                        <a:rPr lang="en-US" sz="1600" dirty="0">
                          <a:solidFill>
                            <a:schemeClr val="tx1"/>
                          </a:solidFill>
                          <a:latin typeface="Arial" panose="020B0604020202020204" pitchFamily="34" charset="0"/>
                          <a:cs typeface="Arial" panose="020B0604020202020204" pitchFamily="34" charset="0"/>
                        </a:rPr>
                        <a:t>mean ± SD</a:t>
                      </a:r>
                    </a:p>
                  </a:txBody>
                  <a:tcPr anchor="ctr">
                    <a:solidFill>
                      <a:schemeClr val="accent5">
                        <a:lumMod val="75000"/>
                      </a:schemeClr>
                    </a:solidFill>
                  </a:tcPr>
                </a:tc>
                <a:extLst>
                  <a:ext uri="{0D108BD9-81ED-4DB2-BD59-A6C34878D82A}">
                    <a16:rowId xmlns:a16="http://schemas.microsoft.com/office/drawing/2014/main" val="1019218808"/>
                  </a:ext>
                </a:extLst>
              </a:tr>
              <a:tr h="422881">
                <a:tc>
                  <a:txBody>
                    <a:bodyPr/>
                    <a:lstStyle/>
                    <a:p>
                      <a:r>
                        <a:rPr lang="en-US" sz="1600" b="1" dirty="0">
                          <a:solidFill>
                            <a:schemeClr val="tx1"/>
                          </a:solidFill>
                          <a:latin typeface="Arial" panose="020B0604020202020204" pitchFamily="34" charset="0"/>
                          <a:cs typeface="Arial" panose="020B0604020202020204" pitchFamily="34" charset="0"/>
                        </a:rPr>
                        <a:t>Age (</a:t>
                      </a:r>
                      <a:r>
                        <a:rPr lang="en-US" sz="1600" b="1" dirty="0" err="1">
                          <a:solidFill>
                            <a:schemeClr val="tx1"/>
                          </a:solidFill>
                          <a:latin typeface="Arial" panose="020B0604020202020204" pitchFamily="34" charset="0"/>
                          <a:cs typeface="Arial" panose="020B0604020202020204" pitchFamily="34" charset="0"/>
                        </a:rPr>
                        <a:t>yrs</a:t>
                      </a:r>
                      <a:r>
                        <a:rPr lang="en-US" sz="1600" b="1" dirty="0">
                          <a:solidFill>
                            <a:schemeClr val="tx1"/>
                          </a:solidFill>
                          <a:latin typeface="Arial" panose="020B0604020202020204" pitchFamily="34" charset="0"/>
                          <a:cs typeface="Arial" panose="020B0604020202020204" pitchFamily="34" charset="0"/>
                        </a:rPr>
                        <a:t>)</a:t>
                      </a:r>
                    </a:p>
                  </a:txBody>
                  <a:tcPr anchor="ctr"/>
                </a:tc>
                <a:tc>
                  <a:txBody>
                    <a:bodyPr/>
                    <a:lstStyle/>
                    <a:p>
                      <a:pPr algn="ctr"/>
                      <a:r>
                        <a:rPr lang="en-US" sz="1600" b="1" dirty="0">
                          <a:solidFill>
                            <a:schemeClr val="tx1"/>
                          </a:solidFill>
                          <a:latin typeface="Arial" panose="020B0604020202020204" pitchFamily="34" charset="0"/>
                          <a:cs typeface="Arial" panose="020B0604020202020204" pitchFamily="34" charset="0"/>
                        </a:rPr>
                        <a:t>75.2 ± 7.5</a:t>
                      </a:r>
                    </a:p>
                  </a:txBody>
                  <a:tcPr anchor="ctr"/>
                </a:tc>
                <a:extLst>
                  <a:ext uri="{0D108BD9-81ED-4DB2-BD59-A6C34878D82A}">
                    <a16:rowId xmlns:a16="http://schemas.microsoft.com/office/drawing/2014/main" val="1513128551"/>
                  </a:ext>
                </a:extLst>
              </a:tr>
              <a:tr h="422881">
                <a:tc>
                  <a:txBody>
                    <a:bodyPr/>
                    <a:lstStyle/>
                    <a:p>
                      <a:r>
                        <a:rPr lang="en-US" sz="1600" b="1" dirty="0">
                          <a:solidFill>
                            <a:schemeClr val="tx1"/>
                          </a:solidFill>
                          <a:latin typeface="Arial" panose="020B0604020202020204" pitchFamily="34" charset="0"/>
                          <a:cs typeface="Arial" panose="020B0604020202020204" pitchFamily="34" charset="0"/>
                        </a:rPr>
                        <a:t>Men</a:t>
                      </a:r>
                    </a:p>
                  </a:txBody>
                  <a:tcPr anchor="ctr">
                    <a:solidFill>
                      <a:schemeClr val="bg1"/>
                    </a:solidFill>
                  </a:tcPr>
                </a:tc>
                <a:tc>
                  <a:txBody>
                    <a:bodyPr/>
                    <a:lstStyle/>
                    <a:p>
                      <a:pPr algn="ctr"/>
                      <a:r>
                        <a:rPr lang="en-US" sz="1600" b="1" dirty="0">
                          <a:solidFill>
                            <a:schemeClr val="tx1"/>
                          </a:solidFill>
                          <a:latin typeface="Arial" panose="020B0604020202020204" pitchFamily="34" charset="0"/>
                          <a:cs typeface="Arial" panose="020B0604020202020204" pitchFamily="34" charset="0"/>
                        </a:rPr>
                        <a:t>54.0</a:t>
                      </a:r>
                    </a:p>
                  </a:txBody>
                  <a:tcPr anchor="ctr">
                    <a:solidFill>
                      <a:schemeClr val="bg1"/>
                    </a:solidFill>
                  </a:tcPr>
                </a:tc>
                <a:extLst>
                  <a:ext uri="{0D108BD9-81ED-4DB2-BD59-A6C34878D82A}">
                    <a16:rowId xmlns:a16="http://schemas.microsoft.com/office/drawing/2014/main" val="1600984665"/>
                  </a:ext>
                </a:extLst>
              </a:tr>
              <a:tr h="422881">
                <a:tc>
                  <a:txBody>
                    <a:bodyPr/>
                    <a:lstStyle/>
                    <a:p>
                      <a:r>
                        <a:rPr lang="en-US" sz="1600" b="1" dirty="0">
                          <a:solidFill>
                            <a:schemeClr val="tx1"/>
                          </a:solidFill>
                          <a:latin typeface="Arial" panose="020B0604020202020204" pitchFamily="34" charset="0"/>
                          <a:cs typeface="Arial" panose="020B0604020202020204" pitchFamily="34" charset="0"/>
                        </a:rPr>
                        <a:t>BMI (kg/m</a:t>
                      </a:r>
                      <a:r>
                        <a:rPr lang="en-US" sz="1600" b="1" baseline="30000" dirty="0">
                          <a:solidFill>
                            <a:schemeClr val="tx1"/>
                          </a:solidFill>
                          <a:latin typeface="Arial" panose="020B0604020202020204" pitchFamily="34" charset="0"/>
                          <a:cs typeface="Arial" panose="020B0604020202020204" pitchFamily="34" charset="0"/>
                        </a:rPr>
                        <a:t>2</a:t>
                      </a:r>
                      <a:r>
                        <a:rPr lang="en-US" sz="1600" b="1" baseline="0" dirty="0">
                          <a:solidFill>
                            <a:schemeClr val="tx1"/>
                          </a:solidFill>
                          <a:latin typeface="Arial" panose="020B0604020202020204" pitchFamily="34" charset="0"/>
                          <a:cs typeface="Arial" panose="020B0604020202020204" pitchFamily="34" charset="0"/>
                        </a:rPr>
                        <a:t>)</a:t>
                      </a:r>
                      <a:endParaRPr lang="en-US" sz="1600" b="1"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1600" b="1" dirty="0">
                          <a:solidFill>
                            <a:schemeClr val="tx1"/>
                          </a:solidFill>
                          <a:latin typeface="Arial" panose="020B0604020202020204" pitchFamily="34" charset="0"/>
                          <a:cs typeface="Arial" panose="020B0604020202020204" pitchFamily="34" charset="0"/>
                        </a:rPr>
                        <a:t>27.8 ± 5.5</a:t>
                      </a:r>
                    </a:p>
                  </a:txBody>
                  <a:tcPr anchor="ctr"/>
                </a:tc>
                <a:extLst>
                  <a:ext uri="{0D108BD9-81ED-4DB2-BD59-A6C34878D82A}">
                    <a16:rowId xmlns:a16="http://schemas.microsoft.com/office/drawing/2014/main" val="1885947547"/>
                  </a:ext>
                </a:extLst>
              </a:tr>
              <a:tr h="422881">
                <a:tc>
                  <a:txBody>
                    <a:bodyPr/>
                    <a:lstStyle/>
                    <a:p>
                      <a:r>
                        <a:rPr lang="en-US" sz="1600" b="1" dirty="0">
                          <a:solidFill>
                            <a:schemeClr val="tx1"/>
                          </a:solidFill>
                          <a:latin typeface="Arial" panose="020B0604020202020204" pitchFamily="34" charset="0"/>
                          <a:cs typeface="Arial" panose="020B0604020202020204" pitchFamily="34" charset="0"/>
                        </a:rPr>
                        <a:t>NYHA functional class ≥III</a:t>
                      </a:r>
                    </a:p>
                  </a:txBody>
                  <a:tcPr anchor="ctr">
                    <a:solidFill>
                      <a:schemeClr val="bg1"/>
                    </a:solidFill>
                  </a:tcPr>
                </a:tc>
                <a:tc>
                  <a:txBody>
                    <a:bodyPr/>
                    <a:lstStyle/>
                    <a:p>
                      <a:pPr algn="ctr"/>
                      <a:r>
                        <a:rPr lang="en-US" sz="1600" b="1" dirty="0">
                          <a:solidFill>
                            <a:schemeClr val="tx1"/>
                          </a:solidFill>
                          <a:latin typeface="Arial" panose="020B0604020202020204" pitchFamily="34" charset="0"/>
                          <a:cs typeface="Arial" panose="020B0604020202020204" pitchFamily="34" charset="0"/>
                        </a:rPr>
                        <a:t>69.0</a:t>
                      </a:r>
                    </a:p>
                  </a:txBody>
                  <a:tcPr anchor="ctr">
                    <a:solidFill>
                      <a:schemeClr val="bg1"/>
                    </a:solidFill>
                  </a:tcPr>
                </a:tc>
                <a:extLst>
                  <a:ext uri="{0D108BD9-81ED-4DB2-BD59-A6C34878D82A}">
                    <a16:rowId xmlns:a16="http://schemas.microsoft.com/office/drawing/2014/main" val="2664739779"/>
                  </a:ext>
                </a:extLst>
              </a:tr>
              <a:tr h="422881">
                <a:tc>
                  <a:txBody>
                    <a:bodyPr/>
                    <a:lstStyle/>
                    <a:p>
                      <a:r>
                        <a:rPr lang="en-US" sz="1600" b="1" dirty="0">
                          <a:solidFill>
                            <a:schemeClr val="tx1"/>
                          </a:solidFill>
                          <a:latin typeface="Arial" panose="020B0604020202020204" pitchFamily="34" charset="0"/>
                          <a:cs typeface="Arial" panose="020B0604020202020204" pitchFamily="34" charset="0"/>
                        </a:rPr>
                        <a:t>Frailty Score ≥ 2</a:t>
                      </a:r>
                    </a:p>
                  </a:txBody>
                  <a:tcPr anchor="ctr"/>
                </a:tc>
                <a:tc>
                  <a:txBody>
                    <a:bodyPr/>
                    <a:lstStyle/>
                    <a:p>
                      <a:pPr algn="ctr"/>
                      <a:r>
                        <a:rPr lang="en-US" sz="1600" b="1" dirty="0">
                          <a:solidFill>
                            <a:schemeClr val="tx1"/>
                          </a:solidFill>
                          <a:latin typeface="Arial" panose="020B0604020202020204" pitchFamily="34" charset="0"/>
                          <a:cs typeface="Arial" panose="020B0604020202020204" pitchFamily="34" charset="0"/>
                        </a:rPr>
                        <a:t>46.0</a:t>
                      </a:r>
                    </a:p>
                  </a:txBody>
                  <a:tcPr anchor="ctr"/>
                </a:tc>
                <a:extLst>
                  <a:ext uri="{0D108BD9-81ED-4DB2-BD59-A6C34878D82A}">
                    <a16:rowId xmlns:a16="http://schemas.microsoft.com/office/drawing/2014/main" val="397632108"/>
                  </a:ext>
                </a:extLst>
              </a:tr>
              <a:tr h="422881">
                <a:tc>
                  <a:txBody>
                    <a:bodyPr/>
                    <a:lstStyle/>
                    <a:p>
                      <a:r>
                        <a:rPr lang="en-US" sz="1600" b="1" dirty="0">
                          <a:solidFill>
                            <a:schemeClr val="tx1"/>
                          </a:solidFill>
                          <a:latin typeface="Arial" panose="020B0604020202020204" pitchFamily="34" charset="0"/>
                          <a:cs typeface="Arial" panose="020B0604020202020204" pitchFamily="34" charset="0"/>
                        </a:rPr>
                        <a:t>Hypertension</a:t>
                      </a:r>
                    </a:p>
                  </a:txBody>
                  <a:tcPr anchor="ctr">
                    <a:solidFill>
                      <a:schemeClr val="bg1"/>
                    </a:solidFill>
                  </a:tcPr>
                </a:tc>
                <a:tc>
                  <a:txBody>
                    <a:bodyPr/>
                    <a:lstStyle/>
                    <a:p>
                      <a:pPr algn="ctr"/>
                      <a:r>
                        <a:rPr lang="en-US" sz="1600" b="1" dirty="0">
                          <a:solidFill>
                            <a:schemeClr val="tx1"/>
                          </a:solidFill>
                          <a:latin typeface="Arial" panose="020B0604020202020204" pitchFamily="34" charset="0"/>
                          <a:cs typeface="Arial" panose="020B0604020202020204" pitchFamily="34" charset="0"/>
                        </a:rPr>
                        <a:t>91.0</a:t>
                      </a:r>
                    </a:p>
                  </a:txBody>
                  <a:tcPr anchor="ctr">
                    <a:solidFill>
                      <a:schemeClr val="bg1"/>
                    </a:solidFill>
                  </a:tcPr>
                </a:tc>
                <a:extLst>
                  <a:ext uri="{0D108BD9-81ED-4DB2-BD59-A6C34878D82A}">
                    <a16:rowId xmlns:a16="http://schemas.microsoft.com/office/drawing/2014/main" val="2334319728"/>
                  </a:ext>
                </a:extLst>
              </a:tr>
              <a:tr h="422881">
                <a:tc>
                  <a:txBody>
                    <a:bodyPr/>
                    <a:lstStyle/>
                    <a:p>
                      <a:r>
                        <a:rPr lang="en-US" sz="1600" b="1" dirty="0">
                          <a:solidFill>
                            <a:schemeClr val="tx1"/>
                          </a:solidFill>
                          <a:latin typeface="Arial" panose="020B0604020202020204" pitchFamily="34" charset="0"/>
                          <a:cs typeface="Arial" panose="020B0604020202020204" pitchFamily="34" charset="0"/>
                        </a:rPr>
                        <a:t>CAD</a:t>
                      </a:r>
                    </a:p>
                  </a:txBody>
                  <a:tcPr anchor="ctr"/>
                </a:tc>
                <a:tc>
                  <a:txBody>
                    <a:bodyPr/>
                    <a:lstStyle/>
                    <a:p>
                      <a:pPr algn="ctr"/>
                      <a:r>
                        <a:rPr lang="en-US" sz="1600" b="1" dirty="0">
                          <a:solidFill>
                            <a:schemeClr val="tx1"/>
                          </a:solidFill>
                          <a:latin typeface="Arial" panose="020B0604020202020204" pitchFamily="34" charset="0"/>
                          <a:cs typeface="Arial" panose="020B0604020202020204" pitchFamily="34" charset="0"/>
                        </a:rPr>
                        <a:t>69.0</a:t>
                      </a:r>
                    </a:p>
                  </a:txBody>
                  <a:tcPr anchor="ctr"/>
                </a:tc>
                <a:extLst>
                  <a:ext uri="{0D108BD9-81ED-4DB2-BD59-A6C34878D82A}">
                    <a16:rowId xmlns:a16="http://schemas.microsoft.com/office/drawing/2014/main" val="3373694900"/>
                  </a:ext>
                </a:extLst>
              </a:tr>
              <a:tr h="422881">
                <a:tc>
                  <a:txBody>
                    <a:bodyPr/>
                    <a:lstStyle/>
                    <a:p>
                      <a:r>
                        <a:rPr lang="en-US" sz="1600" b="1" dirty="0">
                          <a:solidFill>
                            <a:schemeClr val="tx1"/>
                          </a:solidFill>
                          <a:latin typeface="Arial" panose="020B0604020202020204" pitchFamily="34" charset="0"/>
                          <a:cs typeface="Arial" panose="020B0604020202020204" pitchFamily="34" charset="0"/>
                        </a:rPr>
                        <a:t>Prior MI</a:t>
                      </a:r>
                    </a:p>
                  </a:txBody>
                  <a:tcPr anchor="ctr">
                    <a:solidFill>
                      <a:schemeClr val="bg1"/>
                    </a:solidFill>
                  </a:tcPr>
                </a:tc>
                <a:tc>
                  <a:txBody>
                    <a:bodyPr/>
                    <a:lstStyle/>
                    <a:p>
                      <a:pPr algn="ctr"/>
                      <a:r>
                        <a:rPr lang="en-US" sz="1600" b="1" dirty="0">
                          <a:solidFill>
                            <a:schemeClr val="tx1"/>
                          </a:solidFill>
                          <a:latin typeface="Arial" panose="020B0604020202020204" pitchFamily="34" charset="0"/>
                          <a:cs typeface="Arial" panose="020B0604020202020204" pitchFamily="34" charset="0"/>
                        </a:rPr>
                        <a:t>37.0</a:t>
                      </a:r>
                    </a:p>
                  </a:txBody>
                  <a:tcPr anchor="ctr">
                    <a:solidFill>
                      <a:schemeClr val="bg1"/>
                    </a:solidFill>
                  </a:tcPr>
                </a:tc>
                <a:extLst>
                  <a:ext uri="{0D108BD9-81ED-4DB2-BD59-A6C34878D82A}">
                    <a16:rowId xmlns:a16="http://schemas.microsoft.com/office/drawing/2014/main" val="3227482419"/>
                  </a:ext>
                </a:extLst>
              </a:tr>
              <a:tr h="422881">
                <a:tc>
                  <a:txBody>
                    <a:bodyPr/>
                    <a:lstStyle/>
                    <a:p>
                      <a:r>
                        <a:rPr lang="en-US" sz="1600" b="1" dirty="0">
                          <a:solidFill>
                            <a:schemeClr val="tx1"/>
                          </a:solidFill>
                          <a:latin typeface="Arial" panose="020B0604020202020204" pitchFamily="34" charset="0"/>
                          <a:cs typeface="Arial" panose="020B0604020202020204" pitchFamily="34" charset="0"/>
                        </a:rPr>
                        <a:t>Prior CABG</a:t>
                      </a:r>
                    </a:p>
                  </a:txBody>
                  <a:tcPr anchor="ctr"/>
                </a:tc>
                <a:tc>
                  <a:txBody>
                    <a:bodyPr/>
                    <a:lstStyle/>
                    <a:p>
                      <a:pPr algn="ctr"/>
                      <a:r>
                        <a:rPr lang="en-US" sz="1600" b="1" dirty="0">
                          <a:solidFill>
                            <a:schemeClr val="tx1"/>
                          </a:solidFill>
                          <a:latin typeface="Arial" panose="020B0604020202020204" pitchFamily="34" charset="0"/>
                          <a:cs typeface="Arial" panose="020B0604020202020204" pitchFamily="34" charset="0"/>
                        </a:rPr>
                        <a:t>36.0</a:t>
                      </a:r>
                    </a:p>
                  </a:txBody>
                  <a:tcPr anchor="ctr"/>
                </a:tc>
                <a:extLst>
                  <a:ext uri="{0D108BD9-81ED-4DB2-BD59-A6C34878D82A}">
                    <a16:rowId xmlns:a16="http://schemas.microsoft.com/office/drawing/2014/main" val="1747988465"/>
                  </a:ext>
                </a:extLst>
              </a:tr>
              <a:tr h="422881">
                <a:tc>
                  <a:txBody>
                    <a:bodyPr/>
                    <a:lstStyle/>
                    <a:p>
                      <a:r>
                        <a:rPr lang="en-US" sz="1600" b="1" dirty="0">
                          <a:solidFill>
                            <a:schemeClr val="tx1"/>
                          </a:solidFill>
                          <a:latin typeface="Arial" panose="020B0604020202020204" pitchFamily="34" charset="0"/>
                          <a:cs typeface="Arial" panose="020B0604020202020204" pitchFamily="34" charset="0"/>
                        </a:rPr>
                        <a:t>PAD</a:t>
                      </a:r>
                    </a:p>
                  </a:txBody>
                  <a:tcPr anchor="ctr">
                    <a:solidFill>
                      <a:schemeClr val="bg1"/>
                    </a:solidFill>
                  </a:tcPr>
                </a:tc>
                <a:tc>
                  <a:txBody>
                    <a:bodyPr/>
                    <a:lstStyle/>
                    <a:p>
                      <a:pPr algn="ctr"/>
                      <a:r>
                        <a:rPr lang="en-US" sz="1600" b="1" dirty="0">
                          <a:solidFill>
                            <a:schemeClr val="tx1"/>
                          </a:solidFill>
                          <a:latin typeface="Arial" panose="020B0604020202020204" pitchFamily="34" charset="0"/>
                          <a:cs typeface="Arial" panose="020B0604020202020204" pitchFamily="34" charset="0"/>
                        </a:rPr>
                        <a:t>13.0</a:t>
                      </a:r>
                    </a:p>
                  </a:txBody>
                  <a:tcPr anchor="ctr">
                    <a:solidFill>
                      <a:schemeClr val="bg1"/>
                    </a:solidFill>
                  </a:tcPr>
                </a:tc>
                <a:extLst>
                  <a:ext uri="{0D108BD9-81ED-4DB2-BD59-A6C34878D82A}">
                    <a16:rowId xmlns:a16="http://schemas.microsoft.com/office/drawing/2014/main" val="3269861232"/>
                  </a:ext>
                </a:extLst>
              </a:tr>
              <a:tr h="422881">
                <a:tc>
                  <a:txBody>
                    <a:bodyPr/>
                    <a:lstStyle/>
                    <a:p>
                      <a:r>
                        <a:rPr lang="en-US" sz="1600" b="1" dirty="0">
                          <a:solidFill>
                            <a:schemeClr val="tx1"/>
                          </a:solidFill>
                          <a:latin typeface="Arial" panose="020B0604020202020204" pitchFamily="34" charset="0"/>
                          <a:cs typeface="Arial" panose="020B0604020202020204" pitchFamily="34" charset="0"/>
                        </a:rPr>
                        <a:t>HFH within 12 months</a:t>
                      </a:r>
                    </a:p>
                  </a:txBody>
                  <a:tcPr anchor="ctr"/>
                </a:tc>
                <a:tc>
                  <a:txBody>
                    <a:bodyPr/>
                    <a:lstStyle/>
                    <a:p>
                      <a:pPr algn="ctr"/>
                      <a:r>
                        <a:rPr lang="en-US" sz="1600" b="1" dirty="0">
                          <a:solidFill>
                            <a:schemeClr val="tx1"/>
                          </a:solidFill>
                          <a:latin typeface="Arial" panose="020B0604020202020204" pitchFamily="34" charset="0"/>
                          <a:cs typeface="Arial" panose="020B0604020202020204" pitchFamily="34" charset="0"/>
                        </a:rPr>
                        <a:t>41.0</a:t>
                      </a:r>
                    </a:p>
                  </a:txBody>
                  <a:tcPr anchor="ctr"/>
                </a:tc>
                <a:extLst>
                  <a:ext uri="{0D108BD9-81ED-4DB2-BD59-A6C34878D82A}">
                    <a16:rowId xmlns:a16="http://schemas.microsoft.com/office/drawing/2014/main" val="1703000166"/>
                  </a:ext>
                </a:extLst>
              </a:tr>
            </a:tbl>
          </a:graphicData>
        </a:graphic>
      </p:graphicFrame>
      <p:graphicFrame>
        <p:nvGraphicFramePr>
          <p:cNvPr id="8" name="Table 7">
            <a:extLst>
              <a:ext uri="{FF2B5EF4-FFF2-40B4-BE49-F238E27FC236}">
                <a16:creationId xmlns:a16="http://schemas.microsoft.com/office/drawing/2014/main" id="{8CAF30C6-317A-7FBA-81CE-36FDC34F91F3}"/>
              </a:ext>
            </a:extLst>
          </p:cNvPr>
          <p:cNvGraphicFramePr>
            <a:graphicFrameLocks noGrp="1"/>
          </p:cNvGraphicFramePr>
          <p:nvPr/>
        </p:nvGraphicFramePr>
        <p:xfrm>
          <a:off x="5287936" y="937374"/>
          <a:ext cx="4816549" cy="5242565"/>
        </p:xfrm>
        <a:graphic>
          <a:graphicData uri="http://schemas.openxmlformats.org/drawingml/2006/table">
            <a:tbl>
              <a:tblPr firstRow="1" bandRow="1">
                <a:tableStyleId>{7DF18680-E054-41AD-8BC1-D1AEF772440D}</a:tableStyleId>
              </a:tblPr>
              <a:tblGrid>
                <a:gridCol w="3061010">
                  <a:extLst>
                    <a:ext uri="{9D8B030D-6E8A-4147-A177-3AD203B41FA5}">
                      <a16:colId xmlns:a16="http://schemas.microsoft.com/office/drawing/2014/main" val="669808902"/>
                    </a:ext>
                  </a:extLst>
                </a:gridCol>
                <a:gridCol w="1755539">
                  <a:extLst>
                    <a:ext uri="{9D8B030D-6E8A-4147-A177-3AD203B41FA5}">
                      <a16:colId xmlns:a16="http://schemas.microsoft.com/office/drawing/2014/main" val="3795392329"/>
                    </a:ext>
                  </a:extLst>
                </a:gridCol>
              </a:tblGrid>
              <a:tr h="590874">
                <a:tc>
                  <a:txBody>
                    <a:bodyPr/>
                    <a:lstStyle/>
                    <a:p>
                      <a:endParaRPr lang="en-US" sz="1600" dirty="0">
                        <a:solidFill>
                          <a:schemeClr val="tx1"/>
                        </a:solidFill>
                        <a:latin typeface="Arial" panose="020B0604020202020204" pitchFamily="34" charset="0"/>
                        <a:cs typeface="Arial" panose="020B0604020202020204" pitchFamily="34" charset="0"/>
                      </a:endParaRPr>
                    </a:p>
                  </a:txBody>
                  <a:tcPr anchor="ctr">
                    <a:solidFill>
                      <a:schemeClr val="accent5">
                        <a:lumMod val="75000"/>
                      </a:schemeClr>
                    </a:solidFill>
                  </a:tcPr>
                </a:tc>
                <a:tc>
                  <a:txBody>
                    <a:bodyPr/>
                    <a:lstStyle/>
                    <a:p>
                      <a:pPr algn="ctr"/>
                      <a:r>
                        <a:rPr lang="en-US" sz="1600" dirty="0">
                          <a:solidFill>
                            <a:schemeClr val="tx1"/>
                          </a:solidFill>
                          <a:latin typeface="Arial" panose="020B0604020202020204" pitchFamily="34" charset="0"/>
                          <a:cs typeface="Arial" panose="020B0604020202020204" pitchFamily="34" charset="0"/>
                        </a:rPr>
                        <a:t> (%) or</a:t>
                      </a:r>
                    </a:p>
                    <a:p>
                      <a:pPr algn="ctr"/>
                      <a:r>
                        <a:rPr lang="en-US" sz="1600" dirty="0">
                          <a:solidFill>
                            <a:schemeClr val="tx1"/>
                          </a:solidFill>
                          <a:latin typeface="Arial" panose="020B0604020202020204" pitchFamily="34" charset="0"/>
                          <a:cs typeface="Arial" panose="020B0604020202020204" pitchFamily="34" charset="0"/>
                        </a:rPr>
                        <a:t>mean ± SD</a:t>
                      </a:r>
                    </a:p>
                  </a:txBody>
                  <a:tcPr anchor="ctr">
                    <a:solidFill>
                      <a:schemeClr val="accent5">
                        <a:lumMod val="75000"/>
                      </a:schemeClr>
                    </a:solidFill>
                  </a:tcPr>
                </a:tc>
                <a:extLst>
                  <a:ext uri="{0D108BD9-81ED-4DB2-BD59-A6C34878D82A}">
                    <a16:rowId xmlns:a16="http://schemas.microsoft.com/office/drawing/2014/main" val="1019218808"/>
                  </a:ext>
                </a:extLst>
              </a:tr>
              <a:tr h="422881">
                <a:tc>
                  <a:txBody>
                    <a:bodyPr/>
                    <a:lstStyle/>
                    <a:p>
                      <a:r>
                        <a:rPr lang="en-US" sz="1600" b="1" dirty="0">
                          <a:solidFill>
                            <a:schemeClr val="tx1"/>
                          </a:solidFill>
                          <a:latin typeface="Arial" panose="020B0604020202020204" pitchFamily="34" charset="0"/>
                          <a:cs typeface="Arial" panose="020B0604020202020204" pitchFamily="34" charset="0"/>
                        </a:rPr>
                        <a:t>COPD</a:t>
                      </a:r>
                    </a:p>
                  </a:txBody>
                  <a:tcPr anchor="ctr"/>
                </a:tc>
                <a:tc>
                  <a:txBody>
                    <a:bodyPr/>
                    <a:lstStyle/>
                    <a:p>
                      <a:pPr algn="ctr"/>
                      <a:r>
                        <a:rPr lang="en-US" sz="1600" b="1" dirty="0">
                          <a:solidFill>
                            <a:schemeClr val="tx1"/>
                          </a:solidFill>
                          <a:latin typeface="Arial" panose="020B0604020202020204" pitchFamily="34" charset="0"/>
                          <a:cs typeface="Arial" panose="020B0604020202020204" pitchFamily="34" charset="0"/>
                        </a:rPr>
                        <a:t>37.0</a:t>
                      </a:r>
                    </a:p>
                  </a:txBody>
                  <a:tcPr anchor="ctr"/>
                </a:tc>
                <a:extLst>
                  <a:ext uri="{0D108BD9-81ED-4DB2-BD59-A6C34878D82A}">
                    <a16:rowId xmlns:a16="http://schemas.microsoft.com/office/drawing/2014/main" val="1513128551"/>
                  </a:ext>
                </a:extLst>
              </a:tr>
              <a:tr h="422881">
                <a:tc>
                  <a:txBody>
                    <a:bodyPr/>
                    <a:lstStyle/>
                    <a:p>
                      <a:r>
                        <a:rPr lang="en-US" sz="1600" b="1" dirty="0">
                          <a:solidFill>
                            <a:schemeClr val="tx1"/>
                          </a:solidFill>
                          <a:latin typeface="Arial" panose="020B0604020202020204" pitchFamily="34" charset="0"/>
                          <a:cs typeface="Arial" panose="020B0604020202020204" pitchFamily="34" charset="0"/>
                        </a:rPr>
                        <a:t>Diabetes mellitus</a:t>
                      </a:r>
                    </a:p>
                  </a:txBody>
                  <a:tcPr anchor="ctr">
                    <a:solidFill>
                      <a:schemeClr val="bg1"/>
                    </a:solidFill>
                  </a:tcPr>
                </a:tc>
                <a:tc>
                  <a:txBody>
                    <a:bodyPr/>
                    <a:lstStyle/>
                    <a:p>
                      <a:pPr algn="ctr"/>
                      <a:r>
                        <a:rPr lang="en-US" sz="1600" b="1" dirty="0">
                          <a:solidFill>
                            <a:schemeClr val="tx1"/>
                          </a:solidFill>
                          <a:latin typeface="Arial" panose="020B0604020202020204" pitchFamily="34" charset="0"/>
                          <a:cs typeface="Arial" panose="020B0604020202020204" pitchFamily="34" charset="0"/>
                        </a:rPr>
                        <a:t>33.0</a:t>
                      </a:r>
                    </a:p>
                  </a:txBody>
                  <a:tcPr anchor="ctr">
                    <a:solidFill>
                      <a:schemeClr val="bg1"/>
                    </a:solidFill>
                  </a:tcPr>
                </a:tc>
                <a:extLst>
                  <a:ext uri="{0D108BD9-81ED-4DB2-BD59-A6C34878D82A}">
                    <a16:rowId xmlns:a16="http://schemas.microsoft.com/office/drawing/2014/main" val="1600984665"/>
                  </a:ext>
                </a:extLst>
              </a:tr>
              <a:tr h="422881">
                <a:tc>
                  <a:txBody>
                    <a:bodyPr/>
                    <a:lstStyle/>
                    <a:p>
                      <a:r>
                        <a:rPr lang="en-US" sz="1600" b="1" dirty="0">
                          <a:solidFill>
                            <a:schemeClr val="tx1"/>
                          </a:solidFill>
                          <a:latin typeface="Arial" panose="020B0604020202020204" pitchFamily="34" charset="0"/>
                          <a:cs typeface="Arial" panose="020B0604020202020204" pitchFamily="34" charset="0"/>
                        </a:rPr>
                        <a:t>GFR &lt;60 mL/min/1,73 m</a:t>
                      </a:r>
                      <a:r>
                        <a:rPr lang="en-US" sz="1600" b="1" baseline="30000" dirty="0">
                          <a:solidFill>
                            <a:schemeClr val="tx1"/>
                          </a:solidFill>
                          <a:latin typeface="Arial" panose="020B0604020202020204" pitchFamily="34" charset="0"/>
                          <a:cs typeface="Arial" panose="020B0604020202020204" pitchFamily="34" charset="0"/>
                        </a:rPr>
                        <a:t>2</a:t>
                      </a:r>
                      <a:endParaRPr lang="en-US" sz="1600" b="1"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1600" b="1" dirty="0">
                          <a:solidFill>
                            <a:schemeClr val="tx1"/>
                          </a:solidFill>
                          <a:latin typeface="Arial" panose="020B0604020202020204" pitchFamily="34" charset="0"/>
                          <a:cs typeface="Arial" panose="020B0604020202020204" pitchFamily="34" charset="0"/>
                        </a:rPr>
                        <a:t>44.0</a:t>
                      </a:r>
                    </a:p>
                  </a:txBody>
                  <a:tcPr anchor="ctr"/>
                </a:tc>
                <a:extLst>
                  <a:ext uri="{0D108BD9-81ED-4DB2-BD59-A6C34878D82A}">
                    <a16:rowId xmlns:a16="http://schemas.microsoft.com/office/drawing/2014/main" val="1885947547"/>
                  </a:ext>
                </a:extLst>
              </a:tr>
              <a:tr h="422881">
                <a:tc>
                  <a:txBody>
                    <a:bodyPr/>
                    <a:lstStyle/>
                    <a:p>
                      <a:r>
                        <a:rPr lang="en-US" sz="1600" b="1" dirty="0">
                          <a:solidFill>
                            <a:schemeClr val="tx1"/>
                          </a:solidFill>
                          <a:latin typeface="Arial" panose="020B0604020202020204" pitchFamily="34" charset="0"/>
                          <a:cs typeface="Arial" panose="020B0604020202020204" pitchFamily="34" charset="0"/>
                        </a:rPr>
                        <a:t>Prior Stroke or TIA</a:t>
                      </a:r>
                    </a:p>
                  </a:txBody>
                  <a:tcPr anchor="ctr">
                    <a:solidFill>
                      <a:schemeClr val="bg1"/>
                    </a:solidFill>
                  </a:tcPr>
                </a:tc>
                <a:tc>
                  <a:txBody>
                    <a:bodyPr/>
                    <a:lstStyle/>
                    <a:p>
                      <a:pPr algn="ctr"/>
                      <a:r>
                        <a:rPr lang="en-US" sz="1600" b="1" dirty="0">
                          <a:solidFill>
                            <a:schemeClr val="tx1"/>
                          </a:solidFill>
                          <a:latin typeface="Arial" panose="020B0604020202020204" pitchFamily="34" charset="0"/>
                          <a:cs typeface="Arial" panose="020B0604020202020204" pitchFamily="34" charset="0"/>
                        </a:rPr>
                        <a:t>11.0</a:t>
                      </a:r>
                    </a:p>
                  </a:txBody>
                  <a:tcPr anchor="ctr">
                    <a:solidFill>
                      <a:schemeClr val="bg1"/>
                    </a:solidFill>
                  </a:tcPr>
                </a:tc>
                <a:extLst>
                  <a:ext uri="{0D108BD9-81ED-4DB2-BD59-A6C34878D82A}">
                    <a16:rowId xmlns:a16="http://schemas.microsoft.com/office/drawing/2014/main" val="2664739779"/>
                  </a:ext>
                </a:extLst>
              </a:tr>
              <a:tr h="422881">
                <a:tc>
                  <a:txBody>
                    <a:bodyPr/>
                    <a:lstStyle/>
                    <a:p>
                      <a:r>
                        <a:rPr lang="en-US" sz="1600" b="1" dirty="0">
                          <a:solidFill>
                            <a:schemeClr val="tx1"/>
                          </a:solidFill>
                          <a:latin typeface="Arial" panose="020B0604020202020204" pitchFamily="34" charset="0"/>
                          <a:cs typeface="Arial" panose="020B0604020202020204" pitchFamily="34" charset="0"/>
                        </a:rPr>
                        <a:t>LV ejection fraction (%)</a:t>
                      </a:r>
                    </a:p>
                  </a:txBody>
                  <a:tcPr anchor="ctr"/>
                </a:tc>
                <a:tc>
                  <a:txBody>
                    <a:bodyPr/>
                    <a:lstStyle/>
                    <a:p>
                      <a:pPr algn="ctr"/>
                      <a:r>
                        <a:rPr lang="en-US" sz="1600" b="1" dirty="0">
                          <a:solidFill>
                            <a:schemeClr val="tx1"/>
                          </a:solidFill>
                          <a:latin typeface="Arial" panose="020B0604020202020204" pitchFamily="34" charset="0"/>
                          <a:cs typeface="Arial" panose="020B0604020202020204" pitchFamily="34" charset="0"/>
                        </a:rPr>
                        <a:t>48.6 ± 10.3</a:t>
                      </a:r>
                    </a:p>
                  </a:txBody>
                  <a:tcPr anchor="ctr"/>
                </a:tc>
                <a:extLst>
                  <a:ext uri="{0D108BD9-81ED-4DB2-BD59-A6C34878D82A}">
                    <a16:rowId xmlns:a16="http://schemas.microsoft.com/office/drawing/2014/main" val="397632108"/>
                  </a:ext>
                </a:extLst>
              </a:tr>
              <a:tr h="422881">
                <a:tc>
                  <a:txBody>
                    <a:bodyPr/>
                    <a:lstStyle/>
                    <a:p>
                      <a:r>
                        <a:rPr lang="en-US" sz="1600" b="1" dirty="0">
                          <a:solidFill>
                            <a:schemeClr val="tx1"/>
                          </a:solidFill>
                          <a:latin typeface="Arial" panose="020B0604020202020204" pitchFamily="34" charset="0"/>
                          <a:cs typeface="Arial" panose="020B0604020202020204" pitchFamily="34" charset="0"/>
                        </a:rPr>
                        <a:t>Grade III or IV MR severity</a:t>
                      </a:r>
                    </a:p>
                  </a:txBody>
                  <a:tcPr anchor="ctr">
                    <a:solidFill>
                      <a:schemeClr val="bg1"/>
                    </a:solidFill>
                  </a:tcPr>
                </a:tc>
                <a:tc>
                  <a:txBody>
                    <a:bodyPr/>
                    <a:lstStyle/>
                    <a:p>
                      <a:pPr algn="ctr"/>
                      <a:r>
                        <a:rPr lang="en-US" sz="1600" b="1" dirty="0">
                          <a:solidFill>
                            <a:schemeClr val="tx1"/>
                          </a:solidFill>
                          <a:latin typeface="Arial" panose="020B0604020202020204" pitchFamily="34" charset="0"/>
                          <a:cs typeface="Arial" panose="020B0604020202020204" pitchFamily="34" charset="0"/>
                        </a:rPr>
                        <a:t>98.0</a:t>
                      </a:r>
                    </a:p>
                  </a:txBody>
                  <a:tcPr anchor="ctr">
                    <a:solidFill>
                      <a:schemeClr val="bg1"/>
                    </a:solidFill>
                  </a:tcPr>
                </a:tc>
                <a:extLst>
                  <a:ext uri="{0D108BD9-81ED-4DB2-BD59-A6C34878D82A}">
                    <a16:rowId xmlns:a16="http://schemas.microsoft.com/office/drawing/2014/main" val="2334319728"/>
                  </a:ext>
                </a:extLst>
              </a:tr>
              <a:tr h="422881">
                <a:tc>
                  <a:txBody>
                    <a:bodyPr/>
                    <a:lstStyle/>
                    <a:p>
                      <a:r>
                        <a:rPr lang="en-US" sz="1600" b="1" dirty="0">
                          <a:solidFill>
                            <a:schemeClr val="tx1"/>
                          </a:solidFill>
                          <a:latin typeface="Arial" panose="020B0604020202020204" pitchFamily="34" charset="0"/>
                          <a:cs typeface="Arial" panose="020B0604020202020204" pitchFamily="34" charset="0"/>
                        </a:rPr>
                        <a:t>Etiology of MR  </a:t>
                      </a:r>
                    </a:p>
                  </a:txBody>
                  <a:tcPr anchor="ctr"/>
                </a:tc>
                <a:tc>
                  <a:txBody>
                    <a:bodyPr/>
                    <a:lstStyle/>
                    <a:p>
                      <a:pPr algn="ctr"/>
                      <a:endParaRPr lang="en-US" sz="16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373694900"/>
                  </a:ext>
                </a:extLst>
              </a:tr>
              <a:tr h="422881">
                <a:tc>
                  <a:txBody>
                    <a:bodyPr/>
                    <a:lstStyle/>
                    <a:p>
                      <a:r>
                        <a:rPr lang="en-US" sz="1600" b="1" dirty="0">
                          <a:solidFill>
                            <a:schemeClr val="tx1"/>
                          </a:solidFill>
                          <a:latin typeface="Arial" panose="020B0604020202020204" pitchFamily="34" charset="0"/>
                          <a:cs typeface="Arial" panose="020B0604020202020204" pitchFamily="34" charset="0"/>
                        </a:rPr>
                        <a:t>     Primary</a:t>
                      </a:r>
                    </a:p>
                  </a:txBody>
                  <a:tcPr anchor="ctr">
                    <a:solidFill>
                      <a:schemeClr val="bg1"/>
                    </a:solidFill>
                  </a:tcPr>
                </a:tc>
                <a:tc>
                  <a:txBody>
                    <a:bodyPr/>
                    <a:lstStyle/>
                    <a:p>
                      <a:pPr algn="ctr"/>
                      <a:r>
                        <a:rPr lang="en-US" sz="1600" b="1" dirty="0">
                          <a:solidFill>
                            <a:schemeClr val="tx1"/>
                          </a:solidFill>
                          <a:latin typeface="Arial" panose="020B0604020202020204" pitchFamily="34" charset="0"/>
                          <a:cs typeface="Arial" panose="020B0604020202020204" pitchFamily="34" charset="0"/>
                        </a:rPr>
                        <a:t>29.6</a:t>
                      </a:r>
                    </a:p>
                  </a:txBody>
                  <a:tcPr anchor="ctr">
                    <a:solidFill>
                      <a:schemeClr val="bg1"/>
                    </a:solidFill>
                  </a:tcPr>
                </a:tc>
                <a:extLst>
                  <a:ext uri="{0D108BD9-81ED-4DB2-BD59-A6C34878D82A}">
                    <a16:rowId xmlns:a16="http://schemas.microsoft.com/office/drawing/2014/main" val="3227482419"/>
                  </a:ext>
                </a:extLst>
              </a:tr>
              <a:tr h="422881">
                <a:tc>
                  <a:txBody>
                    <a:bodyPr/>
                    <a:lstStyle/>
                    <a:p>
                      <a:r>
                        <a:rPr lang="en-US" sz="1600" b="1" dirty="0">
                          <a:solidFill>
                            <a:schemeClr val="tx1"/>
                          </a:solidFill>
                          <a:latin typeface="Arial" panose="020B0604020202020204" pitchFamily="34" charset="0"/>
                          <a:cs typeface="Arial" panose="020B0604020202020204" pitchFamily="34" charset="0"/>
                        </a:rPr>
                        <a:t>     Secondary</a:t>
                      </a:r>
                    </a:p>
                  </a:txBody>
                  <a:tcPr anchor="ctr"/>
                </a:tc>
                <a:tc>
                  <a:txBody>
                    <a:bodyPr/>
                    <a:lstStyle/>
                    <a:p>
                      <a:pPr algn="ctr"/>
                      <a:r>
                        <a:rPr lang="en-US" sz="1600" b="1" dirty="0">
                          <a:solidFill>
                            <a:schemeClr val="tx1"/>
                          </a:solidFill>
                          <a:latin typeface="Arial" panose="020B0604020202020204" pitchFamily="34" charset="0"/>
                          <a:cs typeface="Arial" panose="020B0604020202020204" pitchFamily="34" charset="0"/>
                        </a:rPr>
                        <a:t>69.4</a:t>
                      </a:r>
                    </a:p>
                  </a:txBody>
                  <a:tcPr anchor="ctr"/>
                </a:tc>
                <a:extLst>
                  <a:ext uri="{0D108BD9-81ED-4DB2-BD59-A6C34878D82A}">
                    <a16:rowId xmlns:a16="http://schemas.microsoft.com/office/drawing/2014/main" val="1747988465"/>
                  </a:ext>
                </a:extLst>
              </a:tr>
              <a:tr h="422881">
                <a:tc>
                  <a:txBody>
                    <a:bodyPr/>
                    <a:lstStyle/>
                    <a:p>
                      <a:r>
                        <a:rPr lang="en-US" sz="1600" b="1" dirty="0">
                          <a:solidFill>
                            <a:schemeClr val="tx1"/>
                          </a:solidFill>
                          <a:latin typeface="Arial" panose="020B0604020202020204" pitchFamily="34" charset="0"/>
                          <a:cs typeface="Arial" panose="020B0604020202020204" pitchFamily="34" charset="0"/>
                        </a:rPr>
                        <a:t>     Mixed</a:t>
                      </a:r>
                    </a:p>
                  </a:txBody>
                  <a:tcPr anchor="ctr">
                    <a:solidFill>
                      <a:schemeClr val="bg1"/>
                    </a:solidFill>
                  </a:tcPr>
                </a:tc>
                <a:tc>
                  <a:txBody>
                    <a:bodyPr/>
                    <a:lstStyle/>
                    <a:p>
                      <a:pPr algn="ctr"/>
                      <a:r>
                        <a:rPr lang="en-US" sz="1600" b="1" dirty="0">
                          <a:solidFill>
                            <a:schemeClr val="tx1"/>
                          </a:solidFill>
                          <a:latin typeface="Arial" panose="020B0604020202020204" pitchFamily="34" charset="0"/>
                          <a:cs typeface="Arial" panose="020B0604020202020204" pitchFamily="34" charset="0"/>
                        </a:rPr>
                        <a:t>1.0</a:t>
                      </a:r>
                    </a:p>
                  </a:txBody>
                  <a:tcPr anchor="ctr">
                    <a:solidFill>
                      <a:schemeClr val="bg1"/>
                    </a:solidFill>
                  </a:tcPr>
                </a:tc>
                <a:extLst>
                  <a:ext uri="{0D108BD9-81ED-4DB2-BD59-A6C34878D82A}">
                    <a16:rowId xmlns:a16="http://schemas.microsoft.com/office/drawing/2014/main" val="3269861232"/>
                  </a:ext>
                </a:extLst>
              </a:tr>
              <a:tr h="422881">
                <a:tc>
                  <a:txBody>
                    <a:bodyPr/>
                    <a:lstStyle/>
                    <a:p>
                      <a:r>
                        <a:rPr lang="en-US" sz="1600" b="1" dirty="0">
                          <a:solidFill>
                            <a:schemeClr val="tx1"/>
                          </a:solidFill>
                          <a:latin typeface="Arial" panose="020B0604020202020204" pitchFamily="34" charset="0"/>
                          <a:cs typeface="Arial" panose="020B0604020202020204" pitchFamily="34" charset="0"/>
                        </a:rPr>
                        <a:t>STS-PROM (%)</a:t>
                      </a:r>
                    </a:p>
                  </a:txBody>
                  <a:tcPr anchor="ctr"/>
                </a:tc>
                <a:tc>
                  <a:txBody>
                    <a:bodyPr/>
                    <a:lstStyle/>
                    <a:p>
                      <a:pPr algn="ctr"/>
                      <a:r>
                        <a:rPr lang="en-US" sz="1600" b="1" dirty="0">
                          <a:solidFill>
                            <a:schemeClr val="tx1"/>
                          </a:solidFill>
                          <a:latin typeface="Arial" panose="020B0604020202020204" pitchFamily="34" charset="0"/>
                          <a:cs typeface="Arial" panose="020B0604020202020204" pitchFamily="34" charset="0"/>
                        </a:rPr>
                        <a:t>6.5 ± 4.0</a:t>
                      </a:r>
                    </a:p>
                  </a:txBody>
                  <a:tcPr anchor="ctr"/>
                </a:tc>
                <a:extLst>
                  <a:ext uri="{0D108BD9-81ED-4DB2-BD59-A6C34878D82A}">
                    <a16:rowId xmlns:a16="http://schemas.microsoft.com/office/drawing/2014/main" val="1703000166"/>
                  </a:ext>
                </a:extLst>
              </a:tr>
            </a:tbl>
          </a:graphicData>
        </a:graphic>
      </p:graphicFrame>
      <p:sp>
        <p:nvSpPr>
          <p:cNvPr id="10" name="Rectangle 9">
            <a:extLst>
              <a:ext uri="{FF2B5EF4-FFF2-40B4-BE49-F238E27FC236}">
                <a16:creationId xmlns:a16="http://schemas.microsoft.com/office/drawing/2014/main" id="{6CEAEB11-4F14-B71F-446A-44E2BA5DEA66}"/>
              </a:ext>
            </a:extLst>
          </p:cNvPr>
          <p:cNvSpPr/>
          <p:nvPr/>
        </p:nvSpPr>
        <p:spPr bwMode="auto">
          <a:xfrm>
            <a:off x="180752" y="1463735"/>
            <a:ext cx="4816549" cy="832893"/>
          </a:xfrm>
          <a:prstGeom prst="rect">
            <a:avLst/>
          </a:prstGeom>
          <a:noFill/>
          <a:ln w="285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sz="4000" b="1" i="0" u="none" strike="noStrike" kern="1200" cap="none" spc="0" normalizeH="0" baseline="0" noProof="0">
              <a:ln>
                <a:solidFill>
                  <a:srgbClr val="C00000"/>
                </a:solidFill>
              </a:ln>
              <a:solidFill>
                <a:srgbClr val="FFFFFF"/>
              </a:solidFill>
              <a:effectLst/>
              <a:uLnTx/>
              <a:uFillTx/>
              <a:latin typeface="Times New Roman" pitchFamily="18" charset="0"/>
              <a:ea typeface="+mn-ea"/>
              <a:cs typeface="+mn-cs"/>
            </a:endParaRPr>
          </a:p>
        </p:txBody>
      </p:sp>
      <p:sp>
        <p:nvSpPr>
          <p:cNvPr id="11" name="Rectangle 10">
            <a:extLst>
              <a:ext uri="{FF2B5EF4-FFF2-40B4-BE49-F238E27FC236}">
                <a16:creationId xmlns:a16="http://schemas.microsoft.com/office/drawing/2014/main" id="{4DB4FF7B-6F70-5289-C57C-0ED1A4A2BAC3}"/>
              </a:ext>
            </a:extLst>
          </p:cNvPr>
          <p:cNvSpPr/>
          <p:nvPr/>
        </p:nvSpPr>
        <p:spPr bwMode="auto">
          <a:xfrm>
            <a:off x="180752" y="3200395"/>
            <a:ext cx="4816548" cy="435935"/>
          </a:xfrm>
          <a:prstGeom prst="rect">
            <a:avLst/>
          </a:prstGeom>
          <a:noFill/>
          <a:ln w="285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sz="40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12" name="Rectangle 11">
            <a:extLst>
              <a:ext uri="{FF2B5EF4-FFF2-40B4-BE49-F238E27FC236}">
                <a16:creationId xmlns:a16="http://schemas.microsoft.com/office/drawing/2014/main" id="{A8226233-8C1E-2E10-84FE-D112D39FEFA3}"/>
              </a:ext>
            </a:extLst>
          </p:cNvPr>
          <p:cNvSpPr/>
          <p:nvPr/>
        </p:nvSpPr>
        <p:spPr bwMode="auto">
          <a:xfrm>
            <a:off x="180752" y="5715652"/>
            <a:ext cx="4816548" cy="435935"/>
          </a:xfrm>
          <a:prstGeom prst="rect">
            <a:avLst/>
          </a:prstGeom>
          <a:noFill/>
          <a:ln w="285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sz="40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13" name="Rectangle 12">
            <a:extLst>
              <a:ext uri="{FF2B5EF4-FFF2-40B4-BE49-F238E27FC236}">
                <a16:creationId xmlns:a16="http://schemas.microsoft.com/office/drawing/2014/main" id="{63E27DCF-00B1-226A-52A4-8468DFE2BD10}"/>
              </a:ext>
            </a:extLst>
          </p:cNvPr>
          <p:cNvSpPr/>
          <p:nvPr/>
        </p:nvSpPr>
        <p:spPr bwMode="auto">
          <a:xfrm>
            <a:off x="5287935" y="4051001"/>
            <a:ext cx="4816548" cy="2115977"/>
          </a:xfrm>
          <a:prstGeom prst="rect">
            <a:avLst/>
          </a:prstGeom>
          <a:noFill/>
          <a:ln w="285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sz="40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14" name="Rectangle 13">
            <a:extLst>
              <a:ext uri="{FF2B5EF4-FFF2-40B4-BE49-F238E27FC236}">
                <a16:creationId xmlns:a16="http://schemas.microsoft.com/office/drawing/2014/main" id="{AB0FFF3A-458C-17D3-6C96-81CFE5106ECF}"/>
              </a:ext>
            </a:extLst>
          </p:cNvPr>
          <p:cNvSpPr/>
          <p:nvPr/>
        </p:nvSpPr>
        <p:spPr bwMode="auto">
          <a:xfrm>
            <a:off x="5287935" y="3232293"/>
            <a:ext cx="4816548" cy="435935"/>
          </a:xfrm>
          <a:prstGeom prst="rect">
            <a:avLst/>
          </a:prstGeom>
          <a:noFill/>
          <a:ln w="285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sz="40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7439638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42385" y="0"/>
            <a:ext cx="444615" cy="448236"/>
          </a:xfrm>
          <a:prstGeom prst="rect">
            <a:avLst/>
          </a:prstGeom>
        </p:spPr>
      </p:pic>
      <p:sp>
        <p:nvSpPr>
          <p:cNvPr id="2" name="TextBox 1">
            <a:extLst>
              <a:ext uri="{FF2B5EF4-FFF2-40B4-BE49-F238E27FC236}">
                <a16:creationId xmlns:a16="http://schemas.microsoft.com/office/drawing/2014/main" id="{55F8C379-1EE2-2E59-A597-136FA9195A78}"/>
              </a:ext>
            </a:extLst>
          </p:cNvPr>
          <p:cNvSpPr txBox="1"/>
          <p:nvPr/>
        </p:nvSpPr>
        <p:spPr>
          <a:xfrm>
            <a:off x="0" y="58496"/>
            <a:ext cx="10287000"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SUMMIT </a:t>
            </a:r>
            <a:r>
              <a:rPr kumimoji="0" lang="en-US" sz="3200" b="1"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Tendyne</a:t>
            </a:r>
            <a:r>
              <a:rPr kumimoji="0" lang="en-US" sz="3200" b="1" i="0" u="none" strike="noStrike" kern="1200" cap="none" spc="0" normalizeH="0" baseline="30000" noProof="0" dirty="0">
                <a:ln>
                  <a:noFill/>
                </a:ln>
                <a:solidFill>
                  <a:srgbClr val="FFFF00"/>
                </a:solidFill>
                <a:effectLst/>
                <a:uLnTx/>
                <a:uFillTx/>
                <a:latin typeface="Arial" panose="020B0604020202020204" pitchFamily="34" charset="0"/>
                <a:ea typeface="+mn-ea"/>
                <a:cs typeface="Arial" panose="020B0604020202020204" pitchFamily="34" charset="0"/>
              </a:rPr>
              <a:t>™</a:t>
            </a:r>
            <a:r>
              <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Trial: Procedural Outcomes (N=100)</a:t>
            </a:r>
          </a:p>
        </p:txBody>
      </p:sp>
      <p:sp>
        <p:nvSpPr>
          <p:cNvPr id="4" name="TextBox 3">
            <a:extLst>
              <a:ext uri="{FF2B5EF4-FFF2-40B4-BE49-F238E27FC236}">
                <a16:creationId xmlns:a16="http://schemas.microsoft.com/office/drawing/2014/main" id="{5A55836C-7B39-C332-05D0-E057CDB0FC2E}"/>
              </a:ext>
            </a:extLst>
          </p:cNvPr>
          <p:cNvSpPr txBox="1"/>
          <p:nvPr/>
        </p:nvSpPr>
        <p:spPr>
          <a:xfrm>
            <a:off x="7809875" y="6479588"/>
            <a:ext cx="247712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Rogers J, TCT 2023</a:t>
            </a:r>
          </a:p>
        </p:txBody>
      </p:sp>
      <p:graphicFrame>
        <p:nvGraphicFramePr>
          <p:cNvPr id="7" name="Table 6">
            <a:extLst>
              <a:ext uri="{FF2B5EF4-FFF2-40B4-BE49-F238E27FC236}">
                <a16:creationId xmlns:a16="http://schemas.microsoft.com/office/drawing/2014/main" id="{43491622-18C2-DFF7-3462-559F971E7C51}"/>
              </a:ext>
            </a:extLst>
          </p:cNvPr>
          <p:cNvGraphicFramePr>
            <a:graphicFrameLocks noGrp="1"/>
          </p:cNvGraphicFramePr>
          <p:nvPr/>
        </p:nvGraphicFramePr>
        <p:xfrm>
          <a:off x="606056" y="1323455"/>
          <a:ext cx="9112101" cy="4506727"/>
        </p:xfrm>
        <a:graphic>
          <a:graphicData uri="http://schemas.openxmlformats.org/drawingml/2006/table">
            <a:tbl>
              <a:tblPr firstRow="1" bandRow="1">
                <a:tableStyleId>{7DF18680-E054-41AD-8BC1-D1AEF772440D}</a:tableStyleId>
              </a:tblPr>
              <a:tblGrid>
                <a:gridCol w="6738532">
                  <a:extLst>
                    <a:ext uri="{9D8B030D-6E8A-4147-A177-3AD203B41FA5}">
                      <a16:colId xmlns:a16="http://schemas.microsoft.com/office/drawing/2014/main" val="669808902"/>
                    </a:ext>
                  </a:extLst>
                </a:gridCol>
                <a:gridCol w="2373569">
                  <a:extLst>
                    <a:ext uri="{9D8B030D-6E8A-4147-A177-3AD203B41FA5}">
                      <a16:colId xmlns:a16="http://schemas.microsoft.com/office/drawing/2014/main" val="3795392329"/>
                    </a:ext>
                  </a:extLst>
                </a:gridCol>
              </a:tblGrid>
              <a:tr h="851269">
                <a:tc>
                  <a:txBody>
                    <a:bodyPr/>
                    <a:lstStyle/>
                    <a:p>
                      <a:r>
                        <a:rPr lang="en-US" sz="2000" dirty="0">
                          <a:solidFill>
                            <a:schemeClr val="tx1"/>
                          </a:solidFill>
                          <a:latin typeface="Arial" panose="020B0604020202020204" pitchFamily="34" charset="0"/>
                          <a:cs typeface="Arial" panose="020B0604020202020204" pitchFamily="34" charset="0"/>
                        </a:rPr>
                        <a:t>Procedural Outcomes (n=100)</a:t>
                      </a:r>
                    </a:p>
                  </a:txBody>
                  <a:tcPr anchor="ctr">
                    <a:solidFill>
                      <a:schemeClr val="accent5">
                        <a:lumMod val="75000"/>
                      </a:schemeClr>
                    </a:solidFill>
                  </a:tcPr>
                </a:tc>
                <a:tc>
                  <a:txBody>
                    <a:bodyPr/>
                    <a:lstStyle/>
                    <a:p>
                      <a:pPr algn="ctr"/>
                      <a:r>
                        <a:rPr lang="en-US" sz="2000" dirty="0">
                          <a:solidFill>
                            <a:schemeClr val="tx1"/>
                          </a:solidFill>
                          <a:latin typeface="Arial" panose="020B0604020202020204" pitchFamily="34" charset="0"/>
                          <a:cs typeface="Arial" panose="020B0604020202020204" pitchFamily="34" charset="0"/>
                        </a:rPr>
                        <a:t> (%)</a:t>
                      </a:r>
                    </a:p>
                  </a:txBody>
                  <a:tcPr anchor="ctr">
                    <a:solidFill>
                      <a:schemeClr val="accent5">
                        <a:lumMod val="75000"/>
                      </a:schemeClr>
                    </a:solidFill>
                  </a:tcPr>
                </a:tc>
                <a:extLst>
                  <a:ext uri="{0D108BD9-81ED-4DB2-BD59-A6C34878D82A}">
                    <a16:rowId xmlns:a16="http://schemas.microsoft.com/office/drawing/2014/main" val="1019218808"/>
                  </a:ext>
                </a:extLst>
              </a:tr>
              <a:tr h="609243">
                <a:tc>
                  <a:txBody>
                    <a:bodyPr/>
                    <a:lstStyle/>
                    <a:p>
                      <a:r>
                        <a:rPr lang="en-US" sz="2000" b="1" dirty="0">
                          <a:solidFill>
                            <a:schemeClr val="tx1"/>
                          </a:solidFill>
                          <a:latin typeface="Arial" panose="020B0604020202020204" pitchFamily="34" charset="0"/>
                          <a:cs typeface="Arial" panose="020B0604020202020204" pitchFamily="34" charset="0"/>
                        </a:rPr>
                        <a:t>Procedural Survival</a:t>
                      </a:r>
                    </a:p>
                  </a:txBody>
                  <a:tcPr anchor="ctr"/>
                </a:tc>
                <a:tc>
                  <a:txBody>
                    <a:bodyPr/>
                    <a:lstStyle/>
                    <a:p>
                      <a:pPr algn="ctr"/>
                      <a:r>
                        <a:rPr lang="en-US" sz="2000" b="1" dirty="0">
                          <a:solidFill>
                            <a:schemeClr val="tx1"/>
                          </a:solidFill>
                          <a:latin typeface="Arial" panose="020B0604020202020204" pitchFamily="34" charset="0"/>
                          <a:cs typeface="Arial" panose="020B0604020202020204" pitchFamily="34" charset="0"/>
                        </a:rPr>
                        <a:t>100.0</a:t>
                      </a:r>
                    </a:p>
                  </a:txBody>
                  <a:tcPr anchor="ctr"/>
                </a:tc>
                <a:extLst>
                  <a:ext uri="{0D108BD9-81ED-4DB2-BD59-A6C34878D82A}">
                    <a16:rowId xmlns:a16="http://schemas.microsoft.com/office/drawing/2014/main" val="1513128551"/>
                  </a:ext>
                </a:extLst>
              </a:tr>
              <a:tr h="609243">
                <a:tc>
                  <a:txBody>
                    <a:bodyPr/>
                    <a:lstStyle/>
                    <a:p>
                      <a:r>
                        <a:rPr lang="en-US" sz="2000" b="1" dirty="0">
                          <a:solidFill>
                            <a:schemeClr val="tx1"/>
                          </a:solidFill>
                          <a:latin typeface="Arial" panose="020B0604020202020204" pitchFamily="34" charset="0"/>
                          <a:cs typeface="Arial" panose="020B0604020202020204" pitchFamily="34" charset="0"/>
                        </a:rPr>
                        <a:t>Technical success*</a:t>
                      </a:r>
                    </a:p>
                  </a:txBody>
                  <a:tcPr anchor="ctr">
                    <a:solidFill>
                      <a:schemeClr val="bg1"/>
                    </a:solidFill>
                  </a:tcPr>
                </a:tc>
                <a:tc>
                  <a:txBody>
                    <a:bodyPr/>
                    <a:lstStyle/>
                    <a:p>
                      <a:pPr algn="ctr"/>
                      <a:r>
                        <a:rPr lang="en-US" sz="2000" b="1" dirty="0">
                          <a:solidFill>
                            <a:schemeClr val="tx1"/>
                          </a:solidFill>
                          <a:latin typeface="Arial" panose="020B0604020202020204" pitchFamily="34" charset="0"/>
                          <a:cs typeface="Arial" panose="020B0604020202020204" pitchFamily="34" charset="0"/>
                        </a:rPr>
                        <a:t>94.0</a:t>
                      </a:r>
                    </a:p>
                  </a:txBody>
                  <a:tcPr anchor="ctr">
                    <a:solidFill>
                      <a:schemeClr val="bg1"/>
                    </a:solidFill>
                  </a:tcPr>
                </a:tc>
                <a:extLst>
                  <a:ext uri="{0D108BD9-81ED-4DB2-BD59-A6C34878D82A}">
                    <a16:rowId xmlns:a16="http://schemas.microsoft.com/office/drawing/2014/main" val="1600984665"/>
                  </a:ext>
                </a:extLst>
              </a:tr>
              <a:tr h="609243">
                <a:tc>
                  <a:txBody>
                    <a:bodyPr/>
                    <a:lstStyle/>
                    <a:p>
                      <a:r>
                        <a:rPr lang="en-US" sz="2000" b="1" dirty="0">
                          <a:solidFill>
                            <a:schemeClr val="tx1"/>
                          </a:solidFill>
                          <a:latin typeface="Arial" panose="020B0604020202020204" pitchFamily="34" charset="0"/>
                          <a:cs typeface="Arial" panose="020B0604020202020204" pitchFamily="34" charset="0"/>
                        </a:rPr>
                        <a:t>   Valve implanted</a:t>
                      </a:r>
                      <a:r>
                        <a:rPr lang="en-US" sz="2000" b="1" baseline="30000" dirty="0">
                          <a:solidFill>
                            <a:schemeClr val="tx1"/>
                          </a:solidFill>
                          <a:latin typeface="Arial" panose="020B0604020202020204" pitchFamily="34" charset="0"/>
                          <a:cs typeface="Arial" panose="020B0604020202020204" pitchFamily="34" charset="0"/>
                        </a:rPr>
                        <a:t>†</a:t>
                      </a:r>
                    </a:p>
                  </a:txBody>
                  <a:tcPr anchor="ctr"/>
                </a:tc>
                <a:tc>
                  <a:txBody>
                    <a:bodyPr/>
                    <a:lstStyle/>
                    <a:p>
                      <a:pPr algn="ctr"/>
                      <a:r>
                        <a:rPr lang="en-US" sz="2000" b="1" dirty="0">
                          <a:solidFill>
                            <a:schemeClr val="tx1"/>
                          </a:solidFill>
                          <a:latin typeface="Arial" panose="020B0604020202020204" pitchFamily="34" charset="0"/>
                          <a:cs typeface="Arial" panose="020B0604020202020204" pitchFamily="34" charset="0"/>
                        </a:rPr>
                        <a:t>97.0</a:t>
                      </a:r>
                    </a:p>
                  </a:txBody>
                  <a:tcPr anchor="ctr"/>
                </a:tc>
                <a:extLst>
                  <a:ext uri="{0D108BD9-81ED-4DB2-BD59-A6C34878D82A}">
                    <a16:rowId xmlns:a16="http://schemas.microsoft.com/office/drawing/2014/main" val="1885947547"/>
                  </a:ext>
                </a:extLst>
              </a:tr>
              <a:tr h="609243">
                <a:tc>
                  <a:txBody>
                    <a:bodyPr/>
                    <a:lstStyle/>
                    <a:p>
                      <a:r>
                        <a:rPr lang="en-US" sz="2000" b="1" dirty="0">
                          <a:solidFill>
                            <a:schemeClr val="tx1"/>
                          </a:solidFill>
                          <a:latin typeface="Arial" panose="020B0604020202020204" pitchFamily="34" charset="0"/>
                          <a:cs typeface="Arial" panose="020B0604020202020204" pitchFamily="34" charset="0"/>
                        </a:rPr>
                        <a:t>   Emergency surgery/intervention</a:t>
                      </a:r>
                    </a:p>
                  </a:txBody>
                  <a:tcPr anchor="ctr">
                    <a:solidFill>
                      <a:schemeClr val="bg1"/>
                    </a:solidFill>
                  </a:tcPr>
                </a:tc>
                <a:tc>
                  <a:txBody>
                    <a:bodyPr/>
                    <a:lstStyle/>
                    <a:p>
                      <a:pPr algn="ctr"/>
                      <a:r>
                        <a:rPr lang="en-US" sz="2000" b="1" dirty="0">
                          <a:solidFill>
                            <a:schemeClr val="tx1"/>
                          </a:solidFill>
                          <a:latin typeface="Arial" panose="020B0604020202020204" pitchFamily="34" charset="0"/>
                          <a:cs typeface="Arial" panose="020B0604020202020204" pitchFamily="34" charset="0"/>
                        </a:rPr>
                        <a:t>3.0</a:t>
                      </a:r>
                    </a:p>
                  </a:txBody>
                  <a:tcPr anchor="ctr">
                    <a:solidFill>
                      <a:schemeClr val="bg1"/>
                    </a:solidFill>
                  </a:tcPr>
                </a:tc>
                <a:extLst>
                  <a:ext uri="{0D108BD9-81ED-4DB2-BD59-A6C34878D82A}">
                    <a16:rowId xmlns:a16="http://schemas.microsoft.com/office/drawing/2014/main" val="2664739779"/>
                  </a:ext>
                </a:extLst>
              </a:tr>
              <a:tr h="609243">
                <a:tc>
                  <a:txBody>
                    <a:bodyPr/>
                    <a:lstStyle/>
                    <a:p>
                      <a:r>
                        <a:rPr lang="en-US" sz="2000" b="1" dirty="0">
                          <a:solidFill>
                            <a:schemeClr val="tx1"/>
                          </a:solidFill>
                          <a:latin typeface="Arial" panose="020B0604020202020204" pitchFamily="34" charset="0"/>
                          <a:cs typeface="Arial" panose="020B0604020202020204" pitchFamily="34" charset="0"/>
                        </a:rPr>
                        <a:t>   CPB</a:t>
                      </a:r>
                    </a:p>
                  </a:txBody>
                  <a:tcPr anchor="ctr"/>
                </a:tc>
                <a:tc>
                  <a:txBody>
                    <a:bodyPr/>
                    <a:lstStyle/>
                    <a:p>
                      <a:pPr algn="ctr"/>
                      <a:r>
                        <a:rPr lang="en-US" sz="2000" b="1" dirty="0">
                          <a:solidFill>
                            <a:schemeClr val="tx1"/>
                          </a:solidFill>
                          <a:latin typeface="Arial" panose="020B0604020202020204" pitchFamily="34" charset="0"/>
                          <a:cs typeface="Arial" panose="020B0604020202020204" pitchFamily="34" charset="0"/>
                        </a:rPr>
                        <a:t>3.0</a:t>
                      </a:r>
                    </a:p>
                  </a:txBody>
                  <a:tcPr anchor="ctr"/>
                </a:tc>
                <a:extLst>
                  <a:ext uri="{0D108BD9-81ED-4DB2-BD59-A6C34878D82A}">
                    <a16:rowId xmlns:a16="http://schemas.microsoft.com/office/drawing/2014/main" val="397632108"/>
                  </a:ext>
                </a:extLst>
              </a:tr>
              <a:tr h="609243">
                <a:tc>
                  <a:txBody>
                    <a:bodyPr/>
                    <a:lstStyle/>
                    <a:p>
                      <a:r>
                        <a:rPr lang="en-US" sz="2000" b="1" dirty="0">
                          <a:solidFill>
                            <a:schemeClr val="tx1"/>
                          </a:solidFill>
                          <a:latin typeface="Arial" panose="020B0604020202020204" pitchFamily="34" charset="0"/>
                          <a:cs typeface="Arial" panose="020B0604020202020204" pitchFamily="34" charset="0"/>
                        </a:rPr>
                        <a:t>   Procedural stroke</a:t>
                      </a:r>
                    </a:p>
                  </a:txBody>
                  <a:tcPr anchor="ctr">
                    <a:solidFill>
                      <a:schemeClr val="bg1"/>
                    </a:solidFill>
                  </a:tcPr>
                </a:tc>
                <a:tc>
                  <a:txBody>
                    <a:bodyPr/>
                    <a:lstStyle/>
                    <a:p>
                      <a:pPr algn="ctr"/>
                      <a:r>
                        <a:rPr lang="en-US" sz="2000" b="1" dirty="0">
                          <a:solidFill>
                            <a:schemeClr val="tx1"/>
                          </a:solidFill>
                          <a:latin typeface="Arial" panose="020B0604020202020204" pitchFamily="34" charset="0"/>
                          <a:cs typeface="Arial" panose="020B0604020202020204" pitchFamily="34" charset="0"/>
                        </a:rPr>
                        <a:t>1.0</a:t>
                      </a:r>
                    </a:p>
                  </a:txBody>
                  <a:tcPr anchor="ctr">
                    <a:solidFill>
                      <a:schemeClr val="bg1"/>
                    </a:solidFill>
                  </a:tcPr>
                </a:tc>
                <a:extLst>
                  <a:ext uri="{0D108BD9-81ED-4DB2-BD59-A6C34878D82A}">
                    <a16:rowId xmlns:a16="http://schemas.microsoft.com/office/drawing/2014/main" val="2334319728"/>
                  </a:ext>
                </a:extLst>
              </a:tr>
            </a:tbl>
          </a:graphicData>
        </a:graphic>
      </p:graphicFrame>
      <p:sp>
        <p:nvSpPr>
          <p:cNvPr id="5" name="TextBox 4">
            <a:extLst>
              <a:ext uri="{FF2B5EF4-FFF2-40B4-BE49-F238E27FC236}">
                <a16:creationId xmlns:a16="http://schemas.microsoft.com/office/drawing/2014/main" id="{1F0154B6-43C7-43A9-C181-A8CDDAFD691A}"/>
              </a:ext>
            </a:extLst>
          </p:cNvPr>
          <p:cNvSpPr txBox="1"/>
          <p:nvPr/>
        </p:nvSpPr>
        <p:spPr>
          <a:xfrm>
            <a:off x="606056" y="5830183"/>
            <a:ext cx="911210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*MVARC definition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30000" noProof="0" dirty="0">
                <a:ln>
                  <a:noFill/>
                </a:ln>
                <a:solidFill>
                  <a:srgbClr val="FFFFFF"/>
                </a:solidFill>
                <a:effectLst/>
                <a:uLnTx/>
                <a:uFillTx/>
                <a:latin typeface="Arial" panose="020B0604020202020204" pitchFamily="34" charset="0"/>
                <a:ea typeface="+mn-ea"/>
                <a:cs typeface="Arial" panose="020B0604020202020204" pitchFamily="34" charset="0"/>
              </a:rPr>
              <a:t>†</a:t>
            </a:r>
            <a:r>
              <a:rPr kumimoji="0" lang="en-US" sz="12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Two valves retrieved, no secondary valve implanted; one procedure aborted prior to implant</a:t>
            </a:r>
            <a:endParaRPr kumimoji="0" lang="en-US" sz="1200" b="1" i="1" u="none" strike="noStrike" kern="1200" cap="none" spc="0" normalizeH="0" baseline="3000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448439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42385" y="0"/>
            <a:ext cx="444615" cy="448236"/>
          </a:xfrm>
          <a:prstGeom prst="rect">
            <a:avLst/>
          </a:prstGeom>
        </p:spPr>
      </p:pic>
      <p:sp>
        <p:nvSpPr>
          <p:cNvPr id="2" name="TextBox 1">
            <a:extLst>
              <a:ext uri="{FF2B5EF4-FFF2-40B4-BE49-F238E27FC236}">
                <a16:creationId xmlns:a16="http://schemas.microsoft.com/office/drawing/2014/main" id="{55F8C379-1EE2-2E59-A597-136FA9195A78}"/>
              </a:ext>
            </a:extLst>
          </p:cNvPr>
          <p:cNvSpPr txBox="1"/>
          <p:nvPr/>
        </p:nvSpPr>
        <p:spPr>
          <a:xfrm>
            <a:off x="0" y="9098"/>
            <a:ext cx="10287000"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SUMMIT </a:t>
            </a:r>
            <a:r>
              <a:rPr kumimoji="0" lang="en-US" sz="3200" b="1"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Tendyne</a:t>
            </a:r>
            <a:r>
              <a:rPr kumimoji="0" lang="en-US" sz="3200" b="1" i="0" u="none" strike="noStrike" kern="1200" cap="none" spc="0" normalizeH="0" baseline="30000" noProof="0" dirty="0">
                <a:ln>
                  <a:noFill/>
                </a:ln>
                <a:solidFill>
                  <a:srgbClr val="FFFF00"/>
                </a:solidFill>
                <a:effectLst/>
                <a:uLnTx/>
                <a:uFillTx/>
                <a:latin typeface="Arial" panose="020B0604020202020204" pitchFamily="34" charset="0"/>
                <a:ea typeface="+mn-ea"/>
                <a:cs typeface="Arial" panose="020B0604020202020204" pitchFamily="34" charset="0"/>
              </a:rPr>
              <a:t>™</a:t>
            </a:r>
            <a:r>
              <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Trial: Adverse Events</a:t>
            </a:r>
          </a:p>
        </p:txBody>
      </p:sp>
      <p:sp>
        <p:nvSpPr>
          <p:cNvPr id="4" name="TextBox 3">
            <a:extLst>
              <a:ext uri="{FF2B5EF4-FFF2-40B4-BE49-F238E27FC236}">
                <a16:creationId xmlns:a16="http://schemas.microsoft.com/office/drawing/2014/main" id="{5A55836C-7B39-C332-05D0-E057CDB0FC2E}"/>
              </a:ext>
            </a:extLst>
          </p:cNvPr>
          <p:cNvSpPr txBox="1"/>
          <p:nvPr/>
        </p:nvSpPr>
        <p:spPr>
          <a:xfrm>
            <a:off x="7809875" y="6479588"/>
            <a:ext cx="247712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Rogers J, TCT 2023</a:t>
            </a:r>
          </a:p>
        </p:txBody>
      </p:sp>
      <p:graphicFrame>
        <p:nvGraphicFramePr>
          <p:cNvPr id="9" name="Chart 8">
            <a:extLst>
              <a:ext uri="{FF2B5EF4-FFF2-40B4-BE49-F238E27FC236}">
                <a16:creationId xmlns:a16="http://schemas.microsoft.com/office/drawing/2014/main" id="{CB0689FA-2A93-E22A-940E-3D62176256EE}"/>
              </a:ext>
            </a:extLst>
          </p:cNvPr>
          <p:cNvGraphicFramePr/>
          <p:nvPr/>
        </p:nvGraphicFramePr>
        <p:xfrm>
          <a:off x="369481" y="1063256"/>
          <a:ext cx="9548037" cy="5002618"/>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346DFF36-FF8F-9D08-BF3D-6ECFB35E9D85}"/>
              </a:ext>
            </a:extLst>
          </p:cNvPr>
          <p:cNvSpPr txBox="1"/>
          <p:nvPr/>
        </p:nvSpPr>
        <p:spPr>
          <a:xfrm>
            <a:off x="63788" y="3365202"/>
            <a:ext cx="382772"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5759738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42385" y="0"/>
            <a:ext cx="444615" cy="448236"/>
          </a:xfrm>
          <a:prstGeom prst="rect">
            <a:avLst/>
          </a:prstGeom>
        </p:spPr>
      </p:pic>
      <p:sp>
        <p:nvSpPr>
          <p:cNvPr id="2" name="TextBox 1">
            <a:extLst>
              <a:ext uri="{FF2B5EF4-FFF2-40B4-BE49-F238E27FC236}">
                <a16:creationId xmlns:a16="http://schemas.microsoft.com/office/drawing/2014/main" id="{1896200A-A72D-4479-4084-C247E94E9E82}"/>
              </a:ext>
            </a:extLst>
          </p:cNvPr>
          <p:cNvSpPr txBox="1"/>
          <p:nvPr/>
        </p:nvSpPr>
        <p:spPr>
          <a:xfrm>
            <a:off x="0" y="51630"/>
            <a:ext cx="10287000"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SUMMIT </a:t>
            </a:r>
            <a:r>
              <a:rPr kumimoji="0" lang="en-US" sz="3200" b="1"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Tendyne</a:t>
            </a:r>
            <a:r>
              <a:rPr kumimoji="0" lang="en-US" sz="3200" b="1" i="0" u="none" strike="noStrike" kern="1200" cap="none" spc="0" normalizeH="0" baseline="30000" noProof="0" dirty="0">
                <a:ln>
                  <a:noFill/>
                </a:ln>
                <a:solidFill>
                  <a:srgbClr val="FFFF00"/>
                </a:solidFill>
                <a:effectLst/>
                <a:uLnTx/>
                <a:uFillTx/>
                <a:latin typeface="Arial" panose="020B0604020202020204" pitchFamily="34" charset="0"/>
                <a:ea typeface="+mn-ea"/>
                <a:cs typeface="Arial" panose="020B0604020202020204" pitchFamily="34" charset="0"/>
              </a:rPr>
              <a:t>™</a:t>
            </a:r>
            <a:r>
              <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Trial: 1-Year Survival</a:t>
            </a:r>
          </a:p>
        </p:txBody>
      </p:sp>
      <p:sp>
        <p:nvSpPr>
          <p:cNvPr id="4" name="TextBox 3">
            <a:extLst>
              <a:ext uri="{FF2B5EF4-FFF2-40B4-BE49-F238E27FC236}">
                <a16:creationId xmlns:a16="http://schemas.microsoft.com/office/drawing/2014/main" id="{434F173D-F538-F0CC-11C6-A77FEAA96C7A}"/>
              </a:ext>
            </a:extLst>
          </p:cNvPr>
          <p:cNvSpPr txBox="1"/>
          <p:nvPr/>
        </p:nvSpPr>
        <p:spPr>
          <a:xfrm>
            <a:off x="7809875" y="6479588"/>
            <a:ext cx="247712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Rogers J, TCT 2023</a:t>
            </a:r>
          </a:p>
        </p:txBody>
      </p:sp>
      <p:graphicFrame>
        <p:nvGraphicFramePr>
          <p:cNvPr id="8" name="object 6">
            <a:extLst>
              <a:ext uri="{FF2B5EF4-FFF2-40B4-BE49-F238E27FC236}">
                <a16:creationId xmlns:a16="http://schemas.microsoft.com/office/drawing/2014/main" id="{0EEFF5CC-E4CE-15F4-2E39-9C7443F57507}"/>
              </a:ext>
            </a:extLst>
          </p:cNvPr>
          <p:cNvGraphicFramePr>
            <a:graphicFrameLocks noGrp="1"/>
          </p:cNvGraphicFramePr>
          <p:nvPr/>
        </p:nvGraphicFramePr>
        <p:xfrm>
          <a:off x="287079" y="4879707"/>
          <a:ext cx="8771001" cy="1406573"/>
        </p:xfrm>
        <a:graphic>
          <a:graphicData uri="http://schemas.openxmlformats.org/drawingml/2006/table">
            <a:tbl>
              <a:tblPr firstRow="1" bandRow="1">
                <a:tableStyleId>{FABFCF23-3B69-468F-B69F-88F6DE6A72F2}</a:tableStyleId>
              </a:tblPr>
              <a:tblGrid>
                <a:gridCol w="1690577">
                  <a:extLst>
                    <a:ext uri="{9D8B030D-6E8A-4147-A177-3AD203B41FA5}">
                      <a16:colId xmlns:a16="http://schemas.microsoft.com/office/drawing/2014/main" val="20000"/>
                    </a:ext>
                  </a:extLst>
                </a:gridCol>
                <a:gridCol w="1201479">
                  <a:extLst>
                    <a:ext uri="{9D8B030D-6E8A-4147-A177-3AD203B41FA5}">
                      <a16:colId xmlns:a16="http://schemas.microsoft.com/office/drawing/2014/main" val="20001"/>
                    </a:ext>
                  </a:extLst>
                </a:gridCol>
                <a:gridCol w="1701209">
                  <a:extLst>
                    <a:ext uri="{9D8B030D-6E8A-4147-A177-3AD203B41FA5}">
                      <a16:colId xmlns:a16="http://schemas.microsoft.com/office/drawing/2014/main" val="20002"/>
                    </a:ext>
                  </a:extLst>
                </a:gridCol>
                <a:gridCol w="2083982">
                  <a:extLst>
                    <a:ext uri="{9D8B030D-6E8A-4147-A177-3AD203B41FA5}">
                      <a16:colId xmlns:a16="http://schemas.microsoft.com/office/drawing/2014/main" val="20003"/>
                    </a:ext>
                  </a:extLst>
                </a:gridCol>
                <a:gridCol w="2093754">
                  <a:extLst>
                    <a:ext uri="{9D8B030D-6E8A-4147-A177-3AD203B41FA5}">
                      <a16:colId xmlns:a16="http://schemas.microsoft.com/office/drawing/2014/main" val="20004"/>
                    </a:ext>
                  </a:extLst>
                </a:gridCol>
              </a:tblGrid>
              <a:tr h="350439">
                <a:tc>
                  <a:txBody>
                    <a:bodyPr/>
                    <a:lstStyle>
                      <a:lvl1pPr marL="0" algn="l" defTabSz="912725" rtl="0" eaLnBrk="1" latinLnBrk="0" hangingPunct="1">
                        <a:defRPr sz="1800" kern="1200">
                          <a:solidFill>
                            <a:schemeClr val="tx1"/>
                          </a:solidFill>
                          <a:latin typeface="Calibri"/>
                        </a:defRPr>
                      </a:lvl1pPr>
                      <a:lvl2pPr marL="456364" algn="l" defTabSz="912725" rtl="0" eaLnBrk="1" latinLnBrk="0" hangingPunct="1">
                        <a:defRPr sz="1800" kern="1200">
                          <a:solidFill>
                            <a:schemeClr val="tx1"/>
                          </a:solidFill>
                          <a:latin typeface="Calibri"/>
                        </a:defRPr>
                      </a:lvl2pPr>
                      <a:lvl3pPr marL="912725" algn="l" defTabSz="912725" rtl="0" eaLnBrk="1" latinLnBrk="0" hangingPunct="1">
                        <a:defRPr sz="1800" kern="1200">
                          <a:solidFill>
                            <a:schemeClr val="tx1"/>
                          </a:solidFill>
                          <a:latin typeface="Calibri"/>
                        </a:defRPr>
                      </a:lvl3pPr>
                      <a:lvl4pPr marL="1369084" algn="l" defTabSz="912725" rtl="0" eaLnBrk="1" latinLnBrk="0" hangingPunct="1">
                        <a:defRPr sz="1800" kern="1200">
                          <a:solidFill>
                            <a:schemeClr val="tx1"/>
                          </a:solidFill>
                          <a:latin typeface="Calibri"/>
                        </a:defRPr>
                      </a:lvl4pPr>
                      <a:lvl5pPr marL="1825438" algn="l" defTabSz="912725" rtl="0" eaLnBrk="1" latinLnBrk="0" hangingPunct="1">
                        <a:defRPr sz="1800" kern="1200">
                          <a:solidFill>
                            <a:schemeClr val="tx1"/>
                          </a:solidFill>
                          <a:latin typeface="Calibri"/>
                        </a:defRPr>
                      </a:lvl5pPr>
                      <a:lvl6pPr marL="2281798" algn="l" defTabSz="912725" rtl="0" eaLnBrk="1" latinLnBrk="0" hangingPunct="1">
                        <a:defRPr sz="1800" kern="1200">
                          <a:solidFill>
                            <a:schemeClr val="tx1"/>
                          </a:solidFill>
                          <a:latin typeface="Calibri"/>
                        </a:defRPr>
                      </a:lvl6pPr>
                      <a:lvl7pPr marL="2738156" algn="l" defTabSz="912725" rtl="0" eaLnBrk="1" latinLnBrk="0" hangingPunct="1">
                        <a:defRPr sz="1800" kern="1200">
                          <a:solidFill>
                            <a:schemeClr val="tx1"/>
                          </a:solidFill>
                          <a:latin typeface="Calibri"/>
                        </a:defRPr>
                      </a:lvl7pPr>
                      <a:lvl8pPr marL="3194513" algn="l" defTabSz="912725" rtl="0" eaLnBrk="1" latinLnBrk="0" hangingPunct="1">
                        <a:defRPr sz="1800" kern="1200">
                          <a:solidFill>
                            <a:schemeClr val="tx1"/>
                          </a:solidFill>
                          <a:latin typeface="Calibri"/>
                        </a:defRPr>
                      </a:lvl8pPr>
                      <a:lvl9pPr marL="3650876" algn="l" defTabSz="912725" rtl="0" eaLnBrk="1" latinLnBrk="0" hangingPunct="1">
                        <a:defRPr sz="1800" kern="1200">
                          <a:solidFill>
                            <a:schemeClr val="tx1"/>
                          </a:solidFill>
                          <a:latin typeface="Calibri"/>
                        </a:defRPr>
                      </a:lvl9pPr>
                    </a:lstStyle>
                    <a:p>
                      <a:pPr marL="75565" algn="l">
                        <a:lnSpc>
                          <a:spcPct val="100000"/>
                        </a:lnSpc>
                        <a:spcBef>
                          <a:spcPts val="170"/>
                        </a:spcBef>
                      </a:pPr>
                      <a:r>
                        <a:rPr lang="en-US" sz="1400" b="1" dirty="0">
                          <a:solidFill>
                            <a:schemeClr val="tx1"/>
                          </a:solidFill>
                          <a:latin typeface="Arial" panose="020B0604020202020204" pitchFamily="34" charset="0"/>
                          <a:cs typeface="Arial" panose="020B0604020202020204" pitchFamily="34" charset="0"/>
                        </a:rPr>
                        <a:t> </a:t>
                      </a:r>
                      <a:r>
                        <a:rPr sz="1400" b="1" dirty="0">
                          <a:solidFill>
                            <a:schemeClr val="tx1"/>
                          </a:solidFill>
                          <a:latin typeface="Arial" panose="020B0604020202020204" pitchFamily="34" charset="0"/>
                          <a:cs typeface="Arial" panose="020B0604020202020204" pitchFamily="34" charset="0"/>
                        </a:rPr>
                        <a:t>At</a:t>
                      </a:r>
                      <a:r>
                        <a:rPr sz="1400" b="1" spc="-10" dirty="0">
                          <a:solidFill>
                            <a:schemeClr val="tx1"/>
                          </a:solidFill>
                          <a:latin typeface="Arial" panose="020B0604020202020204" pitchFamily="34" charset="0"/>
                          <a:cs typeface="Arial" panose="020B0604020202020204" pitchFamily="34" charset="0"/>
                        </a:rPr>
                        <a:t> </a:t>
                      </a:r>
                      <a:r>
                        <a:rPr sz="1400" b="1" spc="-20" dirty="0">
                          <a:solidFill>
                            <a:schemeClr val="tx1"/>
                          </a:solidFill>
                          <a:latin typeface="Arial" panose="020B0604020202020204" pitchFamily="34" charset="0"/>
                          <a:cs typeface="Arial" panose="020B0604020202020204" pitchFamily="34" charset="0"/>
                        </a:rPr>
                        <a:t>Risk</a:t>
                      </a:r>
                      <a:endParaRPr sz="1400" b="1" dirty="0">
                        <a:solidFill>
                          <a:schemeClr val="tx1"/>
                        </a:solidFill>
                        <a:latin typeface="Arial" panose="020B0604020202020204" pitchFamily="34" charset="0"/>
                        <a:cs typeface="Arial" panose="020B0604020202020204" pitchFamily="34" charset="0"/>
                      </a:endParaRPr>
                    </a:p>
                  </a:txBody>
                  <a:tcPr marL="0" marR="0" marT="2159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AE2CA"/>
                    </a:solidFill>
                  </a:tcPr>
                </a:tc>
                <a:tc>
                  <a:txBody>
                    <a:bodyPr/>
                    <a:lstStyle>
                      <a:lvl1pPr marL="0" algn="l" defTabSz="912725" rtl="0" eaLnBrk="1" latinLnBrk="0" hangingPunct="1">
                        <a:defRPr sz="1800" kern="1200">
                          <a:solidFill>
                            <a:schemeClr val="tx1"/>
                          </a:solidFill>
                          <a:latin typeface="Calibri"/>
                        </a:defRPr>
                      </a:lvl1pPr>
                      <a:lvl2pPr marL="456364" algn="l" defTabSz="912725" rtl="0" eaLnBrk="1" latinLnBrk="0" hangingPunct="1">
                        <a:defRPr sz="1800" kern="1200">
                          <a:solidFill>
                            <a:schemeClr val="tx1"/>
                          </a:solidFill>
                          <a:latin typeface="Calibri"/>
                        </a:defRPr>
                      </a:lvl2pPr>
                      <a:lvl3pPr marL="912725" algn="l" defTabSz="912725" rtl="0" eaLnBrk="1" latinLnBrk="0" hangingPunct="1">
                        <a:defRPr sz="1800" kern="1200">
                          <a:solidFill>
                            <a:schemeClr val="tx1"/>
                          </a:solidFill>
                          <a:latin typeface="Calibri"/>
                        </a:defRPr>
                      </a:lvl3pPr>
                      <a:lvl4pPr marL="1369084" algn="l" defTabSz="912725" rtl="0" eaLnBrk="1" latinLnBrk="0" hangingPunct="1">
                        <a:defRPr sz="1800" kern="1200">
                          <a:solidFill>
                            <a:schemeClr val="tx1"/>
                          </a:solidFill>
                          <a:latin typeface="Calibri"/>
                        </a:defRPr>
                      </a:lvl4pPr>
                      <a:lvl5pPr marL="1825438" algn="l" defTabSz="912725" rtl="0" eaLnBrk="1" latinLnBrk="0" hangingPunct="1">
                        <a:defRPr sz="1800" kern="1200">
                          <a:solidFill>
                            <a:schemeClr val="tx1"/>
                          </a:solidFill>
                          <a:latin typeface="Calibri"/>
                        </a:defRPr>
                      </a:lvl5pPr>
                      <a:lvl6pPr marL="2281798" algn="l" defTabSz="912725" rtl="0" eaLnBrk="1" latinLnBrk="0" hangingPunct="1">
                        <a:defRPr sz="1800" kern="1200">
                          <a:solidFill>
                            <a:schemeClr val="tx1"/>
                          </a:solidFill>
                          <a:latin typeface="Calibri"/>
                        </a:defRPr>
                      </a:lvl6pPr>
                      <a:lvl7pPr marL="2738156" algn="l" defTabSz="912725" rtl="0" eaLnBrk="1" latinLnBrk="0" hangingPunct="1">
                        <a:defRPr sz="1800" kern="1200">
                          <a:solidFill>
                            <a:schemeClr val="tx1"/>
                          </a:solidFill>
                          <a:latin typeface="Calibri"/>
                        </a:defRPr>
                      </a:lvl7pPr>
                      <a:lvl8pPr marL="3194513" algn="l" defTabSz="912725" rtl="0" eaLnBrk="1" latinLnBrk="0" hangingPunct="1">
                        <a:defRPr sz="1800" kern="1200">
                          <a:solidFill>
                            <a:schemeClr val="tx1"/>
                          </a:solidFill>
                          <a:latin typeface="Calibri"/>
                        </a:defRPr>
                      </a:lvl8pPr>
                      <a:lvl9pPr marL="3650876" algn="l" defTabSz="912725" rtl="0" eaLnBrk="1" latinLnBrk="0" hangingPunct="1">
                        <a:defRPr sz="1800" kern="1200">
                          <a:solidFill>
                            <a:schemeClr val="tx1"/>
                          </a:solidFill>
                          <a:latin typeface="Calibri"/>
                        </a:defRPr>
                      </a:lvl9pPr>
                    </a:lstStyle>
                    <a:p>
                      <a:pPr marR="31115" algn="ctr">
                        <a:lnSpc>
                          <a:spcPct val="100000"/>
                        </a:lnSpc>
                        <a:spcBef>
                          <a:spcPts val="125"/>
                        </a:spcBef>
                      </a:pPr>
                      <a:r>
                        <a:rPr sz="1400" b="1" spc="-25" dirty="0">
                          <a:solidFill>
                            <a:schemeClr val="tx1"/>
                          </a:solidFill>
                          <a:latin typeface="Arial" panose="020B0604020202020204" pitchFamily="34" charset="0"/>
                          <a:cs typeface="Arial" panose="020B0604020202020204" pitchFamily="34" charset="0"/>
                        </a:rPr>
                        <a:t>100</a:t>
                      </a:r>
                      <a:endParaRPr sz="1400" b="1" dirty="0">
                        <a:solidFill>
                          <a:schemeClr val="tx1"/>
                        </a:solidFill>
                        <a:latin typeface="Arial" panose="020B0604020202020204" pitchFamily="34" charset="0"/>
                        <a:cs typeface="Arial" panose="020B0604020202020204" pitchFamily="34" charset="0"/>
                      </a:endParaRPr>
                    </a:p>
                  </a:txBody>
                  <a:tcPr marL="0" marR="0" marT="1587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2725" rtl="0" eaLnBrk="1" latinLnBrk="0" hangingPunct="1">
                        <a:defRPr sz="1800" kern="1200">
                          <a:solidFill>
                            <a:schemeClr val="tx1"/>
                          </a:solidFill>
                          <a:latin typeface="Calibri"/>
                        </a:defRPr>
                      </a:lvl1pPr>
                      <a:lvl2pPr marL="456364" algn="l" defTabSz="912725" rtl="0" eaLnBrk="1" latinLnBrk="0" hangingPunct="1">
                        <a:defRPr sz="1800" kern="1200">
                          <a:solidFill>
                            <a:schemeClr val="tx1"/>
                          </a:solidFill>
                          <a:latin typeface="Calibri"/>
                        </a:defRPr>
                      </a:lvl2pPr>
                      <a:lvl3pPr marL="912725" algn="l" defTabSz="912725" rtl="0" eaLnBrk="1" latinLnBrk="0" hangingPunct="1">
                        <a:defRPr sz="1800" kern="1200">
                          <a:solidFill>
                            <a:schemeClr val="tx1"/>
                          </a:solidFill>
                          <a:latin typeface="Calibri"/>
                        </a:defRPr>
                      </a:lvl3pPr>
                      <a:lvl4pPr marL="1369084" algn="l" defTabSz="912725" rtl="0" eaLnBrk="1" latinLnBrk="0" hangingPunct="1">
                        <a:defRPr sz="1800" kern="1200">
                          <a:solidFill>
                            <a:schemeClr val="tx1"/>
                          </a:solidFill>
                          <a:latin typeface="Calibri"/>
                        </a:defRPr>
                      </a:lvl4pPr>
                      <a:lvl5pPr marL="1825438" algn="l" defTabSz="912725" rtl="0" eaLnBrk="1" latinLnBrk="0" hangingPunct="1">
                        <a:defRPr sz="1800" kern="1200">
                          <a:solidFill>
                            <a:schemeClr val="tx1"/>
                          </a:solidFill>
                          <a:latin typeface="Calibri"/>
                        </a:defRPr>
                      </a:lvl5pPr>
                      <a:lvl6pPr marL="2281798" algn="l" defTabSz="912725" rtl="0" eaLnBrk="1" latinLnBrk="0" hangingPunct="1">
                        <a:defRPr sz="1800" kern="1200">
                          <a:solidFill>
                            <a:schemeClr val="tx1"/>
                          </a:solidFill>
                          <a:latin typeface="Calibri"/>
                        </a:defRPr>
                      </a:lvl6pPr>
                      <a:lvl7pPr marL="2738156" algn="l" defTabSz="912725" rtl="0" eaLnBrk="1" latinLnBrk="0" hangingPunct="1">
                        <a:defRPr sz="1800" kern="1200">
                          <a:solidFill>
                            <a:schemeClr val="tx1"/>
                          </a:solidFill>
                          <a:latin typeface="Calibri"/>
                        </a:defRPr>
                      </a:lvl7pPr>
                      <a:lvl8pPr marL="3194513" algn="l" defTabSz="912725" rtl="0" eaLnBrk="1" latinLnBrk="0" hangingPunct="1">
                        <a:defRPr sz="1800" kern="1200">
                          <a:solidFill>
                            <a:schemeClr val="tx1"/>
                          </a:solidFill>
                          <a:latin typeface="Calibri"/>
                        </a:defRPr>
                      </a:lvl8pPr>
                      <a:lvl9pPr marL="3650876" algn="l" defTabSz="912725" rtl="0" eaLnBrk="1" latinLnBrk="0" hangingPunct="1">
                        <a:defRPr sz="1800" kern="1200">
                          <a:solidFill>
                            <a:schemeClr val="tx1"/>
                          </a:solidFill>
                          <a:latin typeface="Calibri"/>
                        </a:defRPr>
                      </a:lvl9pPr>
                    </a:lstStyle>
                    <a:p>
                      <a:pPr algn="ctr">
                        <a:lnSpc>
                          <a:spcPct val="100000"/>
                        </a:lnSpc>
                        <a:spcBef>
                          <a:spcPts val="125"/>
                        </a:spcBef>
                      </a:pPr>
                      <a:r>
                        <a:rPr sz="1400" b="1" spc="-25" dirty="0">
                          <a:solidFill>
                            <a:schemeClr val="tx1"/>
                          </a:solidFill>
                          <a:latin typeface="Arial" panose="020B0604020202020204" pitchFamily="34" charset="0"/>
                          <a:cs typeface="Arial" panose="020B0604020202020204" pitchFamily="34" charset="0"/>
                        </a:rPr>
                        <a:t>85</a:t>
                      </a:r>
                      <a:endParaRPr sz="1400" b="1" dirty="0">
                        <a:solidFill>
                          <a:schemeClr val="tx1"/>
                        </a:solidFill>
                        <a:latin typeface="Arial" panose="020B0604020202020204" pitchFamily="34" charset="0"/>
                        <a:cs typeface="Arial" panose="020B0604020202020204" pitchFamily="34" charset="0"/>
                      </a:endParaRPr>
                    </a:p>
                  </a:txBody>
                  <a:tcPr marL="0" marR="0" marT="1587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2725" rtl="0" eaLnBrk="1" latinLnBrk="0" hangingPunct="1">
                        <a:defRPr sz="1800" kern="1200">
                          <a:solidFill>
                            <a:schemeClr val="tx1"/>
                          </a:solidFill>
                          <a:latin typeface="Calibri"/>
                        </a:defRPr>
                      </a:lvl1pPr>
                      <a:lvl2pPr marL="456364" algn="l" defTabSz="912725" rtl="0" eaLnBrk="1" latinLnBrk="0" hangingPunct="1">
                        <a:defRPr sz="1800" kern="1200">
                          <a:solidFill>
                            <a:schemeClr val="tx1"/>
                          </a:solidFill>
                          <a:latin typeface="Calibri"/>
                        </a:defRPr>
                      </a:lvl2pPr>
                      <a:lvl3pPr marL="912725" algn="l" defTabSz="912725" rtl="0" eaLnBrk="1" latinLnBrk="0" hangingPunct="1">
                        <a:defRPr sz="1800" kern="1200">
                          <a:solidFill>
                            <a:schemeClr val="tx1"/>
                          </a:solidFill>
                          <a:latin typeface="Calibri"/>
                        </a:defRPr>
                      </a:lvl3pPr>
                      <a:lvl4pPr marL="1369084" algn="l" defTabSz="912725" rtl="0" eaLnBrk="1" latinLnBrk="0" hangingPunct="1">
                        <a:defRPr sz="1800" kern="1200">
                          <a:solidFill>
                            <a:schemeClr val="tx1"/>
                          </a:solidFill>
                          <a:latin typeface="Calibri"/>
                        </a:defRPr>
                      </a:lvl4pPr>
                      <a:lvl5pPr marL="1825438" algn="l" defTabSz="912725" rtl="0" eaLnBrk="1" latinLnBrk="0" hangingPunct="1">
                        <a:defRPr sz="1800" kern="1200">
                          <a:solidFill>
                            <a:schemeClr val="tx1"/>
                          </a:solidFill>
                          <a:latin typeface="Calibri"/>
                        </a:defRPr>
                      </a:lvl5pPr>
                      <a:lvl6pPr marL="2281798" algn="l" defTabSz="912725" rtl="0" eaLnBrk="1" latinLnBrk="0" hangingPunct="1">
                        <a:defRPr sz="1800" kern="1200">
                          <a:solidFill>
                            <a:schemeClr val="tx1"/>
                          </a:solidFill>
                          <a:latin typeface="Calibri"/>
                        </a:defRPr>
                      </a:lvl6pPr>
                      <a:lvl7pPr marL="2738156" algn="l" defTabSz="912725" rtl="0" eaLnBrk="1" latinLnBrk="0" hangingPunct="1">
                        <a:defRPr sz="1800" kern="1200">
                          <a:solidFill>
                            <a:schemeClr val="tx1"/>
                          </a:solidFill>
                          <a:latin typeface="Calibri"/>
                        </a:defRPr>
                      </a:lvl7pPr>
                      <a:lvl8pPr marL="3194513" algn="l" defTabSz="912725" rtl="0" eaLnBrk="1" latinLnBrk="0" hangingPunct="1">
                        <a:defRPr sz="1800" kern="1200">
                          <a:solidFill>
                            <a:schemeClr val="tx1"/>
                          </a:solidFill>
                          <a:latin typeface="Calibri"/>
                        </a:defRPr>
                      </a:lvl8pPr>
                      <a:lvl9pPr marL="3650876" algn="l" defTabSz="912725" rtl="0" eaLnBrk="1" latinLnBrk="0" hangingPunct="1">
                        <a:defRPr sz="1800" kern="1200">
                          <a:solidFill>
                            <a:schemeClr val="tx1"/>
                          </a:solidFill>
                          <a:latin typeface="Calibri"/>
                        </a:defRPr>
                      </a:lvl9pPr>
                    </a:lstStyle>
                    <a:p>
                      <a:pPr marL="369570">
                        <a:lnSpc>
                          <a:spcPct val="100000"/>
                        </a:lnSpc>
                        <a:spcBef>
                          <a:spcPts val="125"/>
                        </a:spcBef>
                      </a:pPr>
                      <a:r>
                        <a:rPr sz="1400" b="1" spc="-25" dirty="0">
                          <a:solidFill>
                            <a:schemeClr val="tx1"/>
                          </a:solidFill>
                          <a:latin typeface="Arial" panose="020B0604020202020204" pitchFamily="34" charset="0"/>
                          <a:cs typeface="Arial" panose="020B0604020202020204" pitchFamily="34" charset="0"/>
                        </a:rPr>
                        <a:t>77</a:t>
                      </a:r>
                      <a:endParaRPr sz="1400" b="1" dirty="0">
                        <a:solidFill>
                          <a:schemeClr val="tx1"/>
                        </a:solidFill>
                        <a:latin typeface="Arial" panose="020B0604020202020204" pitchFamily="34" charset="0"/>
                        <a:cs typeface="Arial" panose="020B0604020202020204" pitchFamily="34" charset="0"/>
                      </a:endParaRPr>
                    </a:p>
                  </a:txBody>
                  <a:tcPr marL="0" marR="0" marT="1587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2725" rtl="0" eaLnBrk="1" latinLnBrk="0" hangingPunct="1">
                        <a:defRPr sz="1800" kern="1200">
                          <a:solidFill>
                            <a:schemeClr val="tx1"/>
                          </a:solidFill>
                          <a:latin typeface="Calibri"/>
                        </a:defRPr>
                      </a:lvl1pPr>
                      <a:lvl2pPr marL="456364" algn="l" defTabSz="912725" rtl="0" eaLnBrk="1" latinLnBrk="0" hangingPunct="1">
                        <a:defRPr sz="1800" kern="1200">
                          <a:solidFill>
                            <a:schemeClr val="tx1"/>
                          </a:solidFill>
                          <a:latin typeface="Calibri"/>
                        </a:defRPr>
                      </a:lvl2pPr>
                      <a:lvl3pPr marL="912725" algn="l" defTabSz="912725" rtl="0" eaLnBrk="1" latinLnBrk="0" hangingPunct="1">
                        <a:defRPr sz="1800" kern="1200">
                          <a:solidFill>
                            <a:schemeClr val="tx1"/>
                          </a:solidFill>
                          <a:latin typeface="Calibri"/>
                        </a:defRPr>
                      </a:lvl3pPr>
                      <a:lvl4pPr marL="1369084" algn="l" defTabSz="912725" rtl="0" eaLnBrk="1" latinLnBrk="0" hangingPunct="1">
                        <a:defRPr sz="1800" kern="1200">
                          <a:solidFill>
                            <a:schemeClr val="tx1"/>
                          </a:solidFill>
                          <a:latin typeface="Calibri"/>
                        </a:defRPr>
                      </a:lvl4pPr>
                      <a:lvl5pPr marL="1825438" algn="l" defTabSz="912725" rtl="0" eaLnBrk="1" latinLnBrk="0" hangingPunct="1">
                        <a:defRPr sz="1800" kern="1200">
                          <a:solidFill>
                            <a:schemeClr val="tx1"/>
                          </a:solidFill>
                          <a:latin typeface="Calibri"/>
                        </a:defRPr>
                      </a:lvl5pPr>
                      <a:lvl6pPr marL="2281798" algn="l" defTabSz="912725" rtl="0" eaLnBrk="1" latinLnBrk="0" hangingPunct="1">
                        <a:defRPr sz="1800" kern="1200">
                          <a:solidFill>
                            <a:schemeClr val="tx1"/>
                          </a:solidFill>
                          <a:latin typeface="Calibri"/>
                        </a:defRPr>
                      </a:lvl6pPr>
                      <a:lvl7pPr marL="2738156" algn="l" defTabSz="912725" rtl="0" eaLnBrk="1" latinLnBrk="0" hangingPunct="1">
                        <a:defRPr sz="1800" kern="1200">
                          <a:solidFill>
                            <a:schemeClr val="tx1"/>
                          </a:solidFill>
                          <a:latin typeface="Calibri"/>
                        </a:defRPr>
                      </a:lvl7pPr>
                      <a:lvl8pPr marL="3194513" algn="l" defTabSz="912725" rtl="0" eaLnBrk="1" latinLnBrk="0" hangingPunct="1">
                        <a:defRPr sz="1800" kern="1200">
                          <a:solidFill>
                            <a:schemeClr val="tx1"/>
                          </a:solidFill>
                          <a:latin typeface="Calibri"/>
                        </a:defRPr>
                      </a:lvl8pPr>
                      <a:lvl9pPr marL="3650876" algn="l" defTabSz="912725" rtl="0" eaLnBrk="1" latinLnBrk="0" hangingPunct="1">
                        <a:defRPr sz="1800" kern="1200">
                          <a:solidFill>
                            <a:schemeClr val="tx1"/>
                          </a:solidFill>
                          <a:latin typeface="Calibri"/>
                        </a:defRPr>
                      </a:lvl9pPr>
                    </a:lstStyle>
                    <a:p>
                      <a:pPr marL="444500" algn="ctr">
                        <a:lnSpc>
                          <a:spcPct val="100000"/>
                        </a:lnSpc>
                        <a:spcBef>
                          <a:spcPts val="125"/>
                        </a:spcBef>
                      </a:pPr>
                      <a:r>
                        <a:rPr sz="1400" b="1" spc="-25" dirty="0">
                          <a:solidFill>
                            <a:schemeClr val="tx1"/>
                          </a:solidFill>
                          <a:latin typeface="Arial" panose="020B0604020202020204" pitchFamily="34" charset="0"/>
                          <a:cs typeface="Arial" panose="020B0604020202020204" pitchFamily="34" charset="0"/>
                        </a:rPr>
                        <a:t>59</a:t>
                      </a:r>
                      <a:endParaRPr sz="1400" b="1" dirty="0">
                        <a:solidFill>
                          <a:schemeClr val="tx1"/>
                        </a:solidFill>
                        <a:latin typeface="Arial" panose="020B0604020202020204" pitchFamily="34" charset="0"/>
                        <a:cs typeface="Arial" panose="020B0604020202020204" pitchFamily="34" charset="0"/>
                      </a:endParaRPr>
                    </a:p>
                  </a:txBody>
                  <a:tcPr marL="0" marR="0" marT="1587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0"/>
                  </a:ext>
                </a:extLst>
              </a:tr>
              <a:tr h="327708">
                <a:tc>
                  <a:txBody>
                    <a:bodyPr/>
                    <a:lstStyle>
                      <a:lvl1pPr marL="0" algn="l" defTabSz="912725" rtl="0" eaLnBrk="1" latinLnBrk="0" hangingPunct="1">
                        <a:defRPr sz="1800" kern="1200">
                          <a:solidFill>
                            <a:schemeClr val="tx1"/>
                          </a:solidFill>
                          <a:latin typeface="Calibri"/>
                        </a:defRPr>
                      </a:lvl1pPr>
                      <a:lvl2pPr marL="456364" algn="l" defTabSz="912725" rtl="0" eaLnBrk="1" latinLnBrk="0" hangingPunct="1">
                        <a:defRPr sz="1800" kern="1200">
                          <a:solidFill>
                            <a:schemeClr val="tx1"/>
                          </a:solidFill>
                          <a:latin typeface="Calibri"/>
                        </a:defRPr>
                      </a:lvl2pPr>
                      <a:lvl3pPr marL="912725" algn="l" defTabSz="912725" rtl="0" eaLnBrk="1" latinLnBrk="0" hangingPunct="1">
                        <a:defRPr sz="1800" kern="1200">
                          <a:solidFill>
                            <a:schemeClr val="tx1"/>
                          </a:solidFill>
                          <a:latin typeface="Calibri"/>
                        </a:defRPr>
                      </a:lvl3pPr>
                      <a:lvl4pPr marL="1369084" algn="l" defTabSz="912725" rtl="0" eaLnBrk="1" latinLnBrk="0" hangingPunct="1">
                        <a:defRPr sz="1800" kern="1200">
                          <a:solidFill>
                            <a:schemeClr val="tx1"/>
                          </a:solidFill>
                          <a:latin typeface="Calibri"/>
                        </a:defRPr>
                      </a:lvl4pPr>
                      <a:lvl5pPr marL="1825438" algn="l" defTabSz="912725" rtl="0" eaLnBrk="1" latinLnBrk="0" hangingPunct="1">
                        <a:defRPr sz="1800" kern="1200">
                          <a:solidFill>
                            <a:schemeClr val="tx1"/>
                          </a:solidFill>
                          <a:latin typeface="Calibri"/>
                        </a:defRPr>
                      </a:lvl5pPr>
                      <a:lvl6pPr marL="2281798" algn="l" defTabSz="912725" rtl="0" eaLnBrk="1" latinLnBrk="0" hangingPunct="1">
                        <a:defRPr sz="1800" kern="1200">
                          <a:solidFill>
                            <a:schemeClr val="tx1"/>
                          </a:solidFill>
                          <a:latin typeface="Calibri"/>
                        </a:defRPr>
                      </a:lvl6pPr>
                      <a:lvl7pPr marL="2738156" algn="l" defTabSz="912725" rtl="0" eaLnBrk="1" latinLnBrk="0" hangingPunct="1">
                        <a:defRPr sz="1800" kern="1200">
                          <a:solidFill>
                            <a:schemeClr val="tx1"/>
                          </a:solidFill>
                          <a:latin typeface="Calibri"/>
                        </a:defRPr>
                      </a:lvl7pPr>
                      <a:lvl8pPr marL="3194513" algn="l" defTabSz="912725" rtl="0" eaLnBrk="1" latinLnBrk="0" hangingPunct="1">
                        <a:defRPr sz="1800" kern="1200">
                          <a:solidFill>
                            <a:schemeClr val="tx1"/>
                          </a:solidFill>
                          <a:latin typeface="Calibri"/>
                        </a:defRPr>
                      </a:lvl8pPr>
                      <a:lvl9pPr marL="3650876" algn="l" defTabSz="912725" rtl="0" eaLnBrk="1" latinLnBrk="0" hangingPunct="1">
                        <a:defRPr sz="1800" kern="1200">
                          <a:solidFill>
                            <a:schemeClr val="tx1"/>
                          </a:solidFill>
                          <a:latin typeface="Calibri"/>
                        </a:defRPr>
                      </a:lvl9pPr>
                    </a:lstStyle>
                    <a:p>
                      <a:pPr algn="l">
                        <a:lnSpc>
                          <a:spcPct val="100000"/>
                        </a:lnSpc>
                        <a:spcBef>
                          <a:spcPts val="50"/>
                        </a:spcBef>
                      </a:pPr>
                      <a:r>
                        <a:rPr lang="en-US" sz="1400" b="1" spc="-25" dirty="0">
                          <a:solidFill>
                            <a:schemeClr val="tx1"/>
                          </a:solidFill>
                          <a:latin typeface="Arial" panose="020B0604020202020204" pitchFamily="34" charset="0"/>
                          <a:cs typeface="Arial" panose="020B0604020202020204" pitchFamily="34" charset="0"/>
                        </a:rPr>
                        <a:t>   </a:t>
                      </a:r>
                      <a:r>
                        <a:rPr sz="1400" b="1" spc="-25" dirty="0">
                          <a:solidFill>
                            <a:schemeClr val="tx1"/>
                          </a:solidFill>
                          <a:latin typeface="Arial" panose="020B0604020202020204" pitchFamily="34" charset="0"/>
                          <a:cs typeface="Arial" panose="020B0604020202020204" pitchFamily="34" charset="0"/>
                        </a:rPr>
                        <a:t>Day</a:t>
                      </a:r>
                      <a:endParaRPr sz="1400" b="1" dirty="0">
                        <a:solidFill>
                          <a:schemeClr val="tx1"/>
                        </a:solidFill>
                        <a:latin typeface="Arial" panose="020B0604020202020204" pitchFamily="34" charset="0"/>
                        <a:cs typeface="Arial" panose="020B0604020202020204" pitchFamily="34" charset="0"/>
                      </a:endParaRPr>
                    </a:p>
                  </a:txBody>
                  <a:tcPr marL="0" marR="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AE2CA"/>
                    </a:solidFill>
                  </a:tcPr>
                </a:tc>
                <a:tc>
                  <a:txBody>
                    <a:bodyPr/>
                    <a:lstStyle>
                      <a:lvl1pPr marL="0" algn="l" defTabSz="912725" rtl="0" eaLnBrk="1" latinLnBrk="0" hangingPunct="1">
                        <a:defRPr sz="1800" kern="1200">
                          <a:solidFill>
                            <a:schemeClr val="tx1"/>
                          </a:solidFill>
                          <a:latin typeface="Calibri"/>
                        </a:defRPr>
                      </a:lvl1pPr>
                      <a:lvl2pPr marL="456364" algn="l" defTabSz="912725" rtl="0" eaLnBrk="1" latinLnBrk="0" hangingPunct="1">
                        <a:defRPr sz="1800" kern="1200">
                          <a:solidFill>
                            <a:schemeClr val="tx1"/>
                          </a:solidFill>
                          <a:latin typeface="Calibri"/>
                        </a:defRPr>
                      </a:lvl2pPr>
                      <a:lvl3pPr marL="912725" algn="l" defTabSz="912725" rtl="0" eaLnBrk="1" latinLnBrk="0" hangingPunct="1">
                        <a:defRPr sz="1800" kern="1200">
                          <a:solidFill>
                            <a:schemeClr val="tx1"/>
                          </a:solidFill>
                          <a:latin typeface="Calibri"/>
                        </a:defRPr>
                      </a:lvl3pPr>
                      <a:lvl4pPr marL="1369084" algn="l" defTabSz="912725" rtl="0" eaLnBrk="1" latinLnBrk="0" hangingPunct="1">
                        <a:defRPr sz="1800" kern="1200">
                          <a:solidFill>
                            <a:schemeClr val="tx1"/>
                          </a:solidFill>
                          <a:latin typeface="Calibri"/>
                        </a:defRPr>
                      </a:lvl4pPr>
                      <a:lvl5pPr marL="1825438" algn="l" defTabSz="912725" rtl="0" eaLnBrk="1" latinLnBrk="0" hangingPunct="1">
                        <a:defRPr sz="1800" kern="1200">
                          <a:solidFill>
                            <a:schemeClr val="tx1"/>
                          </a:solidFill>
                          <a:latin typeface="Calibri"/>
                        </a:defRPr>
                      </a:lvl5pPr>
                      <a:lvl6pPr marL="2281798" algn="l" defTabSz="912725" rtl="0" eaLnBrk="1" latinLnBrk="0" hangingPunct="1">
                        <a:defRPr sz="1800" kern="1200">
                          <a:solidFill>
                            <a:schemeClr val="tx1"/>
                          </a:solidFill>
                          <a:latin typeface="Calibri"/>
                        </a:defRPr>
                      </a:lvl6pPr>
                      <a:lvl7pPr marL="2738156" algn="l" defTabSz="912725" rtl="0" eaLnBrk="1" latinLnBrk="0" hangingPunct="1">
                        <a:defRPr sz="1800" kern="1200">
                          <a:solidFill>
                            <a:schemeClr val="tx1"/>
                          </a:solidFill>
                          <a:latin typeface="Calibri"/>
                        </a:defRPr>
                      </a:lvl7pPr>
                      <a:lvl8pPr marL="3194513" algn="l" defTabSz="912725" rtl="0" eaLnBrk="1" latinLnBrk="0" hangingPunct="1">
                        <a:defRPr sz="1800" kern="1200">
                          <a:solidFill>
                            <a:schemeClr val="tx1"/>
                          </a:solidFill>
                          <a:latin typeface="Calibri"/>
                        </a:defRPr>
                      </a:lvl8pPr>
                      <a:lvl9pPr marL="3650876" algn="l" defTabSz="912725" rtl="0" eaLnBrk="1" latinLnBrk="0" hangingPunct="1">
                        <a:defRPr sz="1800" kern="1200">
                          <a:solidFill>
                            <a:schemeClr val="tx1"/>
                          </a:solidFill>
                          <a:latin typeface="Calibri"/>
                        </a:defRPr>
                      </a:lvl9pPr>
                    </a:lstStyle>
                    <a:p>
                      <a:pPr algn="ctr">
                        <a:lnSpc>
                          <a:spcPct val="100000"/>
                        </a:lnSpc>
                      </a:pPr>
                      <a:r>
                        <a:rPr sz="1400" b="1" dirty="0">
                          <a:solidFill>
                            <a:schemeClr val="tx1"/>
                          </a:solidFill>
                          <a:latin typeface="Arial" panose="020B0604020202020204" pitchFamily="34" charset="0"/>
                          <a:cs typeface="Arial" panose="020B0604020202020204" pitchFamily="34" charset="0"/>
                        </a:rPr>
                        <a:t>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2725" rtl="0" eaLnBrk="1" latinLnBrk="0" hangingPunct="1">
                        <a:defRPr sz="1800" kern="1200">
                          <a:solidFill>
                            <a:schemeClr val="tx1"/>
                          </a:solidFill>
                          <a:latin typeface="Calibri"/>
                        </a:defRPr>
                      </a:lvl1pPr>
                      <a:lvl2pPr marL="456364" algn="l" defTabSz="912725" rtl="0" eaLnBrk="1" latinLnBrk="0" hangingPunct="1">
                        <a:defRPr sz="1800" kern="1200">
                          <a:solidFill>
                            <a:schemeClr val="tx1"/>
                          </a:solidFill>
                          <a:latin typeface="Calibri"/>
                        </a:defRPr>
                      </a:lvl2pPr>
                      <a:lvl3pPr marL="912725" algn="l" defTabSz="912725" rtl="0" eaLnBrk="1" latinLnBrk="0" hangingPunct="1">
                        <a:defRPr sz="1800" kern="1200">
                          <a:solidFill>
                            <a:schemeClr val="tx1"/>
                          </a:solidFill>
                          <a:latin typeface="Calibri"/>
                        </a:defRPr>
                      </a:lvl3pPr>
                      <a:lvl4pPr marL="1369084" algn="l" defTabSz="912725" rtl="0" eaLnBrk="1" latinLnBrk="0" hangingPunct="1">
                        <a:defRPr sz="1800" kern="1200">
                          <a:solidFill>
                            <a:schemeClr val="tx1"/>
                          </a:solidFill>
                          <a:latin typeface="Calibri"/>
                        </a:defRPr>
                      </a:lvl4pPr>
                      <a:lvl5pPr marL="1825438" algn="l" defTabSz="912725" rtl="0" eaLnBrk="1" latinLnBrk="0" hangingPunct="1">
                        <a:defRPr sz="1800" kern="1200">
                          <a:solidFill>
                            <a:schemeClr val="tx1"/>
                          </a:solidFill>
                          <a:latin typeface="Calibri"/>
                        </a:defRPr>
                      </a:lvl5pPr>
                      <a:lvl6pPr marL="2281798" algn="l" defTabSz="912725" rtl="0" eaLnBrk="1" latinLnBrk="0" hangingPunct="1">
                        <a:defRPr sz="1800" kern="1200">
                          <a:solidFill>
                            <a:schemeClr val="tx1"/>
                          </a:solidFill>
                          <a:latin typeface="Calibri"/>
                        </a:defRPr>
                      </a:lvl6pPr>
                      <a:lvl7pPr marL="2738156" algn="l" defTabSz="912725" rtl="0" eaLnBrk="1" latinLnBrk="0" hangingPunct="1">
                        <a:defRPr sz="1800" kern="1200">
                          <a:solidFill>
                            <a:schemeClr val="tx1"/>
                          </a:solidFill>
                          <a:latin typeface="Calibri"/>
                        </a:defRPr>
                      </a:lvl7pPr>
                      <a:lvl8pPr marL="3194513" algn="l" defTabSz="912725" rtl="0" eaLnBrk="1" latinLnBrk="0" hangingPunct="1">
                        <a:defRPr sz="1800" kern="1200">
                          <a:solidFill>
                            <a:schemeClr val="tx1"/>
                          </a:solidFill>
                          <a:latin typeface="Calibri"/>
                        </a:defRPr>
                      </a:lvl8pPr>
                      <a:lvl9pPr marL="3650876" algn="l" defTabSz="912725" rtl="0" eaLnBrk="1" latinLnBrk="0" hangingPunct="1">
                        <a:defRPr sz="1800" kern="1200">
                          <a:solidFill>
                            <a:schemeClr val="tx1"/>
                          </a:solidFill>
                          <a:latin typeface="Calibri"/>
                        </a:defRPr>
                      </a:lvl9pPr>
                    </a:lstStyle>
                    <a:p>
                      <a:pPr algn="ctr">
                        <a:lnSpc>
                          <a:spcPct val="100000"/>
                        </a:lnSpc>
                      </a:pPr>
                      <a:r>
                        <a:rPr sz="1400" b="1" spc="-25" dirty="0">
                          <a:solidFill>
                            <a:schemeClr val="tx1"/>
                          </a:solidFill>
                          <a:latin typeface="Arial" panose="020B0604020202020204" pitchFamily="34" charset="0"/>
                          <a:cs typeface="Arial" panose="020B0604020202020204" pitchFamily="34" charset="0"/>
                        </a:rPr>
                        <a:t>90</a:t>
                      </a:r>
                      <a:endParaRPr sz="1400" b="1" dirty="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2725" rtl="0" eaLnBrk="1" latinLnBrk="0" hangingPunct="1">
                        <a:defRPr sz="1800" kern="1200">
                          <a:solidFill>
                            <a:schemeClr val="tx1"/>
                          </a:solidFill>
                          <a:latin typeface="Calibri"/>
                        </a:defRPr>
                      </a:lvl1pPr>
                      <a:lvl2pPr marL="456364" algn="l" defTabSz="912725" rtl="0" eaLnBrk="1" latinLnBrk="0" hangingPunct="1">
                        <a:defRPr sz="1800" kern="1200">
                          <a:solidFill>
                            <a:schemeClr val="tx1"/>
                          </a:solidFill>
                          <a:latin typeface="Calibri"/>
                        </a:defRPr>
                      </a:lvl2pPr>
                      <a:lvl3pPr marL="912725" algn="l" defTabSz="912725" rtl="0" eaLnBrk="1" latinLnBrk="0" hangingPunct="1">
                        <a:defRPr sz="1800" kern="1200">
                          <a:solidFill>
                            <a:schemeClr val="tx1"/>
                          </a:solidFill>
                          <a:latin typeface="Calibri"/>
                        </a:defRPr>
                      </a:lvl3pPr>
                      <a:lvl4pPr marL="1369084" algn="l" defTabSz="912725" rtl="0" eaLnBrk="1" latinLnBrk="0" hangingPunct="1">
                        <a:defRPr sz="1800" kern="1200">
                          <a:solidFill>
                            <a:schemeClr val="tx1"/>
                          </a:solidFill>
                          <a:latin typeface="Calibri"/>
                        </a:defRPr>
                      </a:lvl4pPr>
                      <a:lvl5pPr marL="1825438" algn="l" defTabSz="912725" rtl="0" eaLnBrk="1" latinLnBrk="0" hangingPunct="1">
                        <a:defRPr sz="1800" kern="1200">
                          <a:solidFill>
                            <a:schemeClr val="tx1"/>
                          </a:solidFill>
                          <a:latin typeface="Calibri"/>
                        </a:defRPr>
                      </a:lvl5pPr>
                      <a:lvl6pPr marL="2281798" algn="l" defTabSz="912725" rtl="0" eaLnBrk="1" latinLnBrk="0" hangingPunct="1">
                        <a:defRPr sz="1800" kern="1200">
                          <a:solidFill>
                            <a:schemeClr val="tx1"/>
                          </a:solidFill>
                          <a:latin typeface="Calibri"/>
                        </a:defRPr>
                      </a:lvl6pPr>
                      <a:lvl7pPr marL="2738156" algn="l" defTabSz="912725" rtl="0" eaLnBrk="1" latinLnBrk="0" hangingPunct="1">
                        <a:defRPr sz="1800" kern="1200">
                          <a:solidFill>
                            <a:schemeClr val="tx1"/>
                          </a:solidFill>
                          <a:latin typeface="Calibri"/>
                        </a:defRPr>
                      </a:lvl7pPr>
                      <a:lvl8pPr marL="3194513" algn="l" defTabSz="912725" rtl="0" eaLnBrk="1" latinLnBrk="0" hangingPunct="1">
                        <a:defRPr sz="1800" kern="1200">
                          <a:solidFill>
                            <a:schemeClr val="tx1"/>
                          </a:solidFill>
                          <a:latin typeface="Calibri"/>
                        </a:defRPr>
                      </a:lvl8pPr>
                      <a:lvl9pPr marL="3650876" algn="l" defTabSz="912725" rtl="0" eaLnBrk="1" latinLnBrk="0" hangingPunct="1">
                        <a:defRPr sz="1800" kern="1200">
                          <a:solidFill>
                            <a:schemeClr val="tx1"/>
                          </a:solidFill>
                          <a:latin typeface="Calibri"/>
                        </a:defRPr>
                      </a:lvl9pPr>
                    </a:lstStyle>
                    <a:p>
                      <a:pPr marL="332105">
                        <a:lnSpc>
                          <a:spcPct val="100000"/>
                        </a:lnSpc>
                      </a:pPr>
                      <a:r>
                        <a:rPr sz="1400" b="1" spc="-25" dirty="0">
                          <a:solidFill>
                            <a:schemeClr val="tx1"/>
                          </a:solidFill>
                          <a:latin typeface="Arial" panose="020B0604020202020204" pitchFamily="34" charset="0"/>
                          <a:cs typeface="Arial" panose="020B0604020202020204" pitchFamily="34" charset="0"/>
                        </a:rPr>
                        <a:t>180</a:t>
                      </a:r>
                      <a:endParaRPr sz="1400" b="1" dirty="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2725" rtl="0" eaLnBrk="1" latinLnBrk="0" hangingPunct="1">
                        <a:defRPr sz="1800" kern="1200">
                          <a:solidFill>
                            <a:schemeClr val="tx1"/>
                          </a:solidFill>
                          <a:latin typeface="Calibri"/>
                        </a:defRPr>
                      </a:lvl1pPr>
                      <a:lvl2pPr marL="456364" algn="l" defTabSz="912725" rtl="0" eaLnBrk="1" latinLnBrk="0" hangingPunct="1">
                        <a:defRPr sz="1800" kern="1200">
                          <a:solidFill>
                            <a:schemeClr val="tx1"/>
                          </a:solidFill>
                          <a:latin typeface="Calibri"/>
                        </a:defRPr>
                      </a:lvl2pPr>
                      <a:lvl3pPr marL="912725" algn="l" defTabSz="912725" rtl="0" eaLnBrk="1" latinLnBrk="0" hangingPunct="1">
                        <a:defRPr sz="1800" kern="1200">
                          <a:solidFill>
                            <a:schemeClr val="tx1"/>
                          </a:solidFill>
                          <a:latin typeface="Calibri"/>
                        </a:defRPr>
                      </a:lvl3pPr>
                      <a:lvl4pPr marL="1369084" algn="l" defTabSz="912725" rtl="0" eaLnBrk="1" latinLnBrk="0" hangingPunct="1">
                        <a:defRPr sz="1800" kern="1200">
                          <a:solidFill>
                            <a:schemeClr val="tx1"/>
                          </a:solidFill>
                          <a:latin typeface="Calibri"/>
                        </a:defRPr>
                      </a:lvl4pPr>
                      <a:lvl5pPr marL="1825438" algn="l" defTabSz="912725" rtl="0" eaLnBrk="1" latinLnBrk="0" hangingPunct="1">
                        <a:defRPr sz="1800" kern="1200">
                          <a:solidFill>
                            <a:schemeClr val="tx1"/>
                          </a:solidFill>
                          <a:latin typeface="Calibri"/>
                        </a:defRPr>
                      </a:lvl5pPr>
                      <a:lvl6pPr marL="2281798" algn="l" defTabSz="912725" rtl="0" eaLnBrk="1" latinLnBrk="0" hangingPunct="1">
                        <a:defRPr sz="1800" kern="1200">
                          <a:solidFill>
                            <a:schemeClr val="tx1"/>
                          </a:solidFill>
                          <a:latin typeface="Calibri"/>
                        </a:defRPr>
                      </a:lvl6pPr>
                      <a:lvl7pPr marL="2738156" algn="l" defTabSz="912725" rtl="0" eaLnBrk="1" latinLnBrk="0" hangingPunct="1">
                        <a:defRPr sz="1800" kern="1200">
                          <a:solidFill>
                            <a:schemeClr val="tx1"/>
                          </a:solidFill>
                          <a:latin typeface="Calibri"/>
                        </a:defRPr>
                      </a:lvl7pPr>
                      <a:lvl8pPr marL="3194513" algn="l" defTabSz="912725" rtl="0" eaLnBrk="1" latinLnBrk="0" hangingPunct="1">
                        <a:defRPr sz="1800" kern="1200">
                          <a:solidFill>
                            <a:schemeClr val="tx1"/>
                          </a:solidFill>
                          <a:latin typeface="Calibri"/>
                        </a:defRPr>
                      </a:lvl8pPr>
                      <a:lvl9pPr marL="3650876" algn="l" defTabSz="912725" rtl="0" eaLnBrk="1" latinLnBrk="0" hangingPunct="1">
                        <a:defRPr sz="1800" kern="1200">
                          <a:solidFill>
                            <a:schemeClr val="tx1"/>
                          </a:solidFill>
                          <a:latin typeface="Calibri"/>
                        </a:defRPr>
                      </a:lvl9pPr>
                    </a:lstStyle>
                    <a:p>
                      <a:pPr marL="444500" algn="ctr">
                        <a:lnSpc>
                          <a:spcPct val="100000"/>
                        </a:lnSpc>
                      </a:pPr>
                      <a:r>
                        <a:rPr sz="1400" b="1" spc="-25" dirty="0">
                          <a:solidFill>
                            <a:schemeClr val="tx1"/>
                          </a:solidFill>
                          <a:latin typeface="Arial" panose="020B0604020202020204" pitchFamily="34" charset="0"/>
                          <a:cs typeface="Arial" panose="020B0604020202020204" pitchFamily="34" charset="0"/>
                        </a:rPr>
                        <a:t>365</a:t>
                      </a:r>
                      <a:endParaRPr sz="1400" b="1" dirty="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1"/>
                  </a:ext>
                </a:extLst>
              </a:tr>
              <a:tr h="470806">
                <a:tc>
                  <a:txBody>
                    <a:bodyPr/>
                    <a:lstStyle>
                      <a:lvl1pPr marL="0" algn="l" defTabSz="912725" rtl="0" eaLnBrk="1" latinLnBrk="0" hangingPunct="1">
                        <a:defRPr sz="1800" kern="1200">
                          <a:solidFill>
                            <a:schemeClr val="tx1"/>
                          </a:solidFill>
                          <a:latin typeface="Calibri"/>
                        </a:defRPr>
                      </a:lvl1pPr>
                      <a:lvl2pPr marL="456364" algn="l" defTabSz="912725" rtl="0" eaLnBrk="1" latinLnBrk="0" hangingPunct="1">
                        <a:defRPr sz="1800" kern="1200">
                          <a:solidFill>
                            <a:schemeClr val="tx1"/>
                          </a:solidFill>
                          <a:latin typeface="Calibri"/>
                        </a:defRPr>
                      </a:lvl2pPr>
                      <a:lvl3pPr marL="912725" algn="l" defTabSz="912725" rtl="0" eaLnBrk="1" latinLnBrk="0" hangingPunct="1">
                        <a:defRPr sz="1800" kern="1200">
                          <a:solidFill>
                            <a:schemeClr val="tx1"/>
                          </a:solidFill>
                          <a:latin typeface="Calibri"/>
                        </a:defRPr>
                      </a:lvl3pPr>
                      <a:lvl4pPr marL="1369084" algn="l" defTabSz="912725" rtl="0" eaLnBrk="1" latinLnBrk="0" hangingPunct="1">
                        <a:defRPr sz="1800" kern="1200">
                          <a:solidFill>
                            <a:schemeClr val="tx1"/>
                          </a:solidFill>
                          <a:latin typeface="Calibri"/>
                        </a:defRPr>
                      </a:lvl4pPr>
                      <a:lvl5pPr marL="1825438" algn="l" defTabSz="912725" rtl="0" eaLnBrk="1" latinLnBrk="0" hangingPunct="1">
                        <a:defRPr sz="1800" kern="1200">
                          <a:solidFill>
                            <a:schemeClr val="tx1"/>
                          </a:solidFill>
                          <a:latin typeface="Calibri"/>
                        </a:defRPr>
                      </a:lvl5pPr>
                      <a:lvl6pPr marL="2281798" algn="l" defTabSz="912725" rtl="0" eaLnBrk="1" latinLnBrk="0" hangingPunct="1">
                        <a:defRPr sz="1800" kern="1200">
                          <a:solidFill>
                            <a:schemeClr val="tx1"/>
                          </a:solidFill>
                          <a:latin typeface="Calibri"/>
                        </a:defRPr>
                      </a:lvl6pPr>
                      <a:lvl7pPr marL="2738156" algn="l" defTabSz="912725" rtl="0" eaLnBrk="1" latinLnBrk="0" hangingPunct="1">
                        <a:defRPr sz="1800" kern="1200">
                          <a:solidFill>
                            <a:schemeClr val="tx1"/>
                          </a:solidFill>
                          <a:latin typeface="Calibri"/>
                        </a:defRPr>
                      </a:lvl7pPr>
                      <a:lvl8pPr marL="3194513" algn="l" defTabSz="912725" rtl="0" eaLnBrk="1" latinLnBrk="0" hangingPunct="1">
                        <a:defRPr sz="1800" kern="1200">
                          <a:solidFill>
                            <a:schemeClr val="tx1"/>
                          </a:solidFill>
                          <a:latin typeface="Calibri"/>
                        </a:defRPr>
                      </a:lvl8pPr>
                      <a:lvl9pPr marL="3650876" algn="l" defTabSz="912725" rtl="0" eaLnBrk="1" latinLnBrk="0" hangingPunct="1">
                        <a:defRPr sz="1800" kern="1200">
                          <a:solidFill>
                            <a:schemeClr val="tx1"/>
                          </a:solidFill>
                          <a:latin typeface="Calibri"/>
                        </a:defRPr>
                      </a:lvl9pPr>
                    </a:lstStyle>
                    <a:p>
                      <a:pPr marL="38100" algn="l">
                        <a:lnSpc>
                          <a:spcPct val="100000"/>
                        </a:lnSpc>
                        <a:spcBef>
                          <a:spcPts val="50"/>
                        </a:spcBef>
                      </a:pPr>
                      <a:r>
                        <a:rPr lang="en-US" sz="1400" b="1" spc="-10" dirty="0">
                          <a:solidFill>
                            <a:schemeClr val="tx1"/>
                          </a:solidFill>
                          <a:latin typeface="Arial" panose="020B0604020202020204" pitchFamily="34" charset="0"/>
                          <a:cs typeface="Arial" panose="020B0604020202020204" pitchFamily="34" charset="0"/>
                        </a:rPr>
                        <a:t>  </a:t>
                      </a:r>
                      <a:r>
                        <a:rPr sz="1400" b="1" spc="-10" dirty="0">
                          <a:solidFill>
                            <a:schemeClr val="tx1"/>
                          </a:solidFill>
                          <a:latin typeface="Arial" panose="020B0604020202020204" pitchFamily="34" charset="0"/>
                          <a:cs typeface="Arial" panose="020B0604020202020204" pitchFamily="34" charset="0"/>
                        </a:rPr>
                        <a:t>Events*</a:t>
                      </a:r>
                      <a:endParaRPr sz="1400" b="1" dirty="0">
                        <a:solidFill>
                          <a:schemeClr val="tx1"/>
                        </a:solidFill>
                        <a:latin typeface="Arial" panose="020B0604020202020204" pitchFamily="34" charset="0"/>
                        <a:cs typeface="Arial" panose="020B0604020202020204" pitchFamily="34" charset="0"/>
                      </a:endParaRPr>
                    </a:p>
                  </a:txBody>
                  <a:tcPr marL="0" marR="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AE2CA"/>
                    </a:solidFill>
                  </a:tcPr>
                </a:tc>
                <a:tc>
                  <a:txBody>
                    <a:bodyPr/>
                    <a:lstStyle>
                      <a:lvl1pPr marL="0" algn="l" defTabSz="912725" rtl="0" eaLnBrk="1" latinLnBrk="0" hangingPunct="1">
                        <a:defRPr sz="1800" kern="1200">
                          <a:solidFill>
                            <a:schemeClr val="tx1"/>
                          </a:solidFill>
                          <a:latin typeface="Calibri"/>
                        </a:defRPr>
                      </a:lvl1pPr>
                      <a:lvl2pPr marL="456364" algn="l" defTabSz="912725" rtl="0" eaLnBrk="1" latinLnBrk="0" hangingPunct="1">
                        <a:defRPr sz="1800" kern="1200">
                          <a:solidFill>
                            <a:schemeClr val="tx1"/>
                          </a:solidFill>
                          <a:latin typeface="Calibri"/>
                        </a:defRPr>
                      </a:lvl2pPr>
                      <a:lvl3pPr marL="912725" algn="l" defTabSz="912725" rtl="0" eaLnBrk="1" latinLnBrk="0" hangingPunct="1">
                        <a:defRPr sz="1800" kern="1200">
                          <a:solidFill>
                            <a:schemeClr val="tx1"/>
                          </a:solidFill>
                          <a:latin typeface="Calibri"/>
                        </a:defRPr>
                      </a:lvl3pPr>
                      <a:lvl4pPr marL="1369084" algn="l" defTabSz="912725" rtl="0" eaLnBrk="1" latinLnBrk="0" hangingPunct="1">
                        <a:defRPr sz="1800" kern="1200">
                          <a:solidFill>
                            <a:schemeClr val="tx1"/>
                          </a:solidFill>
                          <a:latin typeface="Calibri"/>
                        </a:defRPr>
                      </a:lvl4pPr>
                      <a:lvl5pPr marL="1825438" algn="l" defTabSz="912725" rtl="0" eaLnBrk="1" latinLnBrk="0" hangingPunct="1">
                        <a:defRPr sz="1800" kern="1200">
                          <a:solidFill>
                            <a:schemeClr val="tx1"/>
                          </a:solidFill>
                          <a:latin typeface="Calibri"/>
                        </a:defRPr>
                      </a:lvl5pPr>
                      <a:lvl6pPr marL="2281798" algn="l" defTabSz="912725" rtl="0" eaLnBrk="1" latinLnBrk="0" hangingPunct="1">
                        <a:defRPr sz="1800" kern="1200">
                          <a:solidFill>
                            <a:schemeClr val="tx1"/>
                          </a:solidFill>
                          <a:latin typeface="Calibri"/>
                        </a:defRPr>
                      </a:lvl6pPr>
                      <a:lvl7pPr marL="2738156" algn="l" defTabSz="912725" rtl="0" eaLnBrk="1" latinLnBrk="0" hangingPunct="1">
                        <a:defRPr sz="1800" kern="1200">
                          <a:solidFill>
                            <a:schemeClr val="tx1"/>
                          </a:solidFill>
                          <a:latin typeface="Calibri"/>
                        </a:defRPr>
                      </a:lvl7pPr>
                      <a:lvl8pPr marL="3194513" algn="l" defTabSz="912725" rtl="0" eaLnBrk="1" latinLnBrk="0" hangingPunct="1">
                        <a:defRPr sz="1800" kern="1200">
                          <a:solidFill>
                            <a:schemeClr val="tx1"/>
                          </a:solidFill>
                          <a:latin typeface="Calibri"/>
                        </a:defRPr>
                      </a:lvl8pPr>
                      <a:lvl9pPr marL="3650876" algn="l" defTabSz="912725" rtl="0" eaLnBrk="1" latinLnBrk="0" hangingPunct="1">
                        <a:defRPr sz="1800" kern="1200">
                          <a:solidFill>
                            <a:schemeClr val="tx1"/>
                          </a:solidFill>
                          <a:latin typeface="Calibri"/>
                        </a:defRPr>
                      </a:lvl9pPr>
                    </a:lstStyle>
                    <a:p>
                      <a:pPr algn="ctr">
                        <a:lnSpc>
                          <a:spcPct val="100000"/>
                        </a:lnSpc>
                      </a:pPr>
                      <a:r>
                        <a:rPr sz="1400" b="1" dirty="0">
                          <a:solidFill>
                            <a:schemeClr val="tx1"/>
                          </a:solidFill>
                          <a:latin typeface="Arial" panose="020B0604020202020204" pitchFamily="34" charset="0"/>
                          <a:cs typeface="Arial" panose="020B0604020202020204" pitchFamily="34" charset="0"/>
                        </a:rPr>
                        <a:t>2</a:t>
                      </a:r>
                      <a:endParaRPr sz="1400" b="1">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2725" rtl="0" eaLnBrk="1" latinLnBrk="0" hangingPunct="1">
                        <a:defRPr sz="1800" kern="1200">
                          <a:solidFill>
                            <a:schemeClr val="tx1"/>
                          </a:solidFill>
                          <a:latin typeface="Calibri"/>
                        </a:defRPr>
                      </a:lvl1pPr>
                      <a:lvl2pPr marL="456364" algn="l" defTabSz="912725" rtl="0" eaLnBrk="1" latinLnBrk="0" hangingPunct="1">
                        <a:defRPr sz="1800" kern="1200">
                          <a:solidFill>
                            <a:schemeClr val="tx1"/>
                          </a:solidFill>
                          <a:latin typeface="Calibri"/>
                        </a:defRPr>
                      </a:lvl2pPr>
                      <a:lvl3pPr marL="912725" algn="l" defTabSz="912725" rtl="0" eaLnBrk="1" latinLnBrk="0" hangingPunct="1">
                        <a:defRPr sz="1800" kern="1200">
                          <a:solidFill>
                            <a:schemeClr val="tx1"/>
                          </a:solidFill>
                          <a:latin typeface="Calibri"/>
                        </a:defRPr>
                      </a:lvl3pPr>
                      <a:lvl4pPr marL="1369084" algn="l" defTabSz="912725" rtl="0" eaLnBrk="1" latinLnBrk="0" hangingPunct="1">
                        <a:defRPr sz="1800" kern="1200">
                          <a:solidFill>
                            <a:schemeClr val="tx1"/>
                          </a:solidFill>
                          <a:latin typeface="Calibri"/>
                        </a:defRPr>
                      </a:lvl4pPr>
                      <a:lvl5pPr marL="1825438" algn="l" defTabSz="912725" rtl="0" eaLnBrk="1" latinLnBrk="0" hangingPunct="1">
                        <a:defRPr sz="1800" kern="1200">
                          <a:solidFill>
                            <a:schemeClr val="tx1"/>
                          </a:solidFill>
                          <a:latin typeface="Calibri"/>
                        </a:defRPr>
                      </a:lvl5pPr>
                      <a:lvl6pPr marL="2281798" algn="l" defTabSz="912725" rtl="0" eaLnBrk="1" latinLnBrk="0" hangingPunct="1">
                        <a:defRPr sz="1800" kern="1200">
                          <a:solidFill>
                            <a:schemeClr val="tx1"/>
                          </a:solidFill>
                          <a:latin typeface="Calibri"/>
                        </a:defRPr>
                      </a:lvl6pPr>
                      <a:lvl7pPr marL="2738156" algn="l" defTabSz="912725" rtl="0" eaLnBrk="1" latinLnBrk="0" hangingPunct="1">
                        <a:defRPr sz="1800" kern="1200">
                          <a:solidFill>
                            <a:schemeClr val="tx1"/>
                          </a:solidFill>
                          <a:latin typeface="Calibri"/>
                        </a:defRPr>
                      </a:lvl7pPr>
                      <a:lvl8pPr marL="3194513" algn="l" defTabSz="912725" rtl="0" eaLnBrk="1" latinLnBrk="0" hangingPunct="1">
                        <a:defRPr sz="1800" kern="1200">
                          <a:solidFill>
                            <a:schemeClr val="tx1"/>
                          </a:solidFill>
                          <a:latin typeface="Calibri"/>
                        </a:defRPr>
                      </a:lvl8pPr>
                      <a:lvl9pPr marL="3650876" algn="l" defTabSz="912725" rtl="0" eaLnBrk="1" latinLnBrk="0" hangingPunct="1">
                        <a:defRPr sz="1800" kern="1200">
                          <a:solidFill>
                            <a:schemeClr val="tx1"/>
                          </a:solidFill>
                          <a:latin typeface="Calibri"/>
                        </a:defRPr>
                      </a:lvl9pPr>
                    </a:lstStyle>
                    <a:p>
                      <a:pPr algn="ctr">
                        <a:lnSpc>
                          <a:spcPct val="100000"/>
                        </a:lnSpc>
                      </a:pPr>
                      <a:r>
                        <a:rPr sz="1400" b="1" spc="-25" dirty="0">
                          <a:solidFill>
                            <a:schemeClr val="tx1"/>
                          </a:solidFill>
                          <a:latin typeface="Arial" panose="020B0604020202020204" pitchFamily="34" charset="0"/>
                          <a:cs typeface="Arial" panose="020B0604020202020204" pitchFamily="34" charset="0"/>
                        </a:rPr>
                        <a:t>12</a:t>
                      </a:r>
                      <a:endParaRPr sz="1400" b="1">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2725" rtl="0" eaLnBrk="1" latinLnBrk="0" hangingPunct="1">
                        <a:defRPr sz="1800" kern="1200">
                          <a:solidFill>
                            <a:schemeClr val="tx1"/>
                          </a:solidFill>
                          <a:latin typeface="Calibri"/>
                        </a:defRPr>
                      </a:lvl1pPr>
                      <a:lvl2pPr marL="456364" algn="l" defTabSz="912725" rtl="0" eaLnBrk="1" latinLnBrk="0" hangingPunct="1">
                        <a:defRPr sz="1800" kern="1200">
                          <a:solidFill>
                            <a:schemeClr val="tx1"/>
                          </a:solidFill>
                          <a:latin typeface="Calibri"/>
                        </a:defRPr>
                      </a:lvl2pPr>
                      <a:lvl3pPr marL="912725" algn="l" defTabSz="912725" rtl="0" eaLnBrk="1" latinLnBrk="0" hangingPunct="1">
                        <a:defRPr sz="1800" kern="1200">
                          <a:solidFill>
                            <a:schemeClr val="tx1"/>
                          </a:solidFill>
                          <a:latin typeface="Calibri"/>
                        </a:defRPr>
                      </a:lvl3pPr>
                      <a:lvl4pPr marL="1369084" algn="l" defTabSz="912725" rtl="0" eaLnBrk="1" latinLnBrk="0" hangingPunct="1">
                        <a:defRPr sz="1800" kern="1200">
                          <a:solidFill>
                            <a:schemeClr val="tx1"/>
                          </a:solidFill>
                          <a:latin typeface="Calibri"/>
                        </a:defRPr>
                      </a:lvl4pPr>
                      <a:lvl5pPr marL="1825438" algn="l" defTabSz="912725" rtl="0" eaLnBrk="1" latinLnBrk="0" hangingPunct="1">
                        <a:defRPr sz="1800" kern="1200">
                          <a:solidFill>
                            <a:schemeClr val="tx1"/>
                          </a:solidFill>
                          <a:latin typeface="Calibri"/>
                        </a:defRPr>
                      </a:lvl5pPr>
                      <a:lvl6pPr marL="2281798" algn="l" defTabSz="912725" rtl="0" eaLnBrk="1" latinLnBrk="0" hangingPunct="1">
                        <a:defRPr sz="1800" kern="1200">
                          <a:solidFill>
                            <a:schemeClr val="tx1"/>
                          </a:solidFill>
                          <a:latin typeface="Calibri"/>
                        </a:defRPr>
                      </a:lvl6pPr>
                      <a:lvl7pPr marL="2738156" algn="l" defTabSz="912725" rtl="0" eaLnBrk="1" latinLnBrk="0" hangingPunct="1">
                        <a:defRPr sz="1800" kern="1200">
                          <a:solidFill>
                            <a:schemeClr val="tx1"/>
                          </a:solidFill>
                          <a:latin typeface="Calibri"/>
                        </a:defRPr>
                      </a:lvl7pPr>
                      <a:lvl8pPr marL="3194513" algn="l" defTabSz="912725" rtl="0" eaLnBrk="1" latinLnBrk="0" hangingPunct="1">
                        <a:defRPr sz="1800" kern="1200">
                          <a:solidFill>
                            <a:schemeClr val="tx1"/>
                          </a:solidFill>
                          <a:latin typeface="Calibri"/>
                        </a:defRPr>
                      </a:lvl8pPr>
                      <a:lvl9pPr marL="3650876" algn="l" defTabSz="912725" rtl="0" eaLnBrk="1" latinLnBrk="0" hangingPunct="1">
                        <a:defRPr sz="1800" kern="1200">
                          <a:solidFill>
                            <a:schemeClr val="tx1"/>
                          </a:solidFill>
                          <a:latin typeface="Calibri"/>
                        </a:defRPr>
                      </a:lvl9pPr>
                    </a:lstStyle>
                    <a:p>
                      <a:pPr marL="369570">
                        <a:lnSpc>
                          <a:spcPct val="100000"/>
                        </a:lnSpc>
                      </a:pPr>
                      <a:r>
                        <a:rPr sz="1400" b="1" spc="-25" dirty="0">
                          <a:solidFill>
                            <a:schemeClr val="tx1"/>
                          </a:solidFill>
                          <a:latin typeface="Arial" panose="020B0604020202020204" pitchFamily="34" charset="0"/>
                          <a:cs typeface="Arial" panose="020B0604020202020204" pitchFamily="34" charset="0"/>
                        </a:rPr>
                        <a:t>16</a:t>
                      </a:r>
                      <a:endParaRPr sz="1400" b="1">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2725" rtl="0" eaLnBrk="1" latinLnBrk="0" hangingPunct="1">
                        <a:defRPr sz="1800" kern="1200">
                          <a:solidFill>
                            <a:schemeClr val="tx1"/>
                          </a:solidFill>
                          <a:latin typeface="Calibri"/>
                        </a:defRPr>
                      </a:lvl1pPr>
                      <a:lvl2pPr marL="456364" algn="l" defTabSz="912725" rtl="0" eaLnBrk="1" latinLnBrk="0" hangingPunct="1">
                        <a:defRPr sz="1800" kern="1200">
                          <a:solidFill>
                            <a:schemeClr val="tx1"/>
                          </a:solidFill>
                          <a:latin typeface="Calibri"/>
                        </a:defRPr>
                      </a:lvl2pPr>
                      <a:lvl3pPr marL="912725" algn="l" defTabSz="912725" rtl="0" eaLnBrk="1" latinLnBrk="0" hangingPunct="1">
                        <a:defRPr sz="1800" kern="1200">
                          <a:solidFill>
                            <a:schemeClr val="tx1"/>
                          </a:solidFill>
                          <a:latin typeface="Calibri"/>
                        </a:defRPr>
                      </a:lvl3pPr>
                      <a:lvl4pPr marL="1369084" algn="l" defTabSz="912725" rtl="0" eaLnBrk="1" latinLnBrk="0" hangingPunct="1">
                        <a:defRPr sz="1800" kern="1200">
                          <a:solidFill>
                            <a:schemeClr val="tx1"/>
                          </a:solidFill>
                          <a:latin typeface="Calibri"/>
                        </a:defRPr>
                      </a:lvl4pPr>
                      <a:lvl5pPr marL="1825438" algn="l" defTabSz="912725" rtl="0" eaLnBrk="1" latinLnBrk="0" hangingPunct="1">
                        <a:defRPr sz="1800" kern="1200">
                          <a:solidFill>
                            <a:schemeClr val="tx1"/>
                          </a:solidFill>
                          <a:latin typeface="Calibri"/>
                        </a:defRPr>
                      </a:lvl5pPr>
                      <a:lvl6pPr marL="2281798" algn="l" defTabSz="912725" rtl="0" eaLnBrk="1" latinLnBrk="0" hangingPunct="1">
                        <a:defRPr sz="1800" kern="1200">
                          <a:solidFill>
                            <a:schemeClr val="tx1"/>
                          </a:solidFill>
                          <a:latin typeface="Calibri"/>
                        </a:defRPr>
                      </a:lvl6pPr>
                      <a:lvl7pPr marL="2738156" algn="l" defTabSz="912725" rtl="0" eaLnBrk="1" latinLnBrk="0" hangingPunct="1">
                        <a:defRPr sz="1800" kern="1200">
                          <a:solidFill>
                            <a:schemeClr val="tx1"/>
                          </a:solidFill>
                          <a:latin typeface="Calibri"/>
                        </a:defRPr>
                      </a:lvl7pPr>
                      <a:lvl8pPr marL="3194513" algn="l" defTabSz="912725" rtl="0" eaLnBrk="1" latinLnBrk="0" hangingPunct="1">
                        <a:defRPr sz="1800" kern="1200">
                          <a:solidFill>
                            <a:schemeClr val="tx1"/>
                          </a:solidFill>
                          <a:latin typeface="Calibri"/>
                        </a:defRPr>
                      </a:lvl8pPr>
                      <a:lvl9pPr marL="3650876" algn="l" defTabSz="912725" rtl="0" eaLnBrk="1" latinLnBrk="0" hangingPunct="1">
                        <a:defRPr sz="1800" kern="1200">
                          <a:solidFill>
                            <a:schemeClr val="tx1"/>
                          </a:solidFill>
                          <a:latin typeface="Calibri"/>
                        </a:defRPr>
                      </a:lvl9pPr>
                    </a:lstStyle>
                    <a:p>
                      <a:pPr marL="444500" algn="ctr">
                        <a:lnSpc>
                          <a:spcPct val="100000"/>
                        </a:lnSpc>
                      </a:pPr>
                      <a:r>
                        <a:rPr sz="1400" b="1" spc="-25" dirty="0">
                          <a:solidFill>
                            <a:schemeClr val="tx1"/>
                          </a:solidFill>
                          <a:latin typeface="Arial" panose="020B0604020202020204" pitchFamily="34" charset="0"/>
                          <a:cs typeface="Arial" panose="020B0604020202020204" pitchFamily="34" charset="0"/>
                        </a:rPr>
                        <a:t>24</a:t>
                      </a:r>
                      <a:endParaRPr sz="1400" b="1" dirty="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257620">
                <a:tc>
                  <a:txBody>
                    <a:bodyPr/>
                    <a:lstStyle>
                      <a:lvl1pPr marL="0" algn="l" defTabSz="912725" rtl="0" eaLnBrk="1" latinLnBrk="0" hangingPunct="1">
                        <a:defRPr sz="1800" kern="1200">
                          <a:solidFill>
                            <a:schemeClr val="tx1"/>
                          </a:solidFill>
                          <a:latin typeface="Calibri"/>
                        </a:defRPr>
                      </a:lvl1pPr>
                      <a:lvl2pPr marL="456364" algn="l" defTabSz="912725" rtl="0" eaLnBrk="1" latinLnBrk="0" hangingPunct="1">
                        <a:defRPr sz="1800" kern="1200">
                          <a:solidFill>
                            <a:schemeClr val="tx1"/>
                          </a:solidFill>
                          <a:latin typeface="Calibri"/>
                        </a:defRPr>
                      </a:lvl2pPr>
                      <a:lvl3pPr marL="912725" algn="l" defTabSz="912725" rtl="0" eaLnBrk="1" latinLnBrk="0" hangingPunct="1">
                        <a:defRPr sz="1800" kern="1200">
                          <a:solidFill>
                            <a:schemeClr val="tx1"/>
                          </a:solidFill>
                          <a:latin typeface="Calibri"/>
                        </a:defRPr>
                      </a:lvl3pPr>
                      <a:lvl4pPr marL="1369084" algn="l" defTabSz="912725" rtl="0" eaLnBrk="1" latinLnBrk="0" hangingPunct="1">
                        <a:defRPr sz="1800" kern="1200">
                          <a:solidFill>
                            <a:schemeClr val="tx1"/>
                          </a:solidFill>
                          <a:latin typeface="Calibri"/>
                        </a:defRPr>
                      </a:lvl4pPr>
                      <a:lvl5pPr marL="1825438" algn="l" defTabSz="912725" rtl="0" eaLnBrk="1" latinLnBrk="0" hangingPunct="1">
                        <a:defRPr sz="1800" kern="1200">
                          <a:solidFill>
                            <a:schemeClr val="tx1"/>
                          </a:solidFill>
                          <a:latin typeface="Calibri"/>
                        </a:defRPr>
                      </a:lvl5pPr>
                      <a:lvl6pPr marL="2281798" algn="l" defTabSz="912725" rtl="0" eaLnBrk="1" latinLnBrk="0" hangingPunct="1">
                        <a:defRPr sz="1800" kern="1200">
                          <a:solidFill>
                            <a:schemeClr val="tx1"/>
                          </a:solidFill>
                          <a:latin typeface="Calibri"/>
                        </a:defRPr>
                      </a:lvl6pPr>
                      <a:lvl7pPr marL="2738156" algn="l" defTabSz="912725" rtl="0" eaLnBrk="1" latinLnBrk="0" hangingPunct="1">
                        <a:defRPr sz="1800" kern="1200">
                          <a:solidFill>
                            <a:schemeClr val="tx1"/>
                          </a:solidFill>
                          <a:latin typeface="Calibri"/>
                        </a:defRPr>
                      </a:lvl7pPr>
                      <a:lvl8pPr marL="3194513" algn="l" defTabSz="912725" rtl="0" eaLnBrk="1" latinLnBrk="0" hangingPunct="1">
                        <a:defRPr sz="1800" kern="1200">
                          <a:solidFill>
                            <a:schemeClr val="tx1"/>
                          </a:solidFill>
                          <a:latin typeface="Calibri"/>
                        </a:defRPr>
                      </a:lvl8pPr>
                      <a:lvl9pPr marL="3650876" algn="l" defTabSz="912725" rtl="0" eaLnBrk="1" latinLnBrk="0" hangingPunct="1">
                        <a:defRPr sz="1800" kern="1200">
                          <a:solidFill>
                            <a:schemeClr val="tx1"/>
                          </a:solidFill>
                          <a:latin typeface="Calibri"/>
                        </a:defRPr>
                      </a:lvl9pPr>
                    </a:lstStyle>
                    <a:p>
                      <a:pPr marL="38100" algn="l">
                        <a:lnSpc>
                          <a:spcPts val="1210"/>
                        </a:lnSpc>
                        <a:spcBef>
                          <a:spcPts val="50"/>
                        </a:spcBef>
                      </a:pPr>
                      <a:r>
                        <a:rPr lang="en-US" sz="1400" b="1" dirty="0">
                          <a:solidFill>
                            <a:schemeClr val="tx1"/>
                          </a:solidFill>
                          <a:latin typeface="Arial" panose="020B0604020202020204" pitchFamily="34" charset="0"/>
                          <a:cs typeface="Arial" panose="020B0604020202020204" pitchFamily="34" charset="0"/>
                        </a:rPr>
                        <a:t>  </a:t>
                      </a:r>
                      <a:r>
                        <a:rPr sz="1400" b="1" dirty="0">
                          <a:solidFill>
                            <a:schemeClr val="tx1"/>
                          </a:solidFill>
                          <a:latin typeface="Arial" panose="020B0604020202020204" pitchFamily="34" charset="0"/>
                          <a:cs typeface="Arial" panose="020B0604020202020204" pitchFamily="34" charset="0"/>
                        </a:rPr>
                        <a:t>Survival</a:t>
                      </a:r>
                      <a:r>
                        <a:rPr sz="1400" b="1" spc="-25" dirty="0">
                          <a:solidFill>
                            <a:schemeClr val="tx1"/>
                          </a:solidFill>
                          <a:latin typeface="Arial" panose="020B0604020202020204" pitchFamily="34" charset="0"/>
                          <a:cs typeface="Arial" panose="020B0604020202020204" pitchFamily="34" charset="0"/>
                        </a:rPr>
                        <a:t> </a:t>
                      </a:r>
                      <a:r>
                        <a:rPr sz="1400" b="1" dirty="0">
                          <a:solidFill>
                            <a:schemeClr val="tx1"/>
                          </a:solidFill>
                          <a:latin typeface="Arial" panose="020B0604020202020204" pitchFamily="34" charset="0"/>
                          <a:cs typeface="Arial" panose="020B0604020202020204" pitchFamily="34" charset="0"/>
                        </a:rPr>
                        <a:t>Rate*</a:t>
                      </a:r>
                      <a:r>
                        <a:rPr sz="1400" b="1" spc="-15" dirty="0">
                          <a:solidFill>
                            <a:schemeClr val="tx1"/>
                          </a:solidFill>
                          <a:latin typeface="Arial" panose="020B0604020202020204" pitchFamily="34" charset="0"/>
                          <a:cs typeface="Arial" panose="020B0604020202020204" pitchFamily="34" charset="0"/>
                        </a:rPr>
                        <a:t> </a:t>
                      </a:r>
                      <a:r>
                        <a:rPr sz="1400" b="1" spc="-25" dirty="0">
                          <a:solidFill>
                            <a:schemeClr val="tx1"/>
                          </a:solidFill>
                          <a:latin typeface="Arial" panose="020B0604020202020204" pitchFamily="34" charset="0"/>
                          <a:cs typeface="Arial" panose="020B0604020202020204" pitchFamily="34" charset="0"/>
                        </a:rPr>
                        <a:t>(%)</a:t>
                      </a:r>
                      <a:endParaRPr sz="1400" b="1" dirty="0">
                        <a:solidFill>
                          <a:schemeClr val="tx1"/>
                        </a:solidFill>
                        <a:latin typeface="Arial" panose="020B0604020202020204" pitchFamily="34" charset="0"/>
                        <a:cs typeface="Arial" panose="020B0604020202020204" pitchFamily="34" charset="0"/>
                      </a:endParaRPr>
                    </a:p>
                  </a:txBody>
                  <a:tcPr marL="0" marR="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AE2CA"/>
                    </a:solidFill>
                  </a:tcPr>
                </a:tc>
                <a:tc>
                  <a:txBody>
                    <a:bodyPr/>
                    <a:lstStyle>
                      <a:lvl1pPr marL="0" algn="l" defTabSz="912725" rtl="0" eaLnBrk="1" latinLnBrk="0" hangingPunct="1">
                        <a:defRPr sz="1800" kern="1200">
                          <a:solidFill>
                            <a:schemeClr val="tx1"/>
                          </a:solidFill>
                          <a:latin typeface="Calibri"/>
                        </a:defRPr>
                      </a:lvl1pPr>
                      <a:lvl2pPr marL="456364" algn="l" defTabSz="912725" rtl="0" eaLnBrk="1" latinLnBrk="0" hangingPunct="1">
                        <a:defRPr sz="1800" kern="1200">
                          <a:solidFill>
                            <a:schemeClr val="tx1"/>
                          </a:solidFill>
                          <a:latin typeface="Calibri"/>
                        </a:defRPr>
                      </a:lvl2pPr>
                      <a:lvl3pPr marL="912725" algn="l" defTabSz="912725" rtl="0" eaLnBrk="1" latinLnBrk="0" hangingPunct="1">
                        <a:defRPr sz="1800" kern="1200">
                          <a:solidFill>
                            <a:schemeClr val="tx1"/>
                          </a:solidFill>
                          <a:latin typeface="Calibri"/>
                        </a:defRPr>
                      </a:lvl3pPr>
                      <a:lvl4pPr marL="1369084" algn="l" defTabSz="912725" rtl="0" eaLnBrk="1" latinLnBrk="0" hangingPunct="1">
                        <a:defRPr sz="1800" kern="1200">
                          <a:solidFill>
                            <a:schemeClr val="tx1"/>
                          </a:solidFill>
                          <a:latin typeface="Calibri"/>
                        </a:defRPr>
                      </a:lvl4pPr>
                      <a:lvl5pPr marL="1825438" algn="l" defTabSz="912725" rtl="0" eaLnBrk="1" latinLnBrk="0" hangingPunct="1">
                        <a:defRPr sz="1800" kern="1200">
                          <a:solidFill>
                            <a:schemeClr val="tx1"/>
                          </a:solidFill>
                          <a:latin typeface="Calibri"/>
                        </a:defRPr>
                      </a:lvl5pPr>
                      <a:lvl6pPr marL="2281798" algn="l" defTabSz="912725" rtl="0" eaLnBrk="1" latinLnBrk="0" hangingPunct="1">
                        <a:defRPr sz="1800" kern="1200">
                          <a:solidFill>
                            <a:schemeClr val="tx1"/>
                          </a:solidFill>
                          <a:latin typeface="Calibri"/>
                        </a:defRPr>
                      </a:lvl6pPr>
                      <a:lvl7pPr marL="2738156" algn="l" defTabSz="912725" rtl="0" eaLnBrk="1" latinLnBrk="0" hangingPunct="1">
                        <a:defRPr sz="1800" kern="1200">
                          <a:solidFill>
                            <a:schemeClr val="tx1"/>
                          </a:solidFill>
                          <a:latin typeface="Calibri"/>
                        </a:defRPr>
                      </a:lvl7pPr>
                      <a:lvl8pPr marL="3194513" algn="l" defTabSz="912725" rtl="0" eaLnBrk="1" latinLnBrk="0" hangingPunct="1">
                        <a:defRPr sz="1800" kern="1200">
                          <a:solidFill>
                            <a:schemeClr val="tx1"/>
                          </a:solidFill>
                          <a:latin typeface="Calibri"/>
                        </a:defRPr>
                      </a:lvl8pPr>
                      <a:lvl9pPr marL="3650876" algn="l" defTabSz="912725" rtl="0" eaLnBrk="1" latinLnBrk="0" hangingPunct="1">
                        <a:defRPr sz="1800" kern="1200">
                          <a:solidFill>
                            <a:schemeClr val="tx1"/>
                          </a:solidFill>
                          <a:latin typeface="Calibri"/>
                        </a:defRPr>
                      </a:lvl9pPr>
                    </a:lstStyle>
                    <a:p>
                      <a:pPr algn="ctr">
                        <a:lnSpc>
                          <a:spcPts val="1260"/>
                        </a:lnSpc>
                      </a:pPr>
                      <a:r>
                        <a:rPr sz="1400" b="1" spc="-10" dirty="0">
                          <a:solidFill>
                            <a:schemeClr val="tx1"/>
                          </a:solidFill>
                          <a:latin typeface="Arial" panose="020B0604020202020204" pitchFamily="34" charset="0"/>
                          <a:cs typeface="Arial" panose="020B0604020202020204" pitchFamily="34" charset="0"/>
                        </a:rPr>
                        <a:t>98.0%</a:t>
                      </a:r>
                      <a:endParaRPr sz="1400" b="1" dirty="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2725" rtl="0" eaLnBrk="1" latinLnBrk="0" hangingPunct="1">
                        <a:defRPr sz="1800" kern="1200">
                          <a:solidFill>
                            <a:schemeClr val="tx1"/>
                          </a:solidFill>
                          <a:latin typeface="Calibri"/>
                        </a:defRPr>
                      </a:lvl1pPr>
                      <a:lvl2pPr marL="456364" algn="l" defTabSz="912725" rtl="0" eaLnBrk="1" latinLnBrk="0" hangingPunct="1">
                        <a:defRPr sz="1800" kern="1200">
                          <a:solidFill>
                            <a:schemeClr val="tx1"/>
                          </a:solidFill>
                          <a:latin typeface="Calibri"/>
                        </a:defRPr>
                      </a:lvl2pPr>
                      <a:lvl3pPr marL="912725" algn="l" defTabSz="912725" rtl="0" eaLnBrk="1" latinLnBrk="0" hangingPunct="1">
                        <a:defRPr sz="1800" kern="1200">
                          <a:solidFill>
                            <a:schemeClr val="tx1"/>
                          </a:solidFill>
                          <a:latin typeface="Calibri"/>
                        </a:defRPr>
                      </a:lvl3pPr>
                      <a:lvl4pPr marL="1369084" algn="l" defTabSz="912725" rtl="0" eaLnBrk="1" latinLnBrk="0" hangingPunct="1">
                        <a:defRPr sz="1800" kern="1200">
                          <a:solidFill>
                            <a:schemeClr val="tx1"/>
                          </a:solidFill>
                          <a:latin typeface="Calibri"/>
                        </a:defRPr>
                      </a:lvl4pPr>
                      <a:lvl5pPr marL="1825438" algn="l" defTabSz="912725" rtl="0" eaLnBrk="1" latinLnBrk="0" hangingPunct="1">
                        <a:defRPr sz="1800" kern="1200">
                          <a:solidFill>
                            <a:schemeClr val="tx1"/>
                          </a:solidFill>
                          <a:latin typeface="Calibri"/>
                        </a:defRPr>
                      </a:lvl5pPr>
                      <a:lvl6pPr marL="2281798" algn="l" defTabSz="912725" rtl="0" eaLnBrk="1" latinLnBrk="0" hangingPunct="1">
                        <a:defRPr sz="1800" kern="1200">
                          <a:solidFill>
                            <a:schemeClr val="tx1"/>
                          </a:solidFill>
                          <a:latin typeface="Calibri"/>
                        </a:defRPr>
                      </a:lvl6pPr>
                      <a:lvl7pPr marL="2738156" algn="l" defTabSz="912725" rtl="0" eaLnBrk="1" latinLnBrk="0" hangingPunct="1">
                        <a:defRPr sz="1800" kern="1200">
                          <a:solidFill>
                            <a:schemeClr val="tx1"/>
                          </a:solidFill>
                          <a:latin typeface="Calibri"/>
                        </a:defRPr>
                      </a:lvl7pPr>
                      <a:lvl8pPr marL="3194513" algn="l" defTabSz="912725" rtl="0" eaLnBrk="1" latinLnBrk="0" hangingPunct="1">
                        <a:defRPr sz="1800" kern="1200">
                          <a:solidFill>
                            <a:schemeClr val="tx1"/>
                          </a:solidFill>
                          <a:latin typeface="Calibri"/>
                        </a:defRPr>
                      </a:lvl8pPr>
                      <a:lvl9pPr marL="3650876" algn="l" defTabSz="912725" rtl="0" eaLnBrk="1" latinLnBrk="0" hangingPunct="1">
                        <a:defRPr sz="1800" kern="1200">
                          <a:solidFill>
                            <a:schemeClr val="tx1"/>
                          </a:solidFill>
                          <a:latin typeface="Calibri"/>
                        </a:defRPr>
                      </a:lvl9pPr>
                    </a:lstStyle>
                    <a:p>
                      <a:pPr algn="ctr">
                        <a:lnSpc>
                          <a:spcPts val="1260"/>
                        </a:lnSpc>
                      </a:pPr>
                      <a:r>
                        <a:rPr sz="1400" b="1" spc="-10" dirty="0">
                          <a:solidFill>
                            <a:schemeClr val="tx1"/>
                          </a:solidFill>
                          <a:latin typeface="Arial" panose="020B0604020202020204" pitchFamily="34" charset="0"/>
                          <a:cs typeface="Arial" panose="020B0604020202020204" pitchFamily="34" charset="0"/>
                        </a:rPr>
                        <a:t>87.9%</a:t>
                      </a:r>
                      <a:endParaRPr sz="1400" b="1" dirty="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2725" rtl="0" eaLnBrk="1" latinLnBrk="0" hangingPunct="1">
                        <a:defRPr sz="1800" kern="1200">
                          <a:solidFill>
                            <a:schemeClr val="tx1"/>
                          </a:solidFill>
                          <a:latin typeface="Calibri"/>
                        </a:defRPr>
                      </a:lvl1pPr>
                      <a:lvl2pPr marL="456364" algn="l" defTabSz="912725" rtl="0" eaLnBrk="1" latinLnBrk="0" hangingPunct="1">
                        <a:defRPr sz="1800" kern="1200">
                          <a:solidFill>
                            <a:schemeClr val="tx1"/>
                          </a:solidFill>
                          <a:latin typeface="Calibri"/>
                        </a:defRPr>
                      </a:lvl2pPr>
                      <a:lvl3pPr marL="912725" algn="l" defTabSz="912725" rtl="0" eaLnBrk="1" latinLnBrk="0" hangingPunct="1">
                        <a:defRPr sz="1800" kern="1200">
                          <a:solidFill>
                            <a:schemeClr val="tx1"/>
                          </a:solidFill>
                          <a:latin typeface="Calibri"/>
                        </a:defRPr>
                      </a:lvl3pPr>
                      <a:lvl4pPr marL="1369084" algn="l" defTabSz="912725" rtl="0" eaLnBrk="1" latinLnBrk="0" hangingPunct="1">
                        <a:defRPr sz="1800" kern="1200">
                          <a:solidFill>
                            <a:schemeClr val="tx1"/>
                          </a:solidFill>
                          <a:latin typeface="Calibri"/>
                        </a:defRPr>
                      </a:lvl4pPr>
                      <a:lvl5pPr marL="1825438" algn="l" defTabSz="912725" rtl="0" eaLnBrk="1" latinLnBrk="0" hangingPunct="1">
                        <a:defRPr sz="1800" kern="1200">
                          <a:solidFill>
                            <a:schemeClr val="tx1"/>
                          </a:solidFill>
                          <a:latin typeface="Calibri"/>
                        </a:defRPr>
                      </a:lvl5pPr>
                      <a:lvl6pPr marL="2281798" algn="l" defTabSz="912725" rtl="0" eaLnBrk="1" latinLnBrk="0" hangingPunct="1">
                        <a:defRPr sz="1800" kern="1200">
                          <a:solidFill>
                            <a:schemeClr val="tx1"/>
                          </a:solidFill>
                          <a:latin typeface="Calibri"/>
                        </a:defRPr>
                      </a:lvl6pPr>
                      <a:lvl7pPr marL="2738156" algn="l" defTabSz="912725" rtl="0" eaLnBrk="1" latinLnBrk="0" hangingPunct="1">
                        <a:defRPr sz="1800" kern="1200">
                          <a:solidFill>
                            <a:schemeClr val="tx1"/>
                          </a:solidFill>
                          <a:latin typeface="Calibri"/>
                        </a:defRPr>
                      </a:lvl7pPr>
                      <a:lvl8pPr marL="3194513" algn="l" defTabSz="912725" rtl="0" eaLnBrk="1" latinLnBrk="0" hangingPunct="1">
                        <a:defRPr sz="1800" kern="1200">
                          <a:solidFill>
                            <a:schemeClr val="tx1"/>
                          </a:solidFill>
                          <a:latin typeface="Calibri"/>
                        </a:defRPr>
                      </a:lvl8pPr>
                      <a:lvl9pPr marL="3650876" algn="l" defTabSz="912725" rtl="0" eaLnBrk="1" latinLnBrk="0" hangingPunct="1">
                        <a:defRPr sz="1800" kern="1200">
                          <a:solidFill>
                            <a:schemeClr val="tx1"/>
                          </a:solidFill>
                          <a:latin typeface="Calibri"/>
                        </a:defRPr>
                      </a:lvl9pPr>
                    </a:lstStyle>
                    <a:p>
                      <a:pPr marL="254635">
                        <a:lnSpc>
                          <a:spcPts val="1260"/>
                        </a:lnSpc>
                      </a:pPr>
                      <a:r>
                        <a:rPr sz="1400" b="1" spc="-10" dirty="0">
                          <a:solidFill>
                            <a:schemeClr val="tx1"/>
                          </a:solidFill>
                          <a:latin typeface="Arial" panose="020B0604020202020204" pitchFamily="34" charset="0"/>
                          <a:cs typeface="Arial" panose="020B0604020202020204" pitchFamily="34" charset="0"/>
                        </a:rPr>
                        <a:t>83.7%</a:t>
                      </a:r>
                      <a:endParaRPr sz="1400" b="1" dirty="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2725" rtl="0" eaLnBrk="1" latinLnBrk="0" hangingPunct="1">
                        <a:defRPr sz="1800" kern="1200">
                          <a:solidFill>
                            <a:schemeClr val="tx1"/>
                          </a:solidFill>
                          <a:latin typeface="Calibri"/>
                        </a:defRPr>
                      </a:lvl1pPr>
                      <a:lvl2pPr marL="456364" algn="l" defTabSz="912725" rtl="0" eaLnBrk="1" latinLnBrk="0" hangingPunct="1">
                        <a:defRPr sz="1800" kern="1200">
                          <a:solidFill>
                            <a:schemeClr val="tx1"/>
                          </a:solidFill>
                          <a:latin typeface="Calibri"/>
                        </a:defRPr>
                      </a:lvl2pPr>
                      <a:lvl3pPr marL="912725" algn="l" defTabSz="912725" rtl="0" eaLnBrk="1" latinLnBrk="0" hangingPunct="1">
                        <a:defRPr sz="1800" kern="1200">
                          <a:solidFill>
                            <a:schemeClr val="tx1"/>
                          </a:solidFill>
                          <a:latin typeface="Calibri"/>
                        </a:defRPr>
                      </a:lvl3pPr>
                      <a:lvl4pPr marL="1369084" algn="l" defTabSz="912725" rtl="0" eaLnBrk="1" latinLnBrk="0" hangingPunct="1">
                        <a:defRPr sz="1800" kern="1200">
                          <a:solidFill>
                            <a:schemeClr val="tx1"/>
                          </a:solidFill>
                          <a:latin typeface="Calibri"/>
                        </a:defRPr>
                      </a:lvl4pPr>
                      <a:lvl5pPr marL="1825438" algn="l" defTabSz="912725" rtl="0" eaLnBrk="1" latinLnBrk="0" hangingPunct="1">
                        <a:defRPr sz="1800" kern="1200">
                          <a:solidFill>
                            <a:schemeClr val="tx1"/>
                          </a:solidFill>
                          <a:latin typeface="Calibri"/>
                        </a:defRPr>
                      </a:lvl5pPr>
                      <a:lvl6pPr marL="2281798" algn="l" defTabSz="912725" rtl="0" eaLnBrk="1" latinLnBrk="0" hangingPunct="1">
                        <a:defRPr sz="1800" kern="1200">
                          <a:solidFill>
                            <a:schemeClr val="tx1"/>
                          </a:solidFill>
                          <a:latin typeface="Calibri"/>
                        </a:defRPr>
                      </a:lvl6pPr>
                      <a:lvl7pPr marL="2738156" algn="l" defTabSz="912725" rtl="0" eaLnBrk="1" latinLnBrk="0" hangingPunct="1">
                        <a:defRPr sz="1800" kern="1200">
                          <a:solidFill>
                            <a:schemeClr val="tx1"/>
                          </a:solidFill>
                          <a:latin typeface="Calibri"/>
                        </a:defRPr>
                      </a:lvl7pPr>
                      <a:lvl8pPr marL="3194513" algn="l" defTabSz="912725" rtl="0" eaLnBrk="1" latinLnBrk="0" hangingPunct="1">
                        <a:defRPr sz="1800" kern="1200">
                          <a:solidFill>
                            <a:schemeClr val="tx1"/>
                          </a:solidFill>
                          <a:latin typeface="Calibri"/>
                        </a:defRPr>
                      </a:lvl8pPr>
                      <a:lvl9pPr marL="3650876" algn="l" defTabSz="912725" rtl="0" eaLnBrk="1" latinLnBrk="0" hangingPunct="1">
                        <a:defRPr sz="1800" kern="1200">
                          <a:solidFill>
                            <a:schemeClr val="tx1"/>
                          </a:solidFill>
                          <a:latin typeface="Calibri"/>
                        </a:defRPr>
                      </a:lvl9pPr>
                    </a:lstStyle>
                    <a:p>
                      <a:pPr marL="446405" algn="ctr">
                        <a:lnSpc>
                          <a:spcPts val="1260"/>
                        </a:lnSpc>
                      </a:pPr>
                      <a:r>
                        <a:rPr sz="1400" b="1" spc="-10" dirty="0">
                          <a:solidFill>
                            <a:schemeClr val="tx1"/>
                          </a:solidFill>
                          <a:latin typeface="Arial" panose="020B0604020202020204" pitchFamily="34" charset="0"/>
                          <a:cs typeface="Arial" panose="020B0604020202020204" pitchFamily="34" charset="0"/>
                        </a:rPr>
                        <a:t>74.3%</a:t>
                      </a:r>
                      <a:endParaRPr sz="1400" b="1" dirty="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3"/>
                  </a:ext>
                </a:extLst>
              </a:tr>
            </a:tbl>
          </a:graphicData>
        </a:graphic>
      </p:graphicFrame>
      <p:grpSp>
        <p:nvGrpSpPr>
          <p:cNvPr id="11" name="Group 10">
            <a:extLst>
              <a:ext uri="{FF2B5EF4-FFF2-40B4-BE49-F238E27FC236}">
                <a16:creationId xmlns:a16="http://schemas.microsoft.com/office/drawing/2014/main" id="{2D4513B5-F7C6-990E-0CD3-196E20608478}"/>
              </a:ext>
            </a:extLst>
          </p:cNvPr>
          <p:cNvGrpSpPr/>
          <p:nvPr/>
        </p:nvGrpSpPr>
        <p:grpSpPr>
          <a:xfrm>
            <a:off x="1180566" y="814118"/>
            <a:ext cx="7877514" cy="3959899"/>
            <a:chOff x="1180566" y="814118"/>
            <a:chExt cx="7877514" cy="3959899"/>
          </a:xfrm>
        </p:grpSpPr>
        <p:grpSp>
          <p:nvGrpSpPr>
            <p:cNvPr id="5" name="object 2">
              <a:extLst>
                <a:ext uri="{FF2B5EF4-FFF2-40B4-BE49-F238E27FC236}">
                  <a16:creationId xmlns:a16="http://schemas.microsoft.com/office/drawing/2014/main" id="{A0D50597-F444-5EBA-B840-AD624514A407}"/>
                </a:ext>
              </a:extLst>
            </p:cNvPr>
            <p:cNvGrpSpPr/>
            <p:nvPr/>
          </p:nvGrpSpPr>
          <p:grpSpPr>
            <a:xfrm>
              <a:off x="1180566" y="814118"/>
              <a:ext cx="7877514" cy="3959899"/>
              <a:chOff x="2186881" y="528784"/>
              <a:chExt cx="4979035" cy="3071495"/>
            </a:xfrm>
          </p:grpSpPr>
          <p:sp>
            <p:nvSpPr>
              <p:cNvPr id="6" name="object 3">
                <a:extLst>
                  <a:ext uri="{FF2B5EF4-FFF2-40B4-BE49-F238E27FC236}">
                    <a16:creationId xmlns:a16="http://schemas.microsoft.com/office/drawing/2014/main" id="{D8B3245A-74E8-C934-4D84-0522F02872B6}"/>
                  </a:ext>
                </a:extLst>
              </p:cNvPr>
              <p:cNvSpPr/>
              <p:nvPr/>
            </p:nvSpPr>
            <p:spPr>
              <a:xfrm>
                <a:off x="3074126" y="714103"/>
                <a:ext cx="3553460" cy="2386330"/>
              </a:xfrm>
              <a:custGeom>
                <a:avLst/>
                <a:gdLst/>
                <a:ahLst/>
                <a:cxnLst/>
                <a:rect l="l" t="t" r="r" b="b"/>
                <a:pathLst>
                  <a:path w="3553459" h="2386330">
                    <a:moveTo>
                      <a:pt x="3553096" y="0"/>
                    </a:moveTo>
                    <a:lnTo>
                      <a:pt x="0" y="0"/>
                    </a:lnTo>
                    <a:lnTo>
                      <a:pt x="0" y="2386147"/>
                    </a:lnTo>
                    <a:lnTo>
                      <a:pt x="3553096" y="2386147"/>
                    </a:lnTo>
                    <a:lnTo>
                      <a:pt x="3553096" y="0"/>
                    </a:lnTo>
                    <a:close/>
                  </a:path>
                </a:pathLst>
              </a:custGeom>
              <a:solidFill>
                <a:srgbClr val="F2F2F2"/>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Times New Roman"/>
                  <a:ea typeface="+mn-ea"/>
                  <a:cs typeface="+mn-cs"/>
                </a:endParaRPr>
              </a:p>
            </p:txBody>
          </p:sp>
          <p:pic>
            <p:nvPicPr>
              <p:cNvPr id="7" name="object 4">
                <a:extLst>
                  <a:ext uri="{FF2B5EF4-FFF2-40B4-BE49-F238E27FC236}">
                    <a16:creationId xmlns:a16="http://schemas.microsoft.com/office/drawing/2014/main" id="{3045F041-55CF-4E5C-CAAB-62D0D88CB271}"/>
                  </a:ext>
                </a:extLst>
              </p:cNvPr>
              <p:cNvPicPr/>
              <p:nvPr/>
            </p:nvPicPr>
            <p:blipFill>
              <a:blip r:embed="rId3" cstate="print"/>
              <a:stretch>
                <a:fillRect/>
              </a:stretch>
            </p:blipFill>
            <p:spPr>
              <a:xfrm>
                <a:off x="2186881" y="528784"/>
                <a:ext cx="4978492" cy="3070999"/>
              </a:xfrm>
              <a:prstGeom prst="rect">
                <a:avLst/>
              </a:prstGeom>
            </p:spPr>
          </p:pic>
        </p:grpSp>
        <p:sp>
          <p:nvSpPr>
            <p:cNvPr id="10" name="object 8">
              <a:extLst>
                <a:ext uri="{FF2B5EF4-FFF2-40B4-BE49-F238E27FC236}">
                  <a16:creationId xmlns:a16="http://schemas.microsoft.com/office/drawing/2014/main" id="{4ED19B71-94DD-474B-6C56-CEE884955D57}"/>
                </a:ext>
              </a:extLst>
            </p:cNvPr>
            <p:cNvSpPr txBox="1"/>
            <p:nvPr/>
          </p:nvSpPr>
          <p:spPr>
            <a:xfrm>
              <a:off x="7809875" y="2109622"/>
              <a:ext cx="761157" cy="320601"/>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2000" b="1" i="0" u="none" strike="noStrike" kern="0" cap="none" spc="-10" normalizeH="0" baseline="0" noProof="0" dirty="0">
                  <a:ln>
                    <a:noFill/>
                  </a:ln>
                  <a:solidFill>
                    <a:sysClr val="windowText" lastClr="000000"/>
                  </a:solidFill>
                  <a:effectLst/>
                  <a:uLnTx/>
                  <a:uFillTx/>
                  <a:latin typeface="Arial"/>
                  <a:ea typeface="+mn-ea"/>
                  <a:cs typeface="Arial"/>
                </a:rPr>
                <a:t>74.3%</a:t>
              </a:r>
              <a:endParaRPr kumimoji="0" sz="2000" b="1" i="0" u="none" strike="noStrike" kern="0" cap="none" spc="0" normalizeH="0" baseline="0" noProof="0" dirty="0">
                <a:ln>
                  <a:noFill/>
                </a:ln>
                <a:solidFill>
                  <a:sysClr val="windowText" lastClr="000000"/>
                </a:solidFill>
                <a:effectLst/>
                <a:uLnTx/>
                <a:uFillTx/>
                <a:latin typeface="Arial"/>
                <a:ea typeface="+mn-ea"/>
                <a:cs typeface="Arial"/>
              </a:endParaRPr>
            </a:p>
          </p:txBody>
        </p:sp>
      </p:grpSp>
    </p:spTree>
    <p:extLst>
      <p:ext uri="{BB962C8B-B14F-4D97-AF65-F5344CB8AC3E}">
        <p14:creationId xmlns:p14="http://schemas.microsoft.com/office/powerpoint/2010/main" val="20434753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42385" y="0"/>
            <a:ext cx="444615" cy="448236"/>
          </a:xfrm>
          <a:prstGeom prst="rect">
            <a:avLst/>
          </a:prstGeom>
        </p:spPr>
      </p:pic>
      <p:sp>
        <p:nvSpPr>
          <p:cNvPr id="2" name="TextBox 1">
            <a:extLst>
              <a:ext uri="{FF2B5EF4-FFF2-40B4-BE49-F238E27FC236}">
                <a16:creationId xmlns:a16="http://schemas.microsoft.com/office/drawing/2014/main" id="{87054FCF-A512-A307-5E45-E3727DB14EDA}"/>
              </a:ext>
            </a:extLst>
          </p:cNvPr>
          <p:cNvSpPr txBox="1"/>
          <p:nvPr/>
        </p:nvSpPr>
        <p:spPr>
          <a:xfrm>
            <a:off x="0" y="51630"/>
            <a:ext cx="10287000"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SUMMIT </a:t>
            </a:r>
            <a:r>
              <a:rPr kumimoji="0" lang="en-US" sz="3200" b="1"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Tendyne</a:t>
            </a:r>
            <a:r>
              <a:rPr kumimoji="0" lang="en-US" sz="3200" b="1" i="0" u="none" strike="noStrike" kern="1200" cap="none" spc="0" normalizeH="0" baseline="30000" noProof="0" dirty="0">
                <a:ln>
                  <a:noFill/>
                </a:ln>
                <a:solidFill>
                  <a:srgbClr val="FFFF00"/>
                </a:solidFill>
                <a:effectLst/>
                <a:uLnTx/>
                <a:uFillTx/>
                <a:latin typeface="Arial" panose="020B0604020202020204" pitchFamily="34" charset="0"/>
                <a:ea typeface="+mn-ea"/>
                <a:cs typeface="Arial" panose="020B0604020202020204" pitchFamily="34" charset="0"/>
              </a:rPr>
              <a:t>™</a:t>
            </a:r>
            <a:r>
              <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Trial: MR Severity</a:t>
            </a:r>
          </a:p>
        </p:txBody>
      </p:sp>
      <p:sp>
        <p:nvSpPr>
          <p:cNvPr id="4" name="TextBox 3">
            <a:extLst>
              <a:ext uri="{FF2B5EF4-FFF2-40B4-BE49-F238E27FC236}">
                <a16:creationId xmlns:a16="http://schemas.microsoft.com/office/drawing/2014/main" id="{2E9B54E4-F720-B8C6-6FE8-720CDCF07E30}"/>
              </a:ext>
            </a:extLst>
          </p:cNvPr>
          <p:cNvSpPr txBox="1"/>
          <p:nvPr/>
        </p:nvSpPr>
        <p:spPr>
          <a:xfrm>
            <a:off x="7809875" y="6437038"/>
            <a:ext cx="247712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Rogers J, TCT 2023</a:t>
            </a:r>
          </a:p>
        </p:txBody>
      </p:sp>
      <p:graphicFrame>
        <p:nvGraphicFramePr>
          <p:cNvPr id="7" name="Chart 6">
            <a:extLst>
              <a:ext uri="{FF2B5EF4-FFF2-40B4-BE49-F238E27FC236}">
                <a16:creationId xmlns:a16="http://schemas.microsoft.com/office/drawing/2014/main" id="{84EC7C7E-48FF-48B6-4894-466B5A36ACEF}"/>
              </a:ext>
            </a:extLst>
          </p:cNvPr>
          <p:cNvGraphicFramePr/>
          <p:nvPr/>
        </p:nvGraphicFramePr>
        <p:xfrm>
          <a:off x="510363" y="871870"/>
          <a:ext cx="9452344" cy="5565168"/>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D28D26AD-F207-6C31-3455-578C8DF27DB8}"/>
              </a:ext>
            </a:extLst>
          </p:cNvPr>
          <p:cNvSpPr txBox="1"/>
          <p:nvPr/>
        </p:nvSpPr>
        <p:spPr>
          <a:xfrm>
            <a:off x="1116419" y="5659471"/>
            <a:ext cx="7272669"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Baseline           One-month          Six-month              1-year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N=100                  N=86                    N=76                   N=57</a:t>
            </a:r>
          </a:p>
        </p:txBody>
      </p:sp>
      <p:sp>
        <p:nvSpPr>
          <p:cNvPr id="9" name="TextBox 8">
            <a:extLst>
              <a:ext uri="{FF2B5EF4-FFF2-40B4-BE49-F238E27FC236}">
                <a16:creationId xmlns:a16="http://schemas.microsoft.com/office/drawing/2014/main" id="{2FC47FF1-5595-43CD-5594-60EE48E6B57D}"/>
              </a:ext>
            </a:extLst>
          </p:cNvPr>
          <p:cNvSpPr txBox="1"/>
          <p:nvPr/>
        </p:nvSpPr>
        <p:spPr>
          <a:xfrm>
            <a:off x="74428" y="3285460"/>
            <a:ext cx="712381"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10" name="Right Brace 9">
            <a:extLst>
              <a:ext uri="{FF2B5EF4-FFF2-40B4-BE49-F238E27FC236}">
                <a16:creationId xmlns:a16="http://schemas.microsoft.com/office/drawing/2014/main" id="{19C5C8AF-37A2-4A62-10F6-C031103468F7}"/>
              </a:ext>
            </a:extLst>
          </p:cNvPr>
          <p:cNvSpPr/>
          <p:nvPr/>
        </p:nvSpPr>
        <p:spPr bwMode="auto">
          <a:xfrm>
            <a:off x="4136066" y="1456661"/>
            <a:ext cx="180749" cy="4082207"/>
          </a:xfrm>
          <a:prstGeom prst="rightBrace">
            <a:avLst/>
          </a:prstGeom>
          <a:noFill/>
          <a:ln w="285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sz="40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11" name="TextBox 10">
            <a:extLst>
              <a:ext uri="{FF2B5EF4-FFF2-40B4-BE49-F238E27FC236}">
                <a16:creationId xmlns:a16="http://schemas.microsoft.com/office/drawing/2014/main" id="{AB8653AC-FEF7-09A6-0668-AD72DBEB591F}"/>
              </a:ext>
            </a:extLst>
          </p:cNvPr>
          <p:cNvSpPr txBox="1"/>
          <p:nvPr/>
        </p:nvSpPr>
        <p:spPr>
          <a:xfrm>
            <a:off x="4306182" y="3200396"/>
            <a:ext cx="914401"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97.7%</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0/1+</a:t>
            </a:r>
          </a:p>
        </p:txBody>
      </p:sp>
      <p:sp>
        <p:nvSpPr>
          <p:cNvPr id="12" name="Right Brace 11">
            <a:extLst>
              <a:ext uri="{FF2B5EF4-FFF2-40B4-BE49-F238E27FC236}">
                <a16:creationId xmlns:a16="http://schemas.microsoft.com/office/drawing/2014/main" id="{A5C84EA9-84E6-CA62-985B-DB8C75455AC5}"/>
              </a:ext>
            </a:extLst>
          </p:cNvPr>
          <p:cNvSpPr/>
          <p:nvPr/>
        </p:nvSpPr>
        <p:spPr bwMode="auto">
          <a:xfrm>
            <a:off x="5947145" y="1364502"/>
            <a:ext cx="180749" cy="4213443"/>
          </a:xfrm>
          <a:prstGeom prst="rightBrace">
            <a:avLst/>
          </a:prstGeom>
          <a:noFill/>
          <a:ln w="285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sz="40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13" name="TextBox 12">
            <a:extLst>
              <a:ext uri="{FF2B5EF4-FFF2-40B4-BE49-F238E27FC236}">
                <a16:creationId xmlns:a16="http://schemas.microsoft.com/office/drawing/2014/main" id="{4DCD0417-AE11-5449-F188-251BB5C12EA5}"/>
              </a:ext>
            </a:extLst>
          </p:cNvPr>
          <p:cNvSpPr txBox="1"/>
          <p:nvPr/>
        </p:nvSpPr>
        <p:spPr>
          <a:xfrm>
            <a:off x="6064096" y="3203934"/>
            <a:ext cx="914401"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100%</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0/1+</a:t>
            </a:r>
          </a:p>
        </p:txBody>
      </p:sp>
      <p:sp>
        <p:nvSpPr>
          <p:cNvPr id="14" name="Right Brace 13">
            <a:extLst>
              <a:ext uri="{FF2B5EF4-FFF2-40B4-BE49-F238E27FC236}">
                <a16:creationId xmlns:a16="http://schemas.microsoft.com/office/drawing/2014/main" id="{7CFF0A56-F199-74C3-643E-5AC7A8585F04}"/>
              </a:ext>
            </a:extLst>
          </p:cNvPr>
          <p:cNvSpPr/>
          <p:nvPr/>
        </p:nvSpPr>
        <p:spPr bwMode="auto">
          <a:xfrm>
            <a:off x="7664309" y="1499193"/>
            <a:ext cx="292395" cy="4073675"/>
          </a:xfrm>
          <a:prstGeom prst="rightBrace">
            <a:avLst/>
          </a:prstGeom>
          <a:noFill/>
          <a:ln w="285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sz="40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15" name="TextBox 14">
            <a:extLst>
              <a:ext uri="{FF2B5EF4-FFF2-40B4-BE49-F238E27FC236}">
                <a16:creationId xmlns:a16="http://schemas.microsoft.com/office/drawing/2014/main" id="{8C69B82C-00C2-502F-49A7-266FC841D6D6}"/>
              </a:ext>
            </a:extLst>
          </p:cNvPr>
          <p:cNvSpPr txBox="1"/>
          <p:nvPr/>
        </p:nvSpPr>
        <p:spPr>
          <a:xfrm>
            <a:off x="7924804" y="3214567"/>
            <a:ext cx="914401"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96.5%</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0/1+</a:t>
            </a:r>
          </a:p>
        </p:txBody>
      </p:sp>
    </p:spTree>
    <p:extLst>
      <p:ext uri="{BB962C8B-B14F-4D97-AF65-F5344CB8AC3E}">
        <p14:creationId xmlns:p14="http://schemas.microsoft.com/office/powerpoint/2010/main" val="19110723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42385" y="0"/>
            <a:ext cx="444615" cy="448236"/>
          </a:xfrm>
          <a:prstGeom prst="rect">
            <a:avLst/>
          </a:prstGeom>
        </p:spPr>
      </p:pic>
      <p:sp>
        <p:nvSpPr>
          <p:cNvPr id="2" name="TextBox 1">
            <a:extLst>
              <a:ext uri="{FF2B5EF4-FFF2-40B4-BE49-F238E27FC236}">
                <a16:creationId xmlns:a16="http://schemas.microsoft.com/office/drawing/2014/main" id="{87054FCF-A512-A307-5E45-E3727DB14EDA}"/>
              </a:ext>
            </a:extLst>
          </p:cNvPr>
          <p:cNvSpPr txBox="1"/>
          <p:nvPr/>
        </p:nvSpPr>
        <p:spPr>
          <a:xfrm>
            <a:off x="0" y="51630"/>
            <a:ext cx="10287000"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SUMMIT </a:t>
            </a:r>
            <a:r>
              <a:rPr kumimoji="0" lang="en-US" sz="3200" b="1"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Tendyne</a:t>
            </a:r>
            <a:r>
              <a:rPr kumimoji="0" lang="en-US" sz="3200" b="1" i="0" u="none" strike="noStrike" kern="1200" cap="none" spc="0" normalizeH="0" baseline="30000" noProof="0" dirty="0">
                <a:ln>
                  <a:noFill/>
                </a:ln>
                <a:solidFill>
                  <a:srgbClr val="FFFF00"/>
                </a:solidFill>
                <a:effectLst/>
                <a:uLnTx/>
                <a:uFillTx/>
                <a:latin typeface="Arial" panose="020B0604020202020204" pitchFamily="34" charset="0"/>
                <a:ea typeface="+mn-ea"/>
                <a:cs typeface="Arial" panose="020B0604020202020204" pitchFamily="34" charset="0"/>
              </a:rPr>
              <a:t>™</a:t>
            </a:r>
            <a:r>
              <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Trial: Echo Assessment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Paired Analysis</a:t>
            </a:r>
          </a:p>
        </p:txBody>
      </p:sp>
      <p:sp>
        <p:nvSpPr>
          <p:cNvPr id="4" name="TextBox 3">
            <a:extLst>
              <a:ext uri="{FF2B5EF4-FFF2-40B4-BE49-F238E27FC236}">
                <a16:creationId xmlns:a16="http://schemas.microsoft.com/office/drawing/2014/main" id="{2E9B54E4-F720-B8C6-6FE8-720CDCF07E30}"/>
              </a:ext>
            </a:extLst>
          </p:cNvPr>
          <p:cNvSpPr txBox="1"/>
          <p:nvPr/>
        </p:nvSpPr>
        <p:spPr>
          <a:xfrm>
            <a:off x="7809875" y="6437038"/>
            <a:ext cx="247712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Rogers J, TCT 2023</a:t>
            </a:r>
          </a:p>
        </p:txBody>
      </p:sp>
      <p:pic>
        <p:nvPicPr>
          <p:cNvPr id="6" name="Picture 5" descr="A graph of blue and white bars">
            <a:extLst>
              <a:ext uri="{FF2B5EF4-FFF2-40B4-BE49-F238E27FC236}">
                <a16:creationId xmlns:a16="http://schemas.microsoft.com/office/drawing/2014/main" id="{7FB67E00-1AE7-EE54-CB47-D049297B297E}"/>
              </a:ext>
            </a:extLst>
          </p:cNvPr>
          <p:cNvPicPr>
            <a:picLocks noChangeAspect="1"/>
          </p:cNvPicPr>
          <p:nvPr/>
        </p:nvPicPr>
        <p:blipFill rotWithShape="1">
          <a:blip r:embed="rId3">
            <a:extLst>
              <a:ext uri="{28A0092B-C50C-407E-A947-70E740481C1C}">
                <a14:useLocalDpi xmlns:a14="http://schemas.microsoft.com/office/drawing/2010/main" val="0"/>
              </a:ext>
            </a:extLst>
          </a:blip>
          <a:srcRect t="19863" b="13160"/>
          <a:stretch/>
        </p:blipFill>
        <p:spPr>
          <a:xfrm>
            <a:off x="637951" y="1701206"/>
            <a:ext cx="9035021" cy="4476307"/>
          </a:xfrm>
          <a:prstGeom prst="rect">
            <a:avLst/>
          </a:prstGeom>
          <a:ln w="38100" cap="sq">
            <a:solidFill>
              <a:srgbClr val="0070C0"/>
            </a:solidFill>
            <a:prstDash val="solid"/>
            <a:miter lim="800000"/>
          </a:ln>
          <a:effectLst>
            <a:outerShdw blurRad="50800" dist="38100" dir="2700000" algn="tl" rotWithShape="0">
              <a:srgbClr val="000000">
                <a:alpha val="43000"/>
              </a:srgbClr>
            </a:outerShdw>
          </a:effectLst>
        </p:spPr>
      </p:pic>
      <p:sp>
        <p:nvSpPr>
          <p:cNvPr id="16" name="TextBox 15">
            <a:extLst>
              <a:ext uri="{FF2B5EF4-FFF2-40B4-BE49-F238E27FC236}">
                <a16:creationId xmlns:a16="http://schemas.microsoft.com/office/drawing/2014/main" id="{A80F5DD7-A724-45A0-2260-9DB7C70CAA25}"/>
              </a:ext>
            </a:extLst>
          </p:cNvPr>
          <p:cNvSpPr txBox="1"/>
          <p:nvPr/>
        </p:nvSpPr>
        <p:spPr>
          <a:xfrm>
            <a:off x="571505" y="1202007"/>
            <a:ext cx="9270880" cy="43088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Core Laboratory Measurements</a:t>
            </a:r>
          </a:p>
        </p:txBody>
      </p:sp>
    </p:spTree>
    <p:extLst>
      <p:ext uri="{BB962C8B-B14F-4D97-AF65-F5344CB8AC3E}">
        <p14:creationId xmlns:p14="http://schemas.microsoft.com/office/powerpoint/2010/main" val="6767978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42385" y="0"/>
            <a:ext cx="444615" cy="448236"/>
          </a:xfrm>
          <a:prstGeom prst="rect">
            <a:avLst/>
          </a:prstGeom>
        </p:spPr>
      </p:pic>
      <p:sp>
        <p:nvSpPr>
          <p:cNvPr id="2" name="TextBox 1">
            <a:extLst>
              <a:ext uri="{FF2B5EF4-FFF2-40B4-BE49-F238E27FC236}">
                <a16:creationId xmlns:a16="http://schemas.microsoft.com/office/drawing/2014/main" id="{87054FCF-A512-A307-5E45-E3727DB14EDA}"/>
              </a:ext>
            </a:extLst>
          </p:cNvPr>
          <p:cNvSpPr txBox="1"/>
          <p:nvPr/>
        </p:nvSpPr>
        <p:spPr>
          <a:xfrm>
            <a:off x="0" y="51630"/>
            <a:ext cx="10287000"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SUMMIT </a:t>
            </a:r>
            <a:r>
              <a:rPr kumimoji="0" lang="en-US" sz="3200" b="1"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Tendyne</a:t>
            </a:r>
            <a:r>
              <a:rPr kumimoji="0" lang="en-US" sz="3200" b="1" i="0" u="none" strike="noStrike" kern="1200" cap="none" spc="0" normalizeH="0" baseline="30000" noProof="0" dirty="0">
                <a:ln>
                  <a:noFill/>
                </a:ln>
                <a:solidFill>
                  <a:srgbClr val="FFFF00"/>
                </a:solidFill>
                <a:effectLst/>
                <a:uLnTx/>
                <a:uFillTx/>
                <a:latin typeface="Arial" panose="020B0604020202020204" pitchFamily="34" charset="0"/>
                <a:ea typeface="+mn-ea"/>
                <a:cs typeface="Arial" panose="020B0604020202020204" pitchFamily="34" charset="0"/>
              </a:rPr>
              <a:t>™</a:t>
            </a:r>
            <a:r>
              <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Trial: HF Symptoms and QoL</a:t>
            </a:r>
          </a:p>
        </p:txBody>
      </p:sp>
      <p:sp>
        <p:nvSpPr>
          <p:cNvPr id="4" name="TextBox 3">
            <a:extLst>
              <a:ext uri="{FF2B5EF4-FFF2-40B4-BE49-F238E27FC236}">
                <a16:creationId xmlns:a16="http://schemas.microsoft.com/office/drawing/2014/main" id="{2E9B54E4-F720-B8C6-6FE8-720CDCF07E30}"/>
              </a:ext>
            </a:extLst>
          </p:cNvPr>
          <p:cNvSpPr txBox="1"/>
          <p:nvPr/>
        </p:nvSpPr>
        <p:spPr>
          <a:xfrm>
            <a:off x="7809875" y="6437038"/>
            <a:ext cx="247712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Rogers J, TCT 2023</a:t>
            </a:r>
          </a:p>
        </p:txBody>
      </p:sp>
      <p:graphicFrame>
        <p:nvGraphicFramePr>
          <p:cNvPr id="7" name="Chart 6">
            <a:extLst>
              <a:ext uri="{FF2B5EF4-FFF2-40B4-BE49-F238E27FC236}">
                <a16:creationId xmlns:a16="http://schemas.microsoft.com/office/drawing/2014/main" id="{84EC7C7E-48FF-48B6-4894-466B5A36ACEF}"/>
              </a:ext>
            </a:extLst>
          </p:cNvPr>
          <p:cNvGraphicFramePr/>
          <p:nvPr/>
        </p:nvGraphicFramePr>
        <p:xfrm>
          <a:off x="510364" y="1350334"/>
          <a:ext cx="4306185" cy="5086703"/>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D28D26AD-F207-6C31-3455-578C8DF27DB8}"/>
              </a:ext>
            </a:extLst>
          </p:cNvPr>
          <p:cNvSpPr txBox="1"/>
          <p:nvPr/>
        </p:nvSpPr>
        <p:spPr>
          <a:xfrm>
            <a:off x="946299" y="5638205"/>
            <a:ext cx="387025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Baseline       1-mo          6-mo          1-year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N=100         N=88          N=76           N=60</a:t>
            </a:r>
          </a:p>
        </p:txBody>
      </p:sp>
      <p:sp>
        <p:nvSpPr>
          <p:cNvPr id="9" name="TextBox 8">
            <a:extLst>
              <a:ext uri="{FF2B5EF4-FFF2-40B4-BE49-F238E27FC236}">
                <a16:creationId xmlns:a16="http://schemas.microsoft.com/office/drawing/2014/main" id="{2FC47FF1-5595-43CD-5594-60EE48E6B57D}"/>
              </a:ext>
            </a:extLst>
          </p:cNvPr>
          <p:cNvSpPr txBox="1"/>
          <p:nvPr/>
        </p:nvSpPr>
        <p:spPr>
          <a:xfrm>
            <a:off x="95694" y="3540646"/>
            <a:ext cx="435935"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5" name="TextBox 4">
            <a:extLst>
              <a:ext uri="{FF2B5EF4-FFF2-40B4-BE49-F238E27FC236}">
                <a16:creationId xmlns:a16="http://schemas.microsoft.com/office/drawing/2014/main" id="{0FCF7742-9DED-34E9-501C-CFAF61C05F26}"/>
              </a:ext>
            </a:extLst>
          </p:cNvPr>
          <p:cNvSpPr txBox="1"/>
          <p:nvPr/>
        </p:nvSpPr>
        <p:spPr>
          <a:xfrm>
            <a:off x="701750" y="1002267"/>
            <a:ext cx="4114799" cy="43088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NYHA Classification</a:t>
            </a:r>
          </a:p>
        </p:txBody>
      </p:sp>
      <p:sp>
        <p:nvSpPr>
          <p:cNvPr id="6" name="TextBox 5">
            <a:extLst>
              <a:ext uri="{FF2B5EF4-FFF2-40B4-BE49-F238E27FC236}">
                <a16:creationId xmlns:a16="http://schemas.microsoft.com/office/drawing/2014/main" id="{93CA79BA-C94B-85E3-0BB0-C7D0261F7F09}"/>
              </a:ext>
            </a:extLst>
          </p:cNvPr>
          <p:cNvSpPr txBox="1"/>
          <p:nvPr/>
        </p:nvSpPr>
        <p:spPr>
          <a:xfrm>
            <a:off x="5808936" y="1005807"/>
            <a:ext cx="4114799" cy="43088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KCCQ Overall Score</a:t>
            </a:r>
          </a:p>
        </p:txBody>
      </p:sp>
      <p:grpSp>
        <p:nvGrpSpPr>
          <p:cNvPr id="40" name="Group 39">
            <a:extLst>
              <a:ext uri="{FF2B5EF4-FFF2-40B4-BE49-F238E27FC236}">
                <a16:creationId xmlns:a16="http://schemas.microsoft.com/office/drawing/2014/main" id="{1F32DFDF-B02E-D5A2-B23F-C6E4B9DB5957}"/>
              </a:ext>
            </a:extLst>
          </p:cNvPr>
          <p:cNvGrpSpPr/>
          <p:nvPr/>
        </p:nvGrpSpPr>
        <p:grpSpPr>
          <a:xfrm>
            <a:off x="5369442" y="1594884"/>
            <a:ext cx="4699590" cy="4513517"/>
            <a:chOff x="5154133" y="1594884"/>
            <a:chExt cx="4780601" cy="4513517"/>
          </a:xfrm>
        </p:grpSpPr>
        <p:grpSp>
          <p:nvGrpSpPr>
            <p:cNvPr id="35" name="Group 34">
              <a:extLst>
                <a:ext uri="{FF2B5EF4-FFF2-40B4-BE49-F238E27FC236}">
                  <a16:creationId xmlns:a16="http://schemas.microsoft.com/office/drawing/2014/main" id="{67396F1E-8C13-C7B2-0117-835A76E069C6}"/>
                </a:ext>
              </a:extLst>
            </p:cNvPr>
            <p:cNvGrpSpPr/>
            <p:nvPr/>
          </p:nvGrpSpPr>
          <p:grpSpPr>
            <a:xfrm>
              <a:off x="5154133" y="1594884"/>
              <a:ext cx="4780601" cy="4513517"/>
              <a:chOff x="4708235" y="1121155"/>
              <a:chExt cx="4154320" cy="3111234"/>
            </a:xfrm>
          </p:grpSpPr>
          <p:grpSp>
            <p:nvGrpSpPr>
              <p:cNvPr id="16" name="object 17">
                <a:extLst>
                  <a:ext uri="{FF2B5EF4-FFF2-40B4-BE49-F238E27FC236}">
                    <a16:creationId xmlns:a16="http://schemas.microsoft.com/office/drawing/2014/main" id="{EFA913BD-E970-9969-0850-C73578F0A130}"/>
                  </a:ext>
                </a:extLst>
              </p:cNvPr>
              <p:cNvGrpSpPr/>
              <p:nvPr/>
            </p:nvGrpSpPr>
            <p:grpSpPr>
              <a:xfrm>
                <a:off x="5105260" y="1180013"/>
                <a:ext cx="3757295" cy="2801913"/>
                <a:chOff x="5105260" y="1180013"/>
                <a:chExt cx="3757295" cy="2801913"/>
              </a:xfrm>
            </p:grpSpPr>
            <p:sp>
              <p:nvSpPr>
                <p:cNvPr id="17" name="object 18">
                  <a:extLst>
                    <a:ext uri="{FF2B5EF4-FFF2-40B4-BE49-F238E27FC236}">
                      <a16:creationId xmlns:a16="http://schemas.microsoft.com/office/drawing/2014/main" id="{49C6D59C-5A8A-46D3-A830-6BE563732833}"/>
                    </a:ext>
                  </a:extLst>
                </p:cNvPr>
                <p:cNvSpPr/>
                <p:nvPr/>
              </p:nvSpPr>
              <p:spPr>
                <a:xfrm>
                  <a:off x="5105260" y="1180013"/>
                  <a:ext cx="3757295" cy="2743836"/>
                </a:xfrm>
                <a:custGeom>
                  <a:avLst/>
                  <a:gdLst/>
                  <a:ahLst/>
                  <a:cxnLst/>
                  <a:rect l="l" t="t" r="r" b="b"/>
                  <a:pathLst>
                    <a:path w="3757295" h="2743835">
                      <a:moveTo>
                        <a:pt x="3756807" y="0"/>
                      </a:moveTo>
                      <a:lnTo>
                        <a:pt x="0" y="0"/>
                      </a:lnTo>
                      <a:lnTo>
                        <a:pt x="0" y="2743288"/>
                      </a:lnTo>
                      <a:lnTo>
                        <a:pt x="3756807" y="2743288"/>
                      </a:lnTo>
                      <a:lnTo>
                        <a:pt x="3756807" y="0"/>
                      </a:lnTo>
                      <a:close/>
                    </a:path>
                  </a:pathLst>
                </a:custGeom>
                <a:solidFill>
                  <a:srgbClr val="DADADA"/>
                </a:solidFill>
                <a:ln w="28575">
                  <a:solidFill>
                    <a:srgbClr val="00B0F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00" b="1"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8" name="object 19">
                  <a:extLst>
                    <a:ext uri="{FF2B5EF4-FFF2-40B4-BE49-F238E27FC236}">
                      <a16:creationId xmlns:a16="http://schemas.microsoft.com/office/drawing/2014/main" id="{94B2C23E-CA37-FEEB-B9CB-6802CDE7B7E6}"/>
                    </a:ext>
                  </a:extLst>
                </p:cNvPr>
                <p:cNvSpPr/>
                <p:nvPr/>
              </p:nvSpPr>
              <p:spPr>
                <a:xfrm>
                  <a:off x="5105260" y="1238091"/>
                  <a:ext cx="3757295" cy="2743835"/>
                </a:xfrm>
                <a:custGeom>
                  <a:avLst/>
                  <a:gdLst/>
                  <a:ahLst/>
                  <a:cxnLst/>
                  <a:rect l="l" t="t" r="r" b="b"/>
                  <a:pathLst>
                    <a:path w="3757295" h="2743835">
                      <a:moveTo>
                        <a:pt x="0" y="2743289"/>
                      </a:moveTo>
                      <a:lnTo>
                        <a:pt x="1" y="0"/>
                      </a:lnTo>
                    </a:path>
                    <a:path w="3757295" h="2743835">
                      <a:moveTo>
                        <a:pt x="0" y="2743289"/>
                      </a:moveTo>
                      <a:lnTo>
                        <a:pt x="3756807" y="2743288"/>
                      </a:lnTo>
                    </a:path>
                  </a:pathLst>
                </a:custGeom>
                <a:ln w="9525">
                  <a:solidFill>
                    <a:srgbClr val="1D384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00" b="1"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9" name="object 20">
                  <a:extLst>
                    <a:ext uri="{FF2B5EF4-FFF2-40B4-BE49-F238E27FC236}">
                      <a16:creationId xmlns:a16="http://schemas.microsoft.com/office/drawing/2014/main" id="{A720FE18-B79F-6433-C15A-BF6DA0DBE1E8}"/>
                    </a:ext>
                  </a:extLst>
                </p:cNvPr>
                <p:cNvSpPr/>
                <p:nvPr/>
              </p:nvSpPr>
              <p:spPr>
                <a:xfrm>
                  <a:off x="5574862" y="2096740"/>
                  <a:ext cx="2818130" cy="412115"/>
                </a:xfrm>
                <a:custGeom>
                  <a:avLst/>
                  <a:gdLst/>
                  <a:ahLst/>
                  <a:cxnLst/>
                  <a:rect l="l" t="t" r="r" b="b"/>
                  <a:pathLst>
                    <a:path w="2818129" h="412114">
                      <a:moveTo>
                        <a:pt x="0" y="411494"/>
                      </a:moveTo>
                      <a:lnTo>
                        <a:pt x="938714" y="311179"/>
                      </a:lnTo>
                      <a:lnTo>
                        <a:pt x="1877498" y="134395"/>
                      </a:lnTo>
                      <a:lnTo>
                        <a:pt x="2817605" y="0"/>
                      </a:lnTo>
                    </a:path>
                  </a:pathLst>
                </a:custGeom>
                <a:ln w="28575">
                  <a:solidFill>
                    <a:srgbClr val="1D384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00" b="1"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20" name="object 21">
                  <a:extLst>
                    <a:ext uri="{FF2B5EF4-FFF2-40B4-BE49-F238E27FC236}">
                      <a16:creationId xmlns:a16="http://schemas.microsoft.com/office/drawing/2014/main" id="{F796D2EB-EFE2-3473-C9C5-D43AA0C2D6C2}"/>
                    </a:ext>
                  </a:extLst>
                </p:cNvPr>
                <p:cNvPicPr/>
                <p:nvPr/>
              </p:nvPicPr>
              <p:blipFill>
                <a:blip r:embed="rId4" cstate="print"/>
                <a:stretch>
                  <a:fillRect/>
                </a:stretch>
              </p:blipFill>
              <p:spPr>
                <a:xfrm>
                  <a:off x="5500271" y="2433613"/>
                  <a:ext cx="149733" cy="149733"/>
                </a:xfrm>
                <a:prstGeom prst="rect">
                  <a:avLst/>
                </a:prstGeom>
              </p:spPr>
            </p:pic>
            <p:pic>
              <p:nvPicPr>
                <p:cNvPr id="21" name="object 22">
                  <a:extLst>
                    <a:ext uri="{FF2B5EF4-FFF2-40B4-BE49-F238E27FC236}">
                      <a16:creationId xmlns:a16="http://schemas.microsoft.com/office/drawing/2014/main" id="{9CE6A352-1C6A-050E-51D0-29A72308F84F}"/>
                    </a:ext>
                  </a:extLst>
                </p:cNvPr>
                <p:cNvPicPr/>
                <p:nvPr/>
              </p:nvPicPr>
              <p:blipFill>
                <a:blip r:embed="rId4" cstate="print"/>
                <a:stretch>
                  <a:fillRect/>
                </a:stretch>
              </p:blipFill>
              <p:spPr>
                <a:xfrm>
                  <a:off x="6439055" y="2333029"/>
                  <a:ext cx="149733" cy="149733"/>
                </a:xfrm>
                <a:prstGeom prst="rect">
                  <a:avLst/>
                </a:prstGeom>
              </p:spPr>
            </p:pic>
            <p:pic>
              <p:nvPicPr>
                <p:cNvPr id="22" name="object 23">
                  <a:extLst>
                    <a:ext uri="{FF2B5EF4-FFF2-40B4-BE49-F238E27FC236}">
                      <a16:creationId xmlns:a16="http://schemas.microsoft.com/office/drawing/2014/main" id="{1EA444EA-CC69-A286-195A-4063F0B48BBF}"/>
                    </a:ext>
                  </a:extLst>
                </p:cNvPr>
                <p:cNvPicPr/>
                <p:nvPr/>
              </p:nvPicPr>
              <p:blipFill>
                <a:blip r:embed="rId5" cstate="print"/>
                <a:stretch>
                  <a:fillRect/>
                </a:stretch>
              </p:blipFill>
              <p:spPr>
                <a:xfrm>
                  <a:off x="7377839" y="2159293"/>
                  <a:ext cx="149733" cy="149733"/>
                </a:xfrm>
                <a:prstGeom prst="rect">
                  <a:avLst/>
                </a:prstGeom>
              </p:spPr>
            </p:pic>
            <p:pic>
              <p:nvPicPr>
                <p:cNvPr id="23" name="object 24">
                  <a:extLst>
                    <a:ext uri="{FF2B5EF4-FFF2-40B4-BE49-F238E27FC236}">
                      <a16:creationId xmlns:a16="http://schemas.microsoft.com/office/drawing/2014/main" id="{61B277B3-89FA-A659-D820-5272F2A8A047}"/>
                    </a:ext>
                  </a:extLst>
                </p:cNvPr>
                <p:cNvPicPr/>
                <p:nvPr/>
              </p:nvPicPr>
              <p:blipFill>
                <a:blip r:embed="rId6" cstate="print"/>
                <a:stretch>
                  <a:fillRect/>
                </a:stretch>
              </p:blipFill>
              <p:spPr>
                <a:xfrm>
                  <a:off x="8316623" y="2022133"/>
                  <a:ext cx="149733" cy="149733"/>
                </a:xfrm>
                <a:prstGeom prst="rect">
                  <a:avLst/>
                </a:prstGeom>
              </p:spPr>
            </p:pic>
          </p:grpSp>
          <p:sp>
            <p:nvSpPr>
              <p:cNvPr id="24" name="object 25">
                <a:extLst>
                  <a:ext uri="{FF2B5EF4-FFF2-40B4-BE49-F238E27FC236}">
                    <a16:creationId xmlns:a16="http://schemas.microsoft.com/office/drawing/2014/main" id="{053A0F42-9050-47E0-8781-A4C5C6F80016}"/>
                  </a:ext>
                </a:extLst>
              </p:cNvPr>
              <p:cNvSpPr txBox="1"/>
              <p:nvPr/>
            </p:nvSpPr>
            <p:spPr>
              <a:xfrm>
                <a:off x="4877273" y="3864355"/>
                <a:ext cx="110489" cy="1569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0</a:t>
                </a:r>
              </a:p>
            </p:txBody>
          </p:sp>
          <p:sp>
            <p:nvSpPr>
              <p:cNvPr id="25" name="object 26">
                <a:extLst>
                  <a:ext uri="{FF2B5EF4-FFF2-40B4-BE49-F238E27FC236}">
                    <a16:creationId xmlns:a16="http://schemas.microsoft.com/office/drawing/2014/main" id="{5FD0D7F0-A44B-1A3C-1C81-46A393AEA3A9}"/>
                  </a:ext>
                </a:extLst>
              </p:cNvPr>
              <p:cNvSpPr txBox="1"/>
              <p:nvPr/>
            </p:nvSpPr>
            <p:spPr>
              <a:xfrm>
                <a:off x="4792755" y="3315716"/>
                <a:ext cx="203200" cy="1569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400" b="1" i="0" u="none" strike="noStrike" kern="0" cap="none" spc="-2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20</a:t>
                </a:r>
                <a:endParaRPr kumimoji="0" sz="1400" b="1"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6" name="object 27">
                <a:extLst>
                  <a:ext uri="{FF2B5EF4-FFF2-40B4-BE49-F238E27FC236}">
                    <a16:creationId xmlns:a16="http://schemas.microsoft.com/office/drawing/2014/main" id="{A0F698BA-176E-7B17-93A7-EF8AD4306382}"/>
                  </a:ext>
                </a:extLst>
              </p:cNvPr>
              <p:cNvSpPr txBox="1"/>
              <p:nvPr/>
            </p:nvSpPr>
            <p:spPr>
              <a:xfrm>
                <a:off x="4792755" y="2767076"/>
                <a:ext cx="203200" cy="1569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400" b="1" i="0" u="none" strike="noStrike" kern="0" cap="none" spc="-2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40</a:t>
                </a:r>
                <a:endParaRPr kumimoji="0" sz="1400" b="1"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7" name="object 28">
                <a:extLst>
                  <a:ext uri="{FF2B5EF4-FFF2-40B4-BE49-F238E27FC236}">
                    <a16:creationId xmlns:a16="http://schemas.microsoft.com/office/drawing/2014/main" id="{57925DAA-8BEC-FCE0-890F-C4D00A3957CB}"/>
                  </a:ext>
                </a:extLst>
              </p:cNvPr>
              <p:cNvSpPr txBox="1"/>
              <p:nvPr/>
            </p:nvSpPr>
            <p:spPr>
              <a:xfrm>
                <a:off x="4792755" y="2218435"/>
                <a:ext cx="203200" cy="1569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400" b="1" i="0" u="none" strike="noStrike" kern="0" cap="none" spc="-2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60</a:t>
                </a:r>
                <a:endParaRPr kumimoji="0" sz="1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object 29">
                <a:extLst>
                  <a:ext uri="{FF2B5EF4-FFF2-40B4-BE49-F238E27FC236}">
                    <a16:creationId xmlns:a16="http://schemas.microsoft.com/office/drawing/2014/main" id="{363B3914-95FE-09B9-67B8-45149EEF2DE2}"/>
                  </a:ext>
                </a:extLst>
              </p:cNvPr>
              <p:cNvSpPr txBox="1"/>
              <p:nvPr/>
            </p:nvSpPr>
            <p:spPr>
              <a:xfrm>
                <a:off x="4792755" y="1669796"/>
                <a:ext cx="203200" cy="1569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400" b="1" i="0" u="none" strike="noStrike" kern="0" cap="none" spc="-2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80</a:t>
                </a:r>
                <a:endParaRPr kumimoji="0" sz="1400" b="1"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9" name="object 30">
                <a:extLst>
                  <a:ext uri="{FF2B5EF4-FFF2-40B4-BE49-F238E27FC236}">
                    <a16:creationId xmlns:a16="http://schemas.microsoft.com/office/drawing/2014/main" id="{77FF1FD1-844A-2D37-8FF0-9D2DA41CE85B}"/>
                  </a:ext>
                </a:extLst>
              </p:cNvPr>
              <p:cNvSpPr txBox="1"/>
              <p:nvPr/>
            </p:nvSpPr>
            <p:spPr>
              <a:xfrm>
                <a:off x="4708235" y="1121155"/>
                <a:ext cx="275590" cy="1569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400" b="1" i="0" u="none" strike="noStrike" kern="0" cap="none" spc="-2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100</a:t>
                </a:r>
                <a:endParaRPr kumimoji="0" sz="1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0" name="object 36">
                <a:extLst>
                  <a:ext uri="{FF2B5EF4-FFF2-40B4-BE49-F238E27FC236}">
                    <a16:creationId xmlns:a16="http://schemas.microsoft.com/office/drawing/2014/main" id="{99B93187-4483-8099-DF57-86D118D5FD14}"/>
                  </a:ext>
                </a:extLst>
              </p:cNvPr>
              <p:cNvSpPr txBox="1"/>
              <p:nvPr/>
            </p:nvSpPr>
            <p:spPr>
              <a:xfrm>
                <a:off x="5249581" y="3947093"/>
                <a:ext cx="656590" cy="285296"/>
              </a:xfrm>
              <a:prstGeom prst="rect">
                <a:avLst/>
              </a:prstGeom>
            </p:spPr>
            <p:txBody>
              <a:bodyPr vert="horz" wrap="square" lIns="0" tIns="24765" rIns="0" bIns="0" rtlCol="0">
                <a:spAutoFit/>
              </a:bodyPr>
              <a:lstStyle/>
              <a:p>
                <a:pPr marL="0" marR="0" lvl="0" indent="0" algn="ctr" defTabSz="914400" rtl="0" eaLnBrk="1" fontAlgn="auto" latinLnBrk="0" hangingPunct="1">
                  <a:lnSpc>
                    <a:spcPct val="100000"/>
                  </a:lnSpc>
                  <a:spcBef>
                    <a:spcPts val="195"/>
                  </a:spcBef>
                  <a:spcAft>
                    <a:spcPts val="0"/>
                  </a:spcAft>
                  <a:buClrTx/>
                  <a:buSzTx/>
                  <a:buFontTx/>
                  <a:buNone/>
                  <a:tabLst/>
                  <a:defRPr/>
                </a:pPr>
                <a:r>
                  <a:rPr kumimoji="0" sz="1400" b="1" i="0" u="none" strike="noStrike" kern="0" cap="none" spc="-1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Baseline</a:t>
                </a:r>
                <a:endParaRPr kumimoji="0" sz="1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635" marR="0" lvl="0" indent="0" algn="ctr" defTabSz="914400" rtl="0" eaLnBrk="1" fontAlgn="auto" latinLnBrk="0" hangingPunct="1">
                  <a:lnSpc>
                    <a:spcPct val="100000"/>
                  </a:lnSpc>
                  <a:spcBef>
                    <a:spcPts val="80"/>
                  </a:spcBef>
                  <a:spcAft>
                    <a:spcPts val="0"/>
                  </a:spcAft>
                  <a:buClrTx/>
                  <a:buSzTx/>
                  <a:buFontTx/>
                  <a:buNone/>
                  <a:tabLst/>
                  <a:defRPr/>
                </a:pPr>
                <a:r>
                  <a:rPr kumimoji="0" sz="1050" b="1" i="0" u="none" strike="noStrike" kern="0" cap="none" spc="-1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N=100</a:t>
                </a:r>
                <a:endParaRPr kumimoji="0" sz="105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1" name="object 37">
                <a:extLst>
                  <a:ext uri="{FF2B5EF4-FFF2-40B4-BE49-F238E27FC236}">
                    <a16:creationId xmlns:a16="http://schemas.microsoft.com/office/drawing/2014/main" id="{7A03E7CD-0E17-8FA7-7E59-2F919B0A21F8}"/>
                  </a:ext>
                </a:extLst>
              </p:cNvPr>
              <p:cNvSpPr txBox="1"/>
              <p:nvPr/>
            </p:nvSpPr>
            <p:spPr>
              <a:xfrm>
                <a:off x="6205930" y="3947093"/>
                <a:ext cx="614045" cy="285296"/>
              </a:xfrm>
              <a:prstGeom prst="rect">
                <a:avLst/>
              </a:prstGeom>
            </p:spPr>
            <p:txBody>
              <a:bodyPr vert="horz" wrap="square" lIns="0" tIns="24765" rIns="0" bIns="0" rtlCol="0">
                <a:spAutoFit/>
              </a:bodyPr>
              <a:lstStyle/>
              <a:p>
                <a:pPr marL="0" marR="0" lvl="0" indent="0" algn="ctr" defTabSz="914400" rtl="0" eaLnBrk="1" fontAlgn="auto" latinLnBrk="0" hangingPunct="1">
                  <a:lnSpc>
                    <a:spcPct val="100000"/>
                  </a:lnSpc>
                  <a:spcBef>
                    <a:spcPts val="195"/>
                  </a:spcBef>
                  <a:spcAft>
                    <a:spcPts val="0"/>
                  </a:spcAft>
                  <a:buClrTx/>
                  <a:buSzTx/>
                  <a:buFontTx/>
                  <a:buNone/>
                  <a:tabLst/>
                  <a:defRPr/>
                </a:pPr>
                <a:r>
                  <a:rPr kumimoji="0" sz="1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a:t>
                </a:r>
                <a:r>
                  <a:rPr kumimoji="0" sz="1400" b="1" i="0" u="none" strike="noStrike" kern="0" cap="none" spc="-1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Month</a:t>
                </a:r>
                <a:endParaRPr kumimoji="0" sz="1400" b="1"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a:p>
                <a:pPr marL="1905" marR="0" lvl="0" indent="0" algn="ctr" defTabSz="914400" rtl="0" eaLnBrk="1" fontAlgn="auto" latinLnBrk="0" hangingPunct="1">
                  <a:lnSpc>
                    <a:spcPct val="100000"/>
                  </a:lnSpc>
                  <a:spcBef>
                    <a:spcPts val="80"/>
                  </a:spcBef>
                  <a:spcAft>
                    <a:spcPts val="0"/>
                  </a:spcAft>
                  <a:buClrTx/>
                  <a:buSzTx/>
                  <a:buFontTx/>
                  <a:buNone/>
                  <a:tabLst/>
                  <a:defRPr/>
                </a:pPr>
                <a:r>
                  <a:rPr kumimoji="0" sz="1050" b="1" i="0" u="none" strike="noStrike" kern="0" cap="none" spc="-2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N=86</a:t>
                </a:r>
                <a:endParaRPr kumimoji="0" sz="1050" b="1"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2" name="object 38">
                <a:extLst>
                  <a:ext uri="{FF2B5EF4-FFF2-40B4-BE49-F238E27FC236}">
                    <a16:creationId xmlns:a16="http://schemas.microsoft.com/office/drawing/2014/main" id="{FCB49558-1720-3952-520F-706B273A8E73}"/>
                  </a:ext>
                </a:extLst>
              </p:cNvPr>
              <p:cNvSpPr txBox="1"/>
              <p:nvPr/>
            </p:nvSpPr>
            <p:spPr>
              <a:xfrm>
                <a:off x="7145130" y="3947093"/>
                <a:ext cx="614045" cy="285296"/>
              </a:xfrm>
              <a:prstGeom prst="rect">
                <a:avLst/>
              </a:prstGeom>
            </p:spPr>
            <p:txBody>
              <a:bodyPr vert="horz" wrap="square" lIns="0" tIns="24765" rIns="0" bIns="0" rtlCol="0">
                <a:spAutoFit/>
              </a:bodyPr>
              <a:lstStyle/>
              <a:p>
                <a:pPr marL="0" marR="0" lvl="0" indent="0" algn="ctr" defTabSz="914400" rtl="0" eaLnBrk="1" fontAlgn="auto" latinLnBrk="0" hangingPunct="1">
                  <a:lnSpc>
                    <a:spcPct val="100000"/>
                  </a:lnSpc>
                  <a:spcBef>
                    <a:spcPts val="195"/>
                  </a:spcBef>
                  <a:spcAft>
                    <a:spcPts val="0"/>
                  </a:spcAft>
                  <a:buClrTx/>
                  <a:buSzTx/>
                  <a:buFontTx/>
                  <a:buNone/>
                  <a:tabLst/>
                  <a:defRPr/>
                </a:pPr>
                <a:r>
                  <a:rPr kumimoji="0" sz="1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6-</a:t>
                </a:r>
                <a:r>
                  <a:rPr kumimoji="0" sz="1400" b="1" i="0" u="none" strike="noStrike" kern="0" cap="none" spc="-1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Month</a:t>
                </a:r>
                <a:endParaRPr kumimoji="0" sz="1400" b="1"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80"/>
                  </a:spcBef>
                  <a:spcAft>
                    <a:spcPts val="0"/>
                  </a:spcAft>
                  <a:buClrTx/>
                  <a:buSzTx/>
                  <a:buFontTx/>
                  <a:buNone/>
                  <a:tabLst/>
                  <a:defRPr/>
                </a:pPr>
                <a:r>
                  <a:rPr kumimoji="0" sz="1050" b="1" i="0" u="none" strike="noStrike" kern="0" cap="none" spc="-2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N=76</a:t>
                </a:r>
                <a:endParaRPr kumimoji="0" sz="1050" b="1"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3" name="object 39">
                <a:extLst>
                  <a:ext uri="{FF2B5EF4-FFF2-40B4-BE49-F238E27FC236}">
                    <a16:creationId xmlns:a16="http://schemas.microsoft.com/office/drawing/2014/main" id="{1F038DB0-7F0A-08AB-D300-D7E50D04E822}"/>
                  </a:ext>
                </a:extLst>
              </p:cNvPr>
              <p:cNvSpPr txBox="1"/>
              <p:nvPr/>
            </p:nvSpPr>
            <p:spPr>
              <a:xfrm>
                <a:off x="8147387" y="3947093"/>
                <a:ext cx="495300" cy="285296"/>
              </a:xfrm>
              <a:prstGeom prst="rect">
                <a:avLst/>
              </a:prstGeom>
            </p:spPr>
            <p:txBody>
              <a:bodyPr vert="horz" wrap="square" lIns="0" tIns="24765" rIns="0" bIns="0" rtlCol="0">
                <a:spAutoFit/>
              </a:bodyPr>
              <a:lstStyle/>
              <a:p>
                <a:pPr marL="0" marR="0" lvl="0" indent="0" algn="ctr" defTabSz="914400" rtl="0" eaLnBrk="1" fontAlgn="auto" latinLnBrk="0" hangingPunct="1">
                  <a:lnSpc>
                    <a:spcPct val="100000"/>
                  </a:lnSpc>
                  <a:spcBef>
                    <a:spcPts val="195"/>
                  </a:spcBef>
                  <a:spcAft>
                    <a:spcPts val="0"/>
                  </a:spcAft>
                  <a:buClrTx/>
                  <a:buSzTx/>
                  <a:buFontTx/>
                  <a:buNone/>
                  <a:tabLst/>
                  <a:defRPr/>
                </a:pPr>
                <a:r>
                  <a:rPr kumimoji="0" sz="1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a:t>
                </a:r>
                <a:r>
                  <a:rPr kumimoji="0" sz="1400" b="1" i="0" u="none" strike="noStrike" kern="0" cap="none" spc="-2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Year</a:t>
                </a:r>
                <a:endParaRPr kumimoji="0" sz="1400" b="1"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a:p>
                <a:pPr marL="0" marR="11430" lvl="0" indent="0" algn="ctr" defTabSz="914400" rtl="0" eaLnBrk="1" fontAlgn="auto" latinLnBrk="0" hangingPunct="1">
                  <a:lnSpc>
                    <a:spcPct val="100000"/>
                  </a:lnSpc>
                  <a:spcBef>
                    <a:spcPts val="80"/>
                  </a:spcBef>
                  <a:spcAft>
                    <a:spcPts val="0"/>
                  </a:spcAft>
                  <a:buClrTx/>
                  <a:buSzTx/>
                  <a:buFontTx/>
                  <a:buNone/>
                  <a:tabLst/>
                  <a:defRPr/>
                </a:pPr>
                <a:r>
                  <a:rPr kumimoji="0" sz="1050" b="1" i="0" u="none" strike="noStrike" kern="0" cap="none" spc="-2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N=62</a:t>
                </a:r>
                <a:endParaRPr kumimoji="0" sz="1050" b="1"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4" name="object 44">
                <a:extLst>
                  <a:ext uri="{FF2B5EF4-FFF2-40B4-BE49-F238E27FC236}">
                    <a16:creationId xmlns:a16="http://schemas.microsoft.com/office/drawing/2014/main" id="{6D750E4B-F850-4843-BA27-3953F6AE9815}"/>
                  </a:ext>
                </a:extLst>
              </p:cNvPr>
              <p:cNvSpPr txBox="1"/>
              <p:nvPr/>
            </p:nvSpPr>
            <p:spPr>
              <a:xfrm>
                <a:off x="6718861" y="3063239"/>
                <a:ext cx="658978" cy="243406"/>
              </a:xfrm>
              <a:prstGeom prst="rect">
                <a:avLst/>
              </a:prstGeom>
            </p:spPr>
            <p:txBody>
              <a:bodyPr vert="horz" wrap="square" lIns="0" tIns="20320" rIns="0" bIns="0" rtlCol="0">
                <a:spAutoFit/>
              </a:bodyPr>
              <a:lstStyle/>
              <a:p>
                <a:pPr marL="0" marR="5080" lvl="0" indent="87630" algn="l" defTabSz="914400" rtl="0" eaLnBrk="1" fontAlgn="auto" latinLnBrk="0" hangingPunct="1">
                  <a:lnSpc>
                    <a:spcPts val="1300"/>
                  </a:lnSpc>
                  <a:spcBef>
                    <a:spcPts val="160"/>
                  </a:spcBef>
                  <a:spcAft>
                    <a:spcPts val="0"/>
                  </a:spcAft>
                  <a:buClrTx/>
                  <a:buSzTx/>
                  <a:buFontTx/>
                  <a:buNone/>
                  <a:tabLst/>
                  <a:defRPr/>
                </a:pPr>
                <a:r>
                  <a:rPr kumimoji="0" sz="1400" b="1" i="0" u="none" strike="noStrike" kern="0" cap="none" spc="-2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Mean (Q1,</a:t>
                </a:r>
                <a:r>
                  <a:rPr kumimoji="0" sz="1400" b="1" i="0" u="none" strike="noStrike" kern="0" cap="none" spc="-5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sz="1400" b="1" i="0" u="none" strike="noStrike" kern="0" cap="none" spc="-4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Q3)</a:t>
                </a:r>
                <a:endParaRPr kumimoji="0" sz="14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sp>
          <p:nvSpPr>
            <p:cNvPr id="36" name="object 32">
              <a:extLst>
                <a:ext uri="{FF2B5EF4-FFF2-40B4-BE49-F238E27FC236}">
                  <a16:creationId xmlns:a16="http://schemas.microsoft.com/office/drawing/2014/main" id="{6C9DEBAE-BD58-953D-4490-2FDBF69FD502}"/>
                </a:ext>
              </a:extLst>
            </p:cNvPr>
            <p:cNvSpPr txBox="1"/>
            <p:nvPr/>
          </p:nvSpPr>
          <p:spPr>
            <a:xfrm>
              <a:off x="5720096" y="3038058"/>
              <a:ext cx="851083" cy="441146"/>
            </a:xfrm>
            <a:prstGeom prst="rect">
              <a:avLst/>
            </a:prstGeom>
          </p:spPr>
          <p:txBody>
            <a:bodyPr vert="horz" wrap="square" lIns="0" tIns="12700" rIns="0" bIns="0" rtlCol="0">
              <a:spAutoFit/>
            </a:bodyPr>
            <a:lstStyle/>
            <a:p>
              <a:pPr marL="0" marR="0" lvl="0" indent="0" algn="ctr" defTabSz="914400" rtl="0" eaLnBrk="1" fontAlgn="auto" latinLnBrk="0" hangingPunct="1">
                <a:lnSpc>
                  <a:spcPct val="100000"/>
                </a:lnSpc>
                <a:spcBef>
                  <a:spcPts val="100"/>
                </a:spcBef>
                <a:spcAft>
                  <a:spcPts val="0"/>
                </a:spcAft>
                <a:buClrTx/>
                <a:buSzTx/>
                <a:buFontTx/>
                <a:buNone/>
                <a:tabLst/>
                <a:defRPr/>
              </a:pPr>
              <a:r>
                <a:rPr kumimoji="0" sz="1600" b="1" i="0" u="none" strike="noStrike" kern="0" cap="none" spc="-20" normalizeH="0" baseline="0" noProof="0" dirty="0">
                  <a:ln>
                    <a:noFill/>
                  </a:ln>
                  <a:solidFill>
                    <a:srgbClr val="000000"/>
                  </a:solidFill>
                  <a:effectLst/>
                  <a:uLnTx/>
                  <a:uFillTx/>
                  <a:latin typeface="Arial"/>
                  <a:ea typeface="+mn-ea"/>
                  <a:cs typeface="Arial"/>
                </a:rPr>
                <a:t>53.7</a:t>
              </a:r>
              <a:endParaRPr kumimoji="0" sz="1600" b="1" i="0" u="none" strike="noStrike" kern="0" cap="none" spc="0" normalizeH="0" baseline="0" noProof="0" dirty="0">
                <a:ln>
                  <a:noFill/>
                </a:ln>
                <a:solidFill>
                  <a:srgbClr val="000000"/>
                </a:solidFill>
                <a:effectLst/>
                <a:uLnTx/>
                <a:uFillTx/>
                <a:latin typeface="Arial"/>
                <a:ea typeface="+mn-ea"/>
                <a:cs typeface="Arial"/>
              </a:endParaRPr>
            </a:p>
            <a:p>
              <a:pPr marL="0" marR="5080" lvl="0" indent="0" algn="ctr" defTabSz="914400" rtl="0" eaLnBrk="1" fontAlgn="auto" latinLnBrk="0" hangingPunct="1">
                <a:lnSpc>
                  <a:spcPct val="100000"/>
                </a:lnSpc>
                <a:spcBef>
                  <a:spcPts val="55"/>
                </a:spcBef>
                <a:spcAft>
                  <a:spcPts val="0"/>
                </a:spcAft>
                <a:buClrTx/>
                <a:buSzTx/>
                <a:buFontTx/>
                <a:buNone/>
                <a:tabLst/>
                <a:defRPr/>
              </a:pPr>
              <a:r>
                <a:rPr kumimoji="0" sz="1100" b="1" i="0" u="none" strike="noStrike" kern="0" cap="none" spc="0" normalizeH="0" baseline="0" noProof="0" dirty="0">
                  <a:ln>
                    <a:noFill/>
                  </a:ln>
                  <a:solidFill>
                    <a:srgbClr val="000000"/>
                  </a:solidFill>
                  <a:effectLst/>
                  <a:uLnTx/>
                  <a:uFillTx/>
                  <a:latin typeface="Arial"/>
                  <a:ea typeface="+mn-ea"/>
                  <a:cs typeface="Arial"/>
                </a:rPr>
                <a:t>(34.6,</a:t>
              </a:r>
              <a:r>
                <a:rPr kumimoji="0" sz="1100" b="1" i="0" u="none" strike="noStrike" kern="0" cap="none" spc="-50" normalizeH="0" baseline="0" noProof="0" dirty="0">
                  <a:ln>
                    <a:noFill/>
                  </a:ln>
                  <a:solidFill>
                    <a:srgbClr val="000000"/>
                  </a:solidFill>
                  <a:effectLst/>
                  <a:uLnTx/>
                  <a:uFillTx/>
                  <a:latin typeface="Arial"/>
                  <a:ea typeface="+mn-ea"/>
                  <a:cs typeface="Arial"/>
                </a:rPr>
                <a:t> </a:t>
              </a:r>
              <a:r>
                <a:rPr kumimoji="0" sz="1100" b="1" i="0" u="none" strike="noStrike" kern="0" cap="none" spc="-10" normalizeH="0" baseline="0" noProof="0" dirty="0">
                  <a:ln>
                    <a:noFill/>
                  </a:ln>
                  <a:solidFill>
                    <a:srgbClr val="000000"/>
                  </a:solidFill>
                  <a:effectLst/>
                  <a:uLnTx/>
                  <a:uFillTx/>
                  <a:latin typeface="Arial"/>
                  <a:ea typeface="+mn-ea"/>
                  <a:cs typeface="Arial"/>
                </a:rPr>
                <a:t>71.2)</a:t>
              </a:r>
              <a:endParaRPr kumimoji="0" sz="1100" b="1" i="0" u="none" strike="noStrike" kern="0" cap="none" spc="0" normalizeH="0" baseline="0" noProof="0" dirty="0">
                <a:ln>
                  <a:noFill/>
                </a:ln>
                <a:solidFill>
                  <a:srgbClr val="000000"/>
                </a:solidFill>
                <a:effectLst/>
                <a:uLnTx/>
                <a:uFillTx/>
                <a:latin typeface="Arial"/>
                <a:ea typeface="+mn-ea"/>
                <a:cs typeface="Arial"/>
              </a:endParaRPr>
            </a:p>
          </p:txBody>
        </p:sp>
        <p:sp>
          <p:nvSpPr>
            <p:cNvPr id="37" name="object 33">
              <a:extLst>
                <a:ext uri="{FF2B5EF4-FFF2-40B4-BE49-F238E27FC236}">
                  <a16:creationId xmlns:a16="http://schemas.microsoft.com/office/drawing/2014/main" id="{D58DF419-0E80-756E-15AA-9051300A931C}"/>
                </a:ext>
              </a:extLst>
            </p:cNvPr>
            <p:cNvSpPr txBox="1"/>
            <p:nvPr/>
          </p:nvSpPr>
          <p:spPr>
            <a:xfrm>
              <a:off x="6777659" y="2794018"/>
              <a:ext cx="851083" cy="477054"/>
            </a:xfrm>
            <a:prstGeom prst="rect">
              <a:avLst/>
            </a:prstGeom>
          </p:spPr>
          <p:txBody>
            <a:bodyPr vert="horz" wrap="square" lIns="0" tIns="35560" rIns="0" bIns="0" rtlCol="0">
              <a:spAutoFit/>
            </a:bodyPr>
            <a:lstStyle/>
            <a:p>
              <a:pPr marL="0" marR="40640" lvl="0" indent="0" algn="ctr" defTabSz="914400" rtl="0" eaLnBrk="1" fontAlgn="auto" latinLnBrk="0" hangingPunct="1">
                <a:lnSpc>
                  <a:spcPct val="100000"/>
                </a:lnSpc>
                <a:spcBef>
                  <a:spcPts val="280"/>
                </a:spcBef>
                <a:spcAft>
                  <a:spcPts val="0"/>
                </a:spcAft>
                <a:buClrTx/>
                <a:buSzTx/>
                <a:buFontTx/>
                <a:buNone/>
                <a:tabLst/>
                <a:defRPr/>
              </a:pPr>
              <a:r>
                <a:rPr kumimoji="0" sz="1600" b="1" i="0" u="none" strike="noStrike" kern="0" cap="none" spc="-20" normalizeH="0" baseline="0" noProof="0" dirty="0">
                  <a:ln>
                    <a:noFill/>
                  </a:ln>
                  <a:solidFill>
                    <a:srgbClr val="000000"/>
                  </a:solidFill>
                  <a:effectLst/>
                  <a:uLnTx/>
                  <a:uFillTx/>
                  <a:latin typeface="Arial"/>
                  <a:ea typeface="+mn-ea"/>
                  <a:cs typeface="Arial"/>
                </a:rPr>
                <a:t>57.4</a:t>
              </a:r>
              <a:endParaRPr kumimoji="0" sz="1600" b="1" i="0" u="none" strike="noStrike" kern="0" cap="none" spc="0" normalizeH="0" baseline="0" noProof="0" dirty="0">
                <a:ln>
                  <a:noFill/>
                </a:ln>
                <a:solidFill>
                  <a:srgbClr val="000000"/>
                </a:solidFill>
                <a:effectLst/>
                <a:uLnTx/>
                <a:uFillTx/>
                <a:latin typeface="Arial"/>
                <a:ea typeface="+mn-ea"/>
                <a:cs typeface="Arial"/>
              </a:endParaRPr>
            </a:p>
            <a:p>
              <a:pPr marL="0" marR="5080" lvl="0" indent="0" algn="ctr" defTabSz="914400" rtl="0" eaLnBrk="1" fontAlgn="auto" latinLnBrk="0" hangingPunct="1">
                <a:lnSpc>
                  <a:spcPct val="100000"/>
                </a:lnSpc>
                <a:spcBef>
                  <a:spcPts val="155"/>
                </a:spcBef>
                <a:spcAft>
                  <a:spcPts val="0"/>
                </a:spcAft>
                <a:buClrTx/>
                <a:buSzTx/>
                <a:buFontTx/>
                <a:buNone/>
                <a:tabLst/>
                <a:defRPr/>
              </a:pPr>
              <a:r>
                <a:rPr kumimoji="0" sz="1100" b="1" i="0" u="none" strike="noStrike" kern="0" cap="none" spc="0" normalizeH="0" baseline="0" noProof="0" dirty="0">
                  <a:ln>
                    <a:noFill/>
                  </a:ln>
                  <a:solidFill>
                    <a:srgbClr val="000000"/>
                  </a:solidFill>
                  <a:effectLst/>
                  <a:uLnTx/>
                  <a:uFillTx/>
                  <a:latin typeface="Arial"/>
                  <a:ea typeface="+mn-ea"/>
                  <a:cs typeface="Arial"/>
                </a:rPr>
                <a:t>(37.3,</a:t>
              </a:r>
              <a:r>
                <a:rPr kumimoji="0" sz="1100" b="1" i="0" u="none" strike="noStrike" kern="0" cap="none" spc="-50" normalizeH="0" baseline="0" noProof="0" dirty="0">
                  <a:ln>
                    <a:noFill/>
                  </a:ln>
                  <a:solidFill>
                    <a:srgbClr val="000000"/>
                  </a:solidFill>
                  <a:effectLst/>
                  <a:uLnTx/>
                  <a:uFillTx/>
                  <a:latin typeface="Arial"/>
                  <a:ea typeface="+mn-ea"/>
                  <a:cs typeface="Arial"/>
                </a:rPr>
                <a:t> </a:t>
              </a:r>
              <a:r>
                <a:rPr kumimoji="0" sz="1100" b="1" i="0" u="none" strike="noStrike" kern="0" cap="none" spc="-10" normalizeH="0" baseline="0" noProof="0" dirty="0">
                  <a:ln>
                    <a:noFill/>
                  </a:ln>
                  <a:solidFill>
                    <a:srgbClr val="000000"/>
                  </a:solidFill>
                  <a:effectLst/>
                  <a:uLnTx/>
                  <a:uFillTx/>
                  <a:latin typeface="Arial"/>
                  <a:ea typeface="+mn-ea"/>
                  <a:cs typeface="Arial"/>
                </a:rPr>
                <a:t>79.7)</a:t>
              </a:r>
              <a:endParaRPr kumimoji="0" sz="1100" b="1" i="0" u="none" strike="noStrike" kern="0" cap="none" spc="0" normalizeH="0" baseline="0" noProof="0" dirty="0">
                <a:ln>
                  <a:noFill/>
                </a:ln>
                <a:solidFill>
                  <a:srgbClr val="000000"/>
                </a:solidFill>
                <a:effectLst/>
                <a:uLnTx/>
                <a:uFillTx/>
                <a:latin typeface="Arial"/>
                <a:ea typeface="+mn-ea"/>
                <a:cs typeface="Arial"/>
              </a:endParaRPr>
            </a:p>
          </p:txBody>
        </p:sp>
        <p:sp>
          <p:nvSpPr>
            <p:cNvPr id="38" name="object 34">
              <a:extLst>
                <a:ext uri="{FF2B5EF4-FFF2-40B4-BE49-F238E27FC236}">
                  <a16:creationId xmlns:a16="http://schemas.microsoft.com/office/drawing/2014/main" id="{C95B9CC4-6C2C-AD84-D542-1FDE3768EB3D}"/>
                </a:ext>
              </a:extLst>
            </p:cNvPr>
            <p:cNvSpPr txBox="1"/>
            <p:nvPr/>
          </p:nvSpPr>
          <p:spPr>
            <a:xfrm>
              <a:off x="7883447" y="2521952"/>
              <a:ext cx="851083" cy="484748"/>
            </a:xfrm>
            <a:prstGeom prst="rect">
              <a:avLst/>
            </a:prstGeom>
          </p:spPr>
          <p:txBody>
            <a:bodyPr vert="horz" wrap="square" lIns="0" tIns="43180" rIns="0" bIns="0" rtlCol="0">
              <a:spAutoFit/>
            </a:bodyPr>
            <a:lstStyle/>
            <a:p>
              <a:pPr marL="635" marR="0" lvl="0" indent="0" algn="ctr" defTabSz="914400" rtl="0" eaLnBrk="1" fontAlgn="auto" latinLnBrk="0" hangingPunct="1">
                <a:lnSpc>
                  <a:spcPct val="100000"/>
                </a:lnSpc>
                <a:spcBef>
                  <a:spcPts val="340"/>
                </a:spcBef>
                <a:spcAft>
                  <a:spcPts val="0"/>
                </a:spcAft>
                <a:buClrTx/>
                <a:buSzTx/>
                <a:buFontTx/>
                <a:buNone/>
                <a:tabLst/>
                <a:defRPr/>
              </a:pPr>
              <a:r>
                <a:rPr kumimoji="0" sz="1600" b="1" i="0" u="none" strike="noStrike" kern="0" cap="none" spc="-20" normalizeH="0" baseline="0" noProof="0" dirty="0">
                  <a:ln>
                    <a:noFill/>
                  </a:ln>
                  <a:solidFill>
                    <a:srgbClr val="000000"/>
                  </a:solidFill>
                  <a:effectLst/>
                  <a:uLnTx/>
                  <a:uFillTx/>
                  <a:latin typeface="Arial"/>
                  <a:ea typeface="+mn-ea"/>
                  <a:cs typeface="Arial"/>
                </a:rPr>
                <a:t>63.8</a:t>
              </a:r>
              <a:endParaRPr kumimoji="0" sz="1600" b="1" i="0" u="none" strike="noStrike" kern="0" cap="none" spc="0" normalizeH="0" baseline="0" noProof="0" dirty="0">
                <a:ln>
                  <a:noFill/>
                </a:ln>
                <a:solidFill>
                  <a:srgbClr val="000000"/>
                </a:solidFill>
                <a:effectLst/>
                <a:uLnTx/>
                <a:uFillTx/>
                <a:latin typeface="Arial"/>
                <a:ea typeface="+mn-ea"/>
                <a:cs typeface="Arial"/>
              </a:endParaRPr>
            </a:p>
            <a:p>
              <a:pPr marL="0" marR="5080" lvl="0" indent="0" algn="ctr" defTabSz="914400" rtl="0" eaLnBrk="1" fontAlgn="auto" latinLnBrk="0" hangingPunct="1">
                <a:lnSpc>
                  <a:spcPct val="100000"/>
                </a:lnSpc>
                <a:spcBef>
                  <a:spcPts val="200"/>
                </a:spcBef>
                <a:spcAft>
                  <a:spcPts val="0"/>
                </a:spcAft>
                <a:buClrTx/>
                <a:buSzTx/>
                <a:buFontTx/>
                <a:buNone/>
                <a:tabLst/>
                <a:defRPr/>
              </a:pPr>
              <a:r>
                <a:rPr kumimoji="0" sz="1100" b="1" i="0" u="none" strike="noStrike" kern="0" cap="none" spc="0" normalizeH="0" baseline="0" noProof="0" dirty="0">
                  <a:ln>
                    <a:noFill/>
                  </a:ln>
                  <a:solidFill>
                    <a:srgbClr val="000000"/>
                  </a:solidFill>
                  <a:effectLst/>
                  <a:uLnTx/>
                  <a:uFillTx/>
                  <a:latin typeface="Arial"/>
                  <a:ea typeface="+mn-ea"/>
                  <a:cs typeface="Arial"/>
                </a:rPr>
                <a:t>(44.9,</a:t>
              </a:r>
              <a:r>
                <a:rPr kumimoji="0" sz="1100" b="1" i="0" u="none" strike="noStrike" kern="0" cap="none" spc="-50" normalizeH="0" baseline="0" noProof="0" dirty="0">
                  <a:ln>
                    <a:noFill/>
                  </a:ln>
                  <a:solidFill>
                    <a:srgbClr val="000000"/>
                  </a:solidFill>
                  <a:effectLst/>
                  <a:uLnTx/>
                  <a:uFillTx/>
                  <a:latin typeface="Arial"/>
                  <a:ea typeface="+mn-ea"/>
                  <a:cs typeface="Arial"/>
                </a:rPr>
                <a:t> </a:t>
              </a:r>
              <a:r>
                <a:rPr kumimoji="0" sz="1100" b="1" i="0" u="none" strike="noStrike" kern="0" cap="none" spc="-10" normalizeH="0" baseline="0" noProof="0" dirty="0">
                  <a:ln>
                    <a:noFill/>
                  </a:ln>
                  <a:solidFill>
                    <a:srgbClr val="000000"/>
                  </a:solidFill>
                  <a:effectLst/>
                  <a:uLnTx/>
                  <a:uFillTx/>
                  <a:latin typeface="Arial"/>
                  <a:ea typeface="+mn-ea"/>
                  <a:cs typeface="Arial"/>
                </a:rPr>
                <a:t>81.4)</a:t>
              </a:r>
              <a:endParaRPr kumimoji="0" sz="1100" b="1" i="0" u="none" strike="noStrike" kern="0" cap="none" spc="0" normalizeH="0" baseline="0" noProof="0" dirty="0">
                <a:ln>
                  <a:noFill/>
                </a:ln>
                <a:solidFill>
                  <a:srgbClr val="000000"/>
                </a:solidFill>
                <a:effectLst/>
                <a:uLnTx/>
                <a:uFillTx/>
                <a:latin typeface="Arial"/>
                <a:ea typeface="+mn-ea"/>
                <a:cs typeface="Arial"/>
              </a:endParaRPr>
            </a:p>
          </p:txBody>
        </p:sp>
        <p:sp>
          <p:nvSpPr>
            <p:cNvPr id="39" name="object 35">
              <a:extLst>
                <a:ext uri="{FF2B5EF4-FFF2-40B4-BE49-F238E27FC236}">
                  <a16:creationId xmlns:a16="http://schemas.microsoft.com/office/drawing/2014/main" id="{1EE72C74-9BCC-FF14-0D88-B6BE0C8DCA00}"/>
                </a:ext>
              </a:extLst>
            </p:cNvPr>
            <p:cNvSpPr txBox="1"/>
            <p:nvPr/>
          </p:nvSpPr>
          <p:spPr>
            <a:xfrm>
              <a:off x="8978606" y="2347209"/>
              <a:ext cx="851083" cy="460382"/>
            </a:xfrm>
            <a:prstGeom prst="rect">
              <a:avLst/>
            </a:prstGeom>
          </p:spPr>
          <p:txBody>
            <a:bodyPr vert="horz" wrap="square" lIns="0" tIns="31750" rIns="0" bIns="0" rtlCol="0">
              <a:spAutoFit/>
            </a:bodyPr>
            <a:lstStyle/>
            <a:p>
              <a:pPr marL="24765" marR="0" lvl="0" indent="0" algn="ctr" defTabSz="914400" rtl="0" eaLnBrk="1" fontAlgn="auto" latinLnBrk="0" hangingPunct="1">
                <a:lnSpc>
                  <a:spcPct val="100000"/>
                </a:lnSpc>
                <a:spcBef>
                  <a:spcPts val="250"/>
                </a:spcBef>
                <a:spcAft>
                  <a:spcPts val="0"/>
                </a:spcAft>
                <a:buClrTx/>
                <a:buSzTx/>
                <a:buFontTx/>
                <a:buNone/>
                <a:tabLst/>
                <a:defRPr/>
              </a:pPr>
              <a:r>
                <a:rPr kumimoji="0" sz="1600" b="1" i="0" u="none" strike="noStrike" kern="0" cap="none" spc="-20" normalizeH="0" baseline="0" noProof="0" dirty="0">
                  <a:ln>
                    <a:noFill/>
                  </a:ln>
                  <a:solidFill>
                    <a:srgbClr val="000000"/>
                  </a:solidFill>
                  <a:effectLst/>
                  <a:uLnTx/>
                  <a:uFillTx/>
                  <a:latin typeface="Arial"/>
                  <a:ea typeface="+mn-ea"/>
                  <a:cs typeface="Arial"/>
                </a:rPr>
                <a:t>68.7</a:t>
              </a:r>
              <a:endParaRPr kumimoji="0" sz="1600" b="1" i="0" u="none" strike="noStrike" kern="0" cap="none" spc="0" normalizeH="0" baseline="0" noProof="0" dirty="0">
                <a:ln>
                  <a:noFill/>
                </a:ln>
                <a:solidFill>
                  <a:srgbClr val="000000"/>
                </a:solidFill>
                <a:effectLst/>
                <a:uLnTx/>
                <a:uFillTx/>
                <a:latin typeface="Arial"/>
                <a:ea typeface="+mn-ea"/>
                <a:cs typeface="Arial"/>
              </a:endParaRPr>
            </a:p>
            <a:p>
              <a:pPr marL="0" marR="5080" lvl="0" indent="0" algn="ctr" defTabSz="914400" rtl="0" eaLnBrk="1" fontAlgn="auto" latinLnBrk="0" hangingPunct="1">
                <a:lnSpc>
                  <a:spcPct val="100000"/>
                </a:lnSpc>
                <a:spcBef>
                  <a:spcPts val="130"/>
                </a:spcBef>
                <a:spcAft>
                  <a:spcPts val="0"/>
                </a:spcAft>
                <a:buClrTx/>
                <a:buSzTx/>
                <a:buFontTx/>
                <a:buNone/>
                <a:tabLst/>
                <a:defRPr/>
              </a:pPr>
              <a:r>
                <a:rPr kumimoji="0" sz="1100" b="1" i="0" u="none" strike="noStrike" kern="0" cap="none" spc="0" normalizeH="0" baseline="0" noProof="0" dirty="0">
                  <a:ln>
                    <a:noFill/>
                  </a:ln>
                  <a:solidFill>
                    <a:srgbClr val="000000"/>
                  </a:solidFill>
                  <a:effectLst/>
                  <a:uLnTx/>
                  <a:uFillTx/>
                  <a:latin typeface="Arial"/>
                  <a:ea typeface="+mn-ea"/>
                  <a:cs typeface="Arial"/>
                </a:rPr>
                <a:t>(51.4,</a:t>
              </a:r>
              <a:r>
                <a:rPr kumimoji="0" sz="1100" b="1" i="0" u="none" strike="noStrike" kern="0" cap="none" spc="-50" normalizeH="0" baseline="0" noProof="0" dirty="0">
                  <a:ln>
                    <a:noFill/>
                  </a:ln>
                  <a:solidFill>
                    <a:srgbClr val="000000"/>
                  </a:solidFill>
                  <a:effectLst/>
                  <a:uLnTx/>
                  <a:uFillTx/>
                  <a:latin typeface="Arial"/>
                  <a:ea typeface="+mn-ea"/>
                  <a:cs typeface="Arial"/>
                </a:rPr>
                <a:t> </a:t>
              </a:r>
              <a:r>
                <a:rPr kumimoji="0" sz="1100" b="1" i="0" u="none" strike="noStrike" kern="0" cap="none" spc="-10" normalizeH="0" baseline="0" noProof="0" dirty="0">
                  <a:ln>
                    <a:noFill/>
                  </a:ln>
                  <a:solidFill>
                    <a:srgbClr val="000000"/>
                  </a:solidFill>
                  <a:effectLst/>
                  <a:uLnTx/>
                  <a:uFillTx/>
                  <a:latin typeface="Arial"/>
                  <a:ea typeface="+mn-ea"/>
                  <a:cs typeface="Arial"/>
                </a:rPr>
                <a:t>92.7)</a:t>
              </a:r>
              <a:endParaRPr kumimoji="0" sz="1100" b="1" i="0" u="none" strike="noStrike" kern="0" cap="none" spc="0" normalizeH="0" baseline="0" noProof="0" dirty="0">
                <a:ln>
                  <a:noFill/>
                </a:ln>
                <a:solidFill>
                  <a:srgbClr val="000000"/>
                </a:solidFill>
                <a:effectLst/>
                <a:uLnTx/>
                <a:uFillTx/>
                <a:latin typeface="Arial"/>
                <a:ea typeface="+mn-ea"/>
                <a:cs typeface="Arial"/>
              </a:endParaRPr>
            </a:p>
          </p:txBody>
        </p:sp>
      </p:grpSp>
      <p:sp>
        <p:nvSpPr>
          <p:cNvPr id="41" name="TextBox 40">
            <a:extLst>
              <a:ext uri="{FF2B5EF4-FFF2-40B4-BE49-F238E27FC236}">
                <a16:creationId xmlns:a16="http://schemas.microsoft.com/office/drawing/2014/main" id="{3956D33C-7457-A41B-325B-930386982B59}"/>
              </a:ext>
            </a:extLst>
          </p:cNvPr>
          <p:cNvSpPr txBox="1"/>
          <p:nvPr/>
        </p:nvSpPr>
        <p:spPr>
          <a:xfrm>
            <a:off x="5085927" y="3544184"/>
            <a:ext cx="435935"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30970554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42385" y="0"/>
            <a:ext cx="444615" cy="448236"/>
          </a:xfrm>
          <a:prstGeom prst="rect">
            <a:avLst/>
          </a:prstGeom>
        </p:spPr>
      </p:pic>
      <p:sp>
        <p:nvSpPr>
          <p:cNvPr id="2" name="TextBox 1">
            <a:extLst>
              <a:ext uri="{FF2B5EF4-FFF2-40B4-BE49-F238E27FC236}">
                <a16:creationId xmlns:a16="http://schemas.microsoft.com/office/drawing/2014/main" id="{D87C789C-6673-4822-EF38-089C9A405058}"/>
              </a:ext>
            </a:extLst>
          </p:cNvPr>
          <p:cNvSpPr txBox="1"/>
          <p:nvPr/>
        </p:nvSpPr>
        <p:spPr>
          <a:xfrm>
            <a:off x="1873988" y="2792451"/>
            <a:ext cx="6539023"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SUMMIT Severe MAC Outcomes</a:t>
            </a:r>
          </a:p>
        </p:txBody>
      </p:sp>
    </p:spTree>
    <p:extLst>
      <p:ext uri="{BB962C8B-B14F-4D97-AF65-F5344CB8AC3E}">
        <p14:creationId xmlns:p14="http://schemas.microsoft.com/office/powerpoint/2010/main" val="31674808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42385" y="0"/>
            <a:ext cx="444615" cy="448236"/>
          </a:xfrm>
          <a:prstGeom prst="rect">
            <a:avLst/>
          </a:prstGeom>
        </p:spPr>
      </p:pic>
      <p:sp>
        <p:nvSpPr>
          <p:cNvPr id="2" name="TextBox 1">
            <a:extLst>
              <a:ext uri="{FF2B5EF4-FFF2-40B4-BE49-F238E27FC236}">
                <a16:creationId xmlns:a16="http://schemas.microsoft.com/office/drawing/2014/main" id="{0F257DEB-C3C9-32C4-DA9E-3FAF6BFFCB38}"/>
              </a:ext>
            </a:extLst>
          </p:cNvPr>
          <p:cNvSpPr txBox="1"/>
          <p:nvPr/>
        </p:nvSpPr>
        <p:spPr>
          <a:xfrm>
            <a:off x="0" y="51630"/>
            <a:ext cx="10287000"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SUMMIT </a:t>
            </a:r>
            <a:r>
              <a:rPr kumimoji="0" lang="en-US" sz="3200" b="1"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Tendyne</a:t>
            </a:r>
            <a:r>
              <a:rPr kumimoji="0" lang="en-US" sz="3200" b="1" i="0" u="none" strike="noStrike" kern="1200" cap="none" spc="0" normalizeH="0" baseline="30000" noProof="0" dirty="0">
                <a:ln>
                  <a:noFill/>
                </a:ln>
                <a:solidFill>
                  <a:srgbClr val="FFFF00"/>
                </a:solidFill>
                <a:effectLst/>
                <a:uLnTx/>
                <a:uFillTx/>
                <a:latin typeface="Arial" panose="020B0604020202020204" pitchFamily="34" charset="0"/>
                <a:ea typeface="+mn-ea"/>
                <a:cs typeface="Arial" panose="020B0604020202020204" pitchFamily="34" charset="0"/>
              </a:rPr>
              <a:t>™</a:t>
            </a:r>
            <a:r>
              <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Trial: Subject Screening and Enrollment</a:t>
            </a:r>
          </a:p>
        </p:txBody>
      </p:sp>
      <p:sp>
        <p:nvSpPr>
          <p:cNvPr id="4" name="TextBox 3">
            <a:extLst>
              <a:ext uri="{FF2B5EF4-FFF2-40B4-BE49-F238E27FC236}">
                <a16:creationId xmlns:a16="http://schemas.microsoft.com/office/drawing/2014/main" id="{59649096-4C70-CDE3-CC89-74FBAB349779}"/>
              </a:ext>
            </a:extLst>
          </p:cNvPr>
          <p:cNvSpPr txBox="1"/>
          <p:nvPr/>
        </p:nvSpPr>
        <p:spPr>
          <a:xfrm>
            <a:off x="7809875" y="6437038"/>
            <a:ext cx="247712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Rogers J, TCT 2023</a:t>
            </a:r>
          </a:p>
        </p:txBody>
      </p:sp>
      <p:grpSp>
        <p:nvGrpSpPr>
          <p:cNvPr id="5" name="Group 4">
            <a:extLst>
              <a:ext uri="{FF2B5EF4-FFF2-40B4-BE49-F238E27FC236}">
                <a16:creationId xmlns:a16="http://schemas.microsoft.com/office/drawing/2014/main" id="{B3683DDA-E425-BDB6-0189-9D90447F1195}"/>
              </a:ext>
            </a:extLst>
          </p:cNvPr>
          <p:cNvGrpSpPr/>
          <p:nvPr/>
        </p:nvGrpSpPr>
        <p:grpSpPr>
          <a:xfrm>
            <a:off x="244546" y="1407037"/>
            <a:ext cx="4756291" cy="4830739"/>
            <a:chOff x="223284" y="935658"/>
            <a:chExt cx="4756291" cy="4830739"/>
          </a:xfrm>
        </p:grpSpPr>
        <p:sp>
          <p:nvSpPr>
            <p:cNvPr id="6" name="Rectangle 5">
              <a:extLst>
                <a:ext uri="{FF2B5EF4-FFF2-40B4-BE49-F238E27FC236}">
                  <a16:creationId xmlns:a16="http://schemas.microsoft.com/office/drawing/2014/main" id="{98F0312C-FE29-0DCA-16B4-9BAF0F566E5E}"/>
                </a:ext>
              </a:extLst>
            </p:cNvPr>
            <p:cNvSpPr/>
            <p:nvPr/>
          </p:nvSpPr>
          <p:spPr bwMode="auto">
            <a:xfrm>
              <a:off x="223284" y="935658"/>
              <a:ext cx="4497576" cy="947186"/>
            </a:xfrm>
            <a:prstGeom prst="rect">
              <a:avLst/>
            </a:prstGeom>
            <a:solidFill>
              <a:srgbClr val="0070C0"/>
            </a:solidFill>
            <a:ln w="28575" cap="flat" cmpd="sng" algn="ctr">
              <a:solidFill>
                <a:srgbClr val="00B0F0"/>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474 patients screened in US and Canada</a:t>
              </a: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MR 3+ or greater, severe MS, or moderate MR+MS</a:t>
              </a:r>
            </a:p>
          </p:txBody>
        </p:sp>
        <p:sp>
          <p:nvSpPr>
            <p:cNvPr id="7" name="Rectangle 6">
              <a:extLst>
                <a:ext uri="{FF2B5EF4-FFF2-40B4-BE49-F238E27FC236}">
                  <a16:creationId xmlns:a16="http://schemas.microsoft.com/office/drawing/2014/main" id="{7261A3CC-1FA0-BC72-3297-91B0B13D6344}"/>
                </a:ext>
              </a:extLst>
            </p:cNvPr>
            <p:cNvSpPr/>
            <p:nvPr/>
          </p:nvSpPr>
          <p:spPr bwMode="auto">
            <a:xfrm>
              <a:off x="223284" y="2682957"/>
              <a:ext cx="4497576" cy="769078"/>
            </a:xfrm>
            <a:prstGeom prst="rect">
              <a:avLst/>
            </a:prstGeom>
            <a:solidFill>
              <a:srgbClr val="0070C0"/>
            </a:solidFill>
            <a:ln w="28575" cap="flat" cmpd="sng" algn="ctr">
              <a:solidFill>
                <a:srgbClr val="00B0F0"/>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120 patients approved by Subject Eligibility Committee</a:t>
              </a:r>
            </a:p>
          </p:txBody>
        </p:sp>
        <p:sp>
          <p:nvSpPr>
            <p:cNvPr id="8" name="Rectangle 7">
              <a:extLst>
                <a:ext uri="{FF2B5EF4-FFF2-40B4-BE49-F238E27FC236}">
                  <a16:creationId xmlns:a16="http://schemas.microsoft.com/office/drawing/2014/main" id="{6814C7E9-38A3-ED06-8148-C65E4E22A58B}"/>
                </a:ext>
              </a:extLst>
            </p:cNvPr>
            <p:cNvSpPr/>
            <p:nvPr/>
          </p:nvSpPr>
          <p:spPr bwMode="auto">
            <a:xfrm>
              <a:off x="226826" y="5181623"/>
              <a:ext cx="4494140" cy="584774"/>
            </a:xfrm>
            <a:prstGeom prst="rect">
              <a:avLst/>
            </a:prstGeom>
            <a:solidFill>
              <a:srgbClr val="0070C0"/>
            </a:solidFill>
            <a:ln w="28575" cap="flat" cmpd="sng" algn="ctr">
              <a:solidFill>
                <a:srgbClr val="00B0F0"/>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103 patients treated with </a:t>
              </a:r>
              <a:r>
                <a:rPr kumimoji="0" lang="en-US" sz="16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Tendyne</a:t>
              </a:r>
              <a:r>
                <a:rPr kumimoji="0" lang="en-US" sz="1600" b="1" i="0" u="none" strike="noStrike" kern="1200" cap="none" spc="0" normalizeH="0" baseline="3000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a:t>
              </a:r>
              <a:r>
                <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TMVR system</a:t>
              </a:r>
            </a:p>
          </p:txBody>
        </p:sp>
        <p:cxnSp>
          <p:nvCxnSpPr>
            <p:cNvPr id="10" name="Straight Arrow Connector 9">
              <a:extLst>
                <a:ext uri="{FF2B5EF4-FFF2-40B4-BE49-F238E27FC236}">
                  <a16:creationId xmlns:a16="http://schemas.microsoft.com/office/drawing/2014/main" id="{261D35AA-9AF2-ECE9-640D-F1C7553DCD2D}"/>
                </a:ext>
              </a:extLst>
            </p:cNvPr>
            <p:cNvCxnSpPr>
              <a:cxnSpLocks/>
              <a:stCxn id="6" idx="2"/>
              <a:endCxn id="7" idx="0"/>
            </p:cNvCxnSpPr>
            <p:nvPr/>
          </p:nvCxnSpPr>
          <p:spPr bwMode="auto">
            <a:xfrm>
              <a:off x="2472072" y="1882844"/>
              <a:ext cx="0" cy="800113"/>
            </a:xfrm>
            <a:prstGeom prst="straightConnector1">
              <a:avLst/>
            </a:prstGeom>
            <a:noFill/>
            <a:ln w="28575" cap="flat" cmpd="sng" algn="ctr">
              <a:solidFill>
                <a:schemeClr val="bg1"/>
              </a:solidFill>
              <a:prstDash val="solid"/>
              <a:round/>
              <a:headEnd type="none" w="med" len="med"/>
              <a:tailEnd type="triangle"/>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1" name="Straight Arrow Connector 10">
              <a:extLst>
                <a:ext uri="{FF2B5EF4-FFF2-40B4-BE49-F238E27FC236}">
                  <a16:creationId xmlns:a16="http://schemas.microsoft.com/office/drawing/2014/main" id="{0EB1DE95-D339-50E8-9E3D-282A573CA083}"/>
                </a:ext>
              </a:extLst>
            </p:cNvPr>
            <p:cNvCxnSpPr>
              <a:cxnSpLocks/>
              <a:stCxn id="7" idx="2"/>
              <a:endCxn id="8" idx="0"/>
            </p:cNvCxnSpPr>
            <p:nvPr/>
          </p:nvCxnSpPr>
          <p:spPr bwMode="auto">
            <a:xfrm>
              <a:off x="2472072" y="3452035"/>
              <a:ext cx="1824" cy="1729588"/>
            </a:xfrm>
            <a:prstGeom prst="straightConnector1">
              <a:avLst/>
            </a:prstGeom>
            <a:noFill/>
            <a:ln w="38100" cap="flat" cmpd="sng" algn="ctr">
              <a:solidFill>
                <a:schemeClr val="bg1"/>
              </a:solidFill>
              <a:prstDash val="solid"/>
              <a:round/>
              <a:headEnd type="none" w="med" len="med"/>
              <a:tailEnd type="triangle"/>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4" name="Rectangle 13">
              <a:extLst>
                <a:ext uri="{FF2B5EF4-FFF2-40B4-BE49-F238E27FC236}">
                  <a16:creationId xmlns:a16="http://schemas.microsoft.com/office/drawing/2014/main" id="{DF843F62-6CD9-D2F7-4ADA-E13FCAFD21E0}"/>
                </a:ext>
              </a:extLst>
            </p:cNvPr>
            <p:cNvSpPr/>
            <p:nvPr/>
          </p:nvSpPr>
          <p:spPr bwMode="auto">
            <a:xfrm>
              <a:off x="2782174" y="4067844"/>
              <a:ext cx="2197401" cy="675174"/>
            </a:xfrm>
            <a:prstGeom prst="rect">
              <a:avLst/>
            </a:prstGeom>
            <a:solidFill>
              <a:srgbClr val="0070C0"/>
            </a:solidFill>
            <a:ln w="28575" cap="flat" cmpd="sng" algn="ctr">
              <a:solidFill>
                <a:srgbClr val="00B0F0"/>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17 patients exited prior to treatment</a:t>
              </a:r>
            </a:p>
          </p:txBody>
        </p:sp>
      </p:grpSp>
      <p:sp>
        <p:nvSpPr>
          <p:cNvPr id="27" name="object 17">
            <a:extLst>
              <a:ext uri="{FF2B5EF4-FFF2-40B4-BE49-F238E27FC236}">
                <a16:creationId xmlns:a16="http://schemas.microsoft.com/office/drawing/2014/main" id="{C14BF2F1-997A-0847-2428-A69B689950BF}"/>
              </a:ext>
            </a:extLst>
          </p:cNvPr>
          <p:cNvSpPr txBox="1"/>
          <p:nvPr/>
        </p:nvSpPr>
        <p:spPr>
          <a:xfrm>
            <a:off x="5151474" y="1749563"/>
            <a:ext cx="5023884" cy="1436291"/>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800" b="1" i="0" u="none" strike="noStrike" kern="0" cap="none" spc="0" normalizeH="0" baseline="0" noProof="0" dirty="0">
                <a:ln>
                  <a:noFill/>
                </a:ln>
                <a:solidFill>
                  <a:srgbClr val="FFFFFF"/>
                </a:solidFill>
                <a:effectLst/>
                <a:uLnTx/>
                <a:uFillTx/>
                <a:latin typeface="Arial"/>
                <a:ea typeface="+mn-ea"/>
                <a:cs typeface="Arial"/>
              </a:rPr>
              <a:t>Primary</a:t>
            </a:r>
            <a:r>
              <a:rPr kumimoji="0" sz="1800" b="1" i="0" u="none" strike="noStrike" kern="0" cap="none" spc="-15" normalizeH="0" baseline="0" noProof="0" dirty="0">
                <a:ln>
                  <a:noFill/>
                </a:ln>
                <a:solidFill>
                  <a:srgbClr val="FFFFFF"/>
                </a:solidFill>
                <a:effectLst/>
                <a:uLnTx/>
                <a:uFillTx/>
                <a:latin typeface="Arial"/>
                <a:ea typeface="+mn-ea"/>
                <a:cs typeface="Arial"/>
              </a:rPr>
              <a:t> </a:t>
            </a:r>
            <a:r>
              <a:rPr kumimoji="0" sz="1800" b="1" i="0" u="none" strike="noStrike" kern="0" cap="none" spc="0" normalizeH="0" baseline="0" noProof="0" dirty="0">
                <a:ln>
                  <a:noFill/>
                </a:ln>
                <a:solidFill>
                  <a:srgbClr val="FFFFFF"/>
                </a:solidFill>
                <a:effectLst/>
                <a:uLnTx/>
                <a:uFillTx/>
                <a:latin typeface="Arial"/>
                <a:ea typeface="+mn-ea"/>
                <a:cs typeface="Arial"/>
              </a:rPr>
              <a:t>Reasons</a:t>
            </a:r>
            <a:r>
              <a:rPr kumimoji="0" sz="1800" b="1" i="0" u="none" strike="noStrike" kern="0" cap="none" spc="-15" normalizeH="0" baseline="0" noProof="0" dirty="0">
                <a:ln>
                  <a:noFill/>
                </a:ln>
                <a:solidFill>
                  <a:srgbClr val="FFFFFF"/>
                </a:solidFill>
                <a:effectLst/>
                <a:uLnTx/>
                <a:uFillTx/>
                <a:latin typeface="Arial"/>
                <a:ea typeface="+mn-ea"/>
                <a:cs typeface="Arial"/>
              </a:rPr>
              <a:t> </a:t>
            </a:r>
            <a:r>
              <a:rPr kumimoji="0" sz="1800" b="1" i="0" u="none" strike="noStrike" kern="0" cap="none" spc="0" normalizeH="0" baseline="0" noProof="0" dirty="0">
                <a:ln>
                  <a:noFill/>
                </a:ln>
                <a:solidFill>
                  <a:srgbClr val="FFFFFF"/>
                </a:solidFill>
                <a:effectLst/>
                <a:uLnTx/>
                <a:uFillTx/>
                <a:latin typeface="Arial"/>
                <a:ea typeface="+mn-ea"/>
                <a:cs typeface="Arial"/>
              </a:rPr>
              <a:t>for</a:t>
            </a:r>
            <a:r>
              <a:rPr kumimoji="0" sz="1800" b="1" i="0" u="none" strike="noStrike" kern="0" cap="none" spc="-10" normalizeH="0" baseline="0" noProof="0" dirty="0">
                <a:ln>
                  <a:noFill/>
                </a:ln>
                <a:solidFill>
                  <a:srgbClr val="FFFFFF"/>
                </a:solidFill>
                <a:effectLst/>
                <a:uLnTx/>
                <a:uFillTx/>
                <a:latin typeface="Arial"/>
                <a:ea typeface="+mn-ea"/>
                <a:cs typeface="Arial"/>
              </a:rPr>
              <a:t> </a:t>
            </a:r>
            <a:r>
              <a:rPr kumimoji="0" sz="1800" b="1" i="0" u="none" strike="noStrike" kern="0" cap="none" spc="0" normalizeH="0" baseline="0" noProof="0" dirty="0">
                <a:ln>
                  <a:noFill/>
                </a:ln>
                <a:solidFill>
                  <a:srgbClr val="FFFFFF"/>
                </a:solidFill>
                <a:effectLst/>
                <a:uLnTx/>
                <a:uFillTx/>
                <a:latin typeface="Arial"/>
                <a:ea typeface="+mn-ea"/>
                <a:cs typeface="Arial"/>
              </a:rPr>
              <a:t>Screening</a:t>
            </a:r>
            <a:r>
              <a:rPr kumimoji="0" sz="1800" b="1" i="0" u="none" strike="noStrike" kern="0" cap="none" spc="-15" normalizeH="0" baseline="0" noProof="0" dirty="0">
                <a:ln>
                  <a:noFill/>
                </a:ln>
                <a:solidFill>
                  <a:srgbClr val="FFFFFF"/>
                </a:solidFill>
                <a:effectLst/>
                <a:uLnTx/>
                <a:uFillTx/>
                <a:latin typeface="Arial"/>
                <a:ea typeface="+mn-ea"/>
                <a:cs typeface="Arial"/>
              </a:rPr>
              <a:t> </a:t>
            </a:r>
            <a:r>
              <a:rPr kumimoji="0" sz="1800" b="1" i="0" u="none" strike="noStrike" kern="0" cap="none" spc="0" normalizeH="0" baseline="0" noProof="0" dirty="0">
                <a:ln>
                  <a:noFill/>
                </a:ln>
                <a:solidFill>
                  <a:srgbClr val="FFFFFF"/>
                </a:solidFill>
                <a:effectLst/>
                <a:uLnTx/>
                <a:uFillTx/>
                <a:latin typeface="Arial"/>
                <a:ea typeface="+mn-ea"/>
                <a:cs typeface="Arial"/>
              </a:rPr>
              <a:t>Failure</a:t>
            </a:r>
            <a:r>
              <a:rPr kumimoji="0" sz="1800" b="1" i="0" u="none" strike="noStrike" kern="0" cap="none" spc="-10" normalizeH="0" baseline="0" noProof="0" dirty="0">
                <a:ln>
                  <a:noFill/>
                </a:ln>
                <a:solidFill>
                  <a:srgbClr val="FFFFFF"/>
                </a:solidFill>
                <a:effectLst/>
                <a:uLnTx/>
                <a:uFillTx/>
                <a:latin typeface="Arial"/>
                <a:ea typeface="+mn-ea"/>
                <a:cs typeface="Arial"/>
              </a:rPr>
              <a:t> (75%):</a:t>
            </a:r>
            <a:endParaRPr kumimoji="0" lang="en-US" sz="1800" b="1" i="0" u="none" strike="noStrike" kern="0" cap="none" spc="-10" normalizeH="0" baseline="0" noProof="0" dirty="0">
              <a:ln>
                <a:noFill/>
              </a:ln>
              <a:solidFill>
                <a:srgbClr val="FFFFFF"/>
              </a:solidFill>
              <a:effectLst/>
              <a:uLnTx/>
              <a:uFillTx/>
              <a:latin typeface="Arial"/>
              <a:ea typeface="+mn-ea"/>
              <a:cs typeface="Arial"/>
            </a:endParaRPr>
          </a:p>
          <a:p>
            <a:pPr marL="298450" marR="0" lvl="0" indent="-285750" algn="l" defTabSz="914400" rtl="0" eaLnBrk="1" fontAlgn="auto" latinLnBrk="0" hangingPunct="1">
              <a:lnSpc>
                <a:spcPct val="100000"/>
              </a:lnSpc>
              <a:spcBef>
                <a:spcPts val="100"/>
              </a:spcBef>
              <a:spcAft>
                <a:spcPts val="0"/>
              </a:spcAft>
              <a:buClr>
                <a:srgbClr val="FFC000"/>
              </a:buClr>
              <a:buSzTx/>
              <a:buFont typeface="Arial" panose="020B0604020202020204" pitchFamily="34" charset="0"/>
              <a:buChar char="•"/>
              <a:tabLst/>
              <a:defRPr/>
            </a:pPr>
            <a:r>
              <a:rPr kumimoji="0" lang="en-US" sz="1800" b="1" i="0" u="none" strike="noStrike" kern="0" cap="none" spc="0" normalizeH="0" baseline="0" noProof="0" dirty="0">
                <a:ln>
                  <a:noFill/>
                </a:ln>
                <a:solidFill>
                  <a:srgbClr val="FFFFFF"/>
                </a:solidFill>
                <a:effectLst/>
                <a:uLnTx/>
                <a:uFillTx/>
                <a:latin typeface="Arial"/>
                <a:ea typeface="+mn-ea"/>
                <a:cs typeface="Arial"/>
              </a:rPr>
              <a:t>Insufficient </a:t>
            </a:r>
            <a:r>
              <a:rPr kumimoji="0" lang="en-US" sz="1800" b="1" i="0" u="none" strike="noStrike" kern="0" cap="none" spc="0" normalizeH="0" baseline="0" noProof="0" dirty="0" err="1">
                <a:ln>
                  <a:noFill/>
                </a:ln>
                <a:solidFill>
                  <a:srgbClr val="FFFFFF"/>
                </a:solidFill>
                <a:effectLst/>
                <a:uLnTx/>
                <a:uFillTx/>
                <a:latin typeface="Arial"/>
                <a:ea typeface="+mn-ea"/>
                <a:cs typeface="Arial"/>
              </a:rPr>
              <a:t>neoLVOT</a:t>
            </a:r>
            <a:endParaRPr kumimoji="0" lang="en-US" sz="1800" b="1" i="0" u="none" strike="noStrike" kern="0" cap="none" spc="0" normalizeH="0" baseline="0" noProof="0" dirty="0">
              <a:ln>
                <a:noFill/>
              </a:ln>
              <a:solidFill>
                <a:srgbClr val="FFFFFF"/>
              </a:solidFill>
              <a:effectLst/>
              <a:uLnTx/>
              <a:uFillTx/>
              <a:latin typeface="Arial"/>
              <a:ea typeface="+mn-ea"/>
              <a:cs typeface="Arial"/>
            </a:endParaRPr>
          </a:p>
          <a:p>
            <a:pPr marL="298450" marR="0" lvl="0" indent="-285750" algn="l" defTabSz="914400" rtl="0" eaLnBrk="1" fontAlgn="auto" latinLnBrk="0" hangingPunct="1">
              <a:lnSpc>
                <a:spcPct val="100000"/>
              </a:lnSpc>
              <a:spcBef>
                <a:spcPts val="100"/>
              </a:spcBef>
              <a:spcAft>
                <a:spcPts val="0"/>
              </a:spcAft>
              <a:buClr>
                <a:srgbClr val="FFC000"/>
              </a:buClr>
              <a:buSzTx/>
              <a:buFont typeface="Arial" panose="020B0604020202020204" pitchFamily="34" charset="0"/>
              <a:buChar char="•"/>
              <a:tabLst/>
              <a:defRPr/>
            </a:pPr>
            <a:r>
              <a:rPr kumimoji="0" lang="en-US" sz="1800" b="1" i="0" u="none" strike="noStrike" kern="0" cap="none" spc="0" normalizeH="0" baseline="0" noProof="0" dirty="0">
                <a:ln>
                  <a:noFill/>
                </a:ln>
                <a:solidFill>
                  <a:srgbClr val="FFFFFF"/>
                </a:solidFill>
                <a:effectLst/>
                <a:uLnTx/>
                <a:uFillTx/>
                <a:latin typeface="Arial"/>
                <a:ea typeface="+mn-ea"/>
                <a:cs typeface="Arial"/>
              </a:rPr>
              <a:t>Annular dimensions outside of treatable range</a:t>
            </a:r>
          </a:p>
          <a:p>
            <a:pPr marL="298450" marR="0" lvl="0" indent="-285750" algn="l" defTabSz="914400" rtl="0" eaLnBrk="1" fontAlgn="auto" latinLnBrk="0" hangingPunct="1">
              <a:lnSpc>
                <a:spcPct val="100000"/>
              </a:lnSpc>
              <a:spcBef>
                <a:spcPts val="100"/>
              </a:spcBef>
              <a:spcAft>
                <a:spcPts val="0"/>
              </a:spcAft>
              <a:buClr>
                <a:srgbClr val="FFC000"/>
              </a:buClr>
              <a:buSzTx/>
              <a:buFont typeface="Arial" panose="020B0604020202020204" pitchFamily="34" charset="0"/>
              <a:buChar char="•"/>
              <a:tabLst/>
              <a:defRPr/>
            </a:pPr>
            <a:r>
              <a:rPr kumimoji="0" lang="en-US" sz="1800" b="1" i="0" u="none" strike="noStrike" kern="0" cap="none" spc="0" normalizeH="0" baseline="0" noProof="0" dirty="0">
                <a:ln>
                  <a:noFill/>
                </a:ln>
                <a:solidFill>
                  <a:srgbClr val="FFFFFF"/>
                </a:solidFill>
                <a:effectLst/>
                <a:uLnTx/>
                <a:uFillTx/>
                <a:latin typeface="Arial"/>
                <a:ea typeface="+mn-ea"/>
                <a:cs typeface="Arial"/>
              </a:rPr>
              <a:t>Interaction with inner valve frame</a:t>
            </a:r>
            <a:endParaRPr kumimoji="0" sz="1800" b="1" i="0" u="none" strike="noStrike" kern="0" cap="none" spc="0" normalizeH="0" baseline="0" noProof="0" dirty="0">
              <a:ln>
                <a:noFill/>
              </a:ln>
              <a:solidFill>
                <a:srgbClr val="FFFFFF"/>
              </a:solidFill>
              <a:effectLst/>
              <a:uLnTx/>
              <a:uFillTx/>
              <a:latin typeface="Arial"/>
              <a:ea typeface="+mn-ea"/>
              <a:cs typeface="Arial"/>
            </a:endParaRPr>
          </a:p>
        </p:txBody>
      </p:sp>
      <p:grpSp>
        <p:nvGrpSpPr>
          <p:cNvPr id="33" name="object 20">
            <a:extLst>
              <a:ext uri="{FF2B5EF4-FFF2-40B4-BE49-F238E27FC236}">
                <a16:creationId xmlns:a16="http://schemas.microsoft.com/office/drawing/2014/main" id="{93E4ADCB-36B7-EA78-9934-65D5729F293A}"/>
              </a:ext>
            </a:extLst>
          </p:cNvPr>
          <p:cNvGrpSpPr/>
          <p:nvPr/>
        </p:nvGrpSpPr>
        <p:grpSpPr>
          <a:xfrm>
            <a:off x="7906872" y="3659086"/>
            <a:ext cx="2268486" cy="2190694"/>
            <a:chOff x="7172748" y="2415901"/>
            <a:chExt cx="1891202" cy="1904730"/>
          </a:xfrm>
        </p:grpSpPr>
        <p:pic>
          <p:nvPicPr>
            <p:cNvPr id="34" name="object 21">
              <a:extLst>
                <a:ext uri="{FF2B5EF4-FFF2-40B4-BE49-F238E27FC236}">
                  <a16:creationId xmlns:a16="http://schemas.microsoft.com/office/drawing/2014/main" id="{AB91E33B-4330-26B4-1B27-714F1B849980}"/>
                </a:ext>
              </a:extLst>
            </p:cNvPr>
            <p:cNvPicPr/>
            <p:nvPr/>
          </p:nvPicPr>
          <p:blipFill>
            <a:blip r:embed="rId3" cstate="print"/>
            <a:stretch>
              <a:fillRect/>
            </a:stretch>
          </p:blipFill>
          <p:spPr>
            <a:xfrm>
              <a:off x="7172748" y="2415901"/>
              <a:ext cx="1891202" cy="1904730"/>
            </a:xfrm>
            <a:prstGeom prst="rect">
              <a:avLst/>
            </a:prstGeom>
            <a:ln w="12700" cap="sq" cmpd="thickThin">
              <a:solidFill>
                <a:srgbClr val="0070C0"/>
              </a:solidFill>
              <a:prstDash val="solid"/>
              <a:miter lim="800000"/>
            </a:ln>
            <a:effectLst>
              <a:innerShdw blurRad="76200">
                <a:srgbClr val="000000"/>
              </a:innerShdw>
            </a:effectLst>
          </p:spPr>
        </p:pic>
        <p:pic>
          <p:nvPicPr>
            <p:cNvPr id="35" name="object 22">
              <a:extLst>
                <a:ext uri="{FF2B5EF4-FFF2-40B4-BE49-F238E27FC236}">
                  <a16:creationId xmlns:a16="http://schemas.microsoft.com/office/drawing/2014/main" id="{285F2F41-B1B5-FC8C-2D7A-F6624F69FF80}"/>
                </a:ext>
              </a:extLst>
            </p:cNvPr>
            <p:cNvPicPr/>
            <p:nvPr/>
          </p:nvPicPr>
          <p:blipFill>
            <a:blip r:embed="rId4" cstate="print"/>
            <a:stretch>
              <a:fillRect/>
            </a:stretch>
          </p:blipFill>
          <p:spPr>
            <a:xfrm>
              <a:off x="8039932" y="3207386"/>
              <a:ext cx="160634" cy="147021"/>
            </a:xfrm>
            <a:prstGeom prst="rect">
              <a:avLst/>
            </a:prstGeom>
          </p:spPr>
        </p:pic>
        <p:pic>
          <p:nvPicPr>
            <p:cNvPr id="36" name="object 23">
              <a:extLst>
                <a:ext uri="{FF2B5EF4-FFF2-40B4-BE49-F238E27FC236}">
                  <a16:creationId xmlns:a16="http://schemas.microsoft.com/office/drawing/2014/main" id="{E2BF5790-CE72-AC1C-9EE3-FBEC83D49150}"/>
                </a:ext>
              </a:extLst>
            </p:cNvPr>
            <p:cNvPicPr/>
            <p:nvPr/>
          </p:nvPicPr>
          <p:blipFill>
            <a:blip r:embed="rId5" cstate="print"/>
            <a:stretch>
              <a:fillRect/>
            </a:stretch>
          </p:blipFill>
          <p:spPr>
            <a:xfrm>
              <a:off x="7687866" y="3218898"/>
              <a:ext cx="156795" cy="149368"/>
            </a:xfrm>
            <a:prstGeom prst="rect">
              <a:avLst/>
            </a:prstGeom>
          </p:spPr>
        </p:pic>
        <p:pic>
          <p:nvPicPr>
            <p:cNvPr id="37" name="object 24">
              <a:extLst>
                <a:ext uri="{FF2B5EF4-FFF2-40B4-BE49-F238E27FC236}">
                  <a16:creationId xmlns:a16="http://schemas.microsoft.com/office/drawing/2014/main" id="{1BEB9DB0-08AC-68B3-594B-15D4384836B0}"/>
                </a:ext>
              </a:extLst>
            </p:cNvPr>
            <p:cNvPicPr/>
            <p:nvPr/>
          </p:nvPicPr>
          <p:blipFill>
            <a:blip r:embed="rId6" cstate="print"/>
            <a:stretch>
              <a:fillRect/>
            </a:stretch>
          </p:blipFill>
          <p:spPr>
            <a:xfrm>
              <a:off x="7851288" y="3416316"/>
              <a:ext cx="161224" cy="144204"/>
            </a:xfrm>
            <a:prstGeom prst="rect">
              <a:avLst/>
            </a:prstGeom>
          </p:spPr>
        </p:pic>
      </p:grpSp>
      <p:pic>
        <p:nvPicPr>
          <p:cNvPr id="38" name="Picture 37">
            <a:extLst>
              <a:ext uri="{FF2B5EF4-FFF2-40B4-BE49-F238E27FC236}">
                <a16:creationId xmlns:a16="http://schemas.microsoft.com/office/drawing/2014/main" id="{88F93F05-9BEF-7100-8DD4-1FB5A148AD66}"/>
              </a:ext>
            </a:extLst>
          </p:cNvPr>
          <p:cNvPicPr>
            <a:picLocks noChangeAspect="1"/>
          </p:cNvPicPr>
          <p:nvPr/>
        </p:nvPicPr>
        <p:blipFill rotWithShape="1">
          <a:blip r:embed="rId7"/>
          <a:srcRect l="18128" t="19298" r="16695" b="19295"/>
          <a:stretch/>
        </p:blipFill>
        <p:spPr>
          <a:xfrm>
            <a:off x="5368965" y="3659086"/>
            <a:ext cx="2352049" cy="2190694"/>
          </a:xfrm>
          <a:prstGeom prst="rect">
            <a:avLst/>
          </a:prstGeom>
          <a:ln w="19050" cap="sq" cmpd="thickThin">
            <a:solidFill>
              <a:srgbClr val="0070C0"/>
            </a:solidFill>
            <a:prstDash val="solid"/>
            <a:miter lim="800000"/>
          </a:ln>
          <a:effectLst>
            <a:innerShdw blurRad="76200">
              <a:srgbClr val="000000"/>
            </a:innerShdw>
          </a:effectLst>
        </p:spPr>
      </p:pic>
      <p:cxnSp>
        <p:nvCxnSpPr>
          <p:cNvPr id="42" name="Straight Arrow Connector 41">
            <a:extLst>
              <a:ext uri="{FF2B5EF4-FFF2-40B4-BE49-F238E27FC236}">
                <a16:creationId xmlns:a16="http://schemas.microsoft.com/office/drawing/2014/main" id="{B73FC3B1-481F-B5BC-15D9-4F4A3B7F91FD}"/>
              </a:ext>
            </a:extLst>
          </p:cNvPr>
          <p:cNvCxnSpPr>
            <a:endCxn id="14" idx="1"/>
          </p:cNvCxnSpPr>
          <p:nvPr/>
        </p:nvCxnSpPr>
        <p:spPr bwMode="auto">
          <a:xfrm>
            <a:off x="2493334" y="4876810"/>
            <a:ext cx="310102" cy="0"/>
          </a:xfrm>
          <a:prstGeom prst="straightConnector1">
            <a:avLst/>
          </a:prstGeom>
          <a:noFill/>
          <a:ln w="28575" cap="flat" cmpd="sng" algn="ctr">
            <a:solidFill>
              <a:schemeClr val="bg1"/>
            </a:solidFill>
            <a:prstDash val="solid"/>
            <a:round/>
            <a:headEnd type="none" w="med" len="med"/>
            <a:tailEnd type="triangle"/>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Tree>
    <p:extLst>
      <p:ext uri="{BB962C8B-B14F-4D97-AF65-F5344CB8AC3E}">
        <p14:creationId xmlns:p14="http://schemas.microsoft.com/office/powerpoint/2010/main" val="25787687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42385" y="0"/>
            <a:ext cx="444615" cy="448236"/>
          </a:xfrm>
          <a:prstGeom prst="rect">
            <a:avLst/>
          </a:prstGeom>
        </p:spPr>
      </p:pic>
      <p:sp>
        <p:nvSpPr>
          <p:cNvPr id="2" name="TextBox 1">
            <a:extLst>
              <a:ext uri="{FF2B5EF4-FFF2-40B4-BE49-F238E27FC236}">
                <a16:creationId xmlns:a16="http://schemas.microsoft.com/office/drawing/2014/main" id="{063B4EC2-3AB8-F92E-DE03-919D553F75E0}"/>
              </a:ext>
            </a:extLst>
          </p:cNvPr>
          <p:cNvSpPr txBox="1"/>
          <p:nvPr/>
        </p:nvSpPr>
        <p:spPr>
          <a:xfrm>
            <a:off x="0" y="51630"/>
            <a:ext cx="10287000"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SUMMIT </a:t>
            </a:r>
            <a:r>
              <a:rPr kumimoji="0" lang="en-US" sz="3100" b="1"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Tendyne</a:t>
            </a:r>
            <a:r>
              <a:rPr kumimoji="0" lang="en-US" sz="3100" b="1" i="0" u="none" strike="noStrike" kern="1200" cap="none" spc="0" normalizeH="0" baseline="30000" noProof="0" dirty="0">
                <a:ln>
                  <a:noFill/>
                </a:ln>
                <a:solidFill>
                  <a:srgbClr val="FFFF00"/>
                </a:solidFill>
                <a:effectLst/>
                <a:uLnTx/>
                <a:uFillTx/>
                <a:latin typeface="Arial" panose="020B0604020202020204" pitchFamily="34" charset="0"/>
                <a:ea typeface="+mn-ea"/>
                <a:cs typeface="Arial" panose="020B0604020202020204" pitchFamily="34" charset="0"/>
              </a:rPr>
              <a:t>™</a:t>
            </a:r>
            <a:r>
              <a:rPr kumimoji="0" lang="en-US" sz="31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Trial: Baseline Characteristics</a:t>
            </a:r>
          </a:p>
        </p:txBody>
      </p:sp>
      <p:sp>
        <p:nvSpPr>
          <p:cNvPr id="4" name="TextBox 3">
            <a:extLst>
              <a:ext uri="{FF2B5EF4-FFF2-40B4-BE49-F238E27FC236}">
                <a16:creationId xmlns:a16="http://schemas.microsoft.com/office/drawing/2014/main" id="{1585EEE9-5F71-A6D1-A59F-61CD44CCFE3F}"/>
              </a:ext>
            </a:extLst>
          </p:cNvPr>
          <p:cNvSpPr txBox="1"/>
          <p:nvPr/>
        </p:nvSpPr>
        <p:spPr>
          <a:xfrm>
            <a:off x="7809875" y="6437038"/>
            <a:ext cx="247712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Rogers J, TCT 2023</a:t>
            </a:r>
          </a:p>
        </p:txBody>
      </p:sp>
      <p:graphicFrame>
        <p:nvGraphicFramePr>
          <p:cNvPr id="5" name="Table 4">
            <a:extLst>
              <a:ext uri="{FF2B5EF4-FFF2-40B4-BE49-F238E27FC236}">
                <a16:creationId xmlns:a16="http://schemas.microsoft.com/office/drawing/2014/main" id="{6EA4D785-90CF-55AB-2DC9-CCF39192C07C}"/>
              </a:ext>
            </a:extLst>
          </p:cNvPr>
          <p:cNvGraphicFramePr>
            <a:graphicFrameLocks noGrp="1"/>
          </p:cNvGraphicFramePr>
          <p:nvPr/>
        </p:nvGraphicFramePr>
        <p:xfrm>
          <a:off x="180752" y="910857"/>
          <a:ext cx="4816549" cy="5242565"/>
        </p:xfrm>
        <a:graphic>
          <a:graphicData uri="http://schemas.openxmlformats.org/drawingml/2006/table">
            <a:tbl>
              <a:tblPr firstRow="1" bandRow="1">
                <a:tableStyleId>{7DF18680-E054-41AD-8BC1-D1AEF772440D}</a:tableStyleId>
              </a:tblPr>
              <a:tblGrid>
                <a:gridCol w="3061010">
                  <a:extLst>
                    <a:ext uri="{9D8B030D-6E8A-4147-A177-3AD203B41FA5}">
                      <a16:colId xmlns:a16="http://schemas.microsoft.com/office/drawing/2014/main" val="669808902"/>
                    </a:ext>
                  </a:extLst>
                </a:gridCol>
                <a:gridCol w="1755539">
                  <a:extLst>
                    <a:ext uri="{9D8B030D-6E8A-4147-A177-3AD203B41FA5}">
                      <a16:colId xmlns:a16="http://schemas.microsoft.com/office/drawing/2014/main" val="3795392329"/>
                    </a:ext>
                  </a:extLst>
                </a:gridCol>
              </a:tblGrid>
              <a:tr h="590874">
                <a:tc>
                  <a:txBody>
                    <a:bodyPr/>
                    <a:lstStyle/>
                    <a:p>
                      <a:r>
                        <a:rPr lang="en-US" sz="1600" dirty="0">
                          <a:solidFill>
                            <a:schemeClr val="tx1"/>
                          </a:solidFill>
                          <a:latin typeface="Arial" panose="020B0604020202020204" pitchFamily="34" charset="0"/>
                          <a:cs typeface="Arial" panose="020B0604020202020204" pitchFamily="34" charset="0"/>
                        </a:rPr>
                        <a:t>Subject Characteristics (n=103)</a:t>
                      </a:r>
                    </a:p>
                  </a:txBody>
                  <a:tcPr anchor="ctr">
                    <a:solidFill>
                      <a:schemeClr val="accent5">
                        <a:lumMod val="75000"/>
                      </a:schemeClr>
                    </a:solidFill>
                  </a:tcPr>
                </a:tc>
                <a:tc>
                  <a:txBody>
                    <a:bodyPr/>
                    <a:lstStyle/>
                    <a:p>
                      <a:pPr algn="ctr"/>
                      <a:r>
                        <a:rPr lang="en-US" sz="1600" dirty="0">
                          <a:solidFill>
                            <a:schemeClr val="tx1"/>
                          </a:solidFill>
                          <a:latin typeface="Arial" panose="020B0604020202020204" pitchFamily="34" charset="0"/>
                          <a:cs typeface="Arial" panose="020B0604020202020204" pitchFamily="34" charset="0"/>
                        </a:rPr>
                        <a:t> (%) or</a:t>
                      </a:r>
                    </a:p>
                    <a:p>
                      <a:pPr algn="ctr"/>
                      <a:r>
                        <a:rPr lang="en-US" sz="1600" dirty="0">
                          <a:solidFill>
                            <a:schemeClr val="tx1"/>
                          </a:solidFill>
                          <a:latin typeface="Arial" panose="020B0604020202020204" pitchFamily="34" charset="0"/>
                          <a:cs typeface="Arial" panose="020B0604020202020204" pitchFamily="34" charset="0"/>
                        </a:rPr>
                        <a:t>mean ± SD</a:t>
                      </a:r>
                    </a:p>
                  </a:txBody>
                  <a:tcPr anchor="ctr">
                    <a:solidFill>
                      <a:schemeClr val="accent5">
                        <a:lumMod val="75000"/>
                      </a:schemeClr>
                    </a:solidFill>
                  </a:tcPr>
                </a:tc>
                <a:extLst>
                  <a:ext uri="{0D108BD9-81ED-4DB2-BD59-A6C34878D82A}">
                    <a16:rowId xmlns:a16="http://schemas.microsoft.com/office/drawing/2014/main" val="1019218808"/>
                  </a:ext>
                </a:extLst>
              </a:tr>
              <a:tr h="422881">
                <a:tc>
                  <a:txBody>
                    <a:bodyPr/>
                    <a:lstStyle/>
                    <a:p>
                      <a:r>
                        <a:rPr lang="en-US" sz="1600" b="1" dirty="0">
                          <a:solidFill>
                            <a:schemeClr val="tx1"/>
                          </a:solidFill>
                          <a:latin typeface="Arial" panose="020B0604020202020204" pitchFamily="34" charset="0"/>
                          <a:cs typeface="Arial" panose="020B0604020202020204" pitchFamily="34" charset="0"/>
                        </a:rPr>
                        <a:t>Age (</a:t>
                      </a:r>
                      <a:r>
                        <a:rPr lang="en-US" sz="1600" b="1" dirty="0" err="1">
                          <a:solidFill>
                            <a:schemeClr val="tx1"/>
                          </a:solidFill>
                          <a:latin typeface="Arial" panose="020B0604020202020204" pitchFamily="34" charset="0"/>
                          <a:cs typeface="Arial" panose="020B0604020202020204" pitchFamily="34" charset="0"/>
                        </a:rPr>
                        <a:t>yrs</a:t>
                      </a:r>
                      <a:r>
                        <a:rPr lang="en-US" sz="1600" b="1" dirty="0">
                          <a:solidFill>
                            <a:schemeClr val="tx1"/>
                          </a:solidFill>
                          <a:latin typeface="Arial" panose="020B0604020202020204" pitchFamily="34" charset="0"/>
                          <a:cs typeface="Arial" panose="020B0604020202020204" pitchFamily="34" charset="0"/>
                        </a:rPr>
                        <a:t>)</a:t>
                      </a:r>
                    </a:p>
                  </a:txBody>
                  <a:tcPr anchor="ctr"/>
                </a:tc>
                <a:tc>
                  <a:txBody>
                    <a:bodyPr/>
                    <a:lstStyle/>
                    <a:p>
                      <a:pPr algn="ctr"/>
                      <a:r>
                        <a:rPr lang="en-US" sz="1600" b="1" dirty="0">
                          <a:solidFill>
                            <a:schemeClr val="tx1"/>
                          </a:solidFill>
                          <a:latin typeface="Arial" panose="020B0604020202020204" pitchFamily="34" charset="0"/>
                          <a:cs typeface="Arial" panose="020B0604020202020204" pitchFamily="34" charset="0"/>
                        </a:rPr>
                        <a:t>78.0 ± 6.5</a:t>
                      </a:r>
                    </a:p>
                  </a:txBody>
                  <a:tcPr anchor="ctr"/>
                </a:tc>
                <a:extLst>
                  <a:ext uri="{0D108BD9-81ED-4DB2-BD59-A6C34878D82A}">
                    <a16:rowId xmlns:a16="http://schemas.microsoft.com/office/drawing/2014/main" val="1513128551"/>
                  </a:ext>
                </a:extLst>
              </a:tr>
              <a:tr h="422881">
                <a:tc>
                  <a:txBody>
                    <a:bodyPr/>
                    <a:lstStyle/>
                    <a:p>
                      <a:r>
                        <a:rPr lang="en-US" sz="1600" b="1" dirty="0">
                          <a:solidFill>
                            <a:schemeClr val="tx1"/>
                          </a:solidFill>
                          <a:latin typeface="Arial" panose="020B0604020202020204" pitchFamily="34" charset="0"/>
                          <a:cs typeface="Arial" panose="020B0604020202020204" pitchFamily="34" charset="0"/>
                        </a:rPr>
                        <a:t>Men</a:t>
                      </a:r>
                    </a:p>
                  </a:txBody>
                  <a:tcPr anchor="ctr">
                    <a:solidFill>
                      <a:schemeClr val="bg1"/>
                    </a:solidFill>
                  </a:tcPr>
                </a:tc>
                <a:tc>
                  <a:txBody>
                    <a:bodyPr/>
                    <a:lstStyle/>
                    <a:p>
                      <a:pPr algn="ctr"/>
                      <a:r>
                        <a:rPr lang="en-US" sz="1600" b="1" dirty="0">
                          <a:solidFill>
                            <a:schemeClr val="tx1"/>
                          </a:solidFill>
                          <a:latin typeface="Arial" panose="020B0604020202020204" pitchFamily="34" charset="0"/>
                          <a:cs typeface="Arial" panose="020B0604020202020204" pitchFamily="34" charset="0"/>
                        </a:rPr>
                        <a:t>44.7</a:t>
                      </a:r>
                    </a:p>
                  </a:txBody>
                  <a:tcPr anchor="ctr">
                    <a:solidFill>
                      <a:schemeClr val="bg1"/>
                    </a:solidFill>
                  </a:tcPr>
                </a:tc>
                <a:extLst>
                  <a:ext uri="{0D108BD9-81ED-4DB2-BD59-A6C34878D82A}">
                    <a16:rowId xmlns:a16="http://schemas.microsoft.com/office/drawing/2014/main" val="1600984665"/>
                  </a:ext>
                </a:extLst>
              </a:tr>
              <a:tr h="422881">
                <a:tc>
                  <a:txBody>
                    <a:bodyPr/>
                    <a:lstStyle/>
                    <a:p>
                      <a:r>
                        <a:rPr lang="en-US" sz="1600" b="1" dirty="0">
                          <a:solidFill>
                            <a:schemeClr val="tx1"/>
                          </a:solidFill>
                          <a:latin typeface="Arial" panose="020B0604020202020204" pitchFamily="34" charset="0"/>
                          <a:cs typeface="Arial" panose="020B0604020202020204" pitchFamily="34" charset="0"/>
                        </a:rPr>
                        <a:t>BMI (kg/m</a:t>
                      </a:r>
                      <a:r>
                        <a:rPr lang="en-US" sz="1600" b="1" baseline="30000" dirty="0">
                          <a:solidFill>
                            <a:schemeClr val="tx1"/>
                          </a:solidFill>
                          <a:latin typeface="Arial" panose="020B0604020202020204" pitchFamily="34" charset="0"/>
                          <a:cs typeface="Arial" panose="020B0604020202020204" pitchFamily="34" charset="0"/>
                        </a:rPr>
                        <a:t>2</a:t>
                      </a:r>
                      <a:r>
                        <a:rPr lang="en-US" sz="1600" b="1" baseline="0" dirty="0">
                          <a:solidFill>
                            <a:schemeClr val="tx1"/>
                          </a:solidFill>
                          <a:latin typeface="Arial" panose="020B0604020202020204" pitchFamily="34" charset="0"/>
                          <a:cs typeface="Arial" panose="020B0604020202020204" pitchFamily="34" charset="0"/>
                        </a:rPr>
                        <a:t>)</a:t>
                      </a:r>
                      <a:endParaRPr lang="en-US" sz="1600" b="1"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1600" b="1" dirty="0">
                          <a:solidFill>
                            <a:schemeClr val="tx1"/>
                          </a:solidFill>
                          <a:latin typeface="Arial" panose="020B0604020202020204" pitchFamily="34" charset="0"/>
                          <a:cs typeface="Arial" panose="020B0604020202020204" pitchFamily="34" charset="0"/>
                        </a:rPr>
                        <a:t>30.1 ± 6.4</a:t>
                      </a:r>
                    </a:p>
                  </a:txBody>
                  <a:tcPr anchor="ctr"/>
                </a:tc>
                <a:extLst>
                  <a:ext uri="{0D108BD9-81ED-4DB2-BD59-A6C34878D82A}">
                    <a16:rowId xmlns:a16="http://schemas.microsoft.com/office/drawing/2014/main" val="1885947547"/>
                  </a:ext>
                </a:extLst>
              </a:tr>
              <a:tr h="422881">
                <a:tc>
                  <a:txBody>
                    <a:bodyPr/>
                    <a:lstStyle/>
                    <a:p>
                      <a:r>
                        <a:rPr lang="en-US" sz="1600" b="1" dirty="0">
                          <a:solidFill>
                            <a:schemeClr val="tx1"/>
                          </a:solidFill>
                          <a:latin typeface="Arial" panose="020B0604020202020204" pitchFamily="34" charset="0"/>
                          <a:cs typeface="Arial" panose="020B0604020202020204" pitchFamily="34" charset="0"/>
                        </a:rPr>
                        <a:t>NYHA functional class ≥III</a:t>
                      </a:r>
                    </a:p>
                  </a:txBody>
                  <a:tcPr anchor="ctr">
                    <a:solidFill>
                      <a:schemeClr val="bg1"/>
                    </a:solidFill>
                  </a:tcPr>
                </a:tc>
                <a:tc>
                  <a:txBody>
                    <a:bodyPr/>
                    <a:lstStyle/>
                    <a:p>
                      <a:pPr algn="ctr"/>
                      <a:r>
                        <a:rPr lang="en-US" sz="1600" b="1" dirty="0">
                          <a:solidFill>
                            <a:schemeClr val="tx1"/>
                          </a:solidFill>
                          <a:latin typeface="Arial" panose="020B0604020202020204" pitchFamily="34" charset="0"/>
                          <a:cs typeface="Arial" panose="020B0604020202020204" pitchFamily="34" charset="0"/>
                        </a:rPr>
                        <a:t>73.8</a:t>
                      </a:r>
                    </a:p>
                  </a:txBody>
                  <a:tcPr anchor="ctr">
                    <a:solidFill>
                      <a:schemeClr val="bg1"/>
                    </a:solidFill>
                  </a:tcPr>
                </a:tc>
                <a:extLst>
                  <a:ext uri="{0D108BD9-81ED-4DB2-BD59-A6C34878D82A}">
                    <a16:rowId xmlns:a16="http://schemas.microsoft.com/office/drawing/2014/main" val="2664739779"/>
                  </a:ext>
                </a:extLst>
              </a:tr>
              <a:tr h="422881">
                <a:tc>
                  <a:txBody>
                    <a:bodyPr/>
                    <a:lstStyle/>
                    <a:p>
                      <a:r>
                        <a:rPr lang="en-US" sz="1600" b="1" dirty="0">
                          <a:solidFill>
                            <a:schemeClr val="tx1"/>
                          </a:solidFill>
                          <a:latin typeface="Arial" panose="020B0604020202020204" pitchFamily="34" charset="0"/>
                          <a:cs typeface="Arial" panose="020B0604020202020204" pitchFamily="34" charset="0"/>
                        </a:rPr>
                        <a:t>Frailty Score ≥ 2</a:t>
                      </a:r>
                    </a:p>
                  </a:txBody>
                  <a:tcPr anchor="ctr"/>
                </a:tc>
                <a:tc>
                  <a:txBody>
                    <a:bodyPr/>
                    <a:lstStyle/>
                    <a:p>
                      <a:pPr algn="ctr"/>
                      <a:r>
                        <a:rPr lang="en-US" sz="1600" b="1" dirty="0">
                          <a:solidFill>
                            <a:schemeClr val="tx1"/>
                          </a:solidFill>
                          <a:latin typeface="Arial" panose="020B0604020202020204" pitchFamily="34" charset="0"/>
                          <a:cs typeface="Arial" panose="020B0604020202020204" pitchFamily="34" charset="0"/>
                        </a:rPr>
                        <a:t>55.3</a:t>
                      </a:r>
                    </a:p>
                  </a:txBody>
                  <a:tcPr anchor="ctr"/>
                </a:tc>
                <a:extLst>
                  <a:ext uri="{0D108BD9-81ED-4DB2-BD59-A6C34878D82A}">
                    <a16:rowId xmlns:a16="http://schemas.microsoft.com/office/drawing/2014/main" val="397632108"/>
                  </a:ext>
                </a:extLst>
              </a:tr>
              <a:tr h="422881">
                <a:tc>
                  <a:txBody>
                    <a:bodyPr/>
                    <a:lstStyle/>
                    <a:p>
                      <a:r>
                        <a:rPr lang="en-US" sz="1600" b="1" dirty="0">
                          <a:solidFill>
                            <a:schemeClr val="tx1"/>
                          </a:solidFill>
                          <a:latin typeface="Arial" panose="020B0604020202020204" pitchFamily="34" charset="0"/>
                          <a:cs typeface="Arial" panose="020B0604020202020204" pitchFamily="34" charset="0"/>
                        </a:rPr>
                        <a:t>Hypertension</a:t>
                      </a:r>
                    </a:p>
                  </a:txBody>
                  <a:tcPr anchor="ctr">
                    <a:solidFill>
                      <a:schemeClr val="bg1"/>
                    </a:solidFill>
                  </a:tcPr>
                </a:tc>
                <a:tc>
                  <a:txBody>
                    <a:bodyPr/>
                    <a:lstStyle/>
                    <a:p>
                      <a:pPr algn="ctr"/>
                      <a:r>
                        <a:rPr lang="en-US" sz="1600" b="1" dirty="0">
                          <a:solidFill>
                            <a:schemeClr val="tx1"/>
                          </a:solidFill>
                          <a:latin typeface="Arial" panose="020B0604020202020204" pitchFamily="34" charset="0"/>
                          <a:cs typeface="Arial" panose="020B0604020202020204" pitchFamily="34" charset="0"/>
                        </a:rPr>
                        <a:t>89.3</a:t>
                      </a:r>
                    </a:p>
                  </a:txBody>
                  <a:tcPr anchor="ctr">
                    <a:solidFill>
                      <a:schemeClr val="bg1"/>
                    </a:solidFill>
                  </a:tcPr>
                </a:tc>
                <a:extLst>
                  <a:ext uri="{0D108BD9-81ED-4DB2-BD59-A6C34878D82A}">
                    <a16:rowId xmlns:a16="http://schemas.microsoft.com/office/drawing/2014/main" val="2334319728"/>
                  </a:ext>
                </a:extLst>
              </a:tr>
              <a:tr h="422881">
                <a:tc>
                  <a:txBody>
                    <a:bodyPr/>
                    <a:lstStyle/>
                    <a:p>
                      <a:r>
                        <a:rPr lang="en-US" sz="1600" b="1" dirty="0">
                          <a:solidFill>
                            <a:schemeClr val="tx1"/>
                          </a:solidFill>
                          <a:latin typeface="Arial" panose="020B0604020202020204" pitchFamily="34" charset="0"/>
                          <a:cs typeface="Arial" panose="020B0604020202020204" pitchFamily="34" charset="0"/>
                        </a:rPr>
                        <a:t>CAD</a:t>
                      </a:r>
                    </a:p>
                  </a:txBody>
                  <a:tcPr anchor="ctr"/>
                </a:tc>
                <a:tc>
                  <a:txBody>
                    <a:bodyPr/>
                    <a:lstStyle/>
                    <a:p>
                      <a:pPr algn="ctr"/>
                      <a:r>
                        <a:rPr lang="en-US" sz="1600" b="1" dirty="0">
                          <a:solidFill>
                            <a:schemeClr val="tx1"/>
                          </a:solidFill>
                          <a:latin typeface="Arial" panose="020B0604020202020204" pitchFamily="34" charset="0"/>
                          <a:cs typeface="Arial" panose="020B0604020202020204" pitchFamily="34" charset="0"/>
                        </a:rPr>
                        <a:t>61.2</a:t>
                      </a:r>
                    </a:p>
                  </a:txBody>
                  <a:tcPr anchor="ctr"/>
                </a:tc>
                <a:extLst>
                  <a:ext uri="{0D108BD9-81ED-4DB2-BD59-A6C34878D82A}">
                    <a16:rowId xmlns:a16="http://schemas.microsoft.com/office/drawing/2014/main" val="3373694900"/>
                  </a:ext>
                </a:extLst>
              </a:tr>
              <a:tr h="422881">
                <a:tc>
                  <a:txBody>
                    <a:bodyPr/>
                    <a:lstStyle/>
                    <a:p>
                      <a:r>
                        <a:rPr lang="en-US" sz="1600" b="1" dirty="0">
                          <a:solidFill>
                            <a:schemeClr val="tx1"/>
                          </a:solidFill>
                          <a:latin typeface="Arial" panose="020B0604020202020204" pitchFamily="34" charset="0"/>
                          <a:cs typeface="Arial" panose="020B0604020202020204" pitchFamily="34" charset="0"/>
                        </a:rPr>
                        <a:t>Prior MI</a:t>
                      </a:r>
                    </a:p>
                  </a:txBody>
                  <a:tcPr anchor="ctr">
                    <a:solidFill>
                      <a:schemeClr val="bg1"/>
                    </a:solidFill>
                  </a:tcPr>
                </a:tc>
                <a:tc>
                  <a:txBody>
                    <a:bodyPr/>
                    <a:lstStyle/>
                    <a:p>
                      <a:pPr algn="ctr"/>
                      <a:r>
                        <a:rPr lang="en-US" sz="1600" b="1" dirty="0">
                          <a:solidFill>
                            <a:schemeClr val="tx1"/>
                          </a:solidFill>
                          <a:latin typeface="Arial" panose="020B0604020202020204" pitchFamily="34" charset="0"/>
                          <a:cs typeface="Arial" panose="020B0604020202020204" pitchFamily="34" charset="0"/>
                        </a:rPr>
                        <a:t>15.5</a:t>
                      </a:r>
                    </a:p>
                  </a:txBody>
                  <a:tcPr anchor="ctr">
                    <a:solidFill>
                      <a:schemeClr val="bg1"/>
                    </a:solidFill>
                  </a:tcPr>
                </a:tc>
                <a:extLst>
                  <a:ext uri="{0D108BD9-81ED-4DB2-BD59-A6C34878D82A}">
                    <a16:rowId xmlns:a16="http://schemas.microsoft.com/office/drawing/2014/main" val="3227482419"/>
                  </a:ext>
                </a:extLst>
              </a:tr>
              <a:tr h="422881">
                <a:tc>
                  <a:txBody>
                    <a:bodyPr/>
                    <a:lstStyle/>
                    <a:p>
                      <a:r>
                        <a:rPr lang="en-US" sz="1600" b="1" dirty="0">
                          <a:solidFill>
                            <a:schemeClr val="tx1"/>
                          </a:solidFill>
                          <a:latin typeface="Arial" panose="020B0604020202020204" pitchFamily="34" charset="0"/>
                          <a:cs typeface="Arial" panose="020B0604020202020204" pitchFamily="34" charset="0"/>
                        </a:rPr>
                        <a:t>Prior CABG</a:t>
                      </a:r>
                    </a:p>
                  </a:txBody>
                  <a:tcPr anchor="ctr"/>
                </a:tc>
                <a:tc>
                  <a:txBody>
                    <a:bodyPr/>
                    <a:lstStyle/>
                    <a:p>
                      <a:pPr algn="ctr"/>
                      <a:r>
                        <a:rPr lang="en-US" sz="1600" b="1" dirty="0">
                          <a:solidFill>
                            <a:schemeClr val="tx1"/>
                          </a:solidFill>
                          <a:latin typeface="Arial" panose="020B0604020202020204" pitchFamily="34" charset="0"/>
                          <a:cs typeface="Arial" panose="020B0604020202020204" pitchFamily="34" charset="0"/>
                        </a:rPr>
                        <a:t>27.5</a:t>
                      </a:r>
                    </a:p>
                  </a:txBody>
                  <a:tcPr anchor="ctr"/>
                </a:tc>
                <a:extLst>
                  <a:ext uri="{0D108BD9-81ED-4DB2-BD59-A6C34878D82A}">
                    <a16:rowId xmlns:a16="http://schemas.microsoft.com/office/drawing/2014/main" val="1747988465"/>
                  </a:ext>
                </a:extLst>
              </a:tr>
              <a:tr h="422881">
                <a:tc>
                  <a:txBody>
                    <a:bodyPr/>
                    <a:lstStyle/>
                    <a:p>
                      <a:r>
                        <a:rPr lang="en-US" sz="1600" b="1" dirty="0">
                          <a:solidFill>
                            <a:schemeClr val="tx1"/>
                          </a:solidFill>
                          <a:latin typeface="Arial" panose="020B0604020202020204" pitchFamily="34" charset="0"/>
                          <a:cs typeface="Arial" panose="020B0604020202020204" pitchFamily="34" charset="0"/>
                        </a:rPr>
                        <a:t>COPD</a:t>
                      </a:r>
                    </a:p>
                  </a:txBody>
                  <a:tcPr anchor="ctr">
                    <a:solidFill>
                      <a:schemeClr val="bg1"/>
                    </a:solidFill>
                  </a:tcPr>
                </a:tc>
                <a:tc>
                  <a:txBody>
                    <a:bodyPr/>
                    <a:lstStyle/>
                    <a:p>
                      <a:pPr algn="ctr"/>
                      <a:r>
                        <a:rPr lang="en-US" sz="1600" b="1" dirty="0">
                          <a:solidFill>
                            <a:schemeClr val="tx1"/>
                          </a:solidFill>
                          <a:latin typeface="Arial" panose="020B0604020202020204" pitchFamily="34" charset="0"/>
                          <a:cs typeface="Arial" panose="020B0604020202020204" pitchFamily="34" charset="0"/>
                        </a:rPr>
                        <a:t>29.1</a:t>
                      </a:r>
                    </a:p>
                  </a:txBody>
                  <a:tcPr anchor="ctr">
                    <a:solidFill>
                      <a:schemeClr val="bg1"/>
                    </a:solidFill>
                  </a:tcPr>
                </a:tc>
                <a:extLst>
                  <a:ext uri="{0D108BD9-81ED-4DB2-BD59-A6C34878D82A}">
                    <a16:rowId xmlns:a16="http://schemas.microsoft.com/office/drawing/2014/main" val="3269861232"/>
                  </a:ext>
                </a:extLst>
              </a:tr>
              <a:tr h="422881">
                <a:tc>
                  <a:txBody>
                    <a:bodyPr/>
                    <a:lstStyle/>
                    <a:p>
                      <a:r>
                        <a:rPr lang="en-US" sz="1600" b="1" dirty="0">
                          <a:solidFill>
                            <a:schemeClr val="tx1"/>
                          </a:solidFill>
                          <a:latin typeface="Arial" panose="020B0604020202020204" pitchFamily="34" charset="0"/>
                          <a:cs typeface="Arial" panose="020B0604020202020204" pitchFamily="34" charset="0"/>
                        </a:rPr>
                        <a:t>Diabetes mellitus</a:t>
                      </a:r>
                    </a:p>
                  </a:txBody>
                  <a:tcPr anchor="ctr"/>
                </a:tc>
                <a:tc>
                  <a:txBody>
                    <a:bodyPr/>
                    <a:lstStyle/>
                    <a:p>
                      <a:pPr algn="ctr"/>
                      <a:r>
                        <a:rPr lang="en-US" sz="1600" b="1" dirty="0">
                          <a:solidFill>
                            <a:schemeClr val="tx1"/>
                          </a:solidFill>
                          <a:latin typeface="Arial" panose="020B0604020202020204" pitchFamily="34" charset="0"/>
                          <a:cs typeface="Arial" panose="020B0604020202020204" pitchFamily="34" charset="0"/>
                        </a:rPr>
                        <a:t>52.4</a:t>
                      </a:r>
                    </a:p>
                  </a:txBody>
                  <a:tcPr anchor="ctr"/>
                </a:tc>
                <a:extLst>
                  <a:ext uri="{0D108BD9-81ED-4DB2-BD59-A6C34878D82A}">
                    <a16:rowId xmlns:a16="http://schemas.microsoft.com/office/drawing/2014/main" val="1703000166"/>
                  </a:ext>
                </a:extLst>
              </a:tr>
            </a:tbl>
          </a:graphicData>
        </a:graphic>
      </p:graphicFrame>
      <p:graphicFrame>
        <p:nvGraphicFramePr>
          <p:cNvPr id="6" name="Table 5">
            <a:extLst>
              <a:ext uri="{FF2B5EF4-FFF2-40B4-BE49-F238E27FC236}">
                <a16:creationId xmlns:a16="http://schemas.microsoft.com/office/drawing/2014/main" id="{3934AC2E-4F83-4C7D-965E-7A9E88AD83CF}"/>
              </a:ext>
            </a:extLst>
          </p:cNvPr>
          <p:cNvGraphicFramePr>
            <a:graphicFrameLocks noGrp="1"/>
          </p:cNvGraphicFramePr>
          <p:nvPr/>
        </p:nvGraphicFramePr>
        <p:xfrm>
          <a:off x="5287936" y="937374"/>
          <a:ext cx="4816549" cy="5242565"/>
        </p:xfrm>
        <a:graphic>
          <a:graphicData uri="http://schemas.openxmlformats.org/drawingml/2006/table">
            <a:tbl>
              <a:tblPr firstRow="1" bandRow="1">
                <a:tableStyleId>{7DF18680-E054-41AD-8BC1-D1AEF772440D}</a:tableStyleId>
              </a:tblPr>
              <a:tblGrid>
                <a:gridCol w="3061010">
                  <a:extLst>
                    <a:ext uri="{9D8B030D-6E8A-4147-A177-3AD203B41FA5}">
                      <a16:colId xmlns:a16="http://schemas.microsoft.com/office/drawing/2014/main" val="669808902"/>
                    </a:ext>
                  </a:extLst>
                </a:gridCol>
                <a:gridCol w="1755539">
                  <a:extLst>
                    <a:ext uri="{9D8B030D-6E8A-4147-A177-3AD203B41FA5}">
                      <a16:colId xmlns:a16="http://schemas.microsoft.com/office/drawing/2014/main" val="3795392329"/>
                    </a:ext>
                  </a:extLst>
                </a:gridCol>
              </a:tblGrid>
              <a:tr h="590874">
                <a:tc>
                  <a:txBody>
                    <a:bodyPr/>
                    <a:lstStyle/>
                    <a:p>
                      <a:endParaRPr lang="en-US" sz="1600" dirty="0">
                        <a:solidFill>
                          <a:schemeClr val="tx1"/>
                        </a:solidFill>
                        <a:latin typeface="Arial" panose="020B0604020202020204" pitchFamily="34" charset="0"/>
                        <a:cs typeface="Arial" panose="020B0604020202020204" pitchFamily="34" charset="0"/>
                      </a:endParaRPr>
                    </a:p>
                  </a:txBody>
                  <a:tcPr anchor="ctr">
                    <a:solidFill>
                      <a:schemeClr val="accent5">
                        <a:lumMod val="75000"/>
                      </a:schemeClr>
                    </a:solidFill>
                  </a:tcPr>
                </a:tc>
                <a:tc>
                  <a:txBody>
                    <a:bodyPr/>
                    <a:lstStyle/>
                    <a:p>
                      <a:pPr algn="ctr"/>
                      <a:r>
                        <a:rPr lang="en-US" sz="1600" dirty="0">
                          <a:solidFill>
                            <a:schemeClr val="tx1"/>
                          </a:solidFill>
                          <a:latin typeface="Arial" panose="020B0604020202020204" pitchFamily="34" charset="0"/>
                          <a:cs typeface="Arial" panose="020B0604020202020204" pitchFamily="34" charset="0"/>
                        </a:rPr>
                        <a:t> (%) or</a:t>
                      </a:r>
                    </a:p>
                    <a:p>
                      <a:pPr algn="ctr"/>
                      <a:r>
                        <a:rPr lang="en-US" sz="1600" dirty="0">
                          <a:solidFill>
                            <a:schemeClr val="tx1"/>
                          </a:solidFill>
                          <a:latin typeface="Arial" panose="020B0604020202020204" pitchFamily="34" charset="0"/>
                          <a:cs typeface="Arial" panose="020B0604020202020204" pitchFamily="34" charset="0"/>
                        </a:rPr>
                        <a:t>mean ± SD</a:t>
                      </a:r>
                    </a:p>
                  </a:txBody>
                  <a:tcPr anchor="ctr">
                    <a:solidFill>
                      <a:schemeClr val="accent5">
                        <a:lumMod val="75000"/>
                      </a:schemeClr>
                    </a:solidFill>
                  </a:tcPr>
                </a:tc>
                <a:extLst>
                  <a:ext uri="{0D108BD9-81ED-4DB2-BD59-A6C34878D82A}">
                    <a16:rowId xmlns:a16="http://schemas.microsoft.com/office/drawing/2014/main" val="1019218808"/>
                  </a:ext>
                </a:extLst>
              </a:tr>
              <a:tr h="422881">
                <a:tc>
                  <a:txBody>
                    <a:bodyPr/>
                    <a:lstStyle/>
                    <a:p>
                      <a:r>
                        <a:rPr lang="en-US" sz="1600" b="1" dirty="0">
                          <a:solidFill>
                            <a:schemeClr val="tx1"/>
                          </a:solidFill>
                          <a:latin typeface="Arial" panose="020B0604020202020204" pitchFamily="34" charset="0"/>
                          <a:cs typeface="Arial" panose="020B0604020202020204" pitchFamily="34" charset="0"/>
                        </a:rPr>
                        <a:t>HFH within 12 months</a:t>
                      </a:r>
                    </a:p>
                  </a:txBody>
                  <a:tcPr anchor="ctr"/>
                </a:tc>
                <a:tc>
                  <a:txBody>
                    <a:bodyPr/>
                    <a:lstStyle/>
                    <a:p>
                      <a:pPr algn="ctr"/>
                      <a:r>
                        <a:rPr lang="en-US" sz="1600" b="1" dirty="0">
                          <a:solidFill>
                            <a:schemeClr val="tx1"/>
                          </a:solidFill>
                          <a:latin typeface="Arial" panose="020B0604020202020204" pitchFamily="34" charset="0"/>
                          <a:cs typeface="Arial" panose="020B0604020202020204" pitchFamily="34" charset="0"/>
                        </a:rPr>
                        <a:t>29.1</a:t>
                      </a:r>
                    </a:p>
                  </a:txBody>
                  <a:tcPr anchor="ctr"/>
                </a:tc>
                <a:extLst>
                  <a:ext uri="{0D108BD9-81ED-4DB2-BD59-A6C34878D82A}">
                    <a16:rowId xmlns:a16="http://schemas.microsoft.com/office/drawing/2014/main" val="1513128551"/>
                  </a:ext>
                </a:extLst>
              </a:tr>
              <a:tr h="422881">
                <a:tc>
                  <a:txBody>
                    <a:bodyPr/>
                    <a:lstStyle/>
                    <a:p>
                      <a:pPr marL="0" marR="0" lvl="0" indent="0" algn="l" defTabSz="91272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GFR &lt;60 mL/min/1,73 m</a:t>
                      </a:r>
                      <a:r>
                        <a:rPr kumimoji="0" lang="en-US" sz="1600" b="1"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2</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solidFill>
                      <a:schemeClr val="bg1"/>
                    </a:solidFill>
                  </a:tcPr>
                </a:tc>
                <a:tc>
                  <a:txBody>
                    <a:bodyPr/>
                    <a:lstStyle/>
                    <a:p>
                      <a:pPr algn="ctr"/>
                      <a:r>
                        <a:rPr lang="en-US" sz="1600" b="1" dirty="0">
                          <a:solidFill>
                            <a:schemeClr val="tx1"/>
                          </a:solidFill>
                          <a:latin typeface="Arial" panose="020B0604020202020204" pitchFamily="34" charset="0"/>
                          <a:cs typeface="Arial" panose="020B0604020202020204" pitchFamily="34" charset="0"/>
                        </a:rPr>
                        <a:t>55.3</a:t>
                      </a:r>
                    </a:p>
                  </a:txBody>
                  <a:tcPr anchor="ctr">
                    <a:solidFill>
                      <a:schemeClr val="bg1"/>
                    </a:solidFill>
                  </a:tcPr>
                </a:tc>
                <a:extLst>
                  <a:ext uri="{0D108BD9-81ED-4DB2-BD59-A6C34878D82A}">
                    <a16:rowId xmlns:a16="http://schemas.microsoft.com/office/drawing/2014/main" val="1600984665"/>
                  </a:ext>
                </a:extLst>
              </a:tr>
              <a:tr h="422881">
                <a:tc>
                  <a:txBody>
                    <a:bodyPr/>
                    <a:lstStyle/>
                    <a:p>
                      <a:pPr marL="0" marR="0" lvl="0" indent="0" algn="l" defTabSz="91272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LV ejection fraction (%)</a:t>
                      </a:r>
                    </a:p>
                  </a:txBody>
                  <a:tcPr anchor="ctr"/>
                </a:tc>
                <a:tc>
                  <a:txBody>
                    <a:bodyPr/>
                    <a:lstStyle/>
                    <a:p>
                      <a:pPr algn="ctr"/>
                      <a:r>
                        <a:rPr lang="en-US" sz="1600" b="1" dirty="0">
                          <a:solidFill>
                            <a:schemeClr val="tx1"/>
                          </a:solidFill>
                          <a:latin typeface="Arial" panose="020B0604020202020204" pitchFamily="34" charset="0"/>
                          <a:cs typeface="Arial" panose="020B0604020202020204" pitchFamily="34" charset="0"/>
                        </a:rPr>
                        <a:t>56.1 ± 9.5</a:t>
                      </a:r>
                    </a:p>
                  </a:txBody>
                  <a:tcPr anchor="ctr"/>
                </a:tc>
                <a:extLst>
                  <a:ext uri="{0D108BD9-81ED-4DB2-BD59-A6C34878D82A}">
                    <a16:rowId xmlns:a16="http://schemas.microsoft.com/office/drawing/2014/main" val="1885947547"/>
                  </a:ext>
                </a:extLst>
              </a:tr>
              <a:tr h="422881">
                <a:tc>
                  <a:txBody>
                    <a:bodyPr/>
                    <a:lstStyle/>
                    <a:p>
                      <a:pPr marL="0" marR="0" lvl="0" indent="0" algn="l" defTabSz="91272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Grade III or IV MR severity</a:t>
                      </a:r>
                    </a:p>
                  </a:txBody>
                  <a:tcPr anchor="ctr">
                    <a:solidFill>
                      <a:schemeClr val="bg1"/>
                    </a:solidFill>
                  </a:tcPr>
                </a:tc>
                <a:tc>
                  <a:txBody>
                    <a:bodyPr/>
                    <a:lstStyle/>
                    <a:p>
                      <a:pPr algn="ctr"/>
                      <a:r>
                        <a:rPr lang="en-US" sz="1600" b="1" dirty="0">
                          <a:solidFill>
                            <a:schemeClr val="tx1"/>
                          </a:solidFill>
                          <a:latin typeface="Arial" panose="020B0604020202020204" pitchFamily="34" charset="0"/>
                          <a:cs typeface="Arial" panose="020B0604020202020204" pitchFamily="34" charset="0"/>
                        </a:rPr>
                        <a:t>89.0</a:t>
                      </a:r>
                    </a:p>
                  </a:txBody>
                  <a:tcPr anchor="ctr">
                    <a:solidFill>
                      <a:schemeClr val="bg1"/>
                    </a:solidFill>
                  </a:tcPr>
                </a:tc>
                <a:extLst>
                  <a:ext uri="{0D108BD9-81ED-4DB2-BD59-A6C34878D82A}">
                    <a16:rowId xmlns:a16="http://schemas.microsoft.com/office/drawing/2014/main" val="2664739779"/>
                  </a:ext>
                </a:extLst>
              </a:tr>
              <a:tr h="422881">
                <a:tc>
                  <a:txBody>
                    <a:bodyPr/>
                    <a:lstStyle/>
                    <a:p>
                      <a:r>
                        <a:rPr lang="en-US" sz="1600" b="1" dirty="0">
                          <a:solidFill>
                            <a:schemeClr val="tx1"/>
                          </a:solidFill>
                          <a:latin typeface="Arial" panose="020B0604020202020204" pitchFamily="34" charset="0"/>
                          <a:cs typeface="Arial" panose="020B0604020202020204" pitchFamily="34" charset="0"/>
                        </a:rPr>
                        <a:t>Etiology of MR  </a:t>
                      </a:r>
                    </a:p>
                  </a:txBody>
                  <a:tcPr anchor="ctr"/>
                </a:tc>
                <a:tc>
                  <a:txBody>
                    <a:bodyPr/>
                    <a:lstStyle/>
                    <a:p>
                      <a:pPr algn="ctr"/>
                      <a:endParaRPr lang="en-US" sz="16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97632108"/>
                  </a:ext>
                </a:extLst>
              </a:tr>
              <a:tr h="422881">
                <a:tc>
                  <a:txBody>
                    <a:bodyPr/>
                    <a:lstStyle/>
                    <a:p>
                      <a:r>
                        <a:rPr lang="en-US" sz="1600" b="1" dirty="0">
                          <a:solidFill>
                            <a:schemeClr val="tx1"/>
                          </a:solidFill>
                          <a:latin typeface="Arial" panose="020B0604020202020204" pitchFamily="34" charset="0"/>
                          <a:cs typeface="Arial" panose="020B0604020202020204" pitchFamily="34" charset="0"/>
                        </a:rPr>
                        <a:t>     Primary</a:t>
                      </a:r>
                    </a:p>
                  </a:txBody>
                  <a:tcPr anchor="ctr">
                    <a:solidFill>
                      <a:schemeClr val="bg1"/>
                    </a:solidFill>
                  </a:tcPr>
                </a:tc>
                <a:tc>
                  <a:txBody>
                    <a:bodyPr/>
                    <a:lstStyle/>
                    <a:p>
                      <a:pPr algn="ctr"/>
                      <a:r>
                        <a:rPr lang="en-US" sz="1600" b="1" dirty="0">
                          <a:solidFill>
                            <a:schemeClr val="tx1"/>
                          </a:solidFill>
                          <a:latin typeface="Arial" panose="020B0604020202020204" pitchFamily="34" charset="0"/>
                          <a:cs typeface="Arial" panose="020B0604020202020204" pitchFamily="34" charset="0"/>
                        </a:rPr>
                        <a:t>90.3</a:t>
                      </a:r>
                    </a:p>
                  </a:txBody>
                  <a:tcPr anchor="ctr">
                    <a:solidFill>
                      <a:schemeClr val="bg1"/>
                    </a:solidFill>
                  </a:tcPr>
                </a:tc>
                <a:extLst>
                  <a:ext uri="{0D108BD9-81ED-4DB2-BD59-A6C34878D82A}">
                    <a16:rowId xmlns:a16="http://schemas.microsoft.com/office/drawing/2014/main" val="2334319728"/>
                  </a:ext>
                </a:extLst>
              </a:tr>
              <a:tr h="422881">
                <a:tc>
                  <a:txBody>
                    <a:bodyPr/>
                    <a:lstStyle/>
                    <a:p>
                      <a:r>
                        <a:rPr lang="en-US" sz="1600" b="1" dirty="0">
                          <a:solidFill>
                            <a:schemeClr val="tx1"/>
                          </a:solidFill>
                          <a:latin typeface="Arial" panose="020B0604020202020204" pitchFamily="34" charset="0"/>
                          <a:cs typeface="Arial" panose="020B0604020202020204" pitchFamily="34" charset="0"/>
                        </a:rPr>
                        <a:t>     Secondary</a:t>
                      </a:r>
                    </a:p>
                  </a:txBody>
                  <a:tcPr anchor="ctr"/>
                </a:tc>
                <a:tc>
                  <a:txBody>
                    <a:bodyPr/>
                    <a:lstStyle/>
                    <a:p>
                      <a:pPr algn="ctr"/>
                      <a:r>
                        <a:rPr lang="en-US" sz="1600" b="1" dirty="0">
                          <a:solidFill>
                            <a:schemeClr val="tx1"/>
                          </a:solidFill>
                          <a:latin typeface="Arial" panose="020B0604020202020204" pitchFamily="34" charset="0"/>
                          <a:cs typeface="Arial" panose="020B0604020202020204" pitchFamily="34" charset="0"/>
                        </a:rPr>
                        <a:t>6.8</a:t>
                      </a:r>
                    </a:p>
                  </a:txBody>
                  <a:tcPr anchor="ctr"/>
                </a:tc>
                <a:extLst>
                  <a:ext uri="{0D108BD9-81ED-4DB2-BD59-A6C34878D82A}">
                    <a16:rowId xmlns:a16="http://schemas.microsoft.com/office/drawing/2014/main" val="3373694900"/>
                  </a:ext>
                </a:extLst>
              </a:tr>
              <a:tr h="422881">
                <a:tc>
                  <a:txBody>
                    <a:bodyPr/>
                    <a:lstStyle/>
                    <a:p>
                      <a:r>
                        <a:rPr lang="en-US" sz="1600" b="1" dirty="0">
                          <a:solidFill>
                            <a:schemeClr val="tx1"/>
                          </a:solidFill>
                          <a:latin typeface="Arial" panose="020B0604020202020204" pitchFamily="34" charset="0"/>
                          <a:cs typeface="Arial" panose="020B0604020202020204" pitchFamily="34" charset="0"/>
                        </a:rPr>
                        <a:t>     Mixed</a:t>
                      </a:r>
                    </a:p>
                  </a:txBody>
                  <a:tcPr anchor="ctr">
                    <a:solidFill>
                      <a:schemeClr val="bg1"/>
                    </a:solidFill>
                  </a:tcPr>
                </a:tc>
                <a:tc>
                  <a:txBody>
                    <a:bodyPr/>
                    <a:lstStyle/>
                    <a:p>
                      <a:pPr algn="ctr"/>
                      <a:r>
                        <a:rPr lang="en-US" sz="1600" b="1" dirty="0">
                          <a:solidFill>
                            <a:schemeClr val="tx1"/>
                          </a:solidFill>
                          <a:latin typeface="Arial" panose="020B0604020202020204" pitchFamily="34" charset="0"/>
                          <a:cs typeface="Arial" panose="020B0604020202020204" pitchFamily="34" charset="0"/>
                        </a:rPr>
                        <a:t>2.9</a:t>
                      </a:r>
                    </a:p>
                  </a:txBody>
                  <a:tcPr anchor="ctr">
                    <a:solidFill>
                      <a:schemeClr val="bg1"/>
                    </a:solidFill>
                  </a:tcPr>
                </a:tc>
                <a:extLst>
                  <a:ext uri="{0D108BD9-81ED-4DB2-BD59-A6C34878D82A}">
                    <a16:rowId xmlns:a16="http://schemas.microsoft.com/office/drawing/2014/main" val="3227482419"/>
                  </a:ext>
                </a:extLst>
              </a:tr>
              <a:tr h="422881">
                <a:tc>
                  <a:txBody>
                    <a:bodyPr/>
                    <a:lstStyle/>
                    <a:p>
                      <a:r>
                        <a:rPr lang="en-US" sz="1600" b="1" dirty="0">
                          <a:solidFill>
                            <a:schemeClr val="tx1"/>
                          </a:solidFill>
                          <a:latin typeface="Arial" panose="020B0604020202020204" pitchFamily="34" charset="0"/>
                          <a:cs typeface="Arial" panose="020B0604020202020204" pitchFamily="34" charset="0"/>
                        </a:rPr>
                        <a:t>Severe MS</a:t>
                      </a:r>
                    </a:p>
                  </a:txBody>
                  <a:tcPr anchor="ctr"/>
                </a:tc>
                <a:tc>
                  <a:txBody>
                    <a:bodyPr/>
                    <a:lstStyle/>
                    <a:p>
                      <a:pPr algn="ctr"/>
                      <a:r>
                        <a:rPr lang="en-US" sz="1600" b="1" dirty="0">
                          <a:solidFill>
                            <a:schemeClr val="tx1"/>
                          </a:solidFill>
                          <a:latin typeface="Arial" panose="020B0604020202020204" pitchFamily="34" charset="0"/>
                          <a:cs typeface="Arial" panose="020B0604020202020204" pitchFamily="34" charset="0"/>
                        </a:rPr>
                        <a:t>10.7</a:t>
                      </a:r>
                    </a:p>
                  </a:txBody>
                  <a:tcPr anchor="ctr"/>
                </a:tc>
                <a:extLst>
                  <a:ext uri="{0D108BD9-81ED-4DB2-BD59-A6C34878D82A}">
                    <a16:rowId xmlns:a16="http://schemas.microsoft.com/office/drawing/2014/main" val="1747988465"/>
                  </a:ext>
                </a:extLst>
              </a:tr>
              <a:tr h="422881">
                <a:tc>
                  <a:txBody>
                    <a:bodyPr/>
                    <a:lstStyle/>
                    <a:p>
                      <a:r>
                        <a:rPr lang="en-US" sz="1600" b="1" dirty="0">
                          <a:solidFill>
                            <a:schemeClr val="tx1"/>
                          </a:solidFill>
                          <a:latin typeface="Arial" panose="020B0604020202020204" pitchFamily="34" charset="0"/>
                          <a:cs typeface="Arial" panose="020B0604020202020204" pitchFamily="34" charset="0"/>
                        </a:rPr>
                        <a:t>     Severe MS &amp; MR ≥ Grade II</a:t>
                      </a:r>
                    </a:p>
                  </a:txBody>
                  <a:tcPr anchor="ctr">
                    <a:solidFill>
                      <a:schemeClr val="bg1"/>
                    </a:solidFill>
                  </a:tcPr>
                </a:tc>
                <a:tc>
                  <a:txBody>
                    <a:bodyPr/>
                    <a:lstStyle/>
                    <a:p>
                      <a:pPr algn="ctr"/>
                      <a:r>
                        <a:rPr lang="en-US" sz="1600" b="1" dirty="0">
                          <a:solidFill>
                            <a:schemeClr val="tx1"/>
                          </a:solidFill>
                          <a:latin typeface="Arial" panose="020B0604020202020204" pitchFamily="34" charset="0"/>
                          <a:cs typeface="Arial" panose="020B0604020202020204" pitchFamily="34" charset="0"/>
                        </a:rPr>
                        <a:t>6.8</a:t>
                      </a:r>
                    </a:p>
                  </a:txBody>
                  <a:tcPr anchor="ctr">
                    <a:solidFill>
                      <a:schemeClr val="bg1"/>
                    </a:solidFill>
                  </a:tcPr>
                </a:tc>
                <a:extLst>
                  <a:ext uri="{0D108BD9-81ED-4DB2-BD59-A6C34878D82A}">
                    <a16:rowId xmlns:a16="http://schemas.microsoft.com/office/drawing/2014/main" val="3269861232"/>
                  </a:ext>
                </a:extLst>
              </a:tr>
              <a:tr h="422881">
                <a:tc>
                  <a:txBody>
                    <a:bodyPr/>
                    <a:lstStyle/>
                    <a:p>
                      <a:r>
                        <a:rPr lang="en-US" sz="1600" b="1" dirty="0">
                          <a:solidFill>
                            <a:schemeClr val="tx1"/>
                          </a:solidFill>
                          <a:latin typeface="Arial" panose="020B0604020202020204" pitchFamily="34" charset="0"/>
                          <a:cs typeface="Arial" panose="020B0604020202020204" pitchFamily="34" charset="0"/>
                        </a:rPr>
                        <a:t>STS-PROM (%)</a:t>
                      </a:r>
                    </a:p>
                  </a:txBody>
                  <a:tcPr anchor="ctr"/>
                </a:tc>
                <a:tc>
                  <a:txBody>
                    <a:bodyPr/>
                    <a:lstStyle/>
                    <a:p>
                      <a:pPr algn="ctr"/>
                      <a:r>
                        <a:rPr lang="en-US" sz="1600" b="1" dirty="0">
                          <a:solidFill>
                            <a:schemeClr val="tx1"/>
                          </a:solidFill>
                          <a:latin typeface="Arial" panose="020B0604020202020204" pitchFamily="34" charset="0"/>
                          <a:cs typeface="Arial" panose="020B0604020202020204" pitchFamily="34" charset="0"/>
                        </a:rPr>
                        <a:t>7.1 ± 3.9</a:t>
                      </a:r>
                    </a:p>
                  </a:txBody>
                  <a:tcPr anchor="ctr"/>
                </a:tc>
                <a:extLst>
                  <a:ext uri="{0D108BD9-81ED-4DB2-BD59-A6C34878D82A}">
                    <a16:rowId xmlns:a16="http://schemas.microsoft.com/office/drawing/2014/main" val="1703000166"/>
                  </a:ext>
                </a:extLst>
              </a:tr>
            </a:tbl>
          </a:graphicData>
        </a:graphic>
      </p:graphicFrame>
      <p:sp>
        <p:nvSpPr>
          <p:cNvPr id="7" name="Rectangle 6">
            <a:extLst>
              <a:ext uri="{FF2B5EF4-FFF2-40B4-BE49-F238E27FC236}">
                <a16:creationId xmlns:a16="http://schemas.microsoft.com/office/drawing/2014/main" id="{B3843200-2B89-64A8-EA8D-78076A7ED1D8}"/>
              </a:ext>
            </a:extLst>
          </p:cNvPr>
          <p:cNvSpPr/>
          <p:nvPr/>
        </p:nvSpPr>
        <p:spPr bwMode="auto">
          <a:xfrm>
            <a:off x="180752" y="1488556"/>
            <a:ext cx="4816549" cy="893137"/>
          </a:xfrm>
          <a:prstGeom prst="rect">
            <a:avLst/>
          </a:prstGeom>
          <a:noFill/>
          <a:ln w="285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sz="40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8" name="Rectangle 7">
            <a:extLst>
              <a:ext uri="{FF2B5EF4-FFF2-40B4-BE49-F238E27FC236}">
                <a16:creationId xmlns:a16="http://schemas.microsoft.com/office/drawing/2014/main" id="{24FBB38C-184D-B0AB-D0A6-72965B80CB57}"/>
              </a:ext>
            </a:extLst>
          </p:cNvPr>
          <p:cNvSpPr/>
          <p:nvPr/>
        </p:nvSpPr>
        <p:spPr bwMode="auto">
          <a:xfrm>
            <a:off x="5287935" y="2810537"/>
            <a:ext cx="4816549" cy="3369402"/>
          </a:xfrm>
          <a:prstGeom prst="rect">
            <a:avLst/>
          </a:prstGeom>
          <a:noFill/>
          <a:ln w="285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sz="40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9263015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extBox 1"/>
          <p:cNvSpPr txBox="1">
            <a:spLocks noChangeArrowheads="1"/>
          </p:cNvSpPr>
          <p:nvPr/>
        </p:nvSpPr>
        <p:spPr bwMode="auto">
          <a:xfrm>
            <a:off x="83318" y="582499"/>
            <a:ext cx="10253378" cy="6355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6092" tIns="38042" rIns="76092" bIns="38042">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lvl="0" defTabSz="771525">
              <a:defRPr/>
            </a:pPr>
            <a:r>
              <a:rPr kumimoji="0" lang="en-US" altLang="en-US" sz="2400" b="1" i="0" u="none" strike="noStrike" kern="1200" cap="none" spc="0" normalizeH="0" baseline="0" noProof="0" dirty="0">
                <a:ln>
                  <a:noFill/>
                </a:ln>
                <a:solidFill>
                  <a:srgbClr val="FFFF00"/>
                </a:solidFill>
                <a:effectLst/>
                <a:uLnTx/>
                <a:uFillTx/>
                <a:cs typeface="Arial" pitchFamily="34" charset="0"/>
                <a:sym typeface="Calibri"/>
              </a:rPr>
              <a:t>Presentation:</a:t>
            </a:r>
            <a:r>
              <a:rPr kumimoji="0" lang="en-US" altLang="en-US" sz="2400" b="1" i="0" u="none" strike="noStrike" kern="1200" cap="none" spc="0" normalizeH="0" baseline="0" noProof="0" dirty="0">
                <a:ln>
                  <a:noFill/>
                </a:ln>
                <a:solidFill>
                  <a:srgbClr val="FFFFFF"/>
                </a:solidFill>
                <a:effectLst/>
                <a:uLnTx/>
                <a:uFillTx/>
                <a:cs typeface="Arial" pitchFamily="34" charset="0"/>
                <a:sym typeface="Calibri"/>
              </a:rPr>
              <a:t> Worsening NYHA III symptoms of SOB, decreased exercise tolerance and leg </a:t>
            </a:r>
            <a:r>
              <a:rPr kumimoji="0" lang="en-US" altLang="en-US" sz="2400" b="1" i="0" u="none" strike="noStrike" kern="1200" cap="none" spc="0" normalizeH="0" baseline="0" noProof="0" dirty="0">
                <a:ln>
                  <a:noFill/>
                </a:ln>
                <a:solidFill>
                  <a:schemeClr val="bg1"/>
                </a:solidFill>
                <a:effectLst/>
                <a:uLnTx/>
                <a:uFillTx/>
                <a:cs typeface="Arial" pitchFamily="34" charset="0"/>
                <a:sym typeface="Calibri"/>
              </a:rPr>
              <a:t>edema </a:t>
            </a:r>
            <a:r>
              <a:rPr lang="en-US" sz="2400" b="1" dirty="0">
                <a:solidFill>
                  <a:schemeClr val="bg1"/>
                </a:solidFill>
              </a:rPr>
              <a:t>despite trial of AC for presumed mitral-HALT. </a:t>
            </a:r>
            <a:endParaRPr kumimoji="0" lang="en-US" altLang="en-US" sz="2400" b="1" i="0" u="none" strike="noStrike" kern="1200" cap="none" spc="0" normalizeH="0" baseline="0" noProof="0" dirty="0">
              <a:ln>
                <a:noFill/>
              </a:ln>
              <a:solidFill>
                <a:schemeClr val="bg1"/>
              </a:solidFill>
              <a:effectLst/>
              <a:uLnTx/>
              <a:uFillTx/>
              <a:cs typeface="Arial" pitchFamily="34" charset="0"/>
              <a:sym typeface="Calibri"/>
            </a:endParaRPr>
          </a:p>
          <a:p>
            <a:pPr marL="0" marR="0" lvl="0" indent="0" algn="l" defTabSz="771525"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FFFFFF"/>
              </a:solidFill>
              <a:effectLst/>
              <a:uLnTx/>
              <a:uFillTx/>
              <a:cs typeface="Arial" pitchFamily="34" charset="0"/>
              <a:sym typeface="Calibri"/>
            </a:endParaRPr>
          </a:p>
          <a:p>
            <a:pPr lvl="0" defTabSz="771525">
              <a:defRPr/>
            </a:pPr>
            <a:r>
              <a:rPr kumimoji="0" lang="en-US" altLang="en-US" sz="2400" b="1" i="0" u="none" strike="noStrike" kern="1200" cap="none" spc="0" normalizeH="0" baseline="0" noProof="0" dirty="0">
                <a:ln>
                  <a:noFill/>
                </a:ln>
                <a:solidFill>
                  <a:srgbClr val="FFFF00"/>
                </a:solidFill>
                <a:effectLst/>
                <a:uLnTx/>
                <a:uFillTx/>
                <a:cs typeface="Arial" pitchFamily="34" charset="0"/>
                <a:sym typeface="Calibri"/>
              </a:rPr>
              <a:t>PMH: </a:t>
            </a:r>
            <a:r>
              <a:rPr lang="en-US" sz="2400" b="1" dirty="0">
                <a:solidFill>
                  <a:schemeClr val="bg1"/>
                </a:solidFill>
              </a:rPr>
              <a:t>HTN, HLD, IDDM, </a:t>
            </a:r>
            <a:r>
              <a:rPr lang="en-US" sz="2400" b="1" dirty="0" err="1">
                <a:solidFill>
                  <a:schemeClr val="bg1"/>
                </a:solidFill>
              </a:rPr>
              <a:t>HFrEF</a:t>
            </a:r>
            <a:r>
              <a:rPr lang="en-US" sz="2400" b="1" dirty="0">
                <a:solidFill>
                  <a:schemeClr val="bg1"/>
                </a:solidFill>
              </a:rPr>
              <a:t> (EF 40-45% ) s/p AICD, CAD s/p multiple PCIs (most recently on 05/2021 to </a:t>
            </a:r>
            <a:r>
              <a:rPr lang="en-US" sz="2400" b="1" dirty="0" err="1">
                <a:solidFill>
                  <a:schemeClr val="bg1"/>
                </a:solidFill>
              </a:rPr>
              <a:t>mLAD</a:t>
            </a:r>
            <a:r>
              <a:rPr lang="en-US" sz="2400" b="1" dirty="0">
                <a:solidFill>
                  <a:schemeClr val="bg1"/>
                </a:solidFill>
              </a:rPr>
              <a:t>), PAD s/p multiple PTAs, TIA (2017), ex-smoker, fibromyalgia, nonrheumatic MV regurgitation s/p MVR with a 29 mm </a:t>
            </a:r>
            <a:r>
              <a:rPr lang="en-US" sz="2400" b="1" dirty="0" err="1">
                <a:solidFill>
                  <a:schemeClr val="bg1"/>
                </a:solidFill>
              </a:rPr>
              <a:t>Perimount</a:t>
            </a:r>
            <a:r>
              <a:rPr lang="en-US" sz="2400" b="1" dirty="0">
                <a:solidFill>
                  <a:schemeClr val="bg1"/>
                </a:solidFill>
              </a:rPr>
              <a:t> 6900 valve 15 yrs ago. </a:t>
            </a:r>
          </a:p>
          <a:p>
            <a:pPr lvl="0" defTabSz="771525">
              <a:defRPr/>
            </a:pPr>
            <a:endParaRPr kumimoji="0" lang="en-US" sz="2400" b="1" i="0" u="none" strike="noStrike" kern="0" cap="none" spc="0" normalizeH="0" baseline="0" noProof="0" dirty="0">
              <a:ln>
                <a:noFill/>
              </a:ln>
              <a:solidFill>
                <a:schemeClr val="bg1"/>
              </a:solidFill>
              <a:effectLst/>
              <a:uLnTx/>
              <a:uFillTx/>
              <a:sym typeface="Calibri"/>
            </a:endParaRPr>
          </a:p>
          <a:p>
            <a:pPr marL="0" marR="0" lvl="0" indent="0" algn="l" defTabSz="771525"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srgbClr val="FFFF00"/>
                </a:solidFill>
                <a:effectLst/>
                <a:uLnTx/>
                <a:uFillTx/>
                <a:cs typeface="Arial" pitchFamily="34" charset="0"/>
                <a:sym typeface="Calibri"/>
              </a:rPr>
              <a:t>Medications: </a:t>
            </a:r>
            <a:r>
              <a:rPr kumimoji="0" lang="en-US" altLang="en-US" sz="2400" b="1" i="0" u="none" strike="noStrike" kern="1200" cap="none" spc="0" normalizeH="0" baseline="0" noProof="0" dirty="0">
                <a:ln>
                  <a:noFill/>
                </a:ln>
                <a:solidFill>
                  <a:srgbClr val="FFFFFF"/>
                </a:solidFill>
                <a:effectLst/>
                <a:uLnTx/>
                <a:uFillTx/>
                <a:cs typeface="Arial" pitchFamily="34" charset="0"/>
                <a:sym typeface="Calibri"/>
              </a:rPr>
              <a:t>Atorvastatin, Losartan, Amlodipine, ISMN, Furosemide</a:t>
            </a:r>
            <a:endParaRPr lang="en-US" altLang="en-US" sz="2400" b="1" dirty="0">
              <a:solidFill>
                <a:srgbClr val="FFFFFF"/>
              </a:solidFill>
              <a:cs typeface="Arial" pitchFamily="34" charset="0"/>
              <a:sym typeface="Calibri"/>
            </a:endParaRPr>
          </a:p>
          <a:p>
            <a:pPr marL="0" marR="0" lvl="0" indent="0" algn="l" defTabSz="771525" rtl="0" eaLnBrk="1" fontAlgn="auto" latinLnBrk="0" hangingPunct="1">
              <a:lnSpc>
                <a:spcPct val="100000"/>
              </a:lnSpc>
              <a:spcBef>
                <a:spcPts val="0"/>
              </a:spcBef>
              <a:spcAft>
                <a:spcPts val="0"/>
              </a:spcAft>
              <a:buClrTx/>
              <a:buSzTx/>
              <a:buFontTx/>
              <a:buNone/>
              <a:tabLst/>
              <a:defRPr/>
            </a:pPr>
            <a:r>
              <a:rPr kumimoji="0" lang="sk-SK" altLang="en-US" sz="2400" b="1" i="0" u="none" strike="noStrike" kern="1200" cap="none" spc="0" normalizeH="0" baseline="0" noProof="0" dirty="0">
                <a:ln>
                  <a:noFill/>
                </a:ln>
                <a:solidFill>
                  <a:srgbClr val="FFFF00"/>
                </a:solidFill>
                <a:effectLst/>
                <a:uLnTx/>
                <a:uFillTx/>
                <a:cs typeface="Arial" pitchFamily="34" charset="0"/>
                <a:sym typeface="Calibri"/>
              </a:rPr>
              <a:t>Labs: </a:t>
            </a:r>
            <a:r>
              <a:rPr kumimoji="0" lang="sk-SK" altLang="en-US" sz="2400" b="1" i="0" u="none" strike="noStrike" kern="1200" cap="none" spc="0" normalizeH="0" baseline="0" noProof="0" dirty="0">
                <a:ln>
                  <a:noFill/>
                </a:ln>
                <a:solidFill>
                  <a:srgbClr val="FFFFFF"/>
                </a:solidFill>
                <a:effectLst/>
                <a:uLnTx/>
                <a:uFillTx/>
                <a:cs typeface="Arial" pitchFamily="34" charset="0"/>
                <a:sym typeface="Calibri"/>
              </a:rPr>
              <a:t>Hgb </a:t>
            </a:r>
            <a:r>
              <a:rPr kumimoji="0" lang="en-US" altLang="en-US" sz="2400" b="1" i="0" u="none" strike="noStrike" kern="1200" cap="none" spc="0" normalizeH="0" baseline="0" noProof="0" dirty="0">
                <a:ln>
                  <a:noFill/>
                </a:ln>
                <a:solidFill>
                  <a:srgbClr val="FFFFFF"/>
                </a:solidFill>
                <a:effectLst/>
                <a:uLnTx/>
                <a:uFillTx/>
                <a:cs typeface="Arial" pitchFamily="34" charset="0"/>
                <a:sym typeface="Calibri"/>
              </a:rPr>
              <a:t>10.3</a:t>
            </a:r>
            <a:r>
              <a:rPr kumimoji="0" lang="sk-SK" altLang="en-US" sz="2400" b="1" i="0" u="none" strike="noStrike" kern="1200" cap="none" spc="0" normalizeH="0" baseline="0" noProof="0" dirty="0">
                <a:ln>
                  <a:noFill/>
                </a:ln>
                <a:solidFill>
                  <a:srgbClr val="FFFFFF"/>
                </a:solidFill>
                <a:effectLst/>
                <a:uLnTx/>
                <a:uFillTx/>
                <a:cs typeface="Arial" pitchFamily="34" charset="0"/>
                <a:sym typeface="Calibri"/>
              </a:rPr>
              <a:t>, PLT </a:t>
            </a:r>
            <a:r>
              <a:rPr kumimoji="0" lang="en-US" altLang="en-US" sz="2400" b="1" i="0" u="none" strike="noStrike" kern="1200" cap="none" spc="0" normalizeH="0" baseline="0" noProof="0" dirty="0">
                <a:ln>
                  <a:noFill/>
                </a:ln>
                <a:solidFill>
                  <a:srgbClr val="FFFFFF"/>
                </a:solidFill>
                <a:effectLst/>
                <a:uLnTx/>
                <a:uFillTx/>
                <a:cs typeface="Arial" pitchFamily="34" charset="0"/>
                <a:sym typeface="Calibri"/>
              </a:rPr>
              <a:t>212</a:t>
            </a:r>
            <a:r>
              <a:rPr kumimoji="0" lang="sk-SK" altLang="en-US" sz="2400" b="1" i="0" u="none" strike="noStrike" kern="1200" cap="none" spc="0" normalizeH="0" baseline="0" noProof="0" dirty="0">
                <a:ln>
                  <a:noFill/>
                </a:ln>
                <a:solidFill>
                  <a:srgbClr val="FFFFFF"/>
                </a:solidFill>
                <a:effectLst/>
                <a:uLnTx/>
                <a:uFillTx/>
                <a:cs typeface="Arial" pitchFamily="34" charset="0"/>
                <a:sym typeface="Calibri"/>
              </a:rPr>
              <a:t>K, K </a:t>
            </a:r>
            <a:r>
              <a:rPr kumimoji="0" lang="en-US" altLang="en-US" sz="2400" b="1" i="0" u="none" strike="noStrike" kern="1200" cap="none" spc="0" normalizeH="0" baseline="0" noProof="0" dirty="0">
                <a:ln>
                  <a:noFill/>
                </a:ln>
                <a:solidFill>
                  <a:srgbClr val="FFFFFF"/>
                </a:solidFill>
                <a:effectLst/>
                <a:uLnTx/>
                <a:uFillTx/>
                <a:cs typeface="Arial" pitchFamily="34" charset="0"/>
                <a:sym typeface="Calibri"/>
              </a:rPr>
              <a:t>4.2</a:t>
            </a:r>
            <a:r>
              <a:rPr kumimoji="0" lang="sk-SK" altLang="en-US" sz="2400" b="1" i="0" u="none" strike="noStrike" kern="1200" cap="none" spc="0" normalizeH="0" baseline="0" noProof="0" dirty="0">
                <a:ln>
                  <a:noFill/>
                </a:ln>
                <a:solidFill>
                  <a:srgbClr val="FFFFFF"/>
                </a:solidFill>
                <a:effectLst/>
                <a:uLnTx/>
                <a:uFillTx/>
                <a:cs typeface="Arial" pitchFamily="34" charset="0"/>
                <a:sym typeface="Calibri"/>
              </a:rPr>
              <a:t>, Cr </a:t>
            </a:r>
            <a:r>
              <a:rPr kumimoji="0" lang="en-US" altLang="en-US" sz="2400" b="1" i="0" u="none" strike="noStrike" kern="1200" cap="none" spc="0" normalizeH="0" baseline="0" noProof="0" dirty="0">
                <a:ln>
                  <a:noFill/>
                </a:ln>
                <a:solidFill>
                  <a:srgbClr val="FFFFFF"/>
                </a:solidFill>
                <a:effectLst/>
                <a:uLnTx/>
                <a:uFillTx/>
                <a:cs typeface="Arial" pitchFamily="34" charset="0"/>
                <a:sym typeface="Calibri"/>
              </a:rPr>
              <a:t>1.23</a:t>
            </a:r>
            <a:r>
              <a:rPr kumimoji="0" lang="sk-SK" altLang="en-US" sz="2400" b="1" i="0" u="none" strike="noStrike" kern="1200" cap="none" spc="0" normalizeH="0" baseline="0" noProof="0" dirty="0">
                <a:ln>
                  <a:noFill/>
                </a:ln>
                <a:solidFill>
                  <a:srgbClr val="FFFFFF"/>
                </a:solidFill>
                <a:effectLst/>
                <a:uLnTx/>
                <a:uFillTx/>
                <a:cs typeface="Arial" pitchFamily="34" charset="0"/>
                <a:sym typeface="Calibri"/>
              </a:rPr>
              <a:t>, INR </a:t>
            </a:r>
            <a:endParaRPr lang="en-US" altLang="en-US" sz="2400" b="1" dirty="0">
              <a:solidFill>
                <a:srgbClr val="FFFFFF"/>
              </a:solidFill>
              <a:cs typeface="Arial" pitchFamily="34" charset="0"/>
              <a:sym typeface="Calibri"/>
            </a:endParaRPr>
          </a:p>
          <a:p>
            <a:pPr marL="0" marR="0" lvl="0" indent="0" algn="l" defTabSz="771525"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srgbClr val="FFFF00"/>
                </a:solidFill>
                <a:effectLst/>
                <a:uLnTx/>
                <a:uFillTx/>
                <a:cs typeface="Arial" pitchFamily="34" charset="0"/>
                <a:sym typeface="Calibri"/>
              </a:rPr>
              <a:t>EKG (11/30/2023): </a:t>
            </a:r>
            <a:r>
              <a:rPr kumimoji="0" lang="en-US" altLang="en-US" sz="2400" b="1" i="0" u="none" strike="noStrike" kern="1200" cap="none" spc="0" normalizeH="0" baseline="0" noProof="0" dirty="0">
                <a:ln>
                  <a:noFill/>
                </a:ln>
                <a:solidFill>
                  <a:srgbClr val="FFFFFF"/>
                </a:solidFill>
                <a:effectLst/>
                <a:uLnTx/>
                <a:uFillTx/>
                <a:cs typeface="Arial" pitchFamily="34" charset="0"/>
                <a:sym typeface="Calibri"/>
              </a:rPr>
              <a:t>NSR with LVH and </a:t>
            </a:r>
            <a:r>
              <a:rPr kumimoji="0" lang="en-US" altLang="en-US" sz="2400" b="1" i="0" u="none" strike="noStrike" kern="1200" cap="none" spc="0" normalizeH="0" baseline="0" noProof="0" dirty="0" err="1">
                <a:ln>
                  <a:noFill/>
                </a:ln>
                <a:solidFill>
                  <a:srgbClr val="FFFFFF"/>
                </a:solidFill>
                <a:effectLst/>
                <a:uLnTx/>
                <a:uFillTx/>
                <a:cs typeface="Arial" pitchFamily="34" charset="0"/>
                <a:sym typeface="Calibri"/>
              </a:rPr>
              <a:t>iRBBB</a:t>
            </a:r>
            <a:endParaRPr kumimoji="0" lang="en-US" altLang="en-US" sz="2400" b="1" i="0" u="none" strike="noStrike" kern="1200" cap="none" spc="0" normalizeH="0" baseline="0" noProof="0" dirty="0">
              <a:ln>
                <a:noFill/>
              </a:ln>
              <a:solidFill>
                <a:srgbClr val="FFFFFF"/>
              </a:solidFill>
              <a:effectLst/>
              <a:uLnTx/>
              <a:uFillTx/>
              <a:cs typeface="Arial" pitchFamily="34" charset="0"/>
              <a:sym typeface="Calibri"/>
            </a:endParaRPr>
          </a:p>
          <a:p>
            <a:pPr marL="0" marR="0" lvl="0" indent="0" algn="l" defTabSz="771525"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FFFFFF"/>
              </a:solidFill>
              <a:effectLst/>
              <a:uLnTx/>
              <a:uFillTx/>
              <a:cs typeface="Arial" pitchFamily="34" charset="0"/>
              <a:sym typeface="Calibri"/>
            </a:endParaRPr>
          </a:p>
          <a:p>
            <a:pPr lvl="0">
              <a:defRPr/>
            </a:pPr>
            <a:r>
              <a:rPr kumimoji="0" lang="en-US" altLang="en-US" sz="2400" b="1" i="0" u="none" strike="noStrike" kern="1200" cap="none" spc="0" normalizeH="0" baseline="0" noProof="0" dirty="0">
                <a:ln>
                  <a:noFill/>
                </a:ln>
                <a:solidFill>
                  <a:srgbClr val="FFFF00"/>
                </a:solidFill>
                <a:effectLst/>
                <a:uLnTx/>
                <a:uFillTx/>
                <a:cs typeface="Arial" pitchFamily="34" charset="0"/>
                <a:sym typeface="Calibri"/>
              </a:rPr>
              <a:t>TEE (</a:t>
            </a:r>
            <a:r>
              <a:rPr lang="en-US" altLang="en-US" sz="2400" b="1" dirty="0">
                <a:solidFill>
                  <a:srgbClr val="FFFF00"/>
                </a:solidFill>
                <a:cs typeface="Arial" pitchFamily="34" charset="0"/>
                <a:sym typeface="Calibri"/>
              </a:rPr>
              <a:t>10/18/2023</a:t>
            </a:r>
            <a:r>
              <a:rPr kumimoji="0" lang="en-US" altLang="en-US" sz="2400" b="1" i="0" u="none" strike="noStrike" kern="1200" cap="none" spc="0" normalizeH="0" baseline="0" noProof="0" dirty="0">
                <a:ln>
                  <a:noFill/>
                </a:ln>
                <a:solidFill>
                  <a:srgbClr val="FFFF00"/>
                </a:solidFill>
                <a:effectLst/>
                <a:uLnTx/>
                <a:uFillTx/>
                <a:cs typeface="Arial" pitchFamily="34" charset="0"/>
                <a:sym typeface="Calibri"/>
              </a:rPr>
              <a:t>): </a:t>
            </a:r>
            <a:r>
              <a:rPr kumimoji="0" lang="en-US" altLang="en-US" sz="2400" b="1" i="0" u="none" strike="noStrike" kern="1200" cap="none" spc="0" normalizeH="0" baseline="0" noProof="0" dirty="0">
                <a:ln>
                  <a:noFill/>
                </a:ln>
                <a:solidFill>
                  <a:schemeClr val="bg1"/>
                </a:solidFill>
                <a:effectLst/>
                <a:uLnTx/>
                <a:uFillTx/>
                <a:cs typeface="Arial" pitchFamily="34" charset="0"/>
                <a:sym typeface="Calibri"/>
              </a:rPr>
              <a:t>A</a:t>
            </a:r>
            <a:r>
              <a:rPr lang="en-US" sz="2400" b="1" dirty="0" err="1">
                <a:solidFill>
                  <a:schemeClr val="bg1"/>
                </a:solidFill>
              </a:rPr>
              <a:t>bnormal</a:t>
            </a:r>
            <a:r>
              <a:rPr lang="en-US" sz="2400" b="1" dirty="0">
                <a:solidFill>
                  <a:schemeClr val="bg1"/>
                </a:solidFill>
              </a:rPr>
              <a:t> mitral prosthesis due to valve stenosis. The mean MV gradient through the prosthesis was 7mmHg at 65bpm. The lateral leaflet of the bioprosthetic MV is fixed and thickened. The EF is 40-45% with no evidence of LAA thrombus.</a:t>
            </a:r>
            <a:endParaRPr kumimoji="0" lang="en-US" altLang="en-US" sz="2400" b="1" i="0" u="none" strike="noStrike" kern="1200" cap="none" spc="0" normalizeH="0" baseline="0" noProof="0" dirty="0">
              <a:ln>
                <a:noFill/>
              </a:ln>
              <a:solidFill>
                <a:schemeClr val="bg1"/>
              </a:solidFill>
              <a:effectLst/>
              <a:uLnTx/>
              <a:uFillTx/>
              <a:cs typeface="Arial" pitchFamily="34" charset="0"/>
              <a:sym typeface="Calibri"/>
            </a:endParaRPr>
          </a:p>
        </p:txBody>
      </p:sp>
      <p:pic>
        <p:nvPicPr>
          <p:cNvPr id="6" name="Picture 1" descr="Picture 1"/>
          <p:cNvPicPr>
            <a:picLocks noChangeAspect="1"/>
          </p:cNvPicPr>
          <p:nvPr/>
        </p:nvPicPr>
        <p:blipFill>
          <a:blip r:embed="rId3"/>
          <a:stretch>
            <a:fillRect/>
          </a:stretch>
        </p:blipFill>
        <p:spPr>
          <a:xfrm>
            <a:off x="9871092" y="13329"/>
            <a:ext cx="398624" cy="472942"/>
          </a:xfrm>
          <a:prstGeom prst="rect">
            <a:avLst/>
          </a:prstGeom>
          <a:ln w="12700">
            <a:miter lim="400000"/>
          </a:ln>
        </p:spPr>
      </p:pic>
      <p:sp>
        <p:nvSpPr>
          <p:cNvPr id="5" name="Title 3">
            <a:extLst>
              <a:ext uri="{FF2B5EF4-FFF2-40B4-BE49-F238E27FC236}">
                <a16:creationId xmlns:a16="http://schemas.microsoft.com/office/drawing/2014/main" id="{8CB32EC6-6402-FA43-A3E6-FEB77C812465}"/>
              </a:ext>
            </a:extLst>
          </p:cNvPr>
          <p:cNvSpPr>
            <a:spLocks noGrp="1"/>
          </p:cNvSpPr>
          <p:nvPr>
            <p:ph type="title"/>
          </p:nvPr>
        </p:nvSpPr>
        <p:spPr>
          <a:xfrm>
            <a:off x="0" y="12700"/>
            <a:ext cx="10269538" cy="554038"/>
          </a:xfrm>
        </p:spPr>
        <p:txBody>
          <a:bodyPr/>
          <a:lstStyle/>
          <a:p>
            <a:pPr>
              <a:defRPr/>
            </a:pPr>
            <a:r>
              <a:rPr lang="en-US" sz="3200" dirty="0">
                <a:latin typeface="Arial" panose="020B0604020202020204" pitchFamily="34" charset="0"/>
                <a:cs typeface="Arial" panose="020B0604020202020204" pitchFamily="34" charset="0"/>
              </a:rPr>
              <a:t>Structural Heart Live Case # 56: FG, 69 y/o F</a:t>
            </a:r>
          </a:p>
        </p:txBody>
      </p:sp>
    </p:spTree>
    <p:extLst>
      <p:ext uri="{BB962C8B-B14F-4D97-AF65-F5344CB8AC3E}">
        <p14:creationId xmlns:p14="http://schemas.microsoft.com/office/powerpoint/2010/main" val="3531684271"/>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42385" y="0"/>
            <a:ext cx="444615" cy="448236"/>
          </a:xfrm>
          <a:prstGeom prst="rect">
            <a:avLst/>
          </a:prstGeom>
        </p:spPr>
      </p:pic>
      <p:sp>
        <p:nvSpPr>
          <p:cNvPr id="2" name="TextBox 1">
            <a:extLst>
              <a:ext uri="{FF2B5EF4-FFF2-40B4-BE49-F238E27FC236}">
                <a16:creationId xmlns:a16="http://schemas.microsoft.com/office/drawing/2014/main" id="{55F8C379-1EE2-2E59-A597-136FA9195A78}"/>
              </a:ext>
            </a:extLst>
          </p:cNvPr>
          <p:cNvSpPr txBox="1"/>
          <p:nvPr/>
        </p:nvSpPr>
        <p:spPr>
          <a:xfrm>
            <a:off x="0" y="58496"/>
            <a:ext cx="10287000"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SUMMIT </a:t>
            </a:r>
            <a:r>
              <a:rPr kumimoji="0" lang="en-US" sz="3200" b="1"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Tendyne</a:t>
            </a:r>
            <a:r>
              <a:rPr kumimoji="0" lang="en-US" sz="3200" b="1" i="0" u="none" strike="noStrike" kern="1200" cap="none" spc="0" normalizeH="0" baseline="30000" noProof="0" dirty="0">
                <a:ln>
                  <a:noFill/>
                </a:ln>
                <a:solidFill>
                  <a:srgbClr val="FFFF00"/>
                </a:solidFill>
                <a:effectLst/>
                <a:uLnTx/>
                <a:uFillTx/>
                <a:latin typeface="Arial" panose="020B0604020202020204" pitchFamily="34" charset="0"/>
                <a:ea typeface="+mn-ea"/>
                <a:cs typeface="Arial" panose="020B0604020202020204" pitchFamily="34" charset="0"/>
              </a:rPr>
              <a:t>™</a:t>
            </a:r>
            <a:r>
              <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Trial: Procedural Outcomes (N=100)</a:t>
            </a:r>
          </a:p>
        </p:txBody>
      </p:sp>
      <p:sp>
        <p:nvSpPr>
          <p:cNvPr id="4" name="TextBox 3">
            <a:extLst>
              <a:ext uri="{FF2B5EF4-FFF2-40B4-BE49-F238E27FC236}">
                <a16:creationId xmlns:a16="http://schemas.microsoft.com/office/drawing/2014/main" id="{5A55836C-7B39-C332-05D0-E057CDB0FC2E}"/>
              </a:ext>
            </a:extLst>
          </p:cNvPr>
          <p:cNvSpPr txBox="1"/>
          <p:nvPr/>
        </p:nvSpPr>
        <p:spPr>
          <a:xfrm>
            <a:off x="7809875" y="6479588"/>
            <a:ext cx="247712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Rogers J, TCT 2023</a:t>
            </a:r>
          </a:p>
        </p:txBody>
      </p:sp>
      <p:graphicFrame>
        <p:nvGraphicFramePr>
          <p:cNvPr id="7" name="Table 6">
            <a:extLst>
              <a:ext uri="{FF2B5EF4-FFF2-40B4-BE49-F238E27FC236}">
                <a16:creationId xmlns:a16="http://schemas.microsoft.com/office/drawing/2014/main" id="{43491622-18C2-DFF7-3462-559F971E7C51}"/>
              </a:ext>
            </a:extLst>
          </p:cNvPr>
          <p:cNvGraphicFramePr>
            <a:graphicFrameLocks noGrp="1"/>
          </p:cNvGraphicFramePr>
          <p:nvPr/>
        </p:nvGraphicFramePr>
        <p:xfrm>
          <a:off x="606056" y="1323455"/>
          <a:ext cx="9112101" cy="4506727"/>
        </p:xfrm>
        <a:graphic>
          <a:graphicData uri="http://schemas.openxmlformats.org/drawingml/2006/table">
            <a:tbl>
              <a:tblPr firstRow="1" bandRow="1">
                <a:tableStyleId>{7DF18680-E054-41AD-8BC1-D1AEF772440D}</a:tableStyleId>
              </a:tblPr>
              <a:tblGrid>
                <a:gridCol w="6738532">
                  <a:extLst>
                    <a:ext uri="{9D8B030D-6E8A-4147-A177-3AD203B41FA5}">
                      <a16:colId xmlns:a16="http://schemas.microsoft.com/office/drawing/2014/main" val="669808902"/>
                    </a:ext>
                  </a:extLst>
                </a:gridCol>
                <a:gridCol w="2373569">
                  <a:extLst>
                    <a:ext uri="{9D8B030D-6E8A-4147-A177-3AD203B41FA5}">
                      <a16:colId xmlns:a16="http://schemas.microsoft.com/office/drawing/2014/main" val="3795392329"/>
                    </a:ext>
                  </a:extLst>
                </a:gridCol>
              </a:tblGrid>
              <a:tr h="851269">
                <a:tc>
                  <a:txBody>
                    <a:bodyPr/>
                    <a:lstStyle/>
                    <a:p>
                      <a:r>
                        <a:rPr lang="en-US" sz="2000" dirty="0">
                          <a:solidFill>
                            <a:schemeClr val="tx1"/>
                          </a:solidFill>
                          <a:latin typeface="Arial" panose="020B0604020202020204" pitchFamily="34" charset="0"/>
                          <a:cs typeface="Arial" panose="020B0604020202020204" pitchFamily="34" charset="0"/>
                        </a:rPr>
                        <a:t>Procedural Outcomes (n=103)</a:t>
                      </a:r>
                    </a:p>
                  </a:txBody>
                  <a:tcPr anchor="ctr">
                    <a:solidFill>
                      <a:schemeClr val="accent5">
                        <a:lumMod val="75000"/>
                      </a:schemeClr>
                    </a:solidFill>
                  </a:tcPr>
                </a:tc>
                <a:tc>
                  <a:txBody>
                    <a:bodyPr/>
                    <a:lstStyle/>
                    <a:p>
                      <a:pPr algn="ctr"/>
                      <a:r>
                        <a:rPr lang="en-US" sz="2000" dirty="0">
                          <a:solidFill>
                            <a:schemeClr val="tx1"/>
                          </a:solidFill>
                          <a:latin typeface="Arial" panose="020B0604020202020204" pitchFamily="34" charset="0"/>
                          <a:cs typeface="Arial" panose="020B0604020202020204" pitchFamily="34" charset="0"/>
                        </a:rPr>
                        <a:t> (%)</a:t>
                      </a:r>
                    </a:p>
                  </a:txBody>
                  <a:tcPr anchor="ctr">
                    <a:solidFill>
                      <a:schemeClr val="accent5">
                        <a:lumMod val="75000"/>
                      </a:schemeClr>
                    </a:solidFill>
                  </a:tcPr>
                </a:tc>
                <a:extLst>
                  <a:ext uri="{0D108BD9-81ED-4DB2-BD59-A6C34878D82A}">
                    <a16:rowId xmlns:a16="http://schemas.microsoft.com/office/drawing/2014/main" val="1019218808"/>
                  </a:ext>
                </a:extLst>
              </a:tr>
              <a:tr h="609243">
                <a:tc>
                  <a:txBody>
                    <a:bodyPr/>
                    <a:lstStyle/>
                    <a:p>
                      <a:r>
                        <a:rPr lang="en-US" sz="2000" b="1" dirty="0">
                          <a:solidFill>
                            <a:schemeClr val="tx1"/>
                          </a:solidFill>
                          <a:latin typeface="Arial" panose="020B0604020202020204" pitchFamily="34" charset="0"/>
                          <a:cs typeface="Arial" panose="020B0604020202020204" pitchFamily="34" charset="0"/>
                        </a:rPr>
                        <a:t>Procedural Survival</a:t>
                      </a:r>
                    </a:p>
                  </a:txBody>
                  <a:tcPr anchor="ctr"/>
                </a:tc>
                <a:tc>
                  <a:txBody>
                    <a:bodyPr/>
                    <a:lstStyle/>
                    <a:p>
                      <a:pPr algn="ctr"/>
                      <a:r>
                        <a:rPr lang="en-US" sz="2000" b="1" dirty="0">
                          <a:solidFill>
                            <a:schemeClr val="tx1"/>
                          </a:solidFill>
                          <a:latin typeface="Arial" panose="020B0604020202020204" pitchFamily="34" charset="0"/>
                          <a:cs typeface="Arial" panose="020B0604020202020204" pitchFamily="34" charset="0"/>
                        </a:rPr>
                        <a:t>98.1</a:t>
                      </a:r>
                    </a:p>
                  </a:txBody>
                  <a:tcPr anchor="ctr"/>
                </a:tc>
                <a:extLst>
                  <a:ext uri="{0D108BD9-81ED-4DB2-BD59-A6C34878D82A}">
                    <a16:rowId xmlns:a16="http://schemas.microsoft.com/office/drawing/2014/main" val="1513128551"/>
                  </a:ext>
                </a:extLst>
              </a:tr>
              <a:tr h="609243">
                <a:tc>
                  <a:txBody>
                    <a:bodyPr/>
                    <a:lstStyle/>
                    <a:p>
                      <a:r>
                        <a:rPr lang="en-US" sz="2000" b="1" dirty="0">
                          <a:solidFill>
                            <a:schemeClr val="tx1"/>
                          </a:solidFill>
                          <a:latin typeface="Arial" panose="020B0604020202020204" pitchFamily="34" charset="0"/>
                          <a:cs typeface="Arial" panose="020B0604020202020204" pitchFamily="34" charset="0"/>
                        </a:rPr>
                        <a:t>Technical success*</a:t>
                      </a:r>
                    </a:p>
                  </a:txBody>
                  <a:tcPr anchor="ctr">
                    <a:solidFill>
                      <a:schemeClr val="bg1"/>
                    </a:solidFill>
                  </a:tcPr>
                </a:tc>
                <a:tc>
                  <a:txBody>
                    <a:bodyPr/>
                    <a:lstStyle/>
                    <a:p>
                      <a:pPr algn="ctr"/>
                      <a:r>
                        <a:rPr lang="en-US" sz="2000" b="1" dirty="0">
                          <a:solidFill>
                            <a:schemeClr val="tx1"/>
                          </a:solidFill>
                          <a:latin typeface="Arial" panose="020B0604020202020204" pitchFamily="34" charset="0"/>
                          <a:cs typeface="Arial" panose="020B0604020202020204" pitchFamily="34" charset="0"/>
                        </a:rPr>
                        <a:t>94.2</a:t>
                      </a:r>
                    </a:p>
                  </a:txBody>
                  <a:tcPr anchor="ctr">
                    <a:solidFill>
                      <a:schemeClr val="bg1"/>
                    </a:solidFill>
                  </a:tcPr>
                </a:tc>
                <a:extLst>
                  <a:ext uri="{0D108BD9-81ED-4DB2-BD59-A6C34878D82A}">
                    <a16:rowId xmlns:a16="http://schemas.microsoft.com/office/drawing/2014/main" val="1600984665"/>
                  </a:ext>
                </a:extLst>
              </a:tr>
              <a:tr h="609243">
                <a:tc>
                  <a:txBody>
                    <a:bodyPr/>
                    <a:lstStyle/>
                    <a:p>
                      <a:r>
                        <a:rPr lang="en-US" sz="2000" b="1" dirty="0">
                          <a:solidFill>
                            <a:schemeClr val="tx1"/>
                          </a:solidFill>
                          <a:latin typeface="Arial" panose="020B0604020202020204" pitchFamily="34" charset="0"/>
                          <a:cs typeface="Arial" panose="020B0604020202020204" pitchFamily="34" charset="0"/>
                        </a:rPr>
                        <a:t>   Valve implanted</a:t>
                      </a:r>
                      <a:r>
                        <a:rPr lang="en-US" sz="2000" b="1" baseline="30000" dirty="0">
                          <a:solidFill>
                            <a:schemeClr val="tx1"/>
                          </a:solidFill>
                          <a:latin typeface="Arial" panose="020B0604020202020204" pitchFamily="34" charset="0"/>
                          <a:cs typeface="Arial" panose="020B0604020202020204" pitchFamily="34" charset="0"/>
                        </a:rPr>
                        <a:t>†</a:t>
                      </a:r>
                    </a:p>
                  </a:txBody>
                  <a:tcPr anchor="ctr"/>
                </a:tc>
                <a:tc>
                  <a:txBody>
                    <a:bodyPr/>
                    <a:lstStyle/>
                    <a:p>
                      <a:pPr algn="ctr"/>
                      <a:r>
                        <a:rPr lang="en-US" sz="2000" b="1" dirty="0">
                          <a:solidFill>
                            <a:schemeClr val="tx1"/>
                          </a:solidFill>
                          <a:latin typeface="Arial" panose="020B0604020202020204" pitchFamily="34" charset="0"/>
                          <a:cs typeface="Arial" panose="020B0604020202020204" pitchFamily="34" charset="0"/>
                        </a:rPr>
                        <a:t>100.0</a:t>
                      </a:r>
                    </a:p>
                  </a:txBody>
                  <a:tcPr anchor="ctr"/>
                </a:tc>
                <a:extLst>
                  <a:ext uri="{0D108BD9-81ED-4DB2-BD59-A6C34878D82A}">
                    <a16:rowId xmlns:a16="http://schemas.microsoft.com/office/drawing/2014/main" val="1885947547"/>
                  </a:ext>
                </a:extLst>
              </a:tr>
              <a:tr h="609243">
                <a:tc>
                  <a:txBody>
                    <a:bodyPr/>
                    <a:lstStyle/>
                    <a:p>
                      <a:r>
                        <a:rPr lang="en-US" sz="2000" b="1" dirty="0">
                          <a:solidFill>
                            <a:schemeClr val="tx1"/>
                          </a:solidFill>
                          <a:latin typeface="Arial" panose="020B0604020202020204" pitchFamily="34" charset="0"/>
                          <a:cs typeface="Arial" panose="020B0604020202020204" pitchFamily="34" charset="0"/>
                        </a:rPr>
                        <a:t>   Emergency surgery/intervention</a:t>
                      </a:r>
                    </a:p>
                  </a:txBody>
                  <a:tcPr anchor="ctr">
                    <a:solidFill>
                      <a:schemeClr val="bg1"/>
                    </a:solidFill>
                  </a:tcPr>
                </a:tc>
                <a:tc>
                  <a:txBody>
                    <a:bodyPr/>
                    <a:lstStyle/>
                    <a:p>
                      <a:pPr algn="ctr"/>
                      <a:r>
                        <a:rPr lang="en-US" sz="2000" b="1" dirty="0">
                          <a:solidFill>
                            <a:schemeClr val="tx1"/>
                          </a:solidFill>
                          <a:latin typeface="Arial" panose="020B0604020202020204" pitchFamily="34" charset="0"/>
                          <a:cs typeface="Arial" panose="020B0604020202020204" pitchFamily="34" charset="0"/>
                        </a:rPr>
                        <a:t>5.8</a:t>
                      </a:r>
                    </a:p>
                  </a:txBody>
                  <a:tcPr anchor="ctr">
                    <a:solidFill>
                      <a:schemeClr val="bg1"/>
                    </a:solidFill>
                  </a:tcPr>
                </a:tc>
                <a:extLst>
                  <a:ext uri="{0D108BD9-81ED-4DB2-BD59-A6C34878D82A}">
                    <a16:rowId xmlns:a16="http://schemas.microsoft.com/office/drawing/2014/main" val="2664739779"/>
                  </a:ext>
                </a:extLst>
              </a:tr>
              <a:tr h="609243">
                <a:tc>
                  <a:txBody>
                    <a:bodyPr/>
                    <a:lstStyle/>
                    <a:p>
                      <a:r>
                        <a:rPr lang="en-US" sz="2000" b="1" dirty="0">
                          <a:solidFill>
                            <a:schemeClr val="tx1"/>
                          </a:solidFill>
                          <a:latin typeface="Arial" panose="020B0604020202020204" pitchFamily="34" charset="0"/>
                          <a:cs typeface="Arial" panose="020B0604020202020204" pitchFamily="34" charset="0"/>
                        </a:rPr>
                        <a:t>   CPB</a:t>
                      </a:r>
                    </a:p>
                  </a:txBody>
                  <a:tcPr anchor="ctr"/>
                </a:tc>
                <a:tc>
                  <a:txBody>
                    <a:bodyPr/>
                    <a:lstStyle/>
                    <a:p>
                      <a:pPr algn="ctr"/>
                      <a:r>
                        <a:rPr lang="en-US" sz="2000" b="1" dirty="0">
                          <a:solidFill>
                            <a:schemeClr val="tx1"/>
                          </a:solidFill>
                          <a:latin typeface="Arial" panose="020B0604020202020204" pitchFamily="34" charset="0"/>
                          <a:cs typeface="Arial" panose="020B0604020202020204" pitchFamily="34" charset="0"/>
                        </a:rPr>
                        <a:t>2.9</a:t>
                      </a:r>
                    </a:p>
                  </a:txBody>
                  <a:tcPr anchor="ctr"/>
                </a:tc>
                <a:extLst>
                  <a:ext uri="{0D108BD9-81ED-4DB2-BD59-A6C34878D82A}">
                    <a16:rowId xmlns:a16="http://schemas.microsoft.com/office/drawing/2014/main" val="397632108"/>
                  </a:ext>
                </a:extLst>
              </a:tr>
              <a:tr h="609243">
                <a:tc>
                  <a:txBody>
                    <a:bodyPr/>
                    <a:lstStyle/>
                    <a:p>
                      <a:r>
                        <a:rPr lang="en-US" sz="2000" b="1" dirty="0">
                          <a:solidFill>
                            <a:schemeClr val="tx1"/>
                          </a:solidFill>
                          <a:latin typeface="Arial" panose="020B0604020202020204" pitchFamily="34" charset="0"/>
                          <a:cs typeface="Arial" panose="020B0604020202020204" pitchFamily="34" charset="0"/>
                        </a:rPr>
                        <a:t>   Procedural stroke</a:t>
                      </a:r>
                    </a:p>
                  </a:txBody>
                  <a:tcPr anchor="ctr">
                    <a:solidFill>
                      <a:schemeClr val="bg1"/>
                    </a:solidFill>
                  </a:tcPr>
                </a:tc>
                <a:tc>
                  <a:txBody>
                    <a:bodyPr/>
                    <a:lstStyle/>
                    <a:p>
                      <a:pPr algn="ctr"/>
                      <a:r>
                        <a:rPr lang="en-US" sz="2000" b="1" dirty="0">
                          <a:solidFill>
                            <a:schemeClr val="tx1"/>
                          </a:solidFill>
                          <a:latin typeface="Arial" panose="020B0604020202020204" pitchFamily="34" charset="0"/>
                          <a:cs typeface="Arial" panose="020B0604020202020204" pitchFamily="34" charset="0"/>
                        </a:rPr>
                        <a:t>0.0</a:t>
                      </a:r>
                    </a:p>
                  </a:txBody>
                  <a:tcPr anchor="ctr">
                    <a:solidFill>
                      <a:schemeClr val="bg1"/>
                    </a:solidFill>
                  </a:tcPr>
                </a:tc>
                <a:extLst>
                  <a:ext uri="{0D108BD9-81ED-4DB2-BD59-A6C34878D82A}">
                    <a16:rowId xmlns:a16="http://schemas.microsoft.com/office/drawing/2014/main" val="2334319728"/>
                  </a:ext>
                </a:extLst>
              </a:tr>
            </a:tbl>
          </a:graphicData>
        </a:graphic>
      </p:graphicFrame>
      <p:sp>
        <p:nvSpPr>
          <p:cNvPr id="5" name="TextBox 4">
            <a:extLst>
              <a:ext uri="{FF2B5EF4-FFF2-40B4-BE49-F238E27FC236}">
                <a16:creationId xmlns:a16="http://schemas.microsoft.com/office/drawing/2014/main" id="{1F0154B6-43C7-43A9-C181-A8CDDAFD691A}"/>
              </a:ext>
            </a:extLst>
          </p:cNvPr>
          <p:cNvSpPr txBox="1"/>
          <p:nvPr/>
        </p:nvSpPr>
        <p:spPr>
          <a:xfrm>
            <a:off x="606056" y="5830183"/>
            <a:ext cx="911210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*MVARC definition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30000" noProof="0" dirty="0">
                <a:ln>
                  <a:noFill/>
                </a:ln>
                <a:solidFill>
                  <a:srgbClr val="FFFFFF"/>
                </a:solidFill>
                <a:effectLst/>
                <a:uLnTx/>
                <a:uFillTx/>
                <a:latin typeface="Arial" panose="020B0604020202020204" pitchFamily="34" charset="0"/>
                <a:ea typeface="+mn-ea"/>
                <a:cs typeface="Arial" panose="020B0604020202020204" pitchFamily="34" charset="0"/>
              </a:rPr>
              <a:t>†</a:t>
            </a:r>
            <a:r>
              <a:rPr kumimoji="0" lang="en-US" sz="12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One valve retrieved with no secondary valve implanted</a:t>
            </a:r>
            <a:endParaRPr kumimoji="0" lang="en-US" sz="1200" b="1" i="1" u="none" strike="noStrike" kern="1200" cap="none" spc="0" normalizeH="0" baseline="3000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137417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42385" y="0"/>
            <a:ext cx="444615" cy="448236"/>
          </a:xfrm>
          <a:prstGeom prst="rect">
            <a:avLst/>
          </a:prstGeom>
        </p:spPr>
      </p:pic>
      <p:sp>
        <p:nvSpPr>
          <p:cNvPr id="2" name="TextBox 1">
            <a:extLst>
              <a:ext uri="{FF2B5EF4-FFF2-40B4-BE49-F238E27FC236}">
                <a16:creationId xmlns:a16="http://schemas.microsoft.com/office/drawing/2014/main" id="{55F8C379-1EE2-2E59-A597-136FA9195A78}"/>
              </a:ext>
            </a:extLst>
          </p:cNvPr>
          <p:cNvSpPr txBox="1"/>
          <p:nvPr/>
        </p:nvSpPr>
        <p:spPr>
          <a:xfrm>
            <a:off x="0" y="9098"/>
            <a:ext cx="10287000"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SUMMIT </a:t>
            </a:r>
            <a:r>
              <a:rPr kumimoji="0" lang="en-US" sz="3200" b="1"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Tendyne</a:t>
            </a:r>
            <a:r>
              <a:rPr kumimoji="0" lang="en-US" sz="3200" b="1" i="0" u="none" strike="noStrike" kern="1200" cap="none" spc="0" normalizeH="0" baseline="30000" noProof="0" dirty="0">
                <a:ln>
                  <a:noFill/>
                </a:ln>
                <a:solidFill>
                  <a:srgbClr val="FFFF00"/>
                </a:solidFill>
                <a:effectLst/>
                <a:uLnTx/>
                <a:uFillTx/>
                <a:latin typeface="Arial" panose="020B0604020202020204" pitchFamily="34" charset="0"/>
                <a:ea typeface="+mn-ea"/>
                <a:cs typeface="Arial" panose="020B0604020202020204" pitchFamily="34" charset="0"/>
              </a:rPr>
              <a:t>™</a:t>
            </a:r>
            <a:r>
              <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Trial: Adverse Events</a:t>
            </a:r>
          </a:p>
        </p:txBody>
      </p:sp>
      <p:sp>
        <p:nvSpPr>
          <p:cNvPr id="4" name="TextBox 3">
            <a:extLst>
              <a:ext uri="{FF2B5EF4-FFF2-40B4-BE49-F238E27FC236}">
                <a16:creationId xmlns:a16="http://schemas.microsoft.com/office/drawing/2014/main" id="{5A55836C-7B39-C332-05D0-E057CDB0FC2E}"/>
              </a:ext>
            </a:extLst>
          </p:cNvPr>
          <p:cNvSpPr txBox="1"/>
          <p:nvPr/>
        </p:nvSpPr>
        <p:spPr>
          <a:xfrm>
            <a:off x="7809875" y="6479588"/>
            <a:ext cx="247712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Rogers J, TCT 2023</a:t>
            </a:r>
          </a:p>
        </p:txBody>
      </p:sp>
      <p:graphicFrame>
        <p:nvGraphicFramePr>
          <p:cNvPr id="9" name="Chart 8">
            <a:extLst>
              <a:ext uri="{FF2B5EF4-FFF2-40B4-BE49-F238E27FC236}">
                <a16:creationId xmlns:a16="http://schemas.microsoft.com/office/drawing/2014/main" id="{CB0689FA-2A93-E22A-940E-3D62176256EE}"/>
              </a:ext>
            </a:extLst>
          </p:cNvPr>
          <p:cNvGraphicFramePr/>
          <p:nvPr/>
        </p:nvGraphicFramePr>
        <p:xfrm>
          <a:off x="369481" y="1063256"/>
          <a:ext cx="9548037" cy="5002618"/>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346DFF36-FF8F-9D08-BF3D-6ECFB35E9D85}"/>
              </a:ext>
            </a:extLst>
          </p:cNvPr>
          <p:cNvSpPr txBox="1"/>
          <p:nvPr/>
        </p:nvSpPr>
        <p:spPr>
          <a:xfrm>
            <a:off x="159485" y="3429000"/>
            <a:ext cx="382772"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24773511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42385" y="0"/>
            <a:ext cx="444615" cy="448236"/>
          </a:xfrm>
          <a:prstGeom prst="rect">
            <a:avLst/>
          </a:prstGeom>
        </p:spPr>
      </p:pic>
      <p:sp>
        <p:nvSpPr>
          <p:cNvPr id="2" name="TextBox 1">
            <a:extLst>
              <a:ext uri="{FF2B5EF4-FFF2-40B4-BE49-F238E27FC236}">
                <a16:creationId xmlns:a16="http://schemas.microsoft.com/office/drawing/2014/main" id="{D183C8E0-E9C9-BE07-3E45-8C1A6896A46A}"/>
              </a:ext>
            </a:extLst>
          </p:cNvPr>
          <p:cNvSpPr txBox="1"/>
          <p:nvPr/>
        </p:nvSpPr>
        <p:spPr>
          <a:xfrm>
            <a:off x="0" y="9098"/>
            <a:ext cx="10287000"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SUMMIT </a:t>
            </a:r>
            <a:r>
              <a:rPr kumimoji="0" lang="en-US" sz="3200" b="1"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Tendyne</a:t>
            </a:r>
            <a:r>
              <a:rPr kumimoji="0" lang="en-US" sz="3200" b="1" i="0" u="none" strike="noStrike" kern="1200" cap="none" spc="0" normalizeH="0" baseline="30000" noProof="0" dirty="0">
                <a:ln>
                  <a:noFill/>
                </a:ln>
                <a:solidFill>
                  <a:srgbClr val="FFFF00"/>
                </a:solidFill>
                <a:effectLst/>
                <a:uLnTx/>
                <a:uFillTx/>
                <a:latin typeface="Arial" panose="020B0604020202020204" pitchFamily="34" charset="0"/>
                <a:ea typeface="+mn-ea"/>
                <a:cs typeface="Arial" panose="020B0604020202020204" pitchFamily="34" charset="0"/>
              </a:rPr>
              <a:t>™</a:t>
            </a:r>
            <a:r>
              <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Trial: MR Severity</a:t>
            </a:r>
          </a:p>
        </p:txBody>
      </p:sp>
      <p:sp>
        <p:nvSpPr>
          <p:cNvPr id="4" name="TextBox 3">
            <a:extLst>
              <a:ext uri="{FF2B5EF4-FFF2-40B4-BE49-F238E27FC236}">
                <a16:creationId xmlns:a16="http://schemas.microsoft.com/office/drawing/2014/main" id="{B84C74A8-248C-C259-AE45-A2880B48BD99}"/>
              </a:ext>
            </a:extLst>
          </p:cNvPr>
          <p:cNvSpPr txBox="1"/>
          <p:nvPr/>
        </p:nvSpPr>
        <p:spPr>
          <a:xfrm>
            <a:off x="7809875" y="6479588"/>
            <a:ext cx="247712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Rogers J, TCT 2023</a:t>
            </a:r>
          </a:p>
        </p:txBody>
      </p:sp>
      <p:grpSp>
        <p:nvGrpSpPr>
          <p:cNvPr id="15" name="Group 14">
            <a:extLst>
              <a:ext uri="{FF2B5EF4-FFF2-40B4-BE49-F238E27FC236}">
                <a16:creationId xmlns:a16="http://schemas.microsoft.com/office/drawing/2014/main" id="{11E2A966-F9ED-8D42-DAD9-4BD675BD4574}"/>
              </a:ext>
            </a:extLst>
          </p:cNvPr>
          <p:cNvGrpSpPr/>
          <p:nvPr/>
        </p:nvGrpSpPr>
        <p:grpSpPr>
          <a:xfrm>
            <a:off x="783445" y="1131642"/>
            <a:ext cx="9154633" cy="5532612"/>
            <a:chOff x="783445" y="1131642"/>
            <a:chExt cx="9154633" cy="5532612"/>
          </a:xfrm>
        </p:grpSpPr>
        <p:grpSp>
          <p:nvGrpSpPr>
            <p:cNvPr id="13" name="Group 12">
              <a:extLst>
                <a:ext uri="{FF2B5EF4-FFF2-40B4-BE49-F238E27FC236}">
                  <a16:creationId xmlns:a16="http://schemas.microsoft.com/office/drawing/2014/main" id="{DB098E08-C323-D2E3-5192-A85E72764A15}"/>
                </a:ext>
              </a:extLst>
            </p:cNvPr>
            <p:cNvGrpSpPr/>
            <p:nvPr/>
          </p:nvGrpSpPr>
          <p:grpSpPr>
            <a:xfrm>
              <a:off x="1323753" y="1131642"/>
              <a:ext cx="8614325" cy="5532612"/>
              <a:chOff x="105002" y="707385"/>
              <a:chExt cx="9452344" cy="5231296"/>
            </a:xfrm>
          </p:grpSpPr>
          <p:grpSp>
            <p:nvGrpSpPr>
              <p:cNvPr id="12" name="Group 11">
                <a:extLst>
                  <a:ext uri="{FF2B5EF4-FFF2-40B4-BE49-F238E27FC236}">
                    <a16:creationId xmlns:a16="http://schemas.microsoft.com/office/drawing/2014/main" id="{0A577F57-5AC3-23A6-8BDA-6DBA8424CF93}"/>
                  </a:ext>
                </a:extLst>
              </p:cNvPr>
              <p:cNvGrpSpPr/>
              <p:nvPr/>
            </p:nvGrpSpPr>
            <p:grpSpPr>
              <a:xfrm>
                <a:off x="105002" y="707385"/>
                <a:ext cx="9452344" cy="5231296"/>
                <a:chOff x="83736" y="781816"/>
                <a:chExt cx="9452344" cy="5231296"/>
              </a:xfrm>
            </p:grpSpPr>
            <p:graphicFrame>
              <p:nvGraphicFramePr>
                <p:cNvPr id="5" name="Chart 4">
                  <a:extLst>
                    <a:ext uri="{FF2B5EF4-FFF2-40B4-BE49-F238E27FC236}">
                      <a16:creationId xmlns:a16="http://schemas.microsoft.com/office/drawing/2014/main" id="{1EAE8222-6797-2D48-2FB3-58E28F011B9F}"/>
                    </a:ext>
                  </a:extLst>
                </p:cNvPr>
                <p:cNvGraphicFramePr/>
                <p:nvPr/>
              </p:nvGraphicFramePr>
              <p:xfrm>
                <a:off x="83736" y="781816"/>
                <a:ext cx="9452344" cy="5231296"/>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86CF36E9-2C51-00C7-49FA-F4E691E7FB2A}"/>
                    </a:ext>
                  </a:extLst>
                </p:cNvPr>
                <p:cNvSpPr txBox="1"/>
                <p:nvPr/>
              </p:nvSpPr>
              <p:spPr>
                <a:xfrm>
                  <a:off x="6900252" y="3140138"/>
                  <a:ext cx="1867787"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100%</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MR Grade 1 or less</a:t>
                  </a:r>
                </a:p>
              </p:txBody>
            </p:sp>
          </p:grpSp>
          <p:sp>
            <p:nvSpPr>
              <p:cNvPr id="10" name="Right Brace 9">
                <a:extLst>
                  <a:ext uri="{FF2B5EF4-FFF2-40B4-BE49-F238E27FC236}">
                    <a16:creationId xmlns:a16="http://schemas.microsoft.com/office/drawing/2014/main" id="{0026AD85-04B0-032E-BEDE-194C0F266F6F}"/>
                  </a:ext>
                </a:extLst>
              </p:cNvPr>
              <p:cNvSpPr/>
              <p:nvPr/>
            </p:nvSpPr>
            <p:spPr bwMode="auto">
              <a:xfrm>
                <a:off x="6655317" y="1316306"/>
                <a:ext cx="318372" cy="3655960"/>
              </a:xfrm>
              <a:prstGeom prst="rightBrace">
                <a:avLst/>
              </a:prstGeom>
              <a:noFill/>
              <a:ln w="285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grpSp>
        <p:sp>
          <p:nvSpPr>
            <p:cNvPr id="14" name="TextBox 13">
              <a:extLst>
                <a:ext uri="{FF2B5EF4-FFF2-40B4-BE49-F238E27FC236}">
                  <a16:creationId xmlns:a16="http://schemas.microsoft.com/office/drawing/2014/main" id="{AB14E298-2D1C-331D-B100-131D426AAC9D}"/>
                </a:ext>
              </a:extLst>
            </p:cNvPr>
            <p:cNvSpPr txBox="1"/>
            <p:nvPr/>
          </p:nvSpPr>
          <p:spPr>
            <a:xfrm>
              <a:off x="783445" y="3441134"/>
              <a:ext cx="382772"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t>
              </a:r>
            </a:p>
          </p:txBody>
        </p:sp>
      </p:grpSp>
    </p:spTree>
    <p:extLst>
      <p:ext uri="{BB962C8B-B14F-4D97-AF65-F5344CB8AC3E}">
        <p14:creationId xmlns:p14="http://schemas.microsoft.com/office/powerpoint/2010/main" val="11527506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42385" y="0"/>
            <a:ext cx="444615" cy="448236"/>
          </a:xfrm>
          <a:prstGeom prst="rect">
            <a:avLst/>
          </a:prstGeom>
        </p:spPr>
      </p:pic>
      <p:sp>
        <p:nvSpPr>
          <p:cNvPr id="2" name="TextBox 1">
            <a:extLst>
              <a:ext uri="{FF2B5EF4-FFF2-40B4-BE49-F238E27FC236}">
                <a16:creationId xmlns:a16="http://schemas.microsoft.com/office/drawing/2014/main" id="{87054FCF-A512-A307-5E45-E3727DB14EDA}"/>
              </a:ext>
            </a:extLst>
          </p:cNvPr>
          <p:cNvSpPr txBox="1"/>
          <p:nvPr/>
        </p:nvSpPr>
        <p:spPr>
          <a:xfrm>
            <a:off x="0" y="51630"/>
            <a:ext cx="10287000"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SUMMIT </a:t>
            </a:r>
            <a:r>
              <a:rPr kumimoji="0" lang="en-US" sz="3200" b="1"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Tendyne</a:t>
            </a:r>
            <a:r>
              <a:rPr kumimoji="0" lang="en-US" sz="3200" b="1" i="0" u="none" strike="noStrike" kern="1200" cap="none" spc="0" normalizeH="0" baseline="30000" noProof="0" dirty="0">
                <a:ln>
                  <a:noFill/>
                </a:ln>
                <a:solidFill>
                  <a:srgbClr val="FFFF00"/>
                </a:solidFill>
                <a:effectLst/>
                <a:uLnTx/>
                <a:uFillTx/>
                <a:latin typeface="Arial" panose="020B0604020202020204" pitchFamily="34" charset="0"/>
                <a:ea typeface="+mn-ea"/>
                <a:cs typeface="Arial" panose="020B0604020202020204" pitchFamily="34" charset="0"/>
              </a:rPr>
              <a:t>™</a:t>
            </a:r>
            <a:r>
              <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Trial: HF Symptoms and QoL</a:t>
            </a:r>
          </a:p>
        </p:txBody>
      </p:sp>
      <p:sp>
        <p:nvSpPr>
          <p:cNvPr id="4" name="TextBox 3">
            <a:extLst>
              <a:ext uri="{FF2B5EF4-FFF2-40B4-BE49-F238E27FC236}">
                <a16:creationId xmlns:a16="http://schemas.microsoft.com/office/drawing/2014/main" id="{2E9B54E4-F720-B8C6-6FE8-720CDCF07E30}"/>
              </a:ext>
            </a:extLst>
          </p:cNvPr>
          <p:cNvSpPr txBox="1"/>
          <p:nvPr/>
        </p:nvSpPr>
        <p:spPr>
          <a:xfrm>
            <a:off x="7809875" y="6437038"/>
            <a:ext cx="247712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Rogers J, TCT 2023</a:t>
            </a:r>
          </a:p>
        </p:txBody>
      </p:sp>
      <p:graphicFrame>
        <p:nvGraphicFramePr>
          <p:cNvPr id="7" name="Chart 6">
            <a:extLst>
              <a:ext uri="{FF2B5EF4-FFF2-40B4-BE49-F238E27FC236}">
                <a16:creationId xmlns:a16="http://schemas.microsoft.com/office/drawing/2014/main" id="{84EC7C7E-48FF-48B6-4894-466B5A36ACEF}"/>
              </a:ext>
            </a:extLst>
          </p:cNvPr>
          <p:cNvGraphicFramePr/>
          <p:nvPr/>
        </p:nvGraphicFramePr>
        <p:xfrm>
          <a:off x="510364" y="1350334"/>
          <a:ext cx="4306185" cy="5086703"/>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2FC47FF1-5595-43CD-5594-60EE48E6B57D}"/>
              </a:ext>
            </a:extLst>
          </p:cNvPr>
          <p:cNvSpPr txBox="1"/>
          <p:nvPr/>
        </p:nvSpPr>
        <p:spPr>
          <a:xfrm>
            <a:off x="95694" y="3540646"/>
            <a:ext cx="435935"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5" name="TextBox 4">
            <a:extLst>
              <a:ext uri="{FF2B5EF4-FFF2-40B4-BE49-F238E27FC236}">
                <a16:creationId xmlns:a16="http://schemas.microsoft.com/office/drawing/2014/main" id="{0FCF7742-9DED-34E9-501C-CFAF61C05F26}"/>
              </a:ext>
            </a:extLst>
          </p:cNvPr>
          <p:cNvSpPr txBox="1"/>
          <p:nvPr/>
        </p:nvSpPr>
        <p:spPr>
          <a:xfrm>
            <a:off x="701750" y="1002267"/>
            <a:ext cx="4114799" cy="43088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NYHA Classification</a:t>
            </a:r>
          </a:p>
        </p:txBody>
      </p:sp>
      <p:sp>
        <p:nvSpPr>
          <p:cNvPr id="6" name="TextBox 5">
            <a:extLst>
              <a:ext uri="{FF2B5EF4-FFF2-40B4-BE49-F238E27FC236}">
                <a16:creationId xmlns:a16="http://schemas.microsoft.com/office/drawing/2014/main" id="{93CA79BA-C94B-85E3-0BB0-C7D0261F7F09}"/>
              </a:ext>
            </a:extLst>
          </p:cNvPr>
          <p:cNvSpPr txBox="1"/>
          <p:nvPr/>
        </p:nvSpPr>
        <p:spPr>
          <a:xfrm>
            <a:off x="5808936" y="1005807"/>
            <a:ext cx="4114799" cy="43088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KCCQ Overall Score</a:t>
            </a:r>
          </a:p>
        </p:txBody>
      </p:sp>
      <p:grpSp>
        <p:nvGrpSpPr>
          <p:cNvPr id="46" name="Group 45">
            <a:extLst>
              <a:ext uri="{FF2B5EF4-FFF2-40B4-BE49-F238E27FC236}">
                <a16:creationId xmlns:a16="http://schemas.microsoft.com/office/drawing/2014/main" id="{5DEA41D7-E3F3-B82B-CA32-3804A1D082E5}"/>
              </a:ext>
            </a:extLst>
          </p:cNvPr>
          <p:cNvGrpSpPr/>
          <p:nvPr/>
        </p:nvGrpSpPr>
        <p:grpSpPr>
          <a:xfrm>
            <a:off x="5098312" y="1690576"/>
            <a:ext cx="4825423" cy="4231757"/>
            <a:chOff x="5098312" y="1690576"/>
            <a:chExt cx="4825423" cy="4231757"/>
          </a:xfrm>
        </p:grpSpPr>
        <p:grpSp>
          <p:nvGrpSpPr>
            <p:cNvPr id="43" name="Group 42">
              <a:extLst>
                <a:ext uri="{FF2B5EF4-FFF2-40B4-BE49-F238E27FC236}">
                  <a16:creationId xmlns:a16="http://schemas.microsoft.com/office/drawing/2014/main" id="{2598B70C-CA48-0749-0300-D08DF88A3B9B}"/>
                </a:ext>
              </a:extLst>
            </p:cNvPr>
            <p:cNvGrpSpPr/>
            <p:nvPr/>
          </p:nvGrpSpPr>
          <p:grpSpPr>
            <a:xfrm>
              <a:off x="5098312" y="1690576"/>
              <a:ext cx="4825423" cy="4231757"/>
              <a:chOff x="5098312" y="1690576"/>
              <a:chExt cx="4825423" cy="4231757"/>
            </a:xfrm>
          </p:grpSpPr>
          <p:sp>
            <p:nvSpPr>
              <p:cNvPr id="41" name="TextBox 40">
                <a:extLst>
                  <a:ext uri="{FF2B5EF4-FFF2-40B4-BE49-F238E27FC236}">
                    <a16:creationId xmlns:a16="http://schemas.microsoft.com/office/drawing/2014/main" id="{3956D33C-7457-A41B-325B-930386982B59}"/>
                  </a:ext>
                </a:extLst>
              </p:cNvPr>
              <p:cNvSpPr txBox="1"/>
              <p:nvPr/>
            </p:nvSpPr>
            <p:spPr>
              <a:xfrm>
                <a:off x="5098312" y="3429000"/>
                <a:ext cx="878938"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m</a:t>
                </a:r>
                <a:r>
                  <a:rPr kumimoji="0" lang="en-US" sz="16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ean</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SD</a:t>
                </a:r>
              </a:p>
            </p:txBody>
          </p:sp>
          <p:graphicFrame>
            <p:nvGraphicFramePr>
              <p:cNvPr id="12" name="Chart 11">
                <a:extLst>
                  <a:ext uri="{FF2B5EF4-FFF2-40B4-BE49-F238E27FC236}">
                    <a16:creationId xmlns:a16="http://schemas.microsoft.com/office/drawing/2014/main" id="{FFD9E35C-31B7-BF73-DC8E-D6E973197C64}"/>
                  </a:ext>
                </a:extLst>
              </p:cNvPr>
              <p:cNvGraphicFramePr/>
              <p:nvPr/>
            </p:nvGraphicFramePr>
            <p:xfrm>
              <a:off x="5808936" y="1690576"/>
              <a:ext cx="4114799" cy="4231757"/>
            </p:xfrm>
            <a:graphic>
              <a:graphicData uri="http://schemas.openxmlformats.org/drawingml/2006/chart">
                <c:chart xmlns:c="http://schemas.openxmlformats.org/drawingml/2006/chart" xmlns:r="http://schemas.openxmlformats.org/officeDocument/2006/relationships" r:id="rId4"/>
              </a:graphicData>
            </a:graphic>
          </p:graphicFrame>
          <p:cxnSp>
            <p:nvCxnSpPr>
              <p:cNvPr id="14" name="Straight Connector 13">
                <a:extLst>
                  <a:ext uri="{FF2B5EF4-FFF2-40B4-BE49-F238E27FC236}">
                    <a16:creationId xmlns:a16="http://schemas.microsoft.com/office/drawing/2014/main" id="{B8781403-D3A8-2D46-04AD-70A217E3DECF}"/>
                  </a:ext>
                </a:extLst>
              </p:cNvPr>
              <p:cNvCxnSpPr/>
              <p:nvPr/>
            </p:nvCxnSpPr>
            <p:spPr bwMode="auto">
              <a:xfrm>
                <a:off x="7134449" y="2998381"/>
                <a:ext cx="127589" cy="0"/>
              </a:xfrm>
              <a:prstGeom prst="line">
                <a:avLst/>
              </a:prstGeom>
              <a:noFill/>
              <a:ln w="285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grpSp>
        <p:cxnSp>
          <p:nvCxnSpPr>
            <p:cNvPr id="45" name="Straight Connector 44">
              <a:extLst>
                <a:ext uri="{FF2B5EF4-FFF2-40B4-BE49-F238E27FC236}">
                  <a16:creationId xmlns:a16="http://schemas.microsoft.com/office/drawing/2014/main" id="{63E41AC8-BE76-E21F-9BFB-F5789052BD67}"/>
                </a:ext>
              </a:extLst>
            </p:cNvPr>
            <p:cNvCxnSpPr/>
            <p:nvPr/>
          </p:nvCxnSpPr>
          <p:spPr bwMode="auto">
            <a:xfrm>
              <a:off x="8860469" y="2874331"/>
              <a:ext cx="127589" cy="0"/>
            </a:xfrm>
            <a:prstGeom prst="line">
              <a:avLst/>
            </a:prstGeom>
            <a:noFill/>
            <a:ln w="285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grpSp>
    </p:spTree>
    <p:extLst>
      <p:ext uri="{BB962C8B-B14F-4D97-AF65-F5344CB8AC3E}">
        <p14:creationId xmlns:p14="http://schemas.microsoft.com/office/powerpoint/2010/main" val="14459047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42385" y="0"/>
            <a:ext cx="444615" cy="448236"/>
          </a:xfrm>
          <a:prstGeom prst="rect">
            <a:avLst/>
          </a:prstGeom>
        </p:spPr>
      </p:pic>
      <p:sp>
        <p:nvSpPr>
          <p:cNvPr id="2" name="TextBox 1">
            <a:extLst>
              <a:ext uri="{FF2B5EF4-FFF2-40B4-BE49-F238E27FC236}">
                <a16:creationId xmlns:a16="http://schemas.microsoft.com/office/drawing/2014/main" id="{87054FCF-A512-A307-5E45-E3727DB14EDA}"/>
              </a:ext>
            </a:extLst>
          </p:cNvPr>
          <p:cNvSpPr txBox="1"/>
          <p:nvPr/>
        </p:nvSpPr>
        <p:spPr>
          <a:xfrm>
            <a:off x="0" y="51630"/>
            <a:ext cx="10287000"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SUMMIT </a:t>
            </a:r>
            <a:r>
              <a:rPr kumimoji="0" lang="en-US" sz="3200" b="1"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Tendyne</a:t>
            </a:r>
            <a:r>
              <a:rPr kumimoji="0" lang="en-US" sz="3200" b="1" i="0" u="none" strike="noStrike" kern="1200" cap="none" spc="0" normalizeH="0" baseline="30000" noProof="0" dirty="0">
                <a:ln>
                  <a:noFill/>
                </a:ln>
                <a:solidFill>
                  <a:srgbClr val="FFFF00"/>
                </a:solidFill>
                <a:effectLst/>
                <a:uLnTx/>
                <a:uFillTx/>
                <a:latin typeface="Arial" panose="020B0604020202020204" pitchFamily="34" charset="0"/>
                <a:ea typeface="+mn-ea"/>
                <a:cs typeface="Arial" panose="020B0604020202020204" pitchFamily="34" charset="0"/>
              </a:rPr>
              <a:t>™</a:t>
            </a:r>
            <a:r>
              <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Trial: Echo Assessment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Paired Analysis</a:t>
            </a:r>
          </a:p>
        </p:txBody>
      </p:sp>
      <p:sp>
        <p:nvSpPr>
          <p:cNvPr id="4" name="TextBox 3">
            <a:extLst>
              <a:ext uri="{FF2B5EF4-FFF2-40B4-BE49-F238E27FC236}">
                <a16:creationId xmlns:a16="http://schemas.microsoft.com/office/drawing/2014/main" id="{2E9B54E4-F720-B8C6-6FE8-720CDCF07E30}"/>
              </a:ext>
            </a:extLst>
          </p:cNvPr>
          <p:cNvSpPr txBox="1"/>
          <p:nvPr/>
        </p:nvSpPr>
        <p:spPr>
          <a:xfrm>
            <a:off x="7809875" y="6437038"/>
            <a:ext cx="247712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Rogers J, TCT 2023</a:t>
            </a:r>
          </a:p>
        </p:txBody>
      </p:sp>
      <p:sp>
        <p:nvSpPr>
          <p:cNvPr id="16" name="TextBox 15">
            <a:extLst>
              <a:ext uri="{FF2B5EF4-FFF2-40B4-BE49-F238E27FC236}">
                <a16:creationId xmlns:a16="http://schemas.microsoft.com/office/drawing/2014/main" id="{A80F5DD7-A724-45A0-2260-9DB7C70CAA25}"/>
              </a:ext>
            </a:extLst>
          </p:cNvPr>
          <p:cNvSpPr txBox="1"/>
          <p:nvPr/>
        </p:nvSpPr>
        <p:spPr>
          <a:xfrm>
            <a:off x="571505" y="1202007"/>
            <a:ext cx="9270880" cy="43088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Core Laboratory Measurements</a:t>
            </a:r>
          </a:p>
        </p:txBody>
      </p:sp>
      <p:pic>
        <p:nvPicPr>
          <p:cNvPr id="7" name="Picture 6" descr="A graph of different sizes and colors">
            <a:extLst>
              <a:ext uri="{FF2B5EF4-FFF2-40B4-BE49-F238E27FC236}">
                <a16:creationId xmlns:a16="http://schemas.microsoft.com/office/drawing/2014/main" id="{19D175A5-EEC2-4E5D-330A-3BC2035CA5FA}"/>
              </a:ext>
            </a:extLst>
          </p:cNvPr>
          <p:cNvPicPr>
            <a:picLocks noChangeAspect="1"/>
          </p:cNvPicPr>
          <p:nvPr/>
        </p:nvPicPr>
        <p:blipFill rotWithShape="1">
          <a:blip r:embed="rId3">
            <a:extLst>
              <a:ext uri="{28A0092B-C50C-407E-A947-70E740481C1C}">
                <a14:useLocalDpi xmlns:a14="http://schemas.microsoft.com/office/drawing/2010/main" val="0"/>
              </a:ext>
            </a:extLst>
          </a:blip>
          <a:srcRect t="20046" b="12987"/>
          <a:stretch/>
        </p:blipFill>
        <p:spPr>
          <a:xfrm>
            <a:off x="571495" y="1850066"/>
            <a:ext cx="9144000" cy="4231758"/>
          </a:xfrm>
          <a:prstGeom prst="rect">
            <a:avLst/>
          </a:prstGeom>
          <a:ln w="38100" cap="sq">
            <a:solidFill>
              <a:srgbClr val="0070C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346641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42385" y="0"/>
            <a:ext cx="444615" cy="448236"/>
          </a:xfrm>
          <a:prstGeom prst="rect">
            <a:avLst/>
          </a:prstGeom>
        </p:spPr>
      </p:pic>
      <p:sp>
        <p:nvSpPr>
          <p:cNvPr id="2" name="TextBox 1">
            <a:extLst>
              <a:ext uri="{FF2B5EF4-FFF2-40B4-BE49-F238E27FC236}">
                <a16:creationId xmlns:a16="http://schemas.microsoft.com/office/drawing/2014/main" id="{69AE76FF-AF0D-3787-76A1-15340AA9FADD}"/>
              </a:ext>
            </a:extLst>
          </p:cNvPr>
          <p:cNvSpPr txBox="1"/>
          <p:nvPr/>
        </p:nvSpPr>
        <p:spPr>
          <a:xfrm>
            <a:off x="0" y="51630"/>
            <a:ext cx="10287000"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SUMMIT MAC Arm Key Takeaways</a:t>
            </a:r>
          </a:p>
        </p:txBody>
      </p:sp>
      <p:sp>
        <p:nvSpPr>
          <p:cNvPr id="4" name="TextBox 3">
            <a:extLst>
              <a:ext uri="{FF2B5EF4-FFF2-40B4-BE49-F238E27FC236}">
                <a16:creationId xmlns:a16="http://schemas.microsoft.com/office/drawing/2014/main" id="{FD884E12-E248-41F7-E9D6-D04A8DDE73C0}"/>
              </a:ext>
            </a:extLst>
          </p:cNvPr>
          <p:cNvSpPr txBox="1"/>
          <p:nvPr/>
        </p:nvSpPr>
        <p:spPr>
          <a:xfrm>
            <a:off x="7809875" y="6479588"/>
            <a:ext cx="247712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Rogers J, TCT 2023</a:t>
            </a:r>
          </a:p>
        </p:txBody>
      </p:sp>
      <p:sp>
        <p:nvSpPr>
          <p:cNvPr id="5" name="object 3">
            <a:extLst>
              <a:ext uri="{FF2B5EF4-FFF2-40B4-BE49-F238E27FC236}">
                <a16:creationId xmlns:a16="http://schemas.microsoft.com/office/drawing/2014/main" id="{65D9EF35-9F20-674D-64ED-70B9EF2F2AF8}"/>
              </a:ext>
            </a:extLst>
          </p:cNvPr>
          <p:cNvSpPr txBox="1"/>
          <p:nvPr/>
        </p:nvSpPr>
        <p:spPr>
          <a:xfrm>
            <a:off x="193924" y="992489"/>
            <a:ext cx="9983747" cy="5197577"/>
          </a:xfrm>
          <a:prstGeom prst="rect">
            <a:avLst/>
          </a:prstGeom>
        </p:spPr>
        <p:txBody>
          <a:bodyPr vert="horz" wrap="square" lIns="0" tIns="26670" rIns="0" bIns="0" rtlCol="0">
            <a:spAutoFit/>
          </a:bodyPr>
          <a:lstStyle/>
          <a:p>
            <a:pPr marL="269875" marR="5080" lvl="0" indent="-257175" algn="l" defTabSz="914400" rtl="0" eaLnBrk="1" fontAlgn="auto" latinLnBrk="0" hangingPunct="1">
              <a:lnSpc>
                <a:spcPct val="100000"/>
              </a:lnSpc>
              <a:spcBef>
                <a:spcPts val="0"/>
              </a:spcBef>
              <a:spcAft>
                <a:spcPts val="0"/>
              </a:spcAft>
              <a:buClr>
                <a:srgbClr val="FFC000"/>
              </a:buClr>
              <a:buSzPct val="111111"/>
              <a:buFontTx/>
              <a:buChar char="•"/>
              <a:tabLst>
                <a:tab pos="269875" algn="l"/>
              </a:tabLst>
              <a:defRPr/>
            </a:pPr>
            <a:r>
              <a:rPr kumimoji="0" sz="2400" b="1" i="0" u="none" strike="noStrike" kern="0" cap="none" spc="0" normalizeH="0" baseline="0" noProof="0" dirty="0">
                <a:ln>
                  <a:noFill/>
                </a:ln>
                <a:solidFill>
                  <a:srgbClr val="FFFFFF"/>
                </a:solidFill>
                <a:effectLst/>
                <a:uLnTx/>
                <a:uFillTx/>
                <a:latin typeface="Arial"/>
                <a:ea typeface="+mn-ea"/>
                <a:cs typeface="Arial"/>
              </a:rPr>
              <a:t>First</a:t>
            </a:r>
            <a:r>
              <a:rPr kumimoji="0" sz="2400" b="1" i="0" u="none" strike="noStrike" kern="0" cap="none" spc="-30" normalizeH="0" baseline="0" noProof="0" dirty="0">
                <a:ln>
                  <a:noFill/>
                </a:ln>
                <a:solidFill>
                  <a:srgbClr val="FFFFFF"/>
                </a:solidFill>
                <a:effectLst/>
                <a:uLnTx/>
                <a:uFillTx/>
                <a:latin typeface="Arial"/>
                <a:ea typeface="+mn-ea"/>
                <a:cs typeface="Arial"/>
              </a:rPr>
              <a:t> </a:t>
            </a:r>
            <a:r>
              <a:rPr kumimoji="0" sz="2400" b="1" i="0" u="none" strike="noStrike" kern="0" cap="none" spc="0" normalizeH="0" baseline="0" noProof="0" dirty="0">
                <a:ln>
                  <a:noFill/>
                </a:ln>
                <a:solidFill>
                  <a:srgbClr val="FFFFFF"/>
                </a:solidFill>
                <a:effectLst/>
                <a:uLnTx/>
                <a:uFillTx/>
                <a:latin typeface="Arial"/>
                <a:ea typeface="+mn-ea"/>
                <a:cs typeface="Arial"/>
              </a:rPr>
              <a:t>description</a:t>
            </a:r>
            <a:r>
              <a:rPr kumimoji="0" sz="2400" b="1" i="0" u="none" strike="noStrike" kern="0" cap="none" spc="-15" normalizeH="0" baseline="0" noProof="0" dirty="0">
                <a:ln>
                  <a:noFill/>
                </a:ln>
                <a:solidFill>
                  <a:srgbClr val="FFFFFF"/>
                </a:solidFill>
                <a:effectLst/>
                <a:uLnTx/>
                <a:uFillTx/>
                <a:latin typeface="Arial"/>
                <a:ea typeface="+mn-ea"/>
                <a:cs typeface="Arial"/>
              </a:rPr>
              <a:t> </a:t>
            </a:r>
            <a:r>
              <a:rPr kumimoji="0" sz="2400" b="1" i="0" u="none" strike="noStrike" kern="0" cap="none" spc="0" normalizeH="0" baseline="0" noProof="0" dirty="0">
                <a:ln>
                  <a:noFill/>
                </a:ln>
                <a:solidFill>
                  <a:srgbClr val="FFFFFF"/>
                </a:solidFill>
                <a:effectLst/>
                <a:uLnTx/>
                <a:uFillTx/>
                <a:latin typeface="Arial"/>
                <a:ea typeface="+mn-ea"/>
                <a:cs typeface="Arial"/>
              </a:rPr>
              <a:t>of</a:t>
            </a:r>
            <a:r>
              <a:rPr kumimoji="0" sz="2400" b="1" i="0" u="none" strike="noStrike" kern="0" cap="none" spc="-20" normalizeH="0" baseline="0" noProof="0" dirty="0">
                <a:ln>
                  <a:noFill/>
                </a:ln>
                <a:solidFill>
                  <a:srgbClr val="FFFFFF"/>
                </a:solidFill>
                <a:effectLst/>
                <a:uLnTx/>
                <a:uFillTx/>
                <a:latin typeface="Arial"/>
                <a:ea typeface="+mn-ea"/>
                <a:cs typeface="Arial"/>
              </a:rPr>
              <a:t> </a:t>
            </a:r>
            <a:r>
              <a:rPr kumimoji="0" sz="2400" b="1" i="0" u="none" strike="noStrike" kern="0" cap="none" spc="0" normalizeH="0" baseline="0" noProof="0" dirty="0">
                <a:ln>
                  <a:noFill/>
                </a:ln>
                <a:solidFill>
                  <a:srgbClr val="FFFFFF"/>
                </a:solidFill>
                <a:effectLst/>
                <a:uLnTx/>
                <a:uFillTx/>
                <a:latin typeface="Arial"/>
                <a:ea typeface="+mn-ea"/>
                <a:cs typeface="Arial"/>
              </a:rPr>
              <a:t>the</a:t>
            </a:r>
            <a:r>
              <a:rPr kumimoji="0" sz="2400" b="1" i="0" u="none" strike="noStrike" kern="0" cap="none" spc="-15" normalizeH="0" baseline="0" noProof="0" dirty="0">
                <a:ln>
                  <a:noFill/>
                </a:ln>
                <a:solidFill>
                  <a:srgbClr val="FFFFFF"/>
                </a:solidFill>
                <a:effectLst/>
                <a:uLnTx/>
                <a:uFillTx/>
                <a:latin typeface="Arial"/>
                <a:ea typeface="+mn-ea"/>
                <a:cs typeface="Arial"/>
              </a:rPr>
              <a:t> </a:t>
            </a:r>
            <a:r>
              <a:rPr kumimoji="0" sz="2400" b="1" i="0" u="none" strike="noStrike" kern="0" cap="none" spc="0" normalizeH="0" baseline="0" noProof="0" dirty="0">
                <a:ln>
                  <a:noFill/>
                </a:ln>
                <a:solidFill>
                  <a:srgbClr val="FFFFFF"/>
                </a:solidFill>
                <a:effectLst/>
                <a:uLnTx/>
                <a:uFillTx/>
                <a:latin typeface="Arial"/>
                <a:ea typeface="+mn-ea"/>
                <a:cs typeface="Arial"/>
              </a:rPr>
              <a:t>early</a:t>
            </a:r>
            <a:r>
              <a:rPr kumimoji="0" sz="2400" b="1" i="0" u="none" strike="noStrike" kern="0" cap="none" spc="-20" normalizeH="0" baseline="0" noProof="0" dirty="0">
                <a:ln>
                  <a:noFill/>
                </a:ln>
                <a:solidFill>
                  <a:srgbClr val="FFFFFF"/>
                </a:solidFill>
                <a:effectLst/>
                <a:uLnTx/>
                <a:uFillTx/>
                <a:latin typeface="Arial"/>
                <a:ea typeface="+mn-ea"/>
                <a:cs typeface="Arial"/>
              </a:rPr>
              <a:t> </a:t>
            </a:r>
            <a:r>
              <a:rPr kumimoji="0" sz="2400" b="1" i="0" u="none" strike="noStrike" kern="0" cap="none" spc="0" normalizeH="0" baseline="0" noProof="0" dirty="0">
                <a:ln>
                  <a:noFill/>
                </a:ln>
                <a:solidFill>
                  <a:srgbClr val="FFFFFF"/>
                </a:solidFill>
                <a:effectLst/>
                <a:uLnTx/>
                <a:uFillTx/>
                <a:latin typeface="Arial"/>
                <a:ea typeface="+mn-ea"/>
                <a:cs typeface="Arial"/>
              </a:rPr>
              <a:t>outcomes</a:t>
            </a:r>
            <a:r>
              <a:rPr kumimoji="0" sz="2400" b="1" i="0" u="none" strike="noStrike" kern="0" cap="none" spc="-15" normalizeH="0" baseline="0" noProof="0" dirty="0">
                <a:ln>
                  <a:noFill/>
                </a:ln>
                <a:solidFill>
                  <a:srgbClr val="FFFFFF"/>
                </a:solidFill>
                <a:effectLst/>
                <a:uLnTx/>
                <a:uFillTx/>
                <a:latin typeface="Arial"/>
                <a:ea typeface="+mn-ea"/>
                <a:cs typeface="Arial"/>
              </a:rPr>
              <a:t> </a:t>
            </a:r>
            <a:r>
              <a:rPr kumimoji="0" sz="2400" b="1" i="0" u="none" strike="noStrike" kern="0" cap="none" spc="0" normalizeH="0" baseline="0" noProof="0" dirty="0">
                <a:ln>
                  <a:noFill/>
                </a:ln>
                <a:solidFill>
                  <a:srgbClr val="FFFFFF"/>
                </a:solidFill>
                <a:effectLst/>
                <a:uLnTx/>
                <a:uFillTx/>
                <a:latin typeface="Arial"/>
                <a:ea typeface="+mn-ea"/>
                <a:cs typeface="Arial"/>
              </a:rPr>
              <a:t>of</a:t>
            </a:r>
            <a:r>
              <a:rPr kumimoji="0" sz="2400" b="1" i="0" u="none" strike="noStrike" kern="0" cap="none" spc="-20" normalizeH="0" baseline="0" noProof="0" dirty="0">
                <a:ln>
                  <a:noFill/>
                </a:ln>
                <a:solidFill>
                  <a:srgbClr val="FFFFFF"/>
                </a:solidFill>
                <a:effectLst/>
                <a:uLnTx/>
                <a:uFillTx/>
                <a:latin typeface="Arial"/>
                <a:ea typeface="+mn-ea"/>
                <a:cs typeface="Arial"/>
              </a:rPr>
              <a:t> </a:t>
            </a:r>
            <a:r>
              <a:rPr kumimoji="0" sz="2400" b="1" i="0" u="none" strike="noStrike" kern="0" cap="none" spc="0" normalizeH="0" baseline="0" noProof="0" dirty="0">
                <a:ln>
                  <a:noFill/>
                </a:ln>
                <a:solidFill>
                  <a:srgbClr val="FFFFFF"/>
                </a:solidFill>
                <a:effectLst/>
                <a:uLnTx/>
                <a:uFillTx/>
                <a:latin typeface="Arial"/>
                <a:ea typeface="+mn-ea"/>
                <a:cs typeface="Arial"/>
              </a:rPr>
              <a:t>103</a:t>
            </a:r>
            <a:r>
              <a:rPr kumimoji="0" sz="2400" b="1" i="0" u="none" strike="noStrike" kern="0" cap="none" spc="-15" normalizeH="0" baseline="0" noProof="0" dirty="0">
                <a:ln>
                  <a:noFill/>
                </a:ln>
                <a:solidFill>
                  <a:srgbClr val="FFFFFF"/>
                </a:solidFill>
                <a:effectLst/>
                <a:uLnTx/>
                <a:uFillTx/>
                <a:latin typeface="Arial"/>
                <a:ea typeface="+mn-ea"/>
                <a:cs typeface="Arial"/>
              </a:rPr>
              <a:t> </a:t>
            </a:r>
            <a:r>
              <a:rPr kumimoji="0" sz="2400" b="1" i="0" u="none" strike="noStrike" kern="0" cap="none" spc="0" normalizeH="0" baseline="0" noProof="0" dirty="0">
                <a:ln>
                  <a:noFill/>
                </a:ln>
                <a:solidFill>
                  <a:srgbClr val="FFFFFF"/>
                </a:solidFill>
                <a:effectLst/>
                <a:uLnTx/>
                <a:uFillTx/>
                <a:latin typeface="Arial"/>
                <a:ea typeface="+mn-ea"/>
                <a:cs typeface="Arial"/>
              </a:rPr>
              <a:t>subjects</a:t>
            </a:r>
            <a:r>
              <a:rPr kumimoji="0" sz="2400" b="1" i="0" u="none" strike="noStrike" kern="0" cap="none" spc="-20" normalizeH="0" baseline="0" noProof="0" dirty="0">
                <a:ln>
                  <a:noFill/>
                </a:ln>
                <a:solidFill>
                  <a:srgbClr val="FFFFFF"/>
                </a:solidFill>
                <a:effectLst/>
                <a:uLnTx/>
                <a:uFillTx/>
                <a:latin typeface="Arial"/>
                <a:ea typeface="+mn-ea"/>
                <a:cs typeface="Arial"/>
              </a:rPr>
              <a:t> </a:t>
            </a:r>
            <a:r>
              <a:rPr kumimoji="0" sz="2400" b="1" i="0" u="none" strike="noStrike" kern="0" cap="none" spc="0" normalizeH="0" baseline="0" noProof="0" dirty="0">
                <a:ln>
                  <a:noFill/>
                </a:ln>
                <a:solidFill>
                  <a:srgbClr val="FFFFFF"/>
                </a:solidFill>
                <a:effectLst/>
                <a:uLnTx/>
                <a:uFillTx/>
                <a:latin typeface="Arial"/>
                <a:ea typeface="+mn-ea"/>
                <a:cs typeface="Arial"/>
              </a:rPr>
              <a:t>using</a:t>
            </a:r>
            <a:r>
              <a:rPr kumimoji="0" sz="2400" b="1" i="0" u="none" strike="noStrike" kern="0" cap="none" spc="-15" normalizeH="0" baseline="0" noProof="0" dirty="0">
                <a:ln>
                  <a:noFill/>
                </a:ln>
                <a:solidFill>
                  <a:srgbClr val="FFFFFF"/>
                </a:solidFill>
                <a:effectLst/>
                <a:uLnTx/>
                <a:uFillTx/>
                <a:latin typeface="Arial"/>
                <a:ea typeface="+mn-ea"/>
                <a:cs typeface="Arial"/>
              </a:rPr>
              <a:t> </a:t>
            </a:r>
            <a:r>
              <a:rPr kumimoji="0" sz="2400" b="1" i="0" u="none" strike="noStrike" kern="0" cap="none" spc="0" normalizeH="0" baseline="0" noProof="0" dirty="0">
                <a:ln>
                  <a:noFill/>
                </a:ln>
                <a:solidFill>
                  <a:srgbClr val="FFFFFF"/>
                </a:solidFill>
                <a:effectLst/>
                <a:uLnTx/>
                <a:uFillTx/>
                <a:latin typeface="Arial"/>
                <a:ea typeface="+mn-ea"/>
                <a:cs typeface="Arial"/>
              </a:rPr>
              <a:t>a</a:t>
            </a:r>
            <a:r>
              <a:rPr kumimoji="0" sz="2400" b="1" i="0" u="none" strike="noStrike" kern="0" cap="none" spc="-15" normalizeH="0" baseline="0" noProof="0" dirty="0">
                <a:ln>
                  <a:noFill/>
                </a:ln>
                <a:solidFill>
                  <a:srgbClr val="FFFFFF"/>
                </a:solidFill>
                <a:effectLst/>
                <a:uLnTx/>
                <a:uFillTx/>
                <a:latin typeface="Arial"/>
                <a:ea typeface="+mn-ea"/>
                <a:cs typeface="Arial"/>
              </a:rPr>
              <a:t> </a:t>
            </a:r>
            <a:r>
              <a:rPr kumimoji="0" sz="2400" b="1" i="0" u="none" strike="noStrike" kern="0" cap="none" spc="-10" normalizeH="0" baseline="0" noProof="0" dirty="0">
                <a:ln>
                  <a:noFill/>
                </a:ln>
                <a:solidFill>
                  <a:srgbClr val="FFFFFF"/>
                </a:solidFill>
                <a:effectLst/>
                <a:uLnTx/>
                <a:uFillTx/>
                <a:latin typeface="Arial"/>
                <a:ea typeface="+mn-ea"/>
                <a:cs typeface="Arial"/>
              </a:rPr>
              <a:t>transapical </a:t>
            </a:r>
            <a:r>
              <a:rPr kumimoji="0" sz="2400" b="1" i="0" u="none" strike="noStrike" kern="0" cap="none" spc="0" normalizeH="0" baseline="0" noProof="0" dirty="0">
                <a:ln>
                  <a:noFill/>
                </a:ln>
                <a:solidFill>
                  <a:srgbClr val="FFFFFF"/>
                </a:solidFill>
                <a:effectLst/>
                <a:uLnTx/>
                <a:uFillTx/>
                <a:latin typeface="Arial"/>
                <a:ea typeface="+mn-ea"/>
                <a:cs typeface="Arial"/>
              </a:rPr>
              <a:t>TMVR</a:t>
            </a:r>
            <a:r>
              <a:rPr kumimoji="0" sz="2400" b="1" i="0" u="none" strike="noStrike" kern="0" cap="none" spc="-10" normalizeH="0" baseline="0" noProof="0" dirty="0">
                <a:ln>
                  <a:noFill/>
                </a:ln>
                <a:solidFill>
                  <a:srgbClr val="FFFFFF"/>
                </a:solidFill>
                <a:effectLst/>
                <a:uLnTx/>
                <a:uFillTx/>
                <a:latin typeface="Arial"/>
                <a:ea typeface="+mn-ea"/>
                <a:cs typeface="Arial"/>
              </a:rPr>
              <a:t> </a:t>
            </a:r>
            <a:r>
              <a:rPr kumimoji="0" sz="2400" b="1" i="0" u="none" strike="noStrike" kern="0" cap="none" spc="0" normalizeH="0" baseline="0" noProof="0" dirty="0">
                <a:ln>
                  <a:noFill/>
                </a:ln>
                <a:solidFill>
                  <a:srgbClr val="FFFFFF"/>
                </a:solidFill>
                <a:effectLst/>
                <a:uLnTx/>
                <a:uFillTx/>
                <a:latin typeface="Arial"/>
                <a:ea typeface="+mn-ea"/>
                <a:cs typeface="Arial"/>
              </a:rPr>
              <a:t>for</a:t>
            </a:r>
            <a:r>
              <a:rPr kumimoji="0" sz="2400" b="1" i="0" u="none" strike="noStrike" kern="0" cap="none" spc="-15" normalizeH="0" baseline="0" noProof="0" dirty="0">
                <a:ln>
                  <a:noFill/>
                </a:ln>
                <a:solidFill>
                  <a:srgbClr val="FFFFFF"/>
                </a:solidFill>
                <a:effectLst/>
                <a:uLnTx/>
                <a:uFillTx/>
                <a:latin typeface="Arial"/>
                <a:ea typeface="+mn-ea"/>
                <a:cs typeface="Arial"/>
              </a:rPr>
              <a:t> </a:t>
            </a:r>
            <a:r>
              <a:rPr kumimoji="0" sz="2400" b="1" i="0" u="none" strike="noStrike" kern="0" cap="none" spc="0" normalizeH="0" baseline="0" noProof="0" dirty="0">
                <a:ln>
                  <a:noFill/>
                </a:ln>
                <a:solidFill>
                  <a:srgbClr val="FFFFFF"/>
                </a:solidFill>
                <a:effectLst/>
                <a:uLnTx/>
                <a:uFillTx/>
                <a:latin typeface="Arial"/>
                <a:ea typeface="+mn-ea"/>
                <a:cs typeface="Arial"/>
              </a:rPr>
              <a:t>severe</a:t>
            </a:r>
            <a:r>
              <a:rPr kumimoji="0" sz="2400" b="1" i="0" u="none" strike="noStrike" kern="0" cap="none" spc="-10" normalizeH="0" baseline="0" noProof="0" dirty="0">
                <a:ln>
                  <a:noFill/>
                </a:ln>
                <a:solidFill>
                  <a:srgbClr val="FFFFFF"/>
                </a:solidFill>
                <a:effectLst/>
                <a:uLnTx/>
                <a:uFillTx/>
                <a:latin typeface="Arial"/>
                <a:ea typeface="+mn-ea"/>
                <a:cs typeface="Arial"/>
              </a:rPr>
              <a:t> </a:t>
            </a:r>
            <a:r>
              <a:rPr kumimoji="0" sz="2400" b="1" i="0" u="none" strike="noStrike" kern="0" cap="none" spc="0" normalizeH="0" baseline="0" noProof="0" dirty="0">
                <a:ln>
                  <a:noFill/>
                </a:ln>
                <a:solidFill>
                  <a:srgbClr val="FFFFFF"/>
                </a:solidFill>
                <a:effectLst/>
                <a:uLnTx/>
                <a:uFillTx/>
                <a:latin typeface="Arial"/>
                <a:ea typeface="+mn-ea"/>
                <a:cs typeface="Arial"/>
              </a:rPr>
              <a:t>MAC</a:t>
            </a:r>
            <a:r>
              <a:rPr kumimoji="0" sz="2400" b="1" i="0" u="none" strike="noStrike" kern="0" cap="none" spc="-15" normalizeH="0" baseline="0" noProof="0" dirty="0">
                <a:ln>
                  <a:noFill/>
                </a:ln>
                <a:solidFill>
                  <a:srgbClr val="FFFFFF"/>
                </a:solidFill>
                <a:effectLst/>
                <a:uLnTx/>
                <a:uFillTx/>
                <a:latin typeface="Arial"/>
                <a:ea typeface="+mn-ea"/>
                <a:cs typeface="Arial"/>
              </a:rPr>
              <a:t> </a:t>
            </a:r>
            <a:r>
              <a:rPr kumimoji="0" sz="2400" b="1" i="0" u="none" strike="noStrike" kern="0" cap="none" spc="0" normalizeH="0" baseline="0" noProof="0" dirty="0">
                <a:ln>
                  <a:noFill/>
                </a:ln>
                <a:solidFill>
                  <a:srgbClr val="FFFFFF"/>
                </a:solidFill>
                <a:effectLst/>
                <a:uLnTx/>
                <a:uFillTx/>
                <a:latin typeface="Arial"/>
                <a:ea typeface="+mn-ea"/>
                <a:cs typeface="Arial"/>
              </a:rPr>
              <a:t>and</a:t>
            </a:r>
            <a:r>
              <a:rPr kumimoji="0" sz="2400" b="1" i="0" u="none" strike="noStrike" kern="0" cap="none" spc="-10" normalizeH="0" baseline="0" noProof="0" dirty="0">
                <a:ln>
                  <a:noFill/>
                </a:ln>
                <a:solidFill>
                  <a:srgbClr val="FFFFFF"/>
                </a:solidFill>
                <a:effectLst/>
                <a:uLnTx/>
                <a:uFillTx/>
                <a:latin typeface="Arial"/>
                <a:ea typeface="+mn-ea"/>
                <a:cs typeface="Arial"/>
              </a:rPr>
              <a:t> </a:t>
            </a:r>
            <a:r>
              <a:rPr kumimoji="0" sz="2400" b="1" i="0" u="none" strike="noStrike" kern="0" cap="none" spc="-20" normalizeH="0" baseline="0" noProof="0" dirty="0">
                <a:ln>
                  <a:noFill/>
                </a:ln>
                <a:solidFill>
                  <a:srgbClr val="FFFFFF"/>
                </a:solidFill>
                <a:effectLst/>
                <a:uLnTx/>
                <a:uFillTx/>
                <a:latin typeface="Arial"/>
                <a:ea typeface="+mn-ea"/>
                <a:cs typeface="Arial"/>
              </a:rPr>
              <a:t>MR/MS</a:t>
            </a:r>
            <a:endParaRPr kumimoji="0" lang="en-US" sz="2400" b="1" i="0" u="none" strike="noStrike" kern="0" cap="none" spc="-20" normalizeH="0" baseline="0" noProof="0" dirty="0">
              <a:ln>
                <a:noFill/>
              </a:ln>
              <a:solidFill>
                <a:srgbClr val="FFFFFF"/>
              </a:solidFill>
              <a:effectLst/>
              <a:uLnTx/>
              <a:uFillTx/>
              <a:latin typeface="Arial"/>
              <a:ea typeface="+mn-ea"/>
              <a:cs typeface="Arial"/>
            </a:endParaRPr>
          </a:p>
          <a:p>
            <a:pPr marL="269875" marR="5080" lvl="0" indent="-257175" algn="l" defTabSz="914400" rtl="0" eaLnBrk="1" fontAlgn="auto" latinLnBrk="0" hangingPunct="1">
              <a:lnSpc>
                <a:spcPct val="100000"/>
              </a:lnSpc>
              <a:spcBef>
                <a:spcPts val="0"/>
              </a:spcBef>
              <a:spcAft>
                <a:spcPts val="0"/>
              </a:spcAft>
              <a:buClr>
                <a:srgbClr val="FFC000"/>
              </a:buClr>
              <a:buSzPct val="111111"/>
              <a:buFontTx/>
              <a:buChar char="•"/>
              <a:tabLst>
                <a:tab pos="269875" algn="l"/>
              </a:tabLst>
              <a:defRPr/>
            </a:pPr>
            <a:endParaRPr kumimoji="0" sz="2400" b="1" i="0" u="none" strike="noStrike" kern="0" cap="none" spc="0" normalizeH="0" baseline="0" noProof="0" dirty="0">
              <a:ln>
                <a:noFill/>
              </a:ln>
              <a:solidFill>
                <a:srgbClr val="FFFFFF"/>
              </a:solidFill>
              <a:effectLst/>
              <a:uLnTx/>
              <a:uFillTx/>
              <a:latin typeface="Arial"/>
              <a:ea typeface="+mn-ea"/>
              <a:cs typeface="Arial"/>
            </a:endParaRPr>
          </a:p>
          <a:p>
            <a:pPr marL="269240" marR="0" lvl="0" indent="-256540" algn="l" defTabSz="914400" rtl="0" eaLnBrk="1" fontAlgn="auto" latinLnBrk="0" hangingPunct="1">
              <a:lnSpc>
                <a:spcPct val="100000"/>
              </a:lnSpc>
              <a:spcBef>
                <a:spcPts val="0"/>
              </a:spcBef>
              <a:spcAft>
                <a:spcPts val="0"/>
              </a:spcAft>
              <a:buClr>
                <a:srgbClr val="FFC000"/>
              </a:buClr>
              <a:buSzPct val="111111"/>
              <a:buFontTx/>
              <a:buChar char="•"/>
              <a:tabLst>
                <a:tab pos="269240" algn="l"/>
              </a:tabLst>
              <a:defRPr/>
            </a:pPr>
            <a:r>
              <a:rPr kumimoji="0" sz="2400" b="1" i="0" u="none" strike="noStrike" kern="0" cap="none" spc="0" normalizeH="0" baseline="0" noProof="0" dirty="0">
                <a:ln>
                  <a:noFill/>
                </a:ln>
                <a:solidFill>
                  <a:srgbClr val="FFFFFF"/>
                </a:solidFill>
                <a:effectLst/>
                <a:uLnTx/>
                <a:uFillTx/>
                <a:latin typeface="Arial"/>
                <a:ea typeface="+mn-ea"/>
                <a:cs typeface="Arial"/>
              </a:rPr>
              <a:t>Procedural</a:t>
            </a:r>
            <a:r>
              <a:rPr kumimoji="0" sz="2400" b="1" i="0" u="none" strike="noStrike" kern="0" cap="none" spc="-25" normalizeH="0" baseline="0" noProof="0" dirty="0">
                <a:ln>
                  <a:noFill/>
                </a:ln>
                <a:solidFill>
                  <a:srgbClr val="FFFFFF"/>
                </a:solidFill>
                <a:effectLst/>
                <a:uLnTx/>
                <a:uFillTx/>
                <a:latin typeface="Arial"/>
                <a:ea typeface="+mn-ea"/>
                <a:cs typeface="Arial"/>
              </a:rPr>
              <a:t> </a:t>
            </a:r>
            <a:r>
              <a:rPr kumimoji="0" sz="2400" b="1" i="0" u="none" strike="noStrike" kern="0" cap="none" spc="0" normalizeH="0" baseline="0" noProof="0" dirty="0">
                <a:ln>
                  <a:noFill/>
                </a:ln>
                <a:solidFill>
                  <a:srgbClr val="FFFFFF"/>
                </a:solidFill>
                <a:effectLst/>
                <a:uLnTx/>
                <a:uFillTx/>
                <a:latin typeface="Arial"/>
                <a:ea typeface="+mn-ea"/>
                <a:cs typeface="Arial"/>
              </a:rPr>
              <a:t>success</a:t>
            </a:r>
            <a:r>
              <a:rPr kumimoji="0" sz="2400" b="1" i="0" u="none" strike="noStrike" kern="0" cap="none" spc="-20" normalizeH="0" baseline="0" noProof="0" dirty="0">
                <a:ln>
                  <a:noFill/>
                </a:ln>
                <a:solidFill>
                  <a:srgbClr val="FFFFFF"/>
                </a:solidFill>
                <a:effectLst/>
                <a:uLnTx/>
                <a:uFillTx/>
                <a:latin typeface="Arial"/>
                <a:ea typeface="+mn-ea"/>
                <a:cs typeface="Arial"/>
              </a:rPr>
              <a:t> </a:t>
            </a:r>
            <a:r>
              <a:rPr kumimoji="0" sz="2400" b="1" i="0" u="none" strike="noStrike" kern="0" cap="none" spc="0" normalizeH="0" baseline="0" noProof="0" dirty="0">
                <a:ln>
                  <a:noFill/>
                </a:ln>
                <a:solidFill>
                  <a:srgbClr val="FFFFFF"/>
                </a:solidFill>
                <a:effectLst/>
                <a:uLnTx/>
                <a:uFillTx/>
                <a:latin typeface="Arial"/>
                <a:ea typeface="+mn-ea"/>
                <a:cs typeface="Arial"/>
              </a:rPr>
              <a:t>was</a:t>
            </a:r>
            <a:r>
              <a:rPr kumimoji="0" sz="2400" b="1" i="0" u="none" strike="noStrike" kern="0" cap="none" spc="-15" normalizeH="0" baseline="0" noProof="0" dirty="0">
                <a:ln>
                  <a:noFill/>
                </a:ln>
                <a:solidFill>
                  <a:srgbClr val="FFFFFF"/>
                </a:solidFill>
                <a:effectLst/>
                <a:uLnTx/>
                <a:uFillTx/>
                <a:latin typeface="Arial"/>
                <a:ea typeface="+mn-ea"/>
                <a:cs typeface="Arial"/>
              </a:rPr>
              <a:t> </a:t>
            </a:r>
            <a:r>
              <a:rPr kumimoji="0" sz="2400" b="1" i="0" u="none" strike="noStrike" kern="0" cap="none" spc="0" normalizeH="0" baseline="0" noProof="0" dirty="0">
                <a:ln>
                  <a:noFill/>
                </a:ln>
                <a:solidFill>
                  <a:srgbClr val="FFFFFF"/>
                </a:solidFill>
                <a:effectLst/>
                <a:uLnTx/>
                <a:uFillTx/>
                <a:latin typeface="Arial"/>
                <a:ea typeface="+mn-ea"/>
                <a:cs typeface="Arial"/>
              </a:rPr>
              <a:t>high</a:t>
            </a:r>
            <a:r>
              <a:rPr kumimoji="0" sz="2400" b="1" i="0" u="none" strike="noStrike" kern="0" cap="none" spc="-20" normalizeH="0" baseline="0" noProof="0" dirty="0">
                <a:ln>
                  <a:noFill/>
                </a:ln>
                <a:solidFill>
                  <a:srgbClr val="FFFFFF"/>
                </a:solidFill>
                <a:effectLst/>
                <a:uLnTx/>
                <a:uFillTx/>
                <a:latin typeface="Arial"/>
                <a:ea typeface="+mn-ea"/>
                <a:cs typeface="Arial"/>
              </a:rPr>
              <a:t> </a:t>
            </a:r>
            <a:r>
              <a:rPr kumimoji="0" sz="2400" b="1" i="0" u="none" strike="noStrike" kern="0" cap="none" spc="0" normalizeH="0" baseline="0" noProof="0" dirty="0">
                <a:ln>
                  <a:noFill/>
                </a:ln>
                <a:solidFill>
                  <a:srgbClr val="FFFFFF"/>
                </a:solidFill>
                <a:effectLst/>
                <a:uLnTx/>
                <a:uFillTx/>
                <a:latin typeface="Arial"/>
                <a:ea typeface="+mn-ea"/>
                <a:cs typeface="Arial"/>
              </a:rPr>
              <a:t>with</a:t>
            </a:r>
            <a:r>
              <a:rPr kumimoji="0" sz="2400" b="1" i="0" u="none" strike="noStrike" kern="0" cap="none" spc="-15" normalizeH="0" baseline="0" noProof="0" dirty="0">
                <a:ln>
                  <a:noFill/>
                </a:ln>
                <a:solidFill>
                  <a:srgbClr val="FFFFFF"/>
                </a:solidFill>
                <a:effectLst/>
                <a:uLnTx/>
                <a:uFillTx/>
                <a:latin typeface="Arial"/>
                <a:ea typeface="+mn-ea"/>
                <a:cs typeface="Arial"/>
              </a:rPr>
              <a:t> </a:t>
            </a:r>
            <a:r>
              <a:rPr kumimoji="0" sz="2400" b="1" i="0" u="none" strike="noStrike" kern="0" cap="none" spc="0" normalizeH="0" baseline="0" noProof="0" dirty="0">
                <a:ln>
                  <a:noFill/>
                </a:ln>
                <a:solidFill>
                  <a:srgbClr val="FFFFFF"/>
                </a:solidFill>
                <a:effectLst/>
                <a:uLnTx/>
                <a:uFillTx/>
                <a:latin typeface="Arial"/>
                <a:ea typeface="+mn-ea"/>
                <a:cs typeface="Arial"/>
              </a:rPr>
              <a:t>a</a:t>
            </a:r>
            <a:r>
              <a:rPr kumimoji="0" sz="2400" b="1" i="0" u="none" strike="noStrike" kern="0" cap="none" spc="-20" normalizeH="0" baseline="0" noProof="0" dirty="0">
                <a:ln>
                  <a:noFill/>
                </a:ln>
                <a:solidFill>
                  <a:srgbClr val="FFFFFF"/>
                </a:solidFill>
                <a:effectLst/>
                <a:uLnTx/>
                <a:uFillTx/>
                <a:latin typeface="Arial"/>
                <a:ea typeface="+mn-ea"/>
                <a:cs typeface="Arial"/>
              </a:rPr>
              <a:t> </a:t>
            </a:r>
            <a:r>
              <a:rPr kumimoji="0" sz="2400" b="1" i="0" u="none" strike="noStrike" kern="0" cap="none" spc="0" normalizeH="0" baseline="0" noProof="0" dirty="0">
                <a:ln>
                  <a:noFill/>
                </a:ln>
                <a:solidFill>
                  <a:srgbClr val="FFFFFF"/>
                </a:solidFill>
                <a:effectLst/>
                <a:uLnTx/>
                <a:uFillTx/>
                <a:latin typeface="Arial"/>
                <a:ea typeface="+mn-ea"/>
                <a:cs typeface="Arial"/>
              </a:rPr>
              <a:t>30d</a:t>
            </a:r>
            <a:r>
              <a:rPr kumimoji="0" sz="2400" b="1" i="0" u="none" strike="noStrike" kern="0" cap="none" spc="-15" normalizeH="0" baseline="0" noProof="0" dirty="0">
                <a:ln>
                  <a:noFill/>
                </a:ln>
                <a:solidFill>
                  <a:srgbClr val="FFFFFF"/>
                </a:solidFill>
                <a:effectLst/>
                <a:uLnTx/>
                <a:uFillTx/>
                <a:latin typeface="Arial"/>
                <a:ea typeface="+mn-ea"/>
                <a:cs typeface="Arial"/>
              </a:rPr>
              <a:t> </a:t>
            </a:r>
            <a:r>
              <a:rPr kumimoji="0" sz="2400" b="1" i="0" u="none" strike="noStrike" kern="0" cap="none" spc="0" normalizeH="0" baseline="0" noProof="0" dirty="0">
                <a:ln>
                  <a:noFill/>
                </a:ln>
                <a:solidFill>
                  <a:srgbClr val="FFFFFF"/>
                </a:solidFill>
                <a:effectLst/>
                <a:uLnTx/>
                <a:uFillTx/>
                <a:latin typeface="Arial"/>
                <a:ea typeface="+mn-ea"/>
                <a:cs typeface="Arial"/>
              </a:rPr>
              <a:t>mortality</a:t>
            </a:r>
            <a:r>
              <a:rPr kumimoji="0" sz="2400" b="1" i="0" u="none" strike="noStrike" kern="0" cap="none" spc="-20" normalizeH="0" baseline="0" noProof="0" dirty="0">
                <a:ln>
                  <a:noFill/>
                </a:ln>
                <a:solidFill>
                  <a:srgbClr val="FFFFFF"/>
                </a:solidFill>
                <a:effectLst/>
                <a:uLnTx/>
                <a:uFillTx/>
                <a:latin typeface="Arial"/>
                <a:ea typeface="+mn-ea"/>
                <a:cs typeface="Arial"/>
              </a:rPr>
              <a:t> </a:t>
            </a:r>
            <a:r>
              <a:rPr kumimoji="0" sz="2400" b="1" i="0" u="none" strike="noStrike" kern="0" cap="none" spc="0" normalizeH="0" baseline="0" noProof="0" dirty="0">
                <a:ln>
                  <a:noFill/>
                </a:ln>
                <a:solidFill>
                  <a:srgbClr val="FFFFFF"/>
                </a:solidFill>
                <a:effectLst/>
                <a:uLnTx/>
                <a:uFillTx/>
                <a:latin typeface="Arial"/>
                <a:ea typeface="+mn-ea"/>
                <a:cs typeface="Arial"/>
              </a:rPr>
              <a:t>of</a:t>
            </a:r>
            <a:r>
              <a:rPr kumimoji="0" sz="2400" b="1" i="0" u="none" strike="noStrike" kern="0" cap="none" spc="-15" normalizeH="0" baseline="0" noProof="0" dirty="0">
                <a:ln>
                  <a:noFill/>
                </a:ln>
                <a:solidFill>
                  <a:srgbClr val="FFFFFF"/>
                </a:solidFill>
                <a:effectLst/>
                <a:uLnTx/>
                <a:uFillTx/>
                <a:latin typeface="Arial"/>
                <a:ea typeface="+mn-ea"/>
                <a:cs typeface="Arial"/>
              </a:rPr>
              <a:t> </a:t>
            </a:r>
            <a:r>
              <a:rPr kumimoji="0" sz="2400" b="1" i="0" u="none" strike="noStrike" kern="0" cap="none" spc="-20" normalizeH="0" baseline="0" noProof="0" dirty="0">
                <a:ln>
                  <a:noFill/>
                </a:ln>
                <a:solidFill>
                  <a:srgbClr val="FFFFFF"/>
                </a:solidFill>
                <a:effectLst/>
                <a:uLnTx/>
                <a:uFillTx/>
                <a:latin typeface="Arial"/>
                <a:ea typeface="+mn-ea"/>
                <a:cs typeface="Arial"/>
              </a:rPr>
              <a:t>6.8%</a:t>
            </a:r>
            <a:endParaRPr kumimoji="0" lang="en-US" sz="2400" b="1" i="0" u="none" strike="noStrike" kern="0" cap="none" spc="-20" normalizeH="0" baseline="0" noProof="0" dirty="0">
              <a:ln>
                <a:noFill/>
              </a:ln>
              <a:solidFill>
                <a:srgbClr val="FFFFFF"/>
              </a:solidFill>
              <a:effectLst/>
              <a:uLnTx/>
              <a:uFillTx/>
              <a:latin typeface="Arial"/>
              <a:ea typeface="+mn-ea"/>
              <a:cs typeface="Arial"/>
            </a:endParaRPr>
          </a:p>
          <a:p>
            <a:pPr marL="269240" marR="0" lvl="0" indent="-256540" algn="l" defTabSz="914400" rtl="0" eaLnBrk="1" fontAlgn="auto" latinLnBrk="0" hangingPunct="1">
              <a:lnSpc>
                <a:spcPct val="100000"/>
              </a:lnSpc>
              <a:spcBef>
                <a:spcPts val="0"/>
              </a:spcBef>
              <a:spcAft>
                <a:spcPts val="0"/>
              </a:spcAft>
              <a:buClr>
                <a:srgbClr val="FFC000"/>
              </a:buClr>
              <a:buSzPct val="111111"/>
              <a:buFontTx/>
              <a:buChar char="•"/>
              <a:tabLst>
                <a:tab pos="269240" algn="l"/>
              </a:tabLst>
              <a:defRPr/>
            </a:pPr>
            <a:endParaRPr kumimoji="0" sz="2400" b="1" i="0" u="none" strike="noStrike" kern="0" cap="none" spc="0" normalizeH="0" baseline="0" noProof="0" dirty="0">
              <a:ln>
                <a:noFill/>
              </a:ln>
              <a:solidFill>
                <a:srgbClr val="FFFFFF"/>
              </a:solidFill>
              <a:effectLst/>
              <a:uLnTx/>
              <a:uFillTx/>
              <a:latin typeface="Arial"/>
              <a:ea typeface="+mn-ea"/>
              <a:cs typeface="Arial"/>
            </a:endParaRPr>
          </a:p>
          <a:p>
            <a:pPr marL="269240" marR="0" lvl="0" indent="-256540" algn="l" defTabSz="914400" rtl="0" eaLnBrk="1" fontAlgn="auto" latinLnBrk="0" hangingPunct="1">
              <a:lnSpc>
                <a:spcPct val="100000"/>
              </a:lnSpc>
              <a:spcBef>
                <a:spcPts val="0"/>
              </a:spcBef>
              <a:spcAft>
                <a:spcPts val="0"/>
              </a:spcAft>
              <a:buClr>
                <a:srgbClr val="FFC000"/>
              </a:buClr>
              <a:buSzPct val="111111"/>
              <a:buFontTx/>
              <a:buChar char="•"/>
              <a:tabLst>
                <a:tab pos="269240" algn="l"/>
              </a:tabLst>
              <a:defRPr/>
            </a:pPr>
            <a:r>
              <a:rPr kumimoji="0" sz="2400" b="1" i="0" u="none" strike="noStrike" kern="0" cap="none" spc="0" normalizeH="0" baseline="0" noProof="0" dirty="0">
                <a:ln>
                  <a:noFill/>
                </a:ln>
                <a:solidFill>
                  <a:srgbClr val="FFFFFF"/>
                </a:solidFill>
                <a:effectLst/>
                <a:uLnTx/>
                <a:uFillTx/>
                <a:latin typeface="Arial"/>
                <a:ea typeface="+mn-ea"/>
                <a:cs typeface="Arial"/>
              </a:rPr>
              <a:t>Major</a:t>
            </a:r>
            <a:r>
              <a:rPr kumimoji="0" sz="2400" b="1" i="0" u="none" strike="noStrike" kern="0" cap="none" spc="-25" normalizeH="0" baseline="0" noProof="0" dirty="0">
                <a:ln>
                  <a:noFill/>
                </a:ln>
                <a:solidFill>
                  <a:srgbClr val="FFFFFF"/>
                </a:solidFill>
                <a:effectLst/>
                <a:uLnTx/>
                <a:uFillTx/>
                <a:latin typeface="Arial"/>
                <a:ea typeface="+mn-ea"/>
                <a:cs typeface="Arial"/>
              </a:rPr>
              <a:t> </a:t>
            </a:r>
            <a:r>
              <a:rPr kumimoji="0" sz="2400" b="1" i="0" u="none" strike="noStrike" kern="0" cap="none" spc="0" normalizeH="0" baseline="0" noProof="0" dirty="0">
                <a:ln>
                  <a:noFill/>
                </a:ln>
                <a:solidFill>
                  <a:srgbClr val="FFFFFF"/>
                </a:solidFill>
                <a:effectLst/>
                <a:uLnTx/>
                <a:uFillTx/>
                <a:latin typeface="Arial"/>
                <a:ea typeface="+mn-ea"/>
                <a:cs typeface="Arial"/>
              </a:rPr>
              <a:t>bleeding</a:t>
            </a:r>
            <a:r>
              <a:rPr kumimoji="0" sz="2400" b="1" i="0" u="none" strike="noStrike" kern="0" cap="none" spc="-30" normalizeH="0" baseline="0" noProof="0" dirty="0">
                <a:ln>
                  <a:noFill/>
                </a:ln>
                <a:solidFill>
                  <a:srgbClr val="FFFFFF"/>
                </a:solidFill>
                <a:effectLst/>
                <a:uLnTx/>
                <a:uFillTx/>
                <a:latin typeface="Arial"/>
                <a:ea typeface="+mn-ea"/>
                <a:cs typeface="Arial"/>
              </a:rPr>
              <a:t> </a:t>
            </a:r>
            <a:r>
              <a:rPr kumimoji="0" sz="2400" b="1" i="0" u="none" strike="noStrike" kern="0" cap="none" spc="0" normalizeH="0" baseline="0" noProof="0" dirty="0">
                <a:ln>
                  <a:noFill/>
                </a:ln>
                <a:solidFill>
                  <a:srgbClr val="FFFFFF"/>
                </a:solidFill>
                <a:effectLst/>
                <a:uLnTx/>
                <a:uFillTx/>
                <a:latin typeface="Arial"/>
                <a:ea typeface="+mn-ea"/>
                <a:cs typeface="Arial"/>
              </a:rPr>
              <a:t>complications</a:t>
            </a:r>
            <a:r>
              <a:rPr kumimoji="0" sz="2400" b="1" i="0" u="none" strike="noStrike" kern="0" cap="none" spc="-30" normalizeH="0" baseline="0" noProof="0" dirty="0">
                <a:ln>
                  <a:noFill/>
                </a:ln>
                <a:solidFill>
                  <a:srgbClr val="FFFFFF"/>
                </a:solidFill>
                <a:effectLst/>
                <a:uLnTx/>
                <a:uFillTx/>
                <a:latin typeface="Arial"/>
                <a:ea typeface="+mn-ea"/>
                <a:cs typeface="Arial"/>
              </a:rPr>
              <a:t> </a:t>
            </a:r>
            <a:r>
              <a:rPr kumimoji="0" sz="2400" b="1" i="0" u="none" strike="noStrike" kern="0" cap="none" spc="0" normalizeH="0" baseline="0" noProof="0" dirty="0">
                <a:ln>
                  <a:noFill/>
                </a:ln>
                <a:solidFill>
                  <a:srgbClr val="FFFFFF"/>
                </a:solidFill>
                <a:effectLst/>
                <a:uLnTx/>
                <a:uFillTx/>
                <a:latin typeface="Arial"/>
                <a:ea typeface="+mn-ea"/>
                <a:cs typeface="Arial"/>
              </a:rPr>
              <a:t>most</a:t>
            </a:r>
            <a:r>
              <a:rPr kumimoji="0" sz="2400" b="1" i="0" u="none" strike="noStrike" kern="0" cap="none" spc="-30" normalizeH="0" baseline="0" noProof="0" dirty="0">
                <a:ln>
                  <a:noFill/>
                </a:ln>
                <a:solidFill>
                  <a:srgbClr val="FFFFFF"/>
                </a:solidFill>
                <a:effectLst/>
                <a:uLnTx/>
                <a:uFillTx/>
                <a:latin typeface="Arial"/>
                <a:ea typeface="+mn-ea"/>
                <a:cs typeface="Arial"/>
              </a:rPr>
              <a:t> </a:t>
            </a:r>
            <a:r>
              <a:rPr kumimoji="0" sz="2400" b="1" i="0" u="none" strike="noStrike" kern="0" cap="none" spc="0" normalizeH="0" baseline="0" noProof="0" dirty="0">
                <a:ln>
                  <a:noFill/>
                </a:ln>
                <a:solidFill>
                  <a:srgbClr val="FFFFFF"/>
                </a:solidFill>
                <a:effectLst/>
                <a:uLnTx/>
                <a:uFillTx/>
                <a:latin typeface="Arial"/>
                <a:ea typeface="+mn-ea"/>
                <a:cs typeface="Arial"/>
              </a:rPr>
              <a:t>frequent</a:t>
            </a:r>
            <a:r>
              <a:rPr kumimoji="0" sz="2400" b="1" i="0" u="none" strike="noStrike" kern="0" cap="none" spc="-30" normalizeH="0" baseline="0" noProof="0" dirty="0">
                <a:ln>
                  <a:noFill/>
                </a:ln>
                <a:solidFill>
                  <a:srgbClr val="FFFFFF"/>
                </a:solidFill>
                <a:effectLst/>
                <a:uLnTx/>
                <a:uFillTx/>
                <a:latin typeface="Arial"/>
                <a:ea typeface="+mn-ea"/>
                <a:cs typeface="Arial"/>
              </a:rPr>
              <a:t> </a:t>
            </a:r>
            <a:r>
              <a:rPr kumimoji="0" sz="2400" b="1" i="0" u="none" strike="noStrike" kern="0" cap="none" spc="0" normalizeH="0" baseline="0" noProof="0" dirty="0">
                <a:ln>
                  <a:noFill/>
                </a:ln>
                <a:solidFill>
                  <a:srgbClr val="FFFFFF"/>
                </a:solidFill>
                <a:effectLst/>
                <a:uLnTx/>
                <a:uFillTx/>
                <a:latin typeface="Arial"/>
                <a:ea typeface="+mn-ea"/>
                <a:cs typeface="Arial"/>
              </a:rPr>
              <a:t>procedural</a:t>
            </a:r>
            <a:r>
              <a:rPr kumimoji="0" lang="en-US" sz="2400" b="1" i="0" u="none" strike="noStrike" kern="0" cap="none" spc="0" normalizeH="0" baseline="0" noProof="0" dirty="0">
                <a:ln>
                  <a:noFill/>
                </a:ln>
                <a:solidFill>
                  <a:srgbClr val="FFFFFF"/>
                </a:solidFill>
                <a:effectLst/>
                <a:uLnTx/>
                <a:uFillTx/>
                <a:latin typeface="Arial"/>
                <a:ea typeface="+mn-ea"/>
                <a:cs typeface="Arial"/>
              </a:rPr>
              <a:t> </a:t>
            </a:r>
            <a:r>
              <a:rPr kumimoji="0" sz="2400" b="1" i="0" u="none" strike="noStrike" kern="0" cap="none" spc="-10" normalizeH="0" baseline="0" noProof="0" dirty="0">
                <a:ln>
                  <a:noFill/>
                </a:ln>
                <a:solidFill>
                  <a:srgbClr val="FFFFFF"/>
                </a:solidFill>
                <a:effectLst/>
                <a:uLnTx/>
                <a:uFillTx/>
                <a:latin typeface="Arial"/>
                <a:ea typeface="+mn-ea"/>
                <a:cs typeface="Arial"/>
              </a:rPr>
              <a:t>event</a:t>
            </a:r>
            <a:endParaRPr kumimoji="0" lang="en-US" sz="2400" b="1" i="0" u="none" strike="noStrike" kern="0" cap="none" spc="-10" normalizeH="0" baseline="0" noProof="0" dirty="0">
              <a:ln>
                <a:noFill/>
              </a:ln>
              <a:solidFill>
                <a:srgbClr val="FFFFFF"/>
              </a:solidFill>
              <a:effectLst/>
              <a:uLnTx/>
              <a:uFillTx/>
              <a:latin typeface="Arial"/>
              <a:ea typeface="+mn-ea"/>
              <a:cs typeface="Arial"/>
            </a:endParaRPr>
          </a:p>
          <a:p>
            <a:pPr marL="269240" marR="0" lvl="0" indent="-256540" algn="l" defTabSz="914400" rtl="0" eaLnBrk="1" fontAlgn="auto" latinLnBrk="0" hangingPunct="1">
              <a:lnSpc>
                <a:spcPct val="100000"/>
              </a:lnSpc>
              <a:spcBef>
                <a:spcPts val="0"/>
              </a:spcBef>
              <a:spcAft>
                <a:spcPts val="0"/>
              </a:spcAft>
              <a:buClr>
                <a:srgbClr val="FFC000"/>
              </a:buClr>
              <a:buSzPct val="111111"/>
              <a:buFontTx/>
              <a:buChar char="•"/>
              <a:tabLst>
                <a:tab pos="269240" algn="l"/>
              </a:tabLst>
              <a:defRPr/>
            </a:pPr>
            <a:endParaRPr kumimoji="0" sz="2400" b="1" i="0" u="none" strike="noStrike" kern="0" cap="none" spc="0" normalizeH="0" baseline="0" noProof="0" dirty="0">
              <a:ln>
                <a:noFill/>
              </a:ln>
              <a:solidFill>
                <a:srgbClr val="FFFFFF"/>
              </a:solidFill>
              <a:effectLst/>
              <a:uLnTx/>
              <a:uFillTx/>
              <a:latin typeface="Arial"/>
              <a:ea typeface="+mn-ea"/>
              <a:cs typeface="Arial"/>
            </a:endParaRPr>
          </a:p>
          <a:p>
            <a:pPr marL="269875" marR="487680" lvl="0" indent="-257175" algn="l" defTabSz="914400" rtl="0" eaLnBrk="1" fontAlgn="auto" latinLnBrk="0" hangingPunct="1">
              <a:lnSpc>
                <a:spcPct val="100000"/>
              </a:lnSpc>
              <a:spcBef>
                <a:spcPts val="0"/>
              </a:spcBef>
              <a:spcAft>
                <a:spcPts val="0"/>
              </a:spcAft>
              <a:buClr>
                <a:srgbClr val="FFC000"/>
              </a:buClr>
              <a:buSzPct val="111111"/>
              <a:buFontTx/>
              <a:buChar char="•"/>
              <a:tabLst>
                <a:tab pos="269875" algn="l"/>
              </a:tabLst>
              <a:defRPr/>
            </a:pPr>
            <a:r>
              <a:rPr kumimoji="0" sz="2400" b="1" i="0" u="none" strike="noStrike" kern="0" cap="none" spc="0" normalizeH="0" baseline="0" noProof="0" dirty="0">
                <a:ln>
                  <a:noFill/>
                </a:ln>
                <a:solidFill>
                  <a:srgbClr val="FFFFFF"/>
                </a:solidFill>
                <a:effectLst/>
                <a:uLnTx/>
                <a:uFillTx/>
                <a:latin typeface="Arial"/>
                <a:ea typeface="+mn-ea"/>
                <a:cs typeface="Arial"/>
              </a:rPr>
              <a:t>MR</a:t>
            </a:r>
            <a:r>
              <a:rPr kumimoji="0" sz="2400" b="1" i="0" u="none" strike="noStrike" kern="0" cap="none" spc="-30" normalizeH="0" baseline="0" noProof="0" dirty="0">
                <a:ln>
                  <a:noFill/>
                </a:ln>
                <a:solidFill>
                  <a:srgbClr val="FFFFFF"/>
                </a:solidFill>
                <a:effectLst/>
                <a:uLnTx/>
                <a:uFillTx/>
                <a:latin typeface="Arial"/>
                <a:ea typeface="+mn-ea"/>
                <a:cs typeface="Arial"/>
              </a:rPr>
              <a:t> </a:t>
            </a:r>
            <a:r>
              <a:rPr kumimoji="0" sz="2400" b="1" i="0" u="none" strike="noStrike" kern="0" cap="none" spc="0" normalizeH="0" baseline="0" noProof="0" dirty="0">
                <a:ln>
                  <a:noFill/>
                </a:ln>
                <a:solidFill>
                  <a:srgbClr val="FFFFFF"/>
                </a:solidFill>
                <a:effectLst/>
                <a:uLnTx/>
                <a:uFillTx/>
                <a:latin typeface="Arial"/>
                <a:ea typeface="+mn-ea"/>
                <a:cs typeface="Arial"/>
              </a:rPr>
              <a:t>elimination</a:t>
            </a:r>
            <a:r>
              <a:rPr kumimoji="0" sz="2400" b="1" i="0" u="none" strike="noStrike" kern="0" cap="none" spc="-20" normalizeH="0" baseline="0" noProof="0" dirty="0">
                <a:ln>
                  <a:noFill/>
                </a:ln>
                <a:solidFill>
                  <a:srgbClr val="FFFFFF"/>
                </a:solidFill>
                <a:effectLst/>
                <a:uLnTx/>
                <a:uFillTx/>
                <a:latin typeface="Arial"/>
                <a:ea typeface="+mn-ea"/>
                <a:cs typeface="Arial"/>
              </a:rPr>
              <a:t> </a:t>
            </a:r>
            <a:r>
              <a:rPr kumimoji="0" sz="2400" b="1" i="0" u="none" strike="noStrike" kern="0" cap="none" spc="0" normalizeH="0" baseline="0" noProof="0" dirty="0">
                <a:ln>
                  <a:noFill/>
                </a:ln>
                <a:solidFill>
                  <a:srgbClr val="FFFFFF"/>
                </a:solidFill>
                <a:effectLst/>
                <a:uLnTx/>
                <a:uFillTx/>
                <a:latin typeface="Arial"/>
                <a:ea typeface="+mn-ea"/>
                <a:cs typeface="Arial"/>
              </a:rPr>
              <a:t>associated</a:t>
            </a:r>
            <a:r>
              <a:rPr kumimoji="0" sz="2400" b="1" i="0" u="none" strike="noStrike" kern="0" cap="none" spc="-20" normalizeH="0" baseline="0" noProof="0" dirty="0">
                <a:ln>
                  <a:noFill/>
                </a:ln>
                <a:solidFill>
                  <a:srgbClr val="FFFFFF"/>
                </a:solidFill>
                <a:effectLst/>
                <a:uLnTx/>
                <a:uFillTx/>
                <a:latin typeface="Arial"/>
                <a:ea typeface="+mn-ea"/>
                <a:cs typeface="Arial"/>
              </a:rPr>
              <a:t> </a:t>
            </a:r>
            <a:r>
              <a:rPr kumimoji="0" sz="2400" b="1" i="0" u="none" strike="noStrike" kern="0" cap="none" spc="0" normalizeH="0" baseline="0" noProof="0" dirty="0">
                <a:ln>
                  <a:noFill/>
                </a:ln>
                <a:solidFill>
                  <a:srgbClr val="FFFFFF"/>
                </a:solidFill>
                <a:effectLst/>
                <a:uLnTx/>
                <a:uFillTx/>
                <a:latin typeface="Arial"/>
                <a:ea typeface="+mn-ea"/>
                <a:cs typeface="Arial"/>
              </a:rPr>
              <a:t>with</a:t>
            </a:r>
            <a:r>
              <a:rPr kumimoji="0" sz="2400" b="1" i="0" u="none" strike="noStrike" kern="0" cap="none" spc="-20" normalizeH="0" baseline="0" noProof="0" dirty="0">
                <a:ln>
                  <a:noFill/>
                </a:ln>
                <a:solidFill>
                  <a:srgbClr val="FFFFFF"/>
                </a:solidFill>
                <a:effectLst/>
                <a:uLnTx/>
                <a:uFillTx/>
                <a:latin typeface="Arial"/>
                <a:ea typeface="+mn-ea"/>
                <a:cs typeface="Arial"/>
              </a:rPr>
              <a:t> </a:t>
            </a:r>
            <a:r>
              <a:rPr kumimoji="0" sz="2400" b="1" i="0" u="none" strike="noStrike" kern="0" cap="none" spc="-10" normalizeH="0" baseline="0" noProof="0" dirty="0">
                <a:ln>
                  <a:noFill/>
                </a:ln>
                <a:solidFill>
                  <a:srgbClr val="FFFFFF"/>
                </a:solidFill>
                <a:effectLst/>
                <a:uLnTx/>
                <a:uFillTx/>
                <a:latin typeface="Arial"/>
                <a:ea typeface="+mn-ea"/>
                <a:cs typeface="Arial"/>
              </a:rPr>
              <a:t>30-</a:t>
            </a:r>
            <a:r>
              <a:rPr kumimoji="0" sz="2400" b="1" i="0" u="none" strike="noStrike" kern="0" cap="none" spc="0" normalizeH="0" baseline="0" noProof="0" dirty="0">
                <a:ln>
                  <a:noFill/>
                </a:ln>
                <a:solidFill>
                  <a:srgbClr val="FFFFFF"/>
                </a:solidFill>
                <a:effectLst/>
                <a:uLnTx/>
                <a:uFillTx/>
                <a:latin typeface="Arial"/>
                <a:ea typeface="+mn-ea"/>
                <a:cs typeface="Arial"/>
              </a:rPr>
              <a:t>day</a:t>
            </a:r>
            <a:r>
              <a:rPr kumimoji="0" sz="2400" b="1" i="0" u="none" strike="noStrike" kern="0" cap="none" spc="-20" normalizeH="0" baseline="0" noProof="0" dirty="0">
                <a:ln>
                  <a:noFill/>
                </a:ln>
                <a:solidFill>
                  <a:srgbClr val="FFFFFF"/>
                </a:solidFill>
                <a:effectLst/>
                <a:uLnTx/>
                <a:uFillTx/>
                <a:latin typeface="Arial"/>
                <a:ea typeface="+mn-ea"/>
                <a:cs typeface="Arial"/>
              </a:rPr>
              <a:t> </a:t>
            </a:r>
            <a:r>
              <a:rPr kumimoji="0" sz="2400" b="1" i="0" u="none" strike="noStrike" kern="0" cap="none" spc="0" normalizeH="0" baseline="0" noProof="0" dirty="0">
                <a:ln>
                  <a:noFill/>
                </a:ln>
                <a:solidFill>
                  <a:srgbClr val="FFFFFF"/>
                </a:solidFill>
                <a:effectLst/>
                <a:uLnTx/>
                <a:uFillTx/>
                <a:latin typeface="Arial"/>
                <a:ea typeface="+mn-ea"/>
                <a:cs typeface="Arial"/>
              </a:rPr>
              <a:t>hemodynamic</a:t>
            </a:r>
            <a:r>
              <a:rPr kumimoji="0" sz="2400" b="1" i="0" u="none" strike="noStrike" kern="0" cap="none" spc="-20" normalizeH="0" baseline="0" noProof="0" dirty="0">
                <a:ln>
                  <a:noFill/>
                </a:ln>
                <a:solidFill>
                  <a:srgbClr val="FFFFFF"/>
                </a:solidFill>
                <a:effectLst/>
                <a:uLnTx/>
                <a:uFillTx/>
                <a:latin typeface="Arial"/>
                <a:ea typeface="+mn-ea"/>
                <a:cs typeface="Arial"/>
              </a:rPr>
              <a:t> </a:t>
            </a:r>
            <a:r>
              <a:rPr kumimoji="0" sz="2400" b="1" i="0" u="none" strike="noStrike" kern="0" cap="none" spc="-10" normalizeH="0" baseline="0" noProof="0" dirty="0">
                <a:ln>
                  <a:noFill/>
                </a:ln>
                <a:solidFill>
                  <a:srgbClr val="FFFFFF"/>
                </a:solidFill>
                <a:effectLst/>
                <a:uLnTx/>
                <a:uFillTx/>
                <a:latin typeface="Arial"/>
                <a:ea typeface="+mn-ea"/>
                <a:cs typeface="Arial"/>
              </a:rPr>
              <a:t>improvements, </a:t>
            </a:r>
            <a:r>
              <a:rPr kumimoji="0" sz="2400" b="1" i="0" u="none" strike="noStrike" kern="0" cap="none" spc="0" normalizeH="0" baseline="0" noProof="0" dirty="0">
                <a:ln>
                  <a:noFill/>
                </a:ln>
                <a:solidFill>
                  <a:srgbClr val="FFFFFF"/>
                </a:solidFill>
                <a:effectLst/>
                <a:uLnTx/>
                <a:uFillTx/>
                <a:latin typeface="Arial"/>
                <a:ea typeface="+mn-ea"/>
                <a:cs typeface="Arial"/>
              </a:rPr>
              <a:t>functional</a:t>
            </a:r>
            <a:r>
              <a:rPr kumimoji="0" sz="2400" b="1" i="0" u="none" strike="noStrike" kern="0" cap="none" spc="-30" normalizeH="0" baseline="0" noProof="0" dirty="0">
                <a:ln>
                  <a:noFill/>
                </a:ln>
                <a:solidFill>
                  <a:srgbClr val="FFFFFF"/>
                </a:solidFill>
                <a:effectLst/>
                <a:uLnTx/>
                <a:uFillTx/>
                <a:latin typeface="Arial"/>
                <a:ea typeface="+mn-ea"/>
                <a:cs typeface="Arial"/>
              </a:rPr>
              <a:t> </a:t>
            </a:r>
            <a:r>
              <a:rPr kumimoji="0" sz="2400" b="1" i="0" u="none" strike="noStrike" kern="0" cap="none" spc="0" normalizeH="0" baseline="0" noProof="0" dirty="0">
                <a:ln>
                  <a:noFill/>
                </a:ln>
                <a:solidFill>
                  <a:srgbClr val="FFFFFF"/>
                </a:solidFill>
                <a:effectLst/>
                <a:uLnTx/>
                <a:uFillTx/>
                <a:latin typeface="Arial"/>
                <a:ea typeface="+mn-ea"/>
                <a:cs typeface="Arial"/>
              </a:rPr>
              <a:t>status</a:t>
            </a:r>
            <a:r>
              <a:rPr kumimoji="0" sz="2400" b="1" i="0" u="none" strike="noStrike" kern="0" cap="none" spc="-25" normalizeH="0" baseline="0" noProof="0" dirty="0">
                <a:ln>
                  <a:noFill/>
                </a:ln>
                <a:solidFill>
                  <a:srgbClr val="FFFFFF"/>
                </a:solidFill>
                <a:effectLst/>
                <a:uLnTx/>
                <a:uFillTx/>
                <a:latin typeface="Arial"/>
                <a:ea typeface="+mn-ea"/>
                <a:cs typeface="Arial"/>
              </a:rPr>
              <a:t> </a:t>
            </a:r>
            <a:r>
              <a:rPr kumimoji="0" sz="2400" b="1" i="0" u="none" strike="noStrike" kern="0" cap="none" spc="0" normalizeH="0" baseline="0" noProof="0" dirty="0">
                <a:ln>
                  <a:noFill/>
                </a:ln>
                <a:solidFill>
                  <a:srgbClr val="FFFFFF"/>
                </a:solidFill>
                <a:effectLst/>
                <a:uLnTx/>
                <a:uFillTx/>
                <a:latin typeface="Arial"/>
                <a:ea typeface="+mn-ea"/>
                <a:cs typeface="Arial"/>
              </a:rPr>
              <a:t>and</a:t>
            </a:r>
            <a:r>
              <a:rPr kumimoji="0" sz="2400" b="1" i="0" u="none" strike="noStrike" kern="0" cap="none" spc="-20" normalizeH="0" baseline="0" noProof="0" dirty="0">
                <a:ln>
                  <a:noFill/>
                </a:ln>
                <a:solidFill>
                  <a:srgbClr val="FFFFFF"/>
                </a:solidFill>
                <a:effectLst/>
                <a:uLnTx/>
                <a:uFillTx/>
                <a:latin typeface="Arial"/>
                <a:ea typeface="+mn-ea"/>
                <a:cs typeface="Arial"/>
              </a:rPr>
              <a:t> </a:t>
            </a:r>
            <a:r>
              <a:rPr kumimoji="0" sz="2400" b="1" i="0" u="none" strike="noStrike" kern="0" cap="none" spc="0" normalizeH="0" baseline="0" noProof="0" dirty="0">
                <a:ln>
                  <a:noFill/>
                </a:ln>
                <a:solidFill>
                  <a:srgbClr val="FFFFFF"/>
                </a:solidFill>
                <a:effectLst/>
                <a:uLnTx/>
                <a:uFillTx/>
                <a:latin typeface="Arial"/>
                <a:ea typeface="+mn-ea"/>
                <a:cs typeface="Arial"/>
              </a:rPr>
              <a:t>quality</a:t>
            </a:r>
            <a:r>
              <a:rPr kumimoji="0" sz="2400" b="1" i="0" u="none" strike="noStrike" kern="0" cap="none" spc="-25" normalizeH="0" baseline="0" noProof="0" dirty="0">
                <a:ln>
                  <a:noFill/>
                </a:ln>
                <a:solidFill>
                  <a:srgbClr val="FFFFFF"/>
                </a:solidFill>
                <a:effectLst/>
                <a:uLnTx/>
                <a:uFillTx/>
                <a:latin typeface="Arial"/>
                <a:ea typeface="+mn-ea"/>
                <a:cs typeface="Arial"/>
              </a:rPr>
              <a:t> </a:t>
            </a:r>
            <a:r>
              <a:rPr kumimoji="0" sz="2400" b="1" i="0" u="none" strike="noStrike" kern="0" cap="none" spc="0" normalizeH="0" baseline="0" noProof="0" dirty="0">
                <a:ln>
                  <a:noFill/>
                </a:ln>
                <a:solidFill>
                  <a:srgbClr val="FFFFFF"/>
                </a:solidFill>
                <a:effectLst/>
                <a:uLnTx/>
                <a:uFillTx/>
                <a:latin typeface="Arial"/>
                <a:ea typeface="+mn-ea"/>
                <a:cs typeface="Arial"/>
              </a:rPr>
              <a:t>of</a:t>
            </a:r>
            <a:r>
              <a:rPr kumimoji="0" sz="2400" b="1" i="0" u="none" strike="noStrike" kern="0" cap="none" spc="-20" normalizeH="0" baseline="0" noProof="0" dirty="0">
                <a:ln>
                  <a:noFill/>
                </a:ln>
                <a:solidFill>
                  <a:srgbClr val="FFFFFF"/>
                </a:solidFill>
                <a:effectLst/>
                <a:uLnTx/>
                <a:uFillTx/>
                <a:latin typeface="Arial"/>
                <a:ea typeface="+mn-ea"/>
                <a:cs typeface="Arial"/>
              </a:rPr>
              <a:t> life</a:t>
            </a:r>
            <a:endParaRPr kumimoji="0" sz="2400" b="1" i="0" u="none" strike="noStrike" kern="0" cap="none" spc="0" normalizeH="0" baseline="0" noProof="0" dirty="0">
              <a:ln>
                <a:noFill/>
              </a:ln>
              <a:solidFill>
                <a:srgbClr val="FFFFFF"/>
              </a:solidFill>
              <a:effectLst/>
              <a:uLnTx/>
              <a:uFillTx/>
              <a:latin typeface="Arial"/>
              <a:ea typeface="+mn-ea"/>
              <a:cs typeface="Arial"/>
            </a:endParaRPr>
          </a:p>
          <a:p>
            <a:pPr marL="726440" marR="0" lvl="1" indent="-256540" algn="l" defTabSz="914400" rtl="0" eaLnBrk="1" fontAlgn="auto" latinLnBrk="0" hangingPunct="1">
              <a:lnSpc>
                <a:spcPct val="100000"/>
              </a:lnSpc>
              <a:spcBef>
                <a:spcPts val="0"/>
              </a:spcBef>
              <a:spcAft>
                <a:spcPts val="0"/>
              </a:spcAft>
              <a:buClr>
                <a:srgbClr val="FFC000"/>
              </a:buClr>
              <a:buSzPct val="111111"/>
              <a:buFontTx/>
              <a:buChar char="•"/>
              <a:tabLst>
                <a:tab pos="726440" algn="l"/>
              </a:tabLst>
              <a:defRPr/>
            </a:pPr>
            <a:r>
              <a:rPr kumimoji="0" sz="2400" b="1" i="0" u="none" strike="noStrike" kern="0" cap="none" spc="0" normalizeH="0" baseline="0" noProof="0" dirty="0">
                <a:ln>
                  <a:noFill/>
                </a:ln>
                <a:solidFill>
                  <a:srgbClr val="FFFFFF"/>
                </a:solidFill>
                <a:effectLst/>
                <a:uLnTx/>
                <a:uFillTx/>
                <a:latin typeface="Arial"/>
                <a:ea typeface="+mn-ea"/>
                <a:cs typeface="Arial"/>
              </a:rPr>
              <a:t>Meaningful</a:t>
            </a:r>
            <a:r>
              <a:rPr kumimoji="0" sz="2400" b="1" i="0" u="none" strike="noStrike" kern="0" cap="none" spc="-30" normalizeH="0" baseline="0" noProof="0" dirty="0">
                <a:ln>
                  <a:noFill/>
                </a:ln>
                <a:solidFill>
                  <a:srgbClr val="FFFFFF"/>
                </a:solidFill>
                <a:effectLst/>
                <a:uLnTx/>
                <a:uFillTx/>
                <a:latin typeface="Arial"/>
                <a:ea typeface="+mn-ea"/>
                <a:cs typeface="Arial"/>
              </a:rPr>
              <a:t> </a:t>
            </a:r>
            <a:r>
              <a:rPr kumimoji="0" sz="2400" b="1" i="0" u="none" strike="noStrike" kern="0" cap="none" spc="0" normalizeH="0" baseline="0" noProof="0" dirty="0">
                <a:ln>
                  <a:noFill/>
                </a:ln>
                <a:solidFill>
                  <a:srgbClr val="FFFFFF"/>
                </a:solidFill>
                <a:effectLst/>
                <a:uLnTx/>
                <a:uFillTx/>
                <a:latin typeface="Arial"/>
                <a:ea typeface="+mn-ea"/>
                <a:cs typeface="Arial"/>
              </a:rPr>
              <a:t>changes</a:t>
            </a:r>
            <a:r>
              <a:rPr kumimoji="0" sz="2400" b="1" i="0" u="none" strike="noStrike" kern="0" cap="none" spc="-25" normalizeH="0" baseline="0" noProof="0" dirty="0">
                <a:ln>
                  <a:noFill/>
                </a:ln>
                <a:solidFill>
                  <a:srgbClr val="FFFFFF"/>
                </a:solidFill>
                <a:effectLst/>
                <a:uLnTx/>
                <a:uFillTx/>
                <a:latin typeface="Arial"/>
                <a:ea typeface="+mn-ea"/>
                <a:cs typeface="Arial"/>
              </a:rPr>
              <a:t> </a:t>
            </a:r>
            <a:r>
              <a:rPr kumimoji="0" sz="2400" b="1" i="0" u="none" strike="noStrike" kern="0" cap="none" spc="0" normalizeH="0" baseline="0" noProof="0" dirty="0">
                <a:ln>
                  <a:noFill/>
                </a:ln>
                <a:solidFill>
                  <a:srgbClr val="FFFFFF"/>
                </a:solidFill>
                <a:effectLst/>
                <a:uLnTx/>
                <a:uFillTx/>
                <a:latin typeface="Arial"/>
                <a:ea typeface="+mn-ea"/>
                <a:cs typeface="Arial"/>
              </a:rPr>
              <a:t>in</a:t>
            </a:r>
            <a:r>
              <a:rPr kumimoji="0" sz="2400" b="1" i="0" u="none" strike="noStrike" kern="0" cap="none" spc="-25" normalizeH="0" baseline="0" noProof="0" dirty="0">
                <a:ln>
                  <a:noFill/>
                </a:ln>
                <a:solidFill>
                  <a:srgbClr val="FFFFFF"/>
                </a:solidFill>
                <a:effectLst/>
                <a:uLnTx/>
                <a:uFillTx/>
                <a:latin typeface="Arial"/>
                <a:ea typeface="+mn-ea"/>
                <a:cs typeface="Arial"/>
              </a:rPr>
              <a:t> </a:t>
            </a:r>
            <a:r>
              <a:rPr kumimoji="0" sz="2400" b="1" i="0" u="none" strike="noStrike" kern="0" cap="none" spc="0" normalizeH="0" baseline="0" noProof="0" dirty="0">
                <a:ln>
                  <a:noFill/>
                </a:ln>
                <a:solidFill>
                  <a:srgbClr val="FFFFFF"/>
                </a:solidFill>
                <a:effectLst/>
                <a:uLnTx/>
                <a:uFillTx/>
                <a:latin typeface="Arial"/>
                <a:ea typeface="+mn-ea"/>
                <a:cs typeface="Arial"/>
              </a:rPr>
              <a:t>cardiac</a:t>
            </a:r>
            <a:r>
              <a:rPr kumimoji="0" sz="2400" b="1" i="0" u="none" strike="noStrike" kern="0" cap="none" spc="-25" normalizeH="0" baseline="0" noProof="0" dirty="0">
                <a:ln>
                  <a:noFill/>
                </a:ln>
                <a:solidFill>
                  <a:srgbClr val="FFFFFF"/>
                </a:solidFill>
                <a:effectLst/>
                <a:uLnTx/>
                <a:uFillTx/>
                <a:latin typeface="Arial"/>
                <a:ea typeface="+mn-ea"/>
                <a:cs typeface="Arial"/>
              </a:rPr>
              <a:t> </a:t>
            </a:r>
            <a:r>
              <a:rPr kumimoji="0" sz="2400" b="1" i="0" u="none" strike="noStrike" kern="0" cap="none" spc="0" normalizeH="0" baseline="0" noProof="0" dirty="0">
                <a:ln>
                  <a:noFill/>
                </a:ln>
                <a:solidFill>
                  <a:srgbClr val="FFFFFF"/>
                </a:solidFill>
                <a:effectLst/>
                <a:uLnTx/>
                <a:uFillTx/>
                <a:latin typeface="Arial"/>
                <a:ea typeface="+mn-ea"/>
                <a:cs typeface="Arial"/>
              </a:rPr>
              <a:t>output</a:t>
            </a:r>
            <a:r>
              <a:rPr kumimoji="0" sz="2400" b="1" i="0" u="none" strike="noStrike" kern="0" cap="none" spc="-20" normalizeH="0" baseline="0" noProof="0" dirty="0">
                <a:ln>
                  <a:noFill/>
                </a:ln>
                <a:solidFill>
                  <a:srgbClr val="FFFFFF"/>
                </a:solidFill>
                <a:effectLst/>
                <a:uLnTx/>
                <a:uFillTx/>
                <a:latin typeface="Arial"/>
                <a:ea typeface="+mn-ea"/>
                <a:cs typeface="Arial"/>
              </a:rPr>
              <a:t> </a:t>
            </a:r>
            <a:r>
              <a:rPr kumimoji="0" sz="2400" b="1" i="0" u="none" strike="noStrike" kern="0" cap="none" spc="0" normalizeH="0" baseline="0" noProof="0" dirty="0">
                <a:ln>
                  <a:noFill/>
                </a:ln>
                <a:solidFill>
                  <a:srgbClr val="FFFFFF"/>
                </a:solidFill>
                <a:effectLst/>
                <a:uLnTx/>
                <a:uFillTx/>
                <a:latin typeface="Arial"/>
                <a:ea typeface="+mn-ea"/>
                <a:cs typeface="Arial"/>
              </a:rPr>
              <a:t>and</a:t>
            </a:r>
            <a:r>
              <a:rPr kumimoji="0" sz="2400" b="1" i="0" u="none" strike="noStrike" kern="0" cap="none" spc="-25" normalizeH="0" baseline="0" noProof="0" dirty="0">
                <a:ln>
                  <a:noFill/>
                </a:ln>
                <a:solidFill>
                  <a:srgbClr val="FFFFFF"/>
                </a:solidFill>
                <a:effectLst/>
                <a:uLnTx/>
                <a:uFillTx/>
                <a:latin typeface="Arial"/>
                <a:ea typeface="+mn-ea"/>
                <a:cs typeface="Arial"/>
              </a:rPr>
              <a:t> </a:t>
            </a:r>
            <a:r>
              <a:rPr kumimoji="0" sz="2400" b="1" i="0" u="none" strike="noStrike" kern="0" cap="none" spc="0" normalizeH="0" baseline="0" noProof="0" dirty="0">
                <a:ln>
                  <a:noFill/>
                </a:ln>
                <a:solidFill>
                  <a:srgbClr val="FFFFFF"/>
                </a:solidFill>
                <a:effectLst/>
                <a:uLnTx/>
                <a:uFillTx/>
                <a:latin typeface="Arial"/>
                <a:ea typeface="+mn-ea"/>
                <a:cs typeface="Arial"/>
              </a:rPr>
              <a:t>forward</a:t>
            </a:r>
            <a:r>
              <a:rPr kumimoji="0" sz="2400" b="1" i="0" u="none" strike="noStrike" kern="0" cap="none" spc="-25" normalizeH="0" baseline="0" noProof="0" dirty="0">
                <a:ln>
                  <a:noFill/>
                </a:ln>
                <a:solidFill>
                  <a:srgbClr val="FFFFFF"/>
                </a:solidFill>
                <a:effectLst/>
                <a:uLnTx/>
                <a:uFillTx/>
                <a:latin typeface="Arial"/>
                <a:ea typeface="+mn-ea"/>
                <a:cs typeface="Arial"/>
              </a:rPr>
              <a:t> </a:t>
            </a:r>
            <a:r>
              <a:rPr lang="en-US" sz="2400" b="1" kern="0" dirty="0">
                <a:solidFill>
                  <a:srgbClr val="FFFFFF"/>
                </a:solidFill>
                <a:latin typeface="Arial"/>
                <a:cs typeface="Arial"/>
              </a:rPr>
              <a:t>S</a:t>
            </a:r>
            <a:r>
              <a:rPr kumimoji="0" lang="en-US" sz="2400" b="1" i="0" u="none" strike="noStrike" kern="0" cap="none" spc="0" normalizeH="0" baseline="0" noProof="0" dirty="0">
                <a:ln>
                  <a:noFill/>
                </a:ln>
                <a:solidFill>
                  <a:srgbClr val="FFFFFF"/>
                </a:solidFill>
                <a:effectLst/>
                <a:uLnTx/>
                <a:uFillTx/>
                <a:latin typeface="Arial"/>
                <a:ea typeface="+mn-ea"/>
                <a:cs typeface="Arial"/>
              </a:rPr>
              <a:t>V</a:t>
            </a:r>
            <a:endParaRPr kumimoji="0" sz="2400" b="1" i="0" u="none" strike="noStrike" kern="0" cap="none" spc="0" normalizeH="0" baseline="0" noProof="0" dirty="0">
              <a:ln>
                <a:noFill/>
              </a:ln>
              <a:solidFill>
                <a:srgbClr val="FFFFFF"/>
              </a:solidFill>
              <a:effectLst/>
              <a:uLnTx/>
              <a:uFillTx/>
              <a:latin typeface="Arial"/>
              <a:ea typeface="+mn-ea"/>
              <a:cs typeface="Arial"/>
            </a:endParaRPr>
          </a:p>
          <a:p>
            <a:pPr marL="726440" marR="0" lvl="1" indent="-256540" algn="l" defTabSz="914400" rtl="0" eaLnBrk="1" fontAlgn="auto" latinLnBrk="0" hangingPunct="1">
              <a:lnSpc>
                <a:spcPct val="100000"/>
              </a:lnSpc>
              <a:spcBef>
                <a:spcPts val="0"/>
              </a:spcBef>
              <a:spcAft>
                <a:spcPts val="0"/>
              </a:spcAft>
              <a:buClr>
                <a:srgbClr val="FFC000"/>
              </a:buClr>
              <a:buSzPct val="111111"/>
              <a:buFontTx/>
              <a:buChar char="•"/>
              <a:tabLst>
                <a:tab pos="726440" algn="l"/>
              </a:tabLst>
              <a:defRPr/>
            </a:pPr>
            <a:r>
              <a:rPr kumimoji="0" sz="2400" b="1" i="0" u="none" strike="noStrike" kern="0" cap="none" spc="0" normalizeH="0" baseline="0" noProof="0" dirty="0">
                <a:ln>
                  <a:noFill/>
                </a:ln>
                <a:solidFill>
                  <a:srgbClr val="FFFFFF"/>
                </a:solidFill>
                <a:effectLst/>
                <a:uLnTx/>
                <a:uFillTx/>
                <a:latin typeface="Arial"/>
                <a:ea typeface="+mn-ea"/>
                <a:cs typeface="Arial"/>
              </a:rPr>
              <a:t>Reduced</a:t>
            </a:r>
            <a:r>
              <a:rPr kumimoji="0" sz="2400" b="1" i="0" u="none" strike="noStrike" kern="0" cap="none" spc="-40" normalizeH="0" baseline="0" noProof="0" dirty="0">
                <a:ln>
                  <a:noFill/>
                </a:ln>
                <a:solidFill>
                  <a:srgbClr val="FFFFFF"/>
                </a:solidFill>
                <a:effectLst/>
                <a:uLnTx/>
                <a:uFillTx/>
                <a:latin typeface="Arial"/>
                <a:ea typeface="+mn-ea"/>
                <a:cs typeface="Arial"/>
              </a:rPr>
              <a:t> </a:t>
            </a:r>
            <a:r>
              <a:rPr kumimoji="0" sz="2400" b="1" i="0" u="none" strike="noStrike" kern="0" cap="none" spc="0" normalizeH="0" baseline="0" noProof="0" dirty="0">
                <a:ln>
                  <a:noFill/>
                </a:ln>
                <a:solidFill>
                  <a:srgbClr val="FFFFFF"/>
                </a:solidFill>
                <a:effectLst/>
                <a:uLnTx/>
                <a:uFillTx/>
                <a:latin typeface="Arial"/>
                <a:ea typeface="+mn-ea"/>
                <a:cs typeface="Arial"/>
              </a:rPr>
              <a:t>MV</a:t>
            </a:r>
            <a:r>
              <a:rPr kumimoji="0" sz="2400" b="1" i="0" u="none" strike="noStrike" kern="0" cap="none" spc="-30" normalizeH="0" baseline="0" noProof="0" dirty="0">
                <a:ln>
                  <a:noFill/>
                </a:ln>
                <a:solidFill>
                  <a:srgbClr val="FFFFFF"/>
                </a:solidFill>
                <a:effectLst/>
                <a:uLnTx/>
                <a:uFillTx/>
                <a:latin typeface="Arial"/>
                <a:ea typeface="+mn-ea"/>
                <a:cs typeface="Arial"/>
              </a:rPr>
              <a:t> </a:t>
            </a:r>
            <a:r>
              <a:rPr kumimoji="0" sz="2400" b="1" i="0" u="none" strike="noStrike" kern="0" cap="none" spc="0" normalizeH="0" baseline="0" noProof="0" dirty="0">
                <a:ln>
                  <a:noFill/>
                </a:ln>
                <a:solidFill>
                  <a:srgbClr val="FFFFFF"/>
                </a:solidFill>
                <a:effectLst/>
                <a:uLnTx/>
                <a:uFillTx/>
                <a:latin typeface="Arial"/>
                <a:ea typeface="+mn-ea"/>
                <a:cs typeface="Arial"/>
              </a:rPr>
              <a:t>gradient;</a:t>
            </a:r>
            <a:r>
              <a:rPr kumimoji="0" sz="2400" b="1" i="0" u="none" strike="noStrike" kern="0" cap="none" spc="-25" normalizeH="0" baseline="0" noProof="0" dirty="0">
                <a:ln>
                  <a:noFill/>
                </a:ln>
                <a:solidFill>
                  <a:srgbClr val="FFFFFF"/>
                </a:solidFill>
                <a:effectLst/>
                <a:uLnTx/>
                <a:uFillTx/>
                <a:latin typeface="Arial"/>
                <a:ea typeface="+mn-ea"/>
                <a:cs typeface="Arial"/>
              </a:rPr>
              <a:t> </a:t>
            </a:r>
            <a:r>
              <a:rPr kumimoji="0" sz="2400" b="1" i="0" u="none" strike="noStrike" kern="0" cap="none" spc="0" normalizeH="0" baseline="0" noProof="0" dirty="0">
                <a:ln>
                  <a:noFill/>
                </a:ln>
                <a:solidFill>
                  <a:srgbClr val="FFFFFF"/>
                </a:solidFill>
                <a:effectLst/>
                <a:uLnTx/>
                <a:uFillTx/>
                <a:latin typeface="Arial"/>
                <a:ea typeface="+mn-ea"/>
                <a:cs typeface="Arial"/>
              </a:rPr>
              <a:t>no</a:t>
            </a:r>
            <a:r>
              <a:rPr kumimoji="0" sz="2400" b="1" i="0" u="none" strike="noStrike" kern="0" cap="none" spc="-30" normalizeH="0" baseline="0" noProof="0" dirty="0">
                <a:ln>
                  <a:noFill/>
                </a:ln>
                <a:solidFill>
                  <a:srgbClr val="FFFFFF"/>
                </a:solidFill>
                <a:effectLst/>
                <a:uLnTx/>
                <a:uFillTx/>
                <a:latin typeface="Arial"/>
                <a:ea typeface="+mn-ea"/>
                <a:cs typeface="Arial"/>
              </a:rPr>
              <a:t> </a:t>
            </a:r>
            <a:r>
              <a:rPr kumimoji="0" sz="2400" b="1" i="0" u="none" strike="noStrike" kern="0" cap="none" spc="0" normalizeH="0" baseline="0" noProof="0" dirty="0">
                <a:ln>
                  <a:noFill/>
                </a:ln>
                <a:solidFill>
                  <a:srgbClr val="FFFFFF"/>
                </a:solidFill>
                <a:effectLst/>
                <a:uLnTx/>
                <a:uFillTx/>
                <a:latin typeface="Arial"/>
                <a:ea typeface="+mn-ea"/>
                <a:cs typeface="Arial"/>
              </a:rPr>
              <a:t>significant</a:t>
            </a:r>
            <a:r>
              <a:rPr kumimoji="0" sz="2400" b="1" i="0" u="none" strike="noStrike" kern="0" cap="none" spc="-25" normalizeH="0" baseline="0" noProof="0" dirty="0">
                <a:ln>
                  <a:noFill/>
                </a:ln>
                <a:solidFill>
                  <a:srgbClr val="FFFFFF"/>
                </a:solidFill>
                <a:effectLst/>
                <a:uLnTx/>
                <a:uFillTx/>
                <a:latin typeface="Arial"/>
                <a:ea typeface="+mn-ea"/>
                <a:cs typeface="Arial"/>
              </a:rPr>
              <a:t> </a:t>
            </a:r>
            <a:r>
              <a:rPr kumimoji="0" sz="2400" b="1" i="0" u="none" strike="noStrike" kern="0" cap="none" spc="0" normalizeH="0" baseline="0" noProof="0" dirty="0">
                <a:ln>
                  <a:noFill/>
                </a:ln>
                <a:solidFill>
                  <a:srgbClr val="FFFFFF"/>
                </a:solidFill>
                <a:effectLst/>
                <a:uLnTx/>
                <a:uFillTx/>
                <a:latin typeface="Arial"/>
                <a:ea typeface="+mn-ea"/>
                <a:cs typeface="Arial"/>
              </a:rPr>
              <a:t>increase</a:t>
            </a:r>
            <a:r>
              <a:rPr kumimoji="0" sz="2400" b="1" i="0" u="none" strike="noStrike" kern="0" cap="none" spc="-30" normalizeH="0" baseline="0" noProof="0" dirty="0">
                <a:ln>
                  <a:noFill/>
                </a:ln>
                <a:solidFill>
                  <a:srgbClr val="FFFFFF"/>
                </a:solidFill>
                <a:effectLst/>
                <a:uLnTx/>
                <a:uFillTx/>
                <a:latin typeface="Arial"/>
                <a:ea typeface="+mn-ea"/>
                <a:cs typeface="Arial"/>
              </a:rPr>
              <a:t> </a:t>
            </a:r>
            <a:r>
              <a:rPr kumimoji="0" sz="2400" b="1" i="0" u="none" strike="noStrike" kern="0" cap="none" spc="0" normalizeH="0" baseline="0" noProof="0" dirty="0">
                <a:ln>
                  <a:noFill/>
                </a:ln>
                <a:solidFill>
                  <a:srgbClr val="FFFFFF"/>
                </a:solidFill>
                <a:effectLst/>
                <a:uLnTx/>
                <a:uFillTx/>
                <a:latin typeface="Arial"/>
                <a:ea typeface="+mn-ea"/>
                <a:cs typeface="Arial"/>
              </a:rPr>
              <a:t>in</a:t>
            </a:r>
            <a:r>
              <a:rPr kumimoji="0" sz="2400" b="1" i="0" u="none" strike="noStrike" kern="0" cap="none" spc="-25" normalizeH="0" baseline="0" noProof="0" dirty="0">
                <a:ln>
                  <a:noFill/>
                </a:ln>
                <a:solidFill>
                  <a:srgbClr val="FFFFFF"/>
                </a:solidFill>
                <a:effectLst/>
                <a:uLnTx/>
                <a:uFillTx/>
                <a:latin typeface="Arial"/>
                <a:ea typeface="+mn-ea"/>
                <a:cs typeface="Arial"/>
              </a:rPr>
              <a:t> </a:t>
            </a:r>
            <a:r>
              <a:rPr kumimoji="0" sz="2400" b="1" i="0" u="none" strike="noStrike" kern="0" cap="none" spc="-20" normalizeH="0" baseline="0" noProof="0" dirty="0">
                <a:ln>
                  <a:noFill/>
                </a:ln>
                <a:solidFill>
                  <a:srgbClr val="FFFFFF"/>
                </a:solidFill>
                <a:effectLst/>
                <a:uLnTx/>
                <a:uFillTx/>
                <a:latin typeface="Arial"/>
                <a:ea typeface="+mn-ea"/>
                <a:cs typeface="Arial"/>
              </a:rPr>
              <a:t>LVOT</a:t>
            </a:r>
            <a:r>
              <a:rPr kumimoji="0" sz="2400" b="1" i="0" u="none" strike="noStrike" kern="0" cap="none" spc="-55" normalizeH="0" baseline="0" noProof="0" dirty="0">
                <a:ln>
                  <a:noFill/>
                </a:ln>
                <a:solidFill>
                  <a:srgbClr val="FFFFFF"/>
                </a:solidFill>
                <a:effectLst/>
                <a:uLnTx/>
                <a:uFillTx/>
                <a:latin typeface="Arial"/>
                <a:ea typeface="+mn-ea"/>
                <a:cs typeface="Arial"/>
              </a:rPr>
              <a:t> </a:t>
            </a:r>
            <a:r>
              <a:rPr kumimoji="0" sz="2400" b="1" i="0" u="none" strike="noStrike" kern="0" cap="none" spc="-10" normalizeH="0" baseline="0" noProof="0" dirty="0">
                <a:ln>
                  <a:noFill/>
                </a:ln>
                <a:solidFill>
                  <a:srgbClr val="FFFFFF"/>
                </a:solidFill>
                <a:effectLst/>
                <a:uLnTx/>
                <a:uFillTx/>
                <a:latin typeface="Arial"/>
                <a:ea typeface="+mn-ea"/>
                <a:cs typeface="Arial"/>
              </a:rPr>
              <a:t>gradient</a:t>
            </a:r>
            <a:endParaRPr kumimoji="0" sz="2400" b="1" i="0" u="none" strike="noStrike" kern="0" cap="none" spc="0" normalizeH="0" baseline="0" noProof="0" dirty="0">
              <a:ln>
                <a:noFill/>
              </a:ln>
              <a:solidFill>
                <a:srgbClr val="FFFFFF"/>
              </a:solidFill>
              <a:effectLst/>
              <a:uLnTx/>
              <a:uFillTx/>
              <a:latin typeface="Arial"/>
              <a:ea typeface="+mn-ea"/>
              <a:cs typeface="Arial"/>
            </a:endParaRPr>
          </a:p>
          <a:p>
            <a:pPr marL="726440" marR="0" lvl="1" indent="-256540" algn="l" defTabSz="914400" rtl="0" eaLnBrk="1" fontAlgn="auto" latinLnBrk="0" hangingPunct="1">
              <a:lnSpc>
                <a:spcPct val="100000"/>
              </a:lnSpc>
              <a:spcBef>
                <a:spcPts val="0"/>
              </a:spcBef>
              <a:spcAft>
                <a:spcPts val="0"/>
              </a:spcAft>
              <a:buClr>
                <a:srgbClr val="FFC000"/>
              </a:buClr>
              <a:buSzPct val="111111"/>
              <a:buFontTx/>
              <a:buChar char="•"/>
              <a:tabLst>
                <a:tab pos="726440" algn="l"/>
              </a:tabLst>
              <a:defRPr/>
            </a:pPr>
            <a:r>
              <a:rPr kumimoji="0" sz="2400" b="1" i="0" u="none" strike="noStrike" kern="0" cap="none" spc="0" normalizeH="0" baseline="0" noProof="0" dirty="0">
                <a:ln>
                  <a:noFill/>
                </a:ln>
                <a:solidFill>
                  <a:srgbClr val="FFFFFF"/>
                </a:solidFill>
                <a:effectLst/>
                <a:uLnTx/>
                <a:uFillTx/>
                <a:latin typeface="Arial"/>
                <a:ea typeface="+mn-ea"/>
                <a:cs typeface="Arial"/>
              </a:rPr>
              <a:t>Reduced</a:t>
            </a:r>
            <a:r>
              <a:rPr kumimoji="0" sz="2400" b="1" i="0" u="none" strike="noStrike" kern="0" cap="none" spc="-20" normalizeH="0" baseline="0" noProof="0" dirty="0">
                <a:ln>
                  <a:noFill/>
                </a:ln>
                <a:solidFill>
                  <a:srgbClr val="FFFFFF"/>
                </a:solidFill>
                <a:effectLst/>
                <a:uLnTx/>
                <a:uFillTx/>
                <a:latin typeface="Arial"/>
                <a:ea typeface="+mn-ea"/>
                <a:cs typeface="Arial"/>
              </a:rPr>
              <a:t> </a:t>
            </a:r>
            <a:r>
              <a:rPr kumimoji="0" sz="2400" b="1" i="0" u="none" strike="noStrike" kern="0" cap="none" spc="0" normalizeH="0" baseline="0" noProof="0" dirty="0">
                <a:ln>
                  <a:noFill/>
                </a:ln>
                <a:solidFill>
                  <a:srgbClr val="FFFFFF"/>
                </a:solidFill>
                <a:effectLst/>
                <a:uLnTx/>
                <a:uFillTx/>
                <a:latin typeface="Arial"/>
                <a:ea typeface="+mn-ea"/>
                <a:cs typeface="Arial"/>
              </a:rPr>
              <a:t>HF</a:t>
            </a:r>
            <a:r>
              <a:rPr kumimoji="0" sz="2400" b="1" i="0" u="none" strike="noStrike" kern="0" cap="none" spc="-10" normalizeH="0" baseline="0" noProof="0" dirty="0">
                <a:ln>
                  <a:noFill/>
                </a:ln>
                <a:solidFill>
                  <a:srgbClr val="FFFFFF"/>
                </a:solidFill>
                <a:effectLst/>
                <a:uLnTx/>
                <a:uFillTx/>
                <a:latin typeface="Arial"/>
                <a:ea typeface="+mn-ea"/>
                <a:cs typeface="Arial"/>
              </a:rPr>
              <a:t> symptoms</a:t>
            </a:r>
            <a:endParaRPr kumimoji="0" lang="en-US" sz="2400" b="1" i="0" u="none" strike="noStrike" kern="0" cap="none" spc="-10" normalizeH="0" baseline="0" noProof="0" dirty="0">
              <a:ln>
                <a:noFill/>
              </a:ln>
              <a:solidFill>
                <a:srgbClr val="FFFFFF"/>
              </a:solidFill>
              <a:effectLst/>
              <a:uLnTx/>
              <a:uFillTx/>
              <a:latin typeface="Arial"/>
              <a:ea typeface="+mn-ea"/>
              <a:cs typeface="Arial"/>
            </a:endParaRPr>
          </a:p>
          <a:p>
            <a:pPr marL="726440" marR="0" lvl="1" indent="-256540" algn="l" defTabSz="914400" rtl="0" eaLnBrk="1" fontAlgn="auto" latinLnBrk="0" hangingPunct="1">
              <a:lnSpc>
                <a:spcPct val="100000"/>
              </a:lnSpc>
              <a:spcBef>
                <a:spcPts val="0"/>
              </a:spcBef>
              <a:spcAft>
                <a:spcPts val="0"/>
              </a:spcAft>
              <a:buClr>
                <a:srgbClr val="FFC000"/>
              </a:buClr>
              <a:buSzPct val="111111"/>
              <a:buFontTx/>
              <a:buChar char="•"/>
              <a:tabLst>
                <a:tab pos="726440" algn="l"/>
              </a:tabLst>
              <a:defRPr/>
            </a:pPr>
            <a:endParaRPr kumimoji="0" sz="2400" b="1" i="0" u="none" strike="noStrike" kern="0" cap="none" spc="0" normalizeH="0" baseline="0" noProof="0" dirty="0">
              <a:ln>
                <a:noFill/>
              </a:ln>
              <a:solidFill>
                <a:srgbClr val="FFFFFF"/>
              </a:solidFill>
              <a:effectLst/>
              <a:uLnTx/>
              <a:uFillTx/>
              <a:latin typeface="Arial"/>
              <a:ea typeface="+mn-ea"/>
              <a:cs typeface="Arial"/>
            </a:endParaRPr>
          </a:p>
          <a:p>
            <a:pPr marL="354965" marR="0" lvl="0" indent="-342265" algn="l" defTabSz="914400" rtl="0" eaLnBrk="1" fontAlgn="auto" latinLnBrk="0" hangingPunct="1">
              <a:lnSpc>
                <a:spcPct val="100000"/>
              </a:lnSpc>
              <a:spcBef>
                <a:spcPts val="0"/>
              </a:spcBef>
              <a:spcAft>
                <a:spcPts val="0"/>
              </a:spcAft>
              <a:buClr>
                <a:srgbClr val="FFC000"/>
              </a:buClr>
              <a:buSzPct val="111111"/>
              <a:buFont typeface="Segoe UI Symbol"/>
              <a:buChar char="►"/>
              <a:tabLst>
                <a:tab pos="354965" algn="l"/>
              </a:tabLst>
              <a:defRPr/>
            </a:pPr>
            <a:r>
              <a:rPr kumimoji="0" sz="2400" b="1" i="0" u="none" strike="noStrike" kern="0" cap="none" spc="0" normalizeH="0" baseline="0" noProof="0" dirty="0">
                <a:ln>
                  <a:noFill/>
                </a:ln>
                <a:solidFill>
                  <a:srgbClr val="FFFFFF"/>
                </a:solidFill>
                <a:effectLst/>
                <a:uLnTx/>
                <a:uFillTx/>
                <a:latin typeface="Arial"/>
                <a:ea typeface="+mn-ea"/>
                <a:cs typeface="Arial"/>
              </a:rPr>
              <a:t>Primary</a:t>
            </a:r>
            <a:r>
              <a:rPr kumimoji="0" sz="2400" b="1" i="0" u="none" strike="noStrike" kern="0" cap="none" spc="-30" normalizeH="0" baseline="0" noProof="0" dirty="0">
                <a:ln>
                  <a:noFill/>
                </a:ln>
                <a:solidFill>
                  <a:srgbClr val="FFFFFF"/>
                </a:solidFill>
                <a:effectLst/>
                <a:uLnTx/>
                <a:uFillTx/>
                <a:latin typeface="Arial"/>
                <a:ea typeface="+mn-ea"/>
                <a:cs typeface="Arial"/>
              </a:rPr>
              <a:t> </a:t>
            </a:r>
            <a:r>
              <a:rPr kumimoji="0" sz="2400" b="1" i="0" u="none" strike="noStrike" kern="0" cap="none" spc="0" normalizeH="0" baseline="0" noProof="0" dirty="0">
                <a:ln>
                  <a:noFill/>
                </a:ln>
                <a:solidFill>
                  <a:srgbClr val="FFFFFF"/>
                </a:solidFill>
                <a:effectLst/>
                <a:uLnTx/>
                <a:uFillTx/>
                <a:latin typeface="Arial"/>
                <a:ea typeface="+mn-ea"/>
                <a:cs typeface="Arial"/>
              </a:rPr>
              <a:t>endpoint</a:t>
            </a:r>
            <a:r>
              <a:rPr kumimoji="0" sz="2400" b="1" i="0" u="none" strike="noStrike" kern="0" cap="none" spc="-10" normalizeH="0" baseline="0" noProof="0" dirty="0">
                <a:ln>
                  <a:noFill/>
                </a:ln>
                <a:solidFill>
                  <a:srgbClr val="FFFFFF"/>
                </a:solidFill>
                <a:effectLst/>
                <a:uLnTx/>
                <a:uFillTx/>
                <a:latin typeface="Arial"/>
                <a:ea typeface="+mn-ea"/>
                <a:cs typeface="Arial"/>
              </a:rPr>
              <a:t> </a:t>
            </a:r>
            <a:r>
              <a:rPr kumimoji="0" sz="2400" b="1" i="0" u="none" strike="noStrike" kern="0" cap="none" spc="0" normalizeH="0" baseline="0" noProof="0" dirty="0">
                <a:ln>
                  <a:noFill/>
                </a:ln>
                <a:solidFill>
                  <a:srgbClr val="FFFFFF"/>
                </a:solidFill>
                <a:effectLst/>
                <a:uLnTx/>
                <a:uFillTx/>
                <a:latin typeface="Arial"/>
                <a:ea typeface="+mn-ea"/>
                <a:cs typeface="Arial"/>
              </a:rPr>
              <a:t>to</a:t>
            </a:r>
            <a:r>
              <a:rPr kumimoji="0" sz="2400" b="1" i="0" u="none" strike="noStrike" kern="0" cap="none" spc="-20" normalizeH="0" baseline="0" noProof="0" dirty="0">
                <a:ln>
                  <a:noFill/>
                </a:ln>
                <a:solidFill>
                  <a:srgbClr val="FFFFFF"/>
                </a:solidFill>
                <a:effectLst/>
                <a:uLnTx/>
                <a:uFillTx/>
                <a:latin typeface="Arial"/>
                <a:ea typeface="+mn-ea"/>
                <a:cs typeface="Arial"/>
              </a:rPr>
              <a:t> </a:t>
            </a:r>
            <a:r>
              <a:rPr kumimoji="0" sz="2400" b="1" i="0" u="none" strike="noStrike" kern="0" cap="none" spc="0" normalizeH="0" baseline="0" noProof="0" dirty="0">
                <a:ln>
                  <a:noFill/>
                </a:ln>
                <a:solidFill>
                  <a:srgbClr val="FFFFFF"/>
                </a:solidFill>
                <a:effectLst/>
                <a:uLnTx/>
                <a:uFillTx/>
                <a:latin typeface="Arial"/>
                <a:ea typeface="+mn-ea"/>
                <a:cs typeface="Arial"/>
              </a:rPr>
              <a:t>be</a:t>
            </a:r>
            <a:r>
              <a:rPr kumimoji="0" sz="2400" b="1" i="0" u="none" strike="noStrike" kern="0" cap="none" spc="-15" normalizeH="0" baseline="0" noProof="0" dirty="0">
                <a:ln>
                  <a:noFill/>
                </a:ln>
                <a:solidFill>
                  <a:srgbClr val="FFFFFF"/>
                </a:solidFill>
                <a:effectLst/>
                <a:uLnTx/>
                <a:uFillTx/>
                <a:latin typeface="Arial"/>
                <a:ea typeface="+mn-ea"/>
                <a:cs typeface="Arial"/>
              </a:rPr>
              <a:t> </a:t>
            </a:r>
            <a:r>
              <a:rPr kumimoji="0" sz="2400" b="1" i="0" u="none" strike="noStrike" kern="0" cap="none" spc="0" normalizeH="0" baseline="0" noProof="0" dirty="0">
                <a:ln>
                  <a:noFill/>
                </a:ln>
                <a:solidFill>
                  <a:srgbClr val="FFFFFF"/>
                </a:solidFill>
                <a:effectLst/>
                <a:uLnTx/>
                <a:uFillTx/>
                <a:latin typeface="Arial"/>
                <a:ea typeface="+mn-ea"/>
                <a:cs typeface="Arial"/>
              </a:rPr>
              <a:t>evaluated</a:t>
            </a:r>
            <a:r>
              <a:rPr kumimoji="0" sz="2400" b="1" i="0" u="none" strike="noStrike" kern="0" cap="none" spc="-15" normalizeH="0" baseline="0" noProof="0" dirty="0">
                <a:ln>
                  <a:noFill/>
                </a:ln>
                <a:solidFill>
                  <a:srgbClr val="FFFFFF"/>
                </a:solidFill>
                <a:effectLst/>
                <a:uLnTx/>
                <a:uFillTx/>
                <a:latin typeface="Arial"/>
                <a:ea typeface="+mn-ea"/>
                <a:cs typeface="Arial"/>
              </a:rPr>
              <a:t> </a:t>
            </a:r>
            <a:r>
              <a:rPr kumimoji="0" sz="2400" b="1" i="0" u="none" strike="noStrike" kern="0" cap="none" spc="0" normalizeH="0" baseline="0" noProof="0" dirty="0">
                <a:ln>
                  <a:noFill/>
                </a:ln>
                <a:solidFill>
                  <a:srgbClr val="FFFFFF"/>
                </a:solidFill>
                <a:effectLst/>
                <a:uLnTx/>
                <a:uFillTx/>
                <a:latin typeface="Arial"/>
                <a:ea typeface="+mn-ea"/>
                <a:cs typeface="Arial"/>
              </a:rPr>
              <a:t>at</a:t>
            </a:r>
            <a:r>
              <a:rPr kumimoji="0" sz="2400" b="1" i="0" u="none" strike="noStrike" kern="0" cap="none" spc="-15" normalizeH="0" baseline="0" noProof="0" dirty="0">
                <a:ln>
                  <a:noFill/>
                </a:ln>
                <a:solidFill>
                  <a:srgbClr val="FFFFFF"/>
                </a:solidFill>
                <a:effectLst/>
                <a:uLnTx/>
                <a:uFillTx/>
                <a:latin typeface="Arial"/>
                <a:ea typeface="+mn-ea"/>
                <a:cs typeface="Arial"/>
              </a:rPr>
              <a:t> </a:t>
            </a:r>
            <a:r>
              <a:rPr kumimoji="0" sz="2400" b="1" i="0" u="none" strike="noStrike" kern="0" cap="none" spc="0" normalizeH="0" baseline="0" noProof="0" dirty="0">
                <a:ln>
                  <a:noFill/>
                </a:ln>
                <a:solidFill>
                  <a:srgbClr val="FFFFFF"/>
                </a:solidFill>
                <a:effectLst/>
                <a:uLnTx/>
                <a:uFillTx/>
                <a:latin typeface="Arial"/>
                <a:ea typeface="+mn-ea"/>
                <a:cs typeface="Arial"/>
              </a:rPr>
              <a:t>one</a:t>
            </a:r>
            <a:r>
              <a:rPr kumimoji="0" sz="2400" b="1" i="0" u="none" strike="noStrike" kern="0" cap="none" spc="-15" normalizeH="0" baseline="0" noProof="0" dirty="0">
                <a:ln>
                  <a:noFill/>
                </a:ln>
                <a:solidFill>
                  <a:srgbClr val="FFFFFF"/>
                </a:solidFill>
                <a:effectLst/>
                <a:uLnTx/>
                <a:uFillTx/>
                <a:latin typeface="Arial"/>
                <a:ea typeface="+mn-ea"/>
                <a:cs typeface="Arial"/>
              </a:rPr>
              <a:t> </a:t>
            </a:r>
            <a:r>
              <a:rPr kumimoji="0" sz="2400" b="1" i="0" u="none" strike="noStrike" kern="0" cap="none" spc="0" normalizeH="0" baseline="0" noProof="0" dirty="0">
                <a:ln>
                  <a:noFill/>
                </a:ln>
                <a:solidFill>
                  <a:srgbClr val="FFFFFF"/>
                </a:solidFill>
                <a:effectLst/>
                <a:uLnTx/>
                <a:uFillTx/>
                <a:latin typeface="Arial"/>
                <a:ea typeface="+mn-ea"/>
                <a:cs typeface="Arial"/>
              </a:rPr>
              <a:t>year</a:t>
            </a:r>
            <a:r>
              <a:rPr kumimoji="0" sz="2400" b="1" i="0" u="none" strike="noStrike" kern="0" cap="none" spc="-15" normalizeH="0" baseline="0" noProof="0" dirty="0">
                <a:ln>
                  <a:noFill/>
                </a:ln>
                <a:solidFill>
                  <a:srgbClr val="FFFFFF"/>
                </a:solidFill>
                <a:effectLst/>
                <a:uLnTx/>
                <a:uFillTx/>
                <a:latin typeface="Arial"/>
                <a:ea typeface="+mn-ea"/>
                <a:cs typeface="Arial"/>
              </a:rPr>
              <a:t> </a:t>
            </a:r>
            <a:r>
              <a:rPr kumimoji="0" sz="2400" b="1" i="0" u="none" strike="noStrike" kern="0" cap="none" spc="-10" normalizeH="0" baseline="0" noProof="0" dirty="0">
                <a:ln>
                  <a:noFill/>
                </a:ln>
                <a:solidFill>
                  <a:srgbClr val="FFFFFF"/>
                </a:solidFill>
                <a:effectLst/>
                <a:uLnTx/>
                <a:uFillTx/>
                <a:latin typeface="Arial"/>
                <a:ea typeface="+mn-ea"/>
                <a:cs typeface="Arial"/>
              </a:rPr>
              <a:t>post-procedure</a:t>
            </a:r>
            <a:endParaRPr kumimoji="0" sz="2400" b="1" i="0" u="none" strike="noStrike" kern="0" cap="none" spc="0" normalizeH="0" baseline="0" noProof="0" dirty="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10679088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66164"/>
            <a:ext cx="10287000" cy="6257364"/>
          </a:xfrm>
          <a:prstGeom prst="rect">
            <a:avLst/>
          </a:prstGeom>
        </p:spPr>
      </p:pic>
    </p:spTree>
    <p:extLst>
      <p:ext uri="{BB962C8B-B14F-4D97-AF65-F5344CB8AC3E}">
        <p14:creationId xmlns:p14="http://schemas.microsoft.com/office/powerpoint/2010/main" val="30303203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0" y="17928"/>
            <a:ext cx="10287000" cy="113877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TENDYNE ECS: 2-Yr Clinical Outcomes with TENDYNE TMVR</a:t>
            </a:r>
          </a:p>
        </p:txBody>
      </p:sp>
      <p:sp>
        <p:nvSpPr>
          <p:cNvPr id="3" name="TextBox 2"/>
          <p:cNvSpPr txBox="1"/>
          <p:nvPr/>
        </p:nvSpPr>
        <p:spPr>
          <a:xfrm>
            <a:off x="5316070" y="6488668"/>
            <a:ext cx="497092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Muller et al., J Am Coll Cardiol 2021;78:1847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218257"/>
            <a:ext cx="10286999" cy="5191509"/>
          </a:xfrm>
          <a:prstGeom prst="rect">
            <a:avLst/>
          </a:prstGeom>
        </p:spPr>
      </p:pic>
      <p:sp>
        <p:nvSpPr>
          <p:cNvPr id="6" name="TextBox 5"/>
          <p:cNvSpPr txBox="1"/>
          <p:nvPr/>
        </p:nvSpPr>
        <p:spPr>
          <a:xfrm>
            <a:off x="5316068" y="6488668"/>
            <a:ext cx="497092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Muller et al., J Am Coll Cardiol 2021;78:1847 </a:t>
            </a:r>
          </a:p>
        </p:txBody>
      </p:sp>
    </p:spTree>
    <p:extLst>
      <p:ext uri="{BB962C8B-B14F-4D97-AF65-F5344CB8AC3E}">
        <p14:creationId xmlns:p14="http://schemas.microsoft.com/office/powerpoint/2010/main" val="24432153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2" y="17928"/>
            <a:ext cx="10287000"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TENDYNE ECS: MR, Functional Capacity and QoL Assessment</a:t>
            </a:r>
          </a:p>
        </p:txBody>
      </p:sp>
      <p:sp>
        <p:nvSpPr>
          <p:cNvPr id="3" name="TextBox 2"/>
          <p:cNvSpPr txBox="1"/>
          <p:nvPr/>
        </p:nvSpPr>
        <p:spPr>
          <a:xfrm>
            <a:off x="5316068" y="6488668"/>
            <a:ext cx="497092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Muller et al., J Am Coll Cardiol 2021;78:1847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151" y="1142088"/>
            <a:ext cx="4693848" cy="2624744"/>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19700" y="3998259"/>
            <a:ext cx="4693848" cy="251823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300" y="3998259"/>
            <a:ext cx="4693849" cy="2538664"/>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36048" y="1143000"/>
            <a:ext cx="4831852" cy="2590800"/>
          </a:xfrm>
          <a:prstGeom prst="rect">
            <a:avLst/>
          </a:prstGeom>
        </p:spPr>
      </p:pic>
    </p:spTree>
    <p:extLst>
      <p:ext uri="{BB962C8B-B14F-4D97-AF65-F5344CB8AC3E}">
        <p14:creationId xmlns:p14="http://schemas.microsoft.com/office/powerpoint/2010/main" val="16404073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38018" y="16266"/>
            <a:ext cx="332926" cy="305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3782" y="295636"/>
            <a:ext cx="7551628" cy="6322219"/>
          </a:xfrm>
          <a:prstGeom prst="rect">
            <a:avLst/>
          </a:prstGeom>
        </p:spPr>
      </p:pic>
    </p:spTree>
    <p:extLst>
      <p:ext uri="{BB962C8B-B14F-4D97-AF65-F5344CB8AC3E}">
        <p14:creationId xmlns:p14="http://schemas.microsoft.com/office/powerpoint/2010/main" val="3871177589"/>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2337" y="5374759"/>
            <a:ext cx="9574519" cy="1200329"/>
          </a:xfrm>
          <a:prstGeom prst="rect">
            <a:avLst/>
          </a:prstGeom>
        </p:spPr>
        <p:txBody>
          <a:bodyPr wrap="square">
            <a:spAutoFit/>
          </a:bodyPr>
          <a:lstStyle/>
          <a:p>
            <a:pPr lvl="0" algn="ctr">
              <a:defRPr/>
            </a:pPr>
            <a:r>
              <a:rPr lang="en-US" sz="2400" b="1" dirty="0">
                <a:solidFill>
                  <a:schemeClr val="bg1"/>
                </a:solidFill>
                <a:latin typeface="Arial" panose="020B0604020202020204" pitchFamily="34" charset="0"/>
                <a:cs typeface="Arial" panose="020B0604020202020204" pitchFamily="34" charset="0"/>
              </a:rPr>
              <a:t>Mitral prosthesis degeneration with leaflet immobility. The mean mitral valve gradient through the prosthesis was 7 mmHg at 65 BPM. The EF is 40-45% with no evidence of LAA thrombus</a:t>
            </a:r>
            <a:endParaRPr kumimoji="0" lang="en-US" sz="24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5" name="Rectangle 4"/>
          <p:cNvSpPr/>
          <p:nvPr/>
        </p:nvSpPr>
        <p:spPr>
          <a:xfrm>
            <a:off x="4387859" y="88079"/>
            <a:ext cx="1282723" cy="769441"/>
          </a:xfrm>
          <a:prstGeom prst="rect">
            <a:avLst/>
          </a:prstGeom>
        </p:spPr>
        <p:txBody>
          <a:bodyPr wrap="none">
            <a:spAutoFit/>
          </a:bodyPr>
          <a:lstStyle/>
          <a:p>
            <a:pPr marL="0" marR="0" lvl="0" indent="0" algn="l" defTabSz="54864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TEE</a:t>
            </a:r>
            <a:endParaRPr kumimoji="0" lang="en-US" sz="3200" b="0" i="0" u="none" strike="noStrike" kern="1200" cap="none" spc="0" normalizeH="0" baseline="0" noProof="0" dirty="0">
              <a:ln>
                <a:noFill/>
              </a:ln>
              <a:solidFill>
                <a:srgbClr val="000000"/>
              </a:solidFill>
              <a:effectLst/>
              <a:uLnTx/>
              <a:uFillTx/>
              <a:latin typeface="Times New Roman"/>
              <a:ea typeface="+mn-ea"/>
              <a:cs typeface="+mn-cs"/>
            </a:endParaRPr>
          </a:p>
        </p:txBody>
      </p:sp>
      <p:pic>
        <p:nvPicPr>
          <p:cNvPr id="6" name="Picture 1" descr="Picture 1"/>
          <p:cNvPicPr>
            <a:picLocks noChangeAspect="1"/>
          </p:cNvPicPr>
          <p:nvPr/>
        </p:nvPicPr>
        <p:blipFill>
          <a:blip r:embed="rId2"/>
          <a:stretch>
            <a:fillRect/>
          </a:stretch>
        </p:blipFill>
        <p:spPr>
          <a:xfrm>
            <a:off x="9871092" y="13329"/>
            <a:ext cx="398624" cy="472942"/>
          </a:xfrm>
          <a:prstGeom prst="rect">
            <a:avLst/>
          </a:prstGeom>
          <a:ln w="12700">
            <a:miter lim="400000"/>
          </a:ln>
        </p:spPr>
      </p:pic>
      <p:pic>
        <p:nvPicPr>
          <p:cNvPr id="1026" name="Picture 2">
            <a:extLst>
              <a:ext uri="{FF2B5EF4-FFF2-40B4-BE49-F238E27FC236}">
                <a16:creationId xmlns:a16="http://schemas.microsoft.com/office/drawing/2014/main" id="{921DCA99-8E98-472A-BE79-5760508FCD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991"/>
          <a:stretch>
            <a:fillRect/>
          </a:stretch>
        </p:blipFill>
        <p:spPr bwMode="auto">
          <a:xfrm>
            <a:off x="167839" y="1078990"/>
            <a:ext cx="4434987" cy="4119734"/>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3">
            <a:extLst>
              <a:ext uri="{FF2B5EF4-FFF2-40B4-BE49-F238E27FC236}">
                <a16:creationId xmlns:a16="http://schemas.microsoft.com/office/drawing/2014/main" id="{48E41A03-24CD-4B58-A3AA-9E0670CB8D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0590" b="2"/>
          <a:stretch>
            <a:fillRect/>
          </a:stretch>
        </p:blipFill>
        <p:spPr bwMode="auto">
          <a:xfrm>
            <a:off x="5198724" y="1078990"/>
            <a:ext cx="5063016" cy="411973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a:extLst>
              <a:ext uri="{FF2B5EF4-FFF2-40B4-BE49-F238E27FC236}">
                <a16:creationId xmlns:a16="http://schemas.microsoft.com/office/drawing/2014/main" id="{4467CEC5-71A4-4126-AC3A-781F5002DDE4}"/>
              </a:ext>
            </a:extLst>
          </p:cNvPr>
          <p:cNvSpPr>
            <a:spLocks noChangeArrowheads="1"/>
          </p:cNvSpPr>
          <p:nvPr/>
        </p:nvSpPr>
        <p:spPr bwMode="auto">
          <a:xfrm>
            <a:off x="2280062" y="88079"/>
            <a:ext cx="10287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4">
            <a:extLst>
              <a:ext uri="{FF2B5EF4-FFF2-40B4-BE49-F238E27FC236}">
                <a16:creationId xmlns:a16="http://schemas.microsoft.com/office/drawing/2014/main" id="{A5EB4E1A-4C4B-4ED7-925B-A0A7A4A883A6}"/>
              </a:ext>
            </a:extLst>
          </p:cNvPr>
          <p:cNvSpPr>
            <a:spLocks noChangeArrowheads="1"/>
          </p:cNvSpPr>
          <p:nvPr/>
        </p:nvSpPr>
        <p:spPr bwMode="auto">
          <a:xfrm>
            <a:off x="2280062" y="4650554"/>
            <a:ext cx="10287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1203989752"/>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0" y="53790"/>
            <a:ext cx="1028700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APOLLO Trial Design</a:t>
            </a:r>
          </a:p>
        </p:txBody>
      </p:sp>
      <p:sp>
        <p:nvSpPr>
          <p:cNvPr id="3" name="TextBox 2"/>
          <p:cNvSpPr txBox="1"/>
          <p:nvPr/>
        </p:nvSpPr>
        <p:spPr>
          <a:xfrm>
            <a:off x="259977" y="941294"/>
            <a:ext cx="9762564" cy="163121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Evaluating the safety and efficacy of the Intrepid™ Transcatheter Mitral Valve Replacement System for patients with moderate-to-severe to severe symptomatic mitral regurgitation (MR), with or without mitral annular calcification (MAC), who are unsuitable for transcatheter edge-to-edge repair (TEER) or surgical mitral valve interventions.</a:t>
            </a:r>
          </a:p>
        </p:txBody>
      </p:sp>
      <p:sp>
        <p:nvSpPr>
          <p:cNvPr id="4" name="Rectangle 3"/>
          <p:cNvSpPr/>
          <p:nvPr/>
        </p:nvSpPr>
        <p:spPr>
          <a:xfrm>
            <a:off x="2115671" y="3030071"/>
            <a:ext cx="5862917" cy="600635"/>
          </a:xfrm>
          <a:prstGeom prst="rect">
            <a:avLst/>
          </a:prstGeom>
          <a:solidFill>
            <a:srgbClr val="33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Assembly by Multidisciplinary Heart Team</a:t>
            </a:r>
          </a:p>
        </p:txBody>
      </p:sp>
      <p:sp>
        <p:nvSpPr>
          <p:cNvPr id="5" name="Rectangle 4"/>
          <p:cNvSpPr/>
          <p:nvPr/>
        </p:nvSpPr>
        <p:spPr>
          <a:xfrm>
            <a:off x="259977" y="4132729"/>
            <a:ext cx="2886635" cy="717177"/>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Primary Cohort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(stratified Primary and Secondary MR)</a:t>
            </a:r>
          </a:p>
        </p:txBody>
      </p:sp>
      <p:sp>
        <p:nvSpPr>
          <p:cNvPr id="6" name="Rectangle 5"/>
          <p:cNvSpPr/>
          <p:nvPr/>
        </p:nvSpPr>
        <p:spPr>
          <a:xfrm>
            <a:off x="681317" y="5190925"/>
            <a:ext cx="2043953" cy="717177"/>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TMVR</a:t>
            </a:r>
            <a:endPar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Rectangle 6"/>
          <p:cNvSpPr/>
          <p:nvPr/>
        </p:nvSpPr>
        <p:spPr>
          <a:xfrm>
            <a:off x="7180724" y="4114800"/>
            <a:ext cx="2886635" cy="717177"/>
          </a:xfrm>
          <a:prstGeom prst="rect">
            <a:avLst/>
          </a:prstGeom>
          <a:solidFill>
            <a:srgbClr val="FF75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MAC Cohort</a:t>
            </a:r>
            <a:endPar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Rectangle 7"/>
          <p:cNvSpPr/>
          <p:nvPr/>
        </p:nvSpPr>
        <p:spPr>
          <a:xfrm>
            <a:off x="7602064" y="5172996"/>
            <a:ext cx="2043953" cy="717177"/>
          </a:xfrm>
          <a:prstGeom prst="rect">
            <a:avLst/>
          </a:prstGeom>
          <a:solidFill>
            <a:srgbClr val="FF75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TMVR</a:t>
            </a:r>
            <a:endPar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13" name="Straight Connector 12"/>
          <p:cNvCxnSpPr>
            <a:stCxn id="4" idx="1"/>
          </p:cNvCxnSpPr>
          <p:nvPr/>
        </p:nvCxnSpPr>
        <p:spPr>
          <a:xfrm flipH="1">
            <a:off x="1694334" y="3330389"/>
            <a:ext cx="421337" cy="0"/>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1694334" y="3330388"/>
            <a:ext cx="0" cy="802341"/>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5" idx="2"/>
            <a:endCxn id="6" idx="0"/>
          </p:cNvCxnSpPr>
          <p:nvPr/>
        </p:nvCxnSpPr>
        <p:spPr>
          <a:xfrm flipH="1">
            <a:off x="1703294" y="4849906"/>
            <a:ext cx="1" cy="341019"/>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endCxn id="7" idx="0"/>
          </p:cNvCxnSpPr>
          <p:nvPr/>
        </p:nvCxnSpPr>
        <p:spPr>
          <a:xfrm>
            <a:off x="8624040" y="3330388"/>
            <a:ext cx="2" cy="784412"/>
          </a:xfrm>
          <a:prstGeom prst="straightConnector1">
            <a:avLst/>
          </a:prstGeom>
          <a:ln w="28575">
            <a:solidFill>
              <a:srgbClr val="FF7575"/>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7" idx="2"/>
            <a:endCxn id="8" idx="0"/>
          </p:cNvCxnSpPr>
          <p:nvPr/>
        </p:nvCxnSpPr>
        <p:spPr>
          <a:xfrm flipH="1">
            <a:off x="8624041" y="4831977"/>
            <a:ext cx="1" cy="341019"/>
          </a:xfrm>
          <a:prstGeom prst="straightConnector1">
            <a:avLst/>
          </a:prstGeom>
          <a:ln w="28575">
            <a:solidFill>
              <a:srgbClr val="FF7575"/>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stCxn id="4" idx="3"/>
          </p:cNvCxnSpPr>
          <p:nvPr/>
        </p:nvCxnSpPr>
        <p:spPr>
          <a:xfrm flipV="1">
            <a:off x="7978588" y="3330388"/>
            <a:ext cx="645452" cy="1"/>
          </a:xfrm>
          <a:prstGeom prst="line">
            <a:avLst/>
          </a:prstGeom>
          <a:ln w="28575">
            <a:solidFill>
              <a:srgbClr val="FF7575"/>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2"/>
          <a:stretch>
            <a:fillRect/>
          </a:stretch>
        </p:blipFill>
        <p:spPr>
          <a:xfrm>
            <a:off x="3009900" y="4874571"/>
            <a:ext cx="4572000" cy="1831029"/>
          </a:xfrm>
          <a:prstGeom prst="rect">
            <a:avLst/>
          </a:prstGeom>
        </p:spPr>
      </p:pic>
    </p:spTree>
    <p:extLst>
      <p:ext uri="{BB962C8B-B14F-4D97-AF65-F5344CB8AC3E}">
        <p14:creationId xmlns:p14="http://schemas.microsoft.com/office/powerpoint/2010/main" val="114702319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0" y="40736"/>
            <a:ext cx="10287000"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Intrepid TMVR EFS System</a:t>
            </a:r>
          </a:p>
        </p:txBody>
      </p:sp>
      <p:sp>
        <p:nvSpPr>
          <p:cNvPr id="3" name="TextBox 2"/>
          <p:cNvSpPr txBox="1"/>
          <p:nvPr/>
        </p:nvSpPr>
        <p:spPr>
          <a:xfrm>
            <a:off x="8175812" y="6489556"/>
            <a:ext cx="211118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Zahr</a:t>
            </a: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F, TCT 2021</a:t>
            </a:r>
          </a:p>
        </p:txBody>
      </p:sp>
      <p:sp>
        <p:nvSpPr>
          <p:cNvPr id="4" name="TextBox 3"/>
          <p:cNvSpPr txBox="1"/>
          <p:nvPr/>
        </p:nvSpPr>
        <p:spPr>
          <a:xfrm>
            <a:off x="1" y="932330"/>
            <a:ext cx="5154706" cy="43088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Intrepid</a:t>
            </a:r>
            <a:r>
              <a:rPr kumimoji="0" lang="en-US" sz="2200" b="1" i="0" u="none" strike="noStrike" kern="1200" cap="none" spc="0" normalizeH="0" baseline="30000" noProof="0" dirty="0">
                <a:ln>
                  <a:noFill/>
                </a:ln>
                <a:solidFill>
                  <a:srgbClr val="FFC000"/>
                </a:solidFill>
                <a:effectLst/>
                <a:uLnTx/>
                <a:uFillTx/>
                <a:latin typeface="Arial" panose="020B0604020202020204" pitchFamily="34" charset="0"/>
                <a:ea typeface="+mn-ea"/>
                <a:cs typeface="Arial" panose="020B0604020202020204" pitchFamily="34" charset="0"/>
              </a:rPr>
              <a:t>™</a:t>
            </a:r>
            <a:r>
              <a:rPr kumimoji="0" lang="en-US" sz="2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TMVR Delivery System</a:t>
            </a:r>
          </a:p>
        </p:txBody>
      </p:sp>
      <p:sp>
        <p:nvSpPr>
          <p:cNvPr id="5" name="TextBox 4"/>
          <p:cNvSpPr txBox="1"/>
          <p:nvPr/>
        </p:nvSpPr>
        <p:spPr>
          <a:xfrm>
            <a:off x="5145741" y="932326"/>
            <a:ext cx="5154706" cy="43088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Intrepid</a:t>
            </a:r>
            <a:r>
              <a:rPr kumimoji="0" lang="en-US" sz="2200" b="1" i="0" u="none" strike="noStrike" kern="1200" cap="none" spc="0" normalizeH="0" baseline="30000" noProof="0" dirty="0">
                <a:ln>
                  <a:noFill/>
                </a:ln>
                <a:solidFill>
                  <a:srgbClr val="FFC000"/>
                </a:solidFill>
                <a:effectLst/>
                <a:uLnTx/>
                <a:uFillTx/>
                <a:latin typeface="Arial" panose="020B0604020202020204" pitchFamily="34" charset="0"/>
                <a:ea typeface="+mn-ea"/>
                <a:cs typeface="Arial" panose="020B0604020202020204" pitchFamily="34" charset="0"/>
              </a:rPr>
              <a:t>™</a:t>
            </a:r>
            <a:r>
              <a:rPr kumimoji="0" lang="en-US" sz="2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Valve Design</a:t>
            </a:r>
          </a:p>
        </p:txBody>
      </p:sp>
      <p:sp>
        <p:nvSpPr>
          <p:cNvPr id="6" name="TextBox 5"/>
          <p:cNvSpPr txBox="1"/>
          <p:nvPr/>
        </p:nvSpPr>
        <p:spPr>
          <a:xfrm>
            <a:off x="62754" y="1335735"/>
            <a:ext cx="5082988" cy="1338828"/>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
                <a:srgbClr val="FFC000"/>
              </a:buClr>
              <a:buSzPct val="120000"/>
              <a:buFont typeface="Arial" panose="020B0604020202020204" pitchFamily="34" charset="0"/>
              <a:buChar char="•"/>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Transfemoral access with dilator and 35-F sheath</a:t>
            </a:r>
          </a:p>
          <a:p>
            <a:pPr marL="285750" marR="0" lvl="0" indent="-285750" algn="l" defTabSz="457200" rtl="0" eaLnBrk="1" fontAlgn="auto" latinLnBrk="0" hangingPunct="1">
              <a:lnSpc>
                <a:spcPct val="100000"/>
              </a:lnSpc>
              <a:spcBef>
                <a:spcPts val="0"/>
              </a:spcBef>
              <a:spcAft>
                <a:spcPts val="0"/>
              </a:spcAft>
              <a:buClr>
                <a:srgbClr val="FFC000"/>
              </a:buClr>
              <a:buSzPct val="120000"/>
              <a:buFont typeface="Arial" panose="020B0604020202020204" pitchFamily="34" charset="0"/>
              <a:buChar char="•"/>
              <a:tabLst/>
              <a:defRPr/>
            </a:pPr>
            <a:endParaRPr kumimoji="0" lang="en-US" sz="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
                <a:srgbClr val="FFC000"/>
              </a:buClr>
              <a:buSzPct val="120000"/>
              <a:buFont typeface="Arial" panose="020B0604020202020204" pitchFamily="34" charset="0"/>
              <a:buChar char="•"/>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Cradle and delivery catheter with familiar </a:t>
            </a:r>
            <a:r>
              <a:rPr kumimoji="0" lang="en-US" sz="1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transeptal</a:t>
            </a: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MV maneuvers</a:t>
            </a:r>
          </a:p>
        </p:txBody>
      </p:sp>
      <p:sp>
        <p:nvSpPr>
          <p:cNvPr id="7" name="TextBox 6"/>
          <p:cNvSpPr txBox="1"/>
          <p:nvPr/>
        </p:nvSpPr>
        <p:spPr>
          <a:xfrm>
            <a:off x="5280219" y="1335735"/>
            <a:ext cx="4939546" cy="3277820"/>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
                <a:srgbClr val="FFC000"/>
              </a:buClr>
              <a:buSzPct val="120000"/>
              <a:buFont typeface="Arial" panose="020B0604020202020204" pitchFamily="34" charset="0"/>
              <a:buChar char="•"/>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Conformable outer stent anchors without leaflet capture</a:t>
            </a:r>
          </a:p>
          <a:p>
            <a:pPr marL="285750" marR="0" lvl="0" indent="-285750" algn="l" defTabSz="457200" rtl="0" eaLnBrk="1" fontAlgn="auto" latinLnBrk="0" hangingPunct="1">
              <a:lnSpc>
                <a:spcPct val="100000"/>
              </a:lnSpc>
              <a:spcBef>
                <a:spcPts val="0"/>
              </a:spcBef>
              <a:spcAft>
                <a:spcPts val="0"/>
              </a:spcAft>
              <a:buClr>
                <a:srgbClr val="FFC000"/>
              </a:buClr>
              <a:buSzPct val="120000"/>
              <a:buFont typeface="Arial" panose="020B0604020202020204" pitchFamily="34" charset="0"/>
              <a:buChar char="•"/>
              <a:tabLst/>
              <a:defRPr/>
            </a:pPr>
            <a:endParaRPr kumimoji="0" lang="en-US" sz="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
                <a:srgbClr val="FFC000"/>
              </a:buClr>
              <a:buSzPct val="120000"/>
              <a:buFont typeface="Arial" panose="020B0604020202020204" pitchFamily="34" charset="0"/>
              <a:buChar char="•"/>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Circular inner stent with 27 mm tri-leaflet bovine pericardial valve; symmetrical design without need for rotational alignment</a:t>
            </a:r>
          </a:p>
          <a:p>
            <a:pPr marL="285750" marR="0" lvl="0" indent="-285750" algn="l" defTabSz="457200" rtl="0" eaLnBrk="1" fontAlgn="auto" latinLnBrk="0" hangingPunct="1">
              <a:lnSpc>
                <a:spcPct val="100000"/>
              </a:lnSpc>
              <a:spcBef>
                <a:spcPts val="0"/>
              </a:spcBef>
              <a:spcAft>
                <a:spcPts val="0"/>
              </a:spcAft>
              <a:buClr>
                <a:srgbClr val="FFC000"/>
              </a:buClr>
              <a:buSzPct val="120000"/>
              <a:buFont typeface="Arial" panose="020B0604020202020204" pitchFamily="34" charset="0"/>
              <a:buChar char="•"/>
              <a:tabLst/>
              <a:defRPr/>
            </a:pPr>
            <a:endParaRPr kumimoji="0" lang="en-US" sz="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
                <a:srgbClr val="FFC000"/>
              </a:buClr>
              <a:buSzPct val="120000"/>
              <a:buFont typeface="Arial" panose="020B0604020202020204" pitchFamily="34" charset="0"/>
              <a:buChar char="•"/>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24- and 48-mm valves currently and 54-mm valve in development</a:t>
            </a:r>
          </a:p>
          <a:p>
            <a:pPr marL="285750" marR="0" lvl="0" indent="-285750" algn="l" defTabSz="457200" rtl="0" eaLnBrk="1" fontAlgn="auto" latinLnBrk="0" hangingPunct="1">
              <a:lnSpc>
                <a:spcPct val="100000"/>
              </a:lnSpc>
              <a:spcBef>
                <a:spcPts val="0"/>
              </a:spcBef>
              <a:spcAft>
                <a:spcPts val="0"/>
              </a:spcAft>
              <a:buClr>
                <a:srgbClr val="FFC000"/>
              </a:buClr>
              <a:buSzPct val="120000"/>
              <a:buFont typeface="Arial" panose="020B0604020202020204" pitchFamily="34" charset="0"/>
              <a:buChar char="•"/>
              <a:tabLst/>
              <a:defRPr/>
            </a:pPr>
            <a:endParaRPr kumimoji="0" lang="en-US" sz="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
                <a:srgbClr val="FFC000"/>
              </a:buClr>
              <a:buSzPct val="120000"/>
              <a:buFont typeface="Arial" panose="020B0604020202020204" pitchFamily="34" charset="0"/>
              <a:buChar char="•"/>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Identical valve design used in transapical studies</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677" y="3442445"/>
            <a:ext cx="4769353" cy="2203199"/>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40965" y="4908941"/>
            <a:ext cx="1761622" cy="1189718"/>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61536" y="4775114"/>
            <a:ext cx="1676393" cy="1490127"/>
          </a:xfrm>
          <a:prstGeom prst="rect">
            <a:avLst/>
          </a:prstGeom>
        </p:spPr>
      </p:pic>
    </p:spTree>
    <p:extLst>
      <p:ext uri="{BB962C8B-B14F-4D97-AF65-F5344CB8AC3E}">
        <p14:creationId xmlns:p14="http://schemas.microsoft.com/office/powerpoint/2010/main" val="32410898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13330"/>
            <a:ext cx="10287000" cy="6245215"/>
          </a:xfrm>
          <a:prstGeom prst="rect">
            <a:avLst/>
          </a:prstGeom>
        </p:spPr>
      </p:pic>
    </p:spTree>
    <p:extLst>
      <p:ext uri="{BB962C8B-B14F-4D97-AF65-F5344CB8AC3E}">
        <p14:creationId xmlns:p14="http://schemas.microsoft.com/office/powerpoint/2010/main" val="9812754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0" y="0"/>
            <a:ext cx="10287000" cy="5539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30-Day Outcomes From the Intrepid TMVR EFS Study</a:t>
            </a:r>
          </a:p>
        </p:txBody>
      </p:sp>
      <p:sp>
        <p:nvSpPr>
          <p:cNvPr id="3" name="TextBox 2"/>
          <p:cNvSpPr txBox="1"/>
          <p:nvPr/>
        </p:nvSpPr>
        <p:spPr>
          <a:xfrm>
            <a:off x="5226423" y="6517339"/>
            <a:ext cx="506954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Zahir et al., J Am Coll Cardiol Intv 2022;15:80</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8982" y="553998"/>
            <a:ext cx="8802254" cy="5963341"/>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7056578" y="5514109"/>
            <a:ext cx="2518638" cy="646331"/>
          </a:xfrm>
          <a:prstGeom prst="rect">
            <a:avLst/>
          </a:prstGeom>
          <a:noFill/>
          <a:ln>
            <a:solidFill>
              <a:schemeClr val="tx1"/>
            </a:solidFill>
          </a:ln>
        </p:spPr>
        <p:txBody>
          <a:bodyPr wrap="none" rtlCol="0">
            <a:spAutoFit/>
          </a:bodyPr>
          <a:lstStyle/>
          <a:p>
            <a:pPr marL="0" marR="0" lvl="0" indent="0" algn="l" defTabSz="54864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73% ASD closure</a:t>
            </a:r>
          </a:p>
          <a:p>
            <a:pPr marL="0" marR="0" lvl="0" indent="0" algn="l" defTabSz="54864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40% vascular </a:t>
            </a:r>
            <a:r>
              <a:rPr kumimoji="0" lang="en-US" sz="1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compls</a:t>
            </a:r>
            <a:endParaRPr kumimoji="0" lang="en-US"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36599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38100"/>
            <a:ext cx="422276" cy="412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73254" y="712151"/>
            <a:ext cx="10113745" cy="581697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1-Year Outcomes Following Transfemoral Transseptal Transcatheter Mitral Valve Replacement: Intrepid TMVR Early Feasibility Study Results (U.S. Multicenter))</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2400" b="1" i="0" u="none" strike="noStrike" kern="1200" cap="none" spc="0" normalizeH="0" baseline="0" noProof="0" dirty="0" err="1">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Firas</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2400" b="1" i="0" u="none" strike="noStrike" kern="1200" cap="none" spc="0" normalizeH="0" baseline="0" noProof="0" dirty="0" err="1">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Zahr</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 MD</a:t>
            </a:r>
            <a:r>
              <a:rPr kumimoji="0" lang="en-US" sz="2400" b="1" i="0" u="none" strike="noStrike" kern="1200" cap="none" spc="0" normalizeH="0" baseline="3000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1</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 Howard K. Song, MD PhD</a:t>
            </a:r>
            <a:r>
              <a:rPr kumimoji="0" lang="en-US" sz="2400" b="1" i="0" u="none" strike="noStrike" kern="1200" cap="none" spc="0" normalizeH="0" baseline="3000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1</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 Scott </a:t>
            </a:r>
            <a:r>
              <a:rPr kumimoji="0" lang="en-US" sz="2400" b="1" i="0" u="none" strike="noStrike" kern="1200" cap="none" spc="0" normalizeH="0" baseline="0" noProof="0" dirty="0" err="1">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Chadderdon</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 MD</a:t>
            </a:r>
            <a:r>
              <a:rPr kumimoji="0" lang="en-US" sz="2400" b="1" i="0" u="none" strike="noStrike" kern="1200" cap="none" spc="0" normalizeH="0" baseline="3000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1</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2400" b="1" i="0" u="none" strike="noStrike" kern="1200" cap="none" spc="0" normalizeH="0" baseline="0" noProof="0" dirty="0" err="1">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Hemal</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 Gada, MD</a:t>
            </a:r>
            <a:r>
              <a:rPr kumimoji="0" lang="en-US" sz="2400" b="1" i="0" u="none" strike="noStrike" kern="1200" cap="none" spc="0" normalizeH="0" baseline="3000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2</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2400" b="1" i="0" u="none" strike="noStrike" kern="1200" cap="none" spc="0" normalizeH="0" baseline="0" noProof="0" dirty="0" err="1">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Mubashir</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2400" b="1" i="0" u="none" strike="noStrike" kern="1200" cap="none" spc="0" normalizeH="0" baseline="0" noProof="0" dirty="0" err="1">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Mumtaz</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 MD</a:t>
            </a:r>
            <a:r>
              <a:rPr kumimoji="0" lang="en-US" sz="2400" b="1" i="0" u="none" strike="noStrike" kern="1200" cap="none" spc="0" normalizeH="0" baseline="3000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2</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 Timothy Byrne, MD</a:t>
            </a:r>
            <a:r>
              <a:rPr kumimoji="0" lang="en-US" sz="2400" b="1" i="0" u="none" strike="noStrike" kern="1200" cap="none" spc="0" normalizeH="0" baseline="3000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3</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2400" b="1" i="0" u="none" strike="noStrike" kern="1200" cap="none" spc="0" normalizeH="0" baseline="0" noProof="0" dirty="0" err="1">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Merick</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2400" b="1" i="0" u="none" strike="noStrike" kern="1200" cap="none" spc="0" normalizeH="0" baseline="0" noProof="0" dirty="0" err="1">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Kirshner</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 MD</a:t>
            </a:r>
            <a:r>
              <a:rPr kumimoji="0" lang="en-US" sz="2400" b="1" i="0" u="none" strike="noStrike" kern="1200" cap="none" spc="0" normalizeH="0" baseline="3000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3</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 Samin Sharma, MD</a:t>
            </a:r>
            <a:r>
              <a:rPr kumimoji="0" lang="en-US" sz="2400" b="1" i="0" u="none" strike="noStrike" kern="1200" cap="none" spc="0" normalizeH="0" baseline="3000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4</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2400" b="1" i="0" u="none" strike="noStrike" kern="1200" cap="none" spc="0" normalizeH="0" baseline="0" noProof="0" dirty="0" err="1">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Susheel</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 Kodali, MD</a:t>
            </a:r>
            <a:r>
              <a:rPr kumimoji="0" lang="en-US" sz="2400" b="1" i="0" u="none" strike="noStrike" kern="1200" cap="none" spc="0" normalizeH="0" baseline="3000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5</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 Isaac George, MD</a:t>
            </a:r>
            <a:r>
              <a:rPr kumimoji="0" lang="en-US" sz="2400" b="1" i="0" u="none" strike="noStrike" kern="1200" cap="none" spc="0" normalizeH="0" baseline="3000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5</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 John </a:t>
            </a:r>
            <a:r>
              <a:rPr kumimoji="0" lang="en-US" sz="2400" b="1" i="0" u="none" strike="noStrike" kern="1200" cap="none" spc="0" normalizeH="0" baseline="0" noProof="0" dirty="0" err="1">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Heiser</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 MD</a:t>
            </a:r>
            <a:r>
              <a:rPr kumimoji="0" lang="en-US" sz="2400" b="1" i="0" u="none" strike="noStrike" kern="1200" cap="none" spc="0" normalizeH="0" baseline="3000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6</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 William </a:t>
            </a:r>
            <a:r>
              <a:rPr kumimoji="0" lang="en-US" sz="2400" b="1" i="0" u="none" strike="noStrike" kern="1200" cap="none" spc="0" normalizeH="0" baseline="0" noProof="0" dirty="0" err="1">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Merhi</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 DO</a:t>
            </a:r>
            <a:r>
              <a:rPr kumimoji="0" lang="en-US" sz="2400" b="1" i="0" u="none" strike="noStrike" kern="1200" cap="none" spc="0" normalizeH="0" baseline="3000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6</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2400" b="1" i="0" u="none" strike="noStrike" kern="1200" cap="none" spc="0" normalizeH="0" baseline="0" noProof="0" dirty="0" err="1">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Leora</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2400" b="1" i="0" u="none" strike="noStrike" kern="1200" cap="none" spc="0" normalizeH="0" baseline="0" noProof="0" dirty="0" err="1">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Yarboro</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 MD</a:t>
            </a:r>
            <a:r>
              <a:rPr kumimoji="0" lang="en-US" sz="2400" b="1" i="0" u="none" strike="noStrike" kern="1200" cap="none" spc="0" normalizeH="0" baseline="3000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7</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Times New Roman" panose="02020603050405020304" pitchFamily="18" charset="0"/>
                <a:cs typeface="Arial" panose="020B0604020202020204" pitchFamily="34" charset="0"/>
              </a:rPr>
              <a:t>Paul Sorajja, MD</a:t>
            </a:r>
            <a:r>
              <a:rPr kumimoji="0" lang="en-US" sz="2400" b="1" i="0" u="none" strike="noStrike" kern="1200" cap="none" spc="0" normalizeH="0" baseline="30000" noProof="0" dirty="0">
                <a:ln>
                  <a:noFill/>
                </a:ln>
                <a:solidFill>
                  <a:srgbClr val="FFFF00"/>
                </a:solidFill>
                <a:effectLst/>
                <a:uLnTx/>
                <a:uFillTx/>
                <a:latin typeface="Arial" panose="020B0604020202020204" pitchFamily="34" charset="0"/>
                <a:ea typeface="Times New Roman" panose="02020603050405020304" pitchFamily="18" charset="0"/>
                <a:cs typeface="Arial" panose="020B0604020202020204" pitchFamily="34" charset="0"/>
              </a:rPr>
              <a:t>8</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Times New Roman" panose="02020603050405020304" pitchFamily="18" charset="0"/>
                <a:cs typeface="Arial" panose="020B0604020202020204" pitchFamily="34" charset="0"/>
              </a:rPr>
              <a:t>; Vinayak Bapat, MD</a:t>
            </a:r>
            <a:r>
              <a:rPr kumimoji="0" lang="en-US" sz="2400" b="1" i="0" u="none" strike="noStrike" kern="1200" cap="none" spc="0" normalizeH="0" baseline="30000" noProof="0" dirty="0">
                <a:ln>
                  <a:noFill/>
                </a:ln>
                <a:solidFill>
                  <a:srgbClr val="FFFF00"/>
                </a:solidFill>
                <a:effectLst/>
                <a:uLnTx/>
                <a:uFillTx/>
                <a:latin typeface="Arial" panose="020B0604020202020204" pitchFamily="34" charset="0"/>
                <a:ea typeface="Times New Roman" panose="02020603050405020304" pitchFamily="18" charset="0"/>
                <a:cs typeface="Arial" panose="020B0604020202020204" pitchFamily="34" charset="0"/>
              </a:rPr>
              <a:t>8</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400" b="1" i="0" u="none" strike="noStrike" kern="1200" cap="none" spc="0" normalizeH="0" baseline="0" noProof="0" dirty="0" err="1">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Tanvir</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2400" b="1" i="0" u="none" strike="noStrike" kern="1200" cap="none" spc="0" normalizeH="0" baseline="0" noProof="0" dirty="0" err="1">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Bajwa</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 MD</a:t>
            </a:r>
            <a:r>
              <a:rPr kumimoji="0" lang="en-US" sz="2400" b="1" i="0" u="none" strike="noStrike" kern="1200" cap="none" spc="0" normalizeH="0" baseline="3000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9</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 Eric Weiss, MD</a:t>
            </a:r>
            <a:r>
              <a:rPr kumimoji="0" lang="en-US" sz="2400" b="1" i="0" u="none" strike="noStrike" kern="1200" cap="none" spc="0" normalizeH="0" baseline="3000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9</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 Jeremy J. </a:t>
            </a:r>
            <a:r>
              <a:rPr kumimoji="0" lang="en-US" sz="2400" b="1" i="0" u="none" strike="noStrike" kern="1200" cap="none" spc="0" normalizeH="0" baseline="0" noProof="0" dirty="0" err="1">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Thaden</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 MD</a:t>
            </a:r>
            <a:r>
              <a:rPr kumimoji="0" lang="en-US" sz="2400" b="1" i="0" u="none" strike="noStrike" kern="1200" cap="none" spc="0" normalizeH="0" baseline="3000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10</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 Elizabeth Gearhart</a:t>
            </a:r>
            <a:r>
              <a:rPr kumimoji="0" lang="en-US" sz="2400" b="1" i="0" u="none" strike="noStrike" kern="1200" cap="none" spc="0" normalizeH="0" baseline="3000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11</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 Scott Lim, MD</a:t>
            </a:r>
            <a:r>
              <a:rPr kumimoji="0" lang="en-US" sz="2400" b="1" i="0" u="none" strike="noStrike" kern="1200" cap="none" spc="0" normalizeH="0" baseline="3000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7</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 Michael Reardon, MD</a:t>
            </a:r>
            <a:r>
              <a:rPr kumimoji="0" lang="en-US" sz="2400" b="1" i="0" u="none" strike="noStrike" kern="1200" cap="none" spc="0" normalizeH="0" baseline="3000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12</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 David Adams, MD</a:t>
            </a:r>
            <a:r>
              <a:rPr kumimoji="0" lang="en-US" sz="2400" b="1" i="0" u="none" strike="noStrike" kern="1200" cap="none" spc="0" normalizeH="0" baseline="3000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4</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 Michael Mack, MD</a:t>
            </a:r>
            <a:r>
              <a:rPr kumimoji="0" lang="en-US" sz="2400" b="1" i="0" u="none" strike="noStrike" kern="1200" cap="none" spc="0" normalizeH="0" baseline="3000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13</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 Martin B. Leon, MD</a:t>
            </a:r>
            <a:r>
              <a:rPr kumimoji="0" lang="en-US" sz="2400" b="1" i="0" u="none" strike="noStrike" kern="1200" cap="none" spc="0" normalizeH="0" baseline="3000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5</a:t>
            </a:r>
            <a:endParaRPr kumimoji="0" lang="en-US" sz="2000" b="1" i="0"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0807185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38100"/>
            <a:ext cx="422276" cy="412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0" y="8073"/>
            <a:ext cx="10287000"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1-Year Outcomes from the Intrepid Transcatheter Mitral Valve Replacement Early Feasibility Study</a:t>
            </a:r>
          </a:p>
        </p:txBody>
      </p:sp>
      <p:sp>
        <p:nvSpPr>
          <p:cNvPr id="3" name="TextBox 2"/>
          <p:cNvSpPr txBox="1"/>
          <p:nvPr/>
        </p:nvSpPr>
        <p:spPr>
          <a:xfrm>
            <a:off x="7257448" y="6488668"/>
            <a:ext cx="302955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Zahr</a:t>
            </a: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Byrne, Sharma et al.</a:t>
            </a:r>
          </a:p>
        </p:txBody>
      </p:sp>
      <p:sp>
        <p:nvSpPr>
          <p:cNvPr id="4" name="Rectangle 3"/>
          <p:cNvSpPr/>
          <p:nvPr/>
        </p:nvSpPr>
        <p:spPr>
          <a:xfrm>
            <a:off x="38500" y="5477914"/>
            <a:ext cx="10212404" cy="1015663"/>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(A) Intrepid transfemoral bioprosthesis. The Intrepid bioprosthesis, available in 42- and 48-mm valve sizes, is composed of an inner Nitinol stent, an outer Nitinol fixation ring, and a woven polyester skirt attached at the top of the fixation ring that flares outward to form an atrial brim. Reproduced with permission from Medtronic. (B) Intrepid delivery system. Reproduced with permission from Medtronic. (C) Survival free of all-cause mortality. (D) Key clinical outcomes. (E) Mitral regurgitation over time. Echocardiographic data are on implanted patients only and core laboratory adjudicated. (F) New York Heart Association classification over time. </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758" y="1212786"/>
            <a:ext cx="9711891" cy="4167735"/>
          </a:xfrm>
          <a:prstGeom prst="rect">
            <a:avLst/>
          </a:prstGeom>
          <a:ln w="38100" cap="sq">
            <a:solidFill>
              <a:srgbClr val="0070C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6210346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38100"/>
            <a:ext cx="422276" cy="412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35096" y="1067377"/>
            <a:ext cx="9740767" cy="5009833"/>
          </a:xfrm>
          <a:prstGeom prst="rect">
            <a:avLst/>
          </a:prstGeom>
        </p:spPr>
        <p:txBody>
          <a:bodyPr wrap="square">
            <a:spAutoFit/>
          </a:bodyPr>
          <a:lstStyle/>
          <a:p>
            <a:pPr marL="0" marR="0" lvl="0" indent="457200" algn="l" defTabSz="4572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Results of the Intrepid Transfemoral TMVR System in a larger cohort continue to demonstrate excellent valve function and safe transfemoral valve delivery. This study documented favorable performance with no mortality, stroke, at 30 days, and a significant reduction in MR severity to trace or none in most implanted patients. This excellent performance continued to 1 year, demonstrating the favorable impact of this therapy and setting the stage for larger trials aimed at further improvement of clinical outcomes. </a:t>
            </a:r>
          </a:p>
        </p:txBody>
      </p:sp>
      <p:sp>
        <p:nvSpPr>
          <p:cNvPr id="4" name="TextBox 3"/>
          <p:cNvSpPr txBox="1"/>
          <p:nvPr/>
        </p:nvSpPr>
        <p:spPr>
          <a:xfrm>
            <a:off x="0" y="85101"/>
            <a:ext cx="10287001"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Conclusions</a:t>
            </a:r>
          </a:p>
        </p:txBody>
      </p:sp>
    </p:spTree>
    <p:extLst>
      <p:ext uri="{BB962C8B-B14F-4D97-AF65-F5344CB8AC3E}">
        <p14:creationId xmlns:p14="http://schemas.microsoft.com/office/powerpoint/2010/main" val="9113910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42385" y="0"/>
            <a:ext cx="444615" cy="448236"/>
          </a:xfrm>
          <a:prstGeom prst="rect">
            <a:avLst/>
          </a:prstGeom>
        </p:spPr>
      </p:pic>
      <p:pic>
        <p:nvPicPr>
          <p:cNvPr id="1026" name="Picture 2" descr="sapien m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79456" y="1848798"/>
            <a:ext cx="2882247" cy="288224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10988" y="1398494"/>
            <a:ext cx="6525916" cy="156966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The SAPIEN M3 dock:</a:t>
            </a:r>
          </a:p>
          <a:p>
            <a:pPr marL="285750" marR="0" lvl="0" indent="-285750"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Nitinol dock designed to encircle native mitral leaflets to provide an anchor for the SAPIEN M3 valve</a:t>
            </a:r>
          </a:p>
        </p:txBody>
      </p:sp>
      <p:sp>
        <p:nvSpPr>
          <p:cNvPr id="4" name="Rectangle 3"/>
          <p:cNvSpPr/>
          <p:nvPr/>
        </p:nvSpPr>
        <p:spPr>
          <a:xfrm>
            <a:off x="510987" y="3612824"/>
            <a:ext cx="6883725" cy="230832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The SAPIEN M3 valve:</a:t>
            </a:r>
          </a:p>
          <a:p>
            <a:pPr marL="285750" marR="0" lvl="0" indent="-285750"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Specifically engineered to respect the native mitral anatomy</a:t>
            </a:r>
          </a:p>
          <a:p>
            <a:pPr marL="285750" marR="0" lvl="0" indent="-285750"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Leverages 29 mm SAPIEN 3 valve tissue and frame</a:t>
            </a:r>
          </a:p>
          <a:p>
            <a:pPr marL="285750" marR="0" lvl="0" indent="-285750"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Includes full-frame PET skirt</a:t>
            </a:r>
          </a:p>
        </p:txBody>
      </p:sp>
      <p:sp>
        <p:nvSpPr>
          <p:cNvPr id="6" name="TextBox 5"/>
          <p:cNvSpPr txBox="1"/>
          <p:nvPr/>
        </p:nvSpPr>
        <p:spPr>
          <a:xfrm>
            <a:off x="0" y="53787"/>
            <a:ext cx="10287000"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SAPIEN M3 TMVR System </a:t>
            </a:r>
          </a:p>
        </p:txBody>
      </p:sp>
    </p:spTree>
    <p:extLst>
      <p:ext uri="{BB962C8B-B14F-4D97-AF65-F5344CB8AC3E}">
        <p14:creationId xmlns:p14="http://schemas.microsoft.com/office/powerpoint/2010/main" val="130886124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42385" y="0"/>
            <a:ext cx="444615" cy="448236"/>
          </a:xfrm>
          <a:prstGeom prst="rect">
            <a:avLst/>
          </a:prstGeom>
        </p:spPr>
      </p:pic>
      <p:sp>
        <p:nvSpPr>
          <p:cNvPr id="2" name="TextBox 1"/>
          <p:cNvSpPr txBox="1"/>
          <p:nvPr/>
        </p:nvSpPr>
        <p:spPr>
          <a:xfrm>
            <a:off x="0" y="53787"/>
            <a:ext cx="10287000"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SAPIEN M3 TMVR System - The ENCIRCLE Trial</a:t>
            </a:r>
          </a:p>
        </p:txBody>
      </p:sp>
      <p:sp>
        <p:nvSpPr>
          <p:cNvPr id="4" name="Rectangle 3"/>
          <p:cNvSpPr/>
          <p:nvPr/>
        </p:nvSpPr>
        <p:spPr>
          <a:xfrm>
            <a:off x="600635" y="827492"/>
            <a:ext cx="9497522" cy="147732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Purpose: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This is a single-arm, multicenter study to establish the safety and effectiveness of the Edwards SAPIEN M3 transcatheter mitral valve replacement system in subjects with symptomatic, at least 3+ mitral regurgitation (MR) for whom commercially available surgical or transcatheter treatment options are deemed unsuitable.</a:t>
            </a:r>
          </a:p>
        </p:txBody>
      </p:sp>
      <p:sp>
        <p:nvSpPr>
          <p:cNvPr id="5" name="TextBox 4"/>
          <p:cNvSpPr txBox="1"/>
          <p:nvPr/>
        </p:nvSpPr>
        <p:spPr>
          <a:xfrm>
            <a:off x="1783976" y="2420471"/>
            <a:ext cx="6275295"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Trial Design</a:t>
            </a:r>
          </a:p>
        </p:txBody>
      </p:sp>
      <p:sp>
        <p:nvSpPr>
          <p:cNvPr id="6" name="TextBox 5"/>
          <p:cNvSpPr txBox="1"/>
          <p:nvPr/>
        </p:nvSpPr>
        <p:spPr>
          <a:xfrm>
            <a:off x="770965" y="2999152"/>
            <a:ext cx="8534400" cy="646331"/>
          </a:xfrm>
          <a:prstGeom prst="rect">
            <a:avLst/>
          </a:prstGeom>
          <a:solidFill>
            <a:schemeClr val="bg1">
              <a:lumMod val="50000"/>
            </a:schemeClr>
          </a:solid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Subjects deemed unsuitable for commercial treatment options as assessed by the Heart Team</a:t>
            </a:r>
          </a:p>
        </p:txBody>
      </p:sp>
      <p:sp>
        <p:nvSpPr>
          <p:cNvPr id="7" name="Rectangle 6"/>
          <p:cNvSpPr/>
          <p:nvPr/>
        </p:nvSpPr>
        <p:spPr bwMode="auto">
          <a:xfrm>
            <a:off x="797859" y="3801039"/>
            <a:ext cx="2572870" cy="708212"/>
          </a:xfrm>
          <a:prstGeom prst="rect">
            <a:avLst/>
          </a:prstGeom>
          <a:solidFill>
            <a:srgbClr val="7030A0"/>
          </a:solidFill>
          <a:ln w="1587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Main Study</a:t>
            </a: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(n= up to 300)</a:t>
            </a:r>
          </a:p>
        </p:txBody>
      </p:sp>
      <p:sp>
        <p:nvSpPr>
          <p:cNvPr id="8" name="Rectangle 7"/>
          <p:cNvSpPr/>
          <p:nvPr/>
        </p:nvSpPr>
        <p:spPr bwMode="auto">
          <a:xfrm>
            <a:off x="3765177" y="3801039"/>
            <a:ext cx="2572870" cy="708212"/>
          </a:xfrm>
          <a:prstGeom prst="rect">
            <a:avLst/>
          </a:prstGeom>
          <a:solidFill>
            <a:srgbClr val="7030A0"/>
          </a:solidFill>
          <a:ln w="1587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MAC Registry</a:t>
            </a: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(n= 100)</a:t>
            </a:r>
          </a:p>
        </p:txBody>
      </p:sp>
      <p:sp>
        <p:nvSpPr>
          <p:cNvPr id="9" name="Rectangle 8"/>
          <p:cNvSpPr/>
          <p:nvPr/>
        </p:nvSpPr>
        <p:spPr bwMode="auto">
          <a:xfrm>
            <a:off x="6732495" y="3801039"/>
            <a:ext cx="2572870" cy="708212"/>
          </a:xfrm>
          <a:prstGeom prst="rect">
            <a:avLst/>
          </a:prstGeom>
          <a:solidFill>
            <a:srgbClr val="7030A0"/>
          </a:solidFill>
          <a:ln w="1587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Failed TEER Registry</a:t>
            </a: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(n= 100)</a:t>
            </a:r>
          </a:p>
        </p:txBody>
      </p:sp>
      <p:sp>
        <p:nvSpPr>
          <p:cNvPr id="11" name="TextBox 10"/>
          <p:cNvSpPr txBox="1"/>
          <p:nvPr/>
        </p:nvSpPr>
        <p:spPr>
          <a:xfrm>
            <a:off x="784412" y="4682737"/>
            <a:ext cx="8534400" cy="646331"/>
          </a:xfrm>
          <a:prstGeom prst="rect">
            <a:avLst/>
          </a:prstGeom>
          <a:solidFill>
            <a:srgbClr val="996633"/>
          </a:solid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Primary Endpoint: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Death and Heart Failure Rehospitalization at 1 Year</a:t>
            </a:r>
          </a:p>
        </p:txBody>
      </p:sp>
      <p:sp>
        <p:nvSpPr>
          <p:cNvPr id="12" name="TextBox 11"/>
          <p:cNvSpPr txBox="1"/>
          <p:nvPr/>
        </p:nvSpPr>
        <p:spPr>
          <a:xfrm>
            <a:off x="797859" y="5515543"/>
            <a:ext cx="8534400" cy="369332"/>
          </a:xfrm>
          <a:prstGeom prst="rect">
            <a:avLst/>
          </a:prstGeom>
          <a:solidFill>
            <a:schemeClr val="bg2">
              <a:lumMod val="75000"/>
            </a:schemeClr>
          </a:solid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Follow-up: 30 days, 6 mos, 1 year and annually through 5 years</a:t>
            </a:r>
          </a:p>
        </p:txBody>
      </p:sp>
      <p:sp>
        <p:nvSpPr>
          <p:cNvPr id="13" name="Rectangle 12"/>
          <p:cNvSpPr/>
          <p:nvPr/>
        </p:nvSpPr>
        <p:spPr>
          <a:xfrm>
            <a:off x="6864867" y="666969"/>
            <a:ext cx="1685077"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FFFF"/>
                </a:solidFill>
                <a:effectLst/>
                <a:uLnTx/>
                <a:uFillTx/>
                <a:latin typeface="Roboto"/>
                <a:ea typeface="+mn-ea"/>
                <a:cs typeface="+mn-cs"/>
              </a:rPr>
              <a:t>NCT04153292</a:t>
            </a:r>
            <a:endParaRPr kumimoji="0" lang="en-US" sz="1800" b="1" i="0" u="none" strike="noStrike" kern="1200" cap="none" spc="0" normalizeH="0" baseline="0" noProof="0" dirty="0">
              <a:ln>
                <a:noFill/>
              </a:ln>
              <a:solidFill>
                <a:srgbClr val="00FFFF"/>
              </a:solidFill>
              <a:effectLst/>
              <a:uLnTx/>
              <a:uFillTx/>
              <a:latin typeface="Times New Roman"/>
              <a:ea typeface="+mn-ea"/>
              <a:cs typeface="+mn-cs"/>
            </a:endParaRPr>
          </a:p>
        </p:txBody>
      </p:sp>
    </p:spTree>
    <p:extLst>
      <p:ext uri="{BB962C8B-B14F-4D97-AF65-F5344CB8AC3E}">
        <p14:creationId xmlns:p14="http://schemas.microsoft.com/office/powerpoint/2010/main" val="397066451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2282" y="0"/>
            <a:ext cx="7431742" cy="6858000"/>
          </a:xfrm>
          <a:prstGeom prst="rect">
            <a:avLst/>
          </a:prstGeom>
        </p:spPr>
      </p:pic>
    </p:spTree>
    <p:extLst>
      <p:ext uri="{BB962C8B-B14F-4D97-AF65-F5344CB8AC3E}">
        <p14:creationId xmlns:p14="http://schemas.microsoft.com/office/powerpoint/2010/main" val="11324348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21241" y="5426129"/>
            <a:ext cx="9615616" cy="1200329"/>
          </a:xfrm>
          <a:prstGeom prst="rect">
            <a:avLst/>
          </a:prstGeom>
        </p:spPr>
        <p:txBody>
          <a:bodyPr wrap="square">
            <a:spAutoFit/>
          </a:bodyPr>
          <a:lstStyle/>
          <a:p>
            <a:pPr lvl="0" algn="ctr">
              <a:defRPr/>
            </a:pPr>
            <a:r>
              <a:rPr lang="en-US" sz="2400" b="1" dirty="0">
                <a:solidFill>
                  <a:schemeClr val="bg1"/>
                </a:solidFill>
                <a:latin typeface="Arial" panose="020B0604020202020204" pitchFamily="34" charset="0"/>
                <a:cs typeface="Arial" panose="020B0604020202020204" pitchFamily="34" charset="0"/>
              </a:rPr>
              <a:t>Mitral prosthesis degeneration with leaflet immobility. The mean mitral valve gradient through the prosthesis was 7 mmHg at 65 BPM. The EF is 40-45% with no evidence of LAA thrombus</a:t>
            </a:r>
            <a:endParaRPr kumimoji="0" lang="en-US" sz="2400" b="1"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5" name="Rectangle 4"/>
          <p:cNvSpPr/>
          <p:nvPr/>
        </p:nvSpPr>
        <p:spPr>
          <a:xfrm>
            <a:off x="4387859" y="88079"/>
            <a:ext cx="1282723" cy="769441"/>
          </a:xfrm>
          <a:prstGeom prst="rect">
            <a:avLst/>
          </a:prstGeom>
        </p:spPr>
        <p:txBody>
          <a:bodyPr wrap="none">
            <a:spAutoFit/>
          </a:bodyPr>
          <a:lstStyle/>
          <a:p>
            <a:pPr marL="0" marR="0" lvl="0" indent="0" algn="l" defTabSz="54864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TEE</a:t>
            </a:r>
            <a:endParaRPr kumimoji="0" lang="en-US" sz="3200" b="0" i="0" u="none" strike="noStrike" kern="1200" cap="none" spc="0" normalizeH="0" baseline="0" noProof="0" dirty="0">
              <a:ln>
                <a:noFill/>
              </a:ln>
              <a:solidFill>
                <a:srgbClr val="000000"/>
              </a:solidFill>
              <a:effectLst/>
              <a:uLnTx/>
              <a:uFillTx/>
              <a:latin typeface="Times New Roman"/>
              <a:ea typeface="+mn-ea"/>
              <a:cs typeface="+mn-cs"/>
            </a:endParaRPr>
          </a:p>
        </p:txBody>
      </p:sp>
      <p:pic>
        <p:nvPicPr>
          <p:cNvPr id="6" name="Picture 1" descr="Picture 1"/>
          <p:cNvPicPr>
            <a:picLocks noChangeAspect="1"/>
          </p:cNvPicPr>
          <p:nvPr/>
        </p:nvPicPr>
        <p:blipFill>
          <a:blip r:embed="rId6"/>
          <a:stretch>
            <a:fillRect/>
          </a:stretch>
        </p:blipFill>
        <p:spPr>
          <a:xfrm>
            <a:off x="9871092" y="13329"/>
            <a:ext cx="398624" cy="472942"/>
          </a:xfrm>
          <a:prstGeom prst="rect">
            <a:avLst/>
          </a:prstGeom>
          <a:ln w="12700">
            <a:miter lim="400000"/>
          </a:ln>
        </p:spPr>
      </p:pic>
      <p:pic>
        <p:nvPicPr>
          <p:cNvPr id="7" name="TTE_1">
            <a:hlinkClick r:id="" action="ppaction://media"/>
            <a:extLst>
              <a:ext uri="{FF2B5EF4-FFF2-40B4-BE49-F238E27FC236}">
                <a16:creationId xmlns:a16="http://schemas.microsoft.com/office/drawing/2014/main" id="{72F9FFFB-F2F4-4D14-9C85-B4E68D6D1E0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t="3091"/>
          <a:stretch/>
        </p:blipFill>
        <p:spPr>
          <a:xfrm>
            <a:off x="0" y="1013792"/>
            <a:ext cx="4941870" cy="4227675"/>
          </a:xfrm>
          <a:prstGeom prst="rect">
            <a:avLst/>
          </a:prstGeom>
        </p:spPr>
      </p:pic>
      <p:pic>
        <p:nvPicPr>
          <p:cNvPr id="8" name="TTE_2">
            <a:hlinkClick r:id="" action="ppaction://media"/>
            <a:extLst>
              <a:ext uri="{FF2B5EF4-FFF2-40B4-BE49-F238E27FC236}">
                <a16:creationId xmlns:a16="http://schemas.microsoft.com/office/drawing/2014/main" id="{F81BC745-DA70-466E-AD0A-8ABCE121E6EE}"/>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8"/>
          <a:srcRect t="2883"/>
          <a:stretch/>
        </p:blipFill>
        <p:spPr>
          <a:xfrm>
            <a:off x="5373386" y="1013791"/>
            <a:ext cx="4857950" cy="4227675"/>
          </a:xfrm>
          <a:prstGeom prst="rect">
            <a:avLst/>
          </a:prstGeom>
        </p:spPr>
      </p:pic>
    </p:spTree>
    <p:extLst>
      <p:ext uri="{BB962C8B-B14F-4D97-AF65-F5344CB8AC3E}">
        <p14:creationId xmlns:p14="http://schemas.microsoft.com/office/powerpoint/2010/main" val="21422539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75"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86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repeatCount="indefinite" fill="hold" display="0">
                  <p:stCondLst>
                    <p:cond delay="indefinite"/>
                  </p:stCondLst>
                </p:cTn>
                <p:tgtEl>
                  <p:spTgt spid="7"/>
                </p:tgtEl>
              </p:cMediaNode>
            </p:video>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7"/>
                                        </p:tgtEl>
                                      </p:cBhvr>
                                    </p:cmd>
                                  </p:childTnLst>
                                </p:cTn>
                              </p:par>
                            </p:childTnLst>
                          </p:cTn>
                        </p:par>
                      </p:childTnLst>
                    </p:cTn>
                  </p:par>
                </p:childTnLst>
              </p:cTn>
              <p:nextCondLst>
                <p:cond evt="onClick" delay="0">
                  <p:tgtEl>
                    <p:spTgt spid="7"/>
                  </p:tgtEl>
                </p:cond>
              </p:nextCondLst>
            </p:seq>
            <p:video>
              <p:cMediaNode vol="80000">
                <p:cTn id="17" repeatCount="indefinite" fill="hold" display="0">
                  <p:stCondLst>
                    <p:cond delay="indefinite"/>
                  </p:stCondLst>
                </p:cTn>
                <p:tgtEl>
                  <p:spTgt spid="8"/>
                </p:tgtEl>
              </p:cMediaNode>
            </p:video>
            <p:seq concurrent="1" nextAc="seek">
              <p:cTn id="18" restart="whenNotActive" fill="hold" evtFilter="cancelBubble" nodeType="interactiveSeq">
                <p:stCondLst>
                  <p:cond evt="onClick" delay="0">
                    <p:tgtEl>
                      <p:spTgt spid="8"/>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8"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24998" y="14899"/>
            <a:ext cx="356294" cy="40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0" y="14548"/>
            <a:ext cx="10281292" cy="646331"/>
          </a:xfrm>
          <a:prstGeom prst="rect">
            <a:avLst/>
          </a:prstGeom>
          <a:noFill/>
        </p:spPr>
        <p:txBody>
          <a:bodyPr wrap="square" rtlCol="0">
            <a:sp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Factors Influencing </a:t>
            </a:r>
            <a:r>
              <a:rPr kumimoji="0" lang="en-US" sz="3600" b="1"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MVr</a:t>
            </a:r>
            <a:r>
              <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(TEER) vs TMVR</a:t>
            </a:r>
          </a:p>
        </p:txBody>
      </p:sp>
      <p:graphicFrame>
        <p:nvGraphicFramePr>
          <p:cNvPr id="2" name="Table 1"/>
          <p:cNvGraphicFramePr>
            <a:graphicFrameLocks noGrp="1"/>
          </p:cNvGraphicFramePr>
          <p:nvPr/>
        </p:nvGraphicFramePr>
        <p:xfrm>
          <a:off x="158976" y="896468"/>
          <a:ext cx="9959690" cy="5744476"/>
        </p:xfrm>
        <a:graphic>
          <a:graphicData uri="http://schemas.openxmlformats.org/drawingml/2006/table">
            <a:tbl>
              <a:tblPr firstRow="1" bandRow="1">
                <a:tableStyleId>{5C22544A-7EE6-4342-B048-85BDC9FD1C3A}</a:tableStyleId>
              </a:tblPr>
              <a:tblGrid>
                <a:gridCol w="4979845">
                  <a:extLst>
                    <a:ext uri="{9D8B030D-6E8A-4147-A177-3AD203B41FA5}">
                      <a16:colId xmlns:a16="http://schemas.microsoft.com/office/drawing/2014/main" val="3460489910"/>
                    </a:ext>
                  </a:extLst>
                </a:gridCol>
                <a:gridCol w="4979845">
                  <a:extLst>
                    <a:ext uri="{9D8B030D-6E8A-4147-A177-3AD203B41FA5}">
                      <a16:colId xmlns:a16="http://schemas.microsoft.com/office/drawing/2014/main" val="630831345"/>
                    </a:ext>
                  </a:extLst>
                </a:gridCol>
              </a:tblGrid>
              <a:tr h="463775">
                <a:tc>
                  <a:txBody>
                    <a:bodyPr/>
                    <a:lstStyle/>
                    <a:p>
                      <a:pPr algn="ctr"/>
                      <a:r>
                        <a:rPr lang="en-US" sz="1500" b="1" dirty="0">
                          <a:solidFill>
                            <a:schemeClr val="tx1"/>
                          </a:solidFill>
                          <a:latin typeface="Arial" panose="020B0604020202020204" pitchFamily="34" charset="0"/>
                          <a:cs typeface="Arial" panose="020B0604020202020204" pitchFamily="34" charset="0"/>
                        </a:rPr>
                        <a:t>Transcatheter Edge-to-Edge Repair</a:t>
                      </a:r>
                    </a:p>
                  </a:txBody>
                  <a:tcPr marL="102870" marR="102870" marT="51435" marB="51435" anchor="ctr"/>
                </a:tc>
                <a:tc>
                  <a:txBody>
                    <a:bodyPr/>
                    <a:lstStyle/>
                    <a:p>
                      <a:pPr algn="ctr"/>
                      <a:r>
                        <a:rPr lang="en-US" sz="1500" b="1" dirty="0">
                          <a:solidFill>
                            <a:schemeClr val="tx1"/>
                          </a:solidFill>
                          <a:latin typeface="Arial" panose="020B0604020202020204" pitchFamily="34" charset="0"/>
                          <a:cs typeface="Arial" panose="020B0604020202020204" pitchFamily="34" charset="0"/>
                        </a:rPr>
                        <a:t>TMVR</a:t>
                      </a:r>
                    </a:p>
                  </a:txBody>
                  <a:tcPr marL="102870" marR="102870" marT="51435" marB="51435" anchor="ctr"/>
                </a:tc>
                <a:extLst>
                  <a:ext uri="{0D108BD9-81ED-4DB2-BD59-A6C34878D82A}">
                    <a16:rowId xmlns:a16="http://schemas.microsoft.com/office/drawing/2014/main" val="3603092545"/>
                  </a:ext>
                </a:extLst>
              </a:tr>
              <a:tr h="463775">
                <a:tc>
                  <a:txBody>
                    <a:bodyPr/>
                    <a:lstStyle/>
                    <a:p>
                      <a:r>
                        <a:rPr lang="en-US" sz="1500" b="1" dirty="0">
                          <a:solidFill>
                            <a:schemeClr val="tx1"/>
                          </a:solidFill>
                          <a:latin typeface="Arial" panose="020B0604020202020204" pitchFamily="34" charset="0"/>
                          <a:cs typeface="Arial" panose="020B0604020202020204" pitchFamily="34" charset="0"/>
                        </a:rPr>
                        <a:t>Contraindication</a:t>
                      </a:r>
                      <a:r>
                        <a:rPr lang="en-US" sz="1500" b="1" baseline="0" dirty="0">
                          <a:solidFill>
                            <a:schemeClr val="tx1"/>
                          </a:solidFill>
                          <a:latin typeface="Arial" panose="020B0604020202020204" pitchFamily="34" charset="0"/>
                          <a:cs typeface="Arial" panose="020B0604020202020204" pitchFamily="34" charset="0"/>
                        </a:rPr>
                        <a:t> to anticoagulation</a:t>
                      </a:r>
                      <a:endParaRPr lang="en-US" sz="1500" b="1" dirty="0">
                        <a:solidFill>
                          <a:schemeClr val="tx1"/>
                        </a:solidFill>
                        <a:latin typeface="Arial" panose="020B0604020202020204" pitchFamily="34" charset="0"/>
                        <a:cs typeface="Arial" panose="020B0604020202020204" pitchFamily="34" charset="0"/>
                      </a:endParaRPr>
                    </a:p>
                  </a:txBody>
                  <a:tcPr marL="102870" marR="102870" marT="51435" marB="51435" anchor="ctr"/>
                </a:tc>
                <a:tc>
                  <a:txBody>
                    <a:bodyPr/>
                    <a:lstStyle/>
                    <a:p>
                      <a:r>
                        <a:rPr lang="en-US" sz="1500" b="1" dirty="0">
                          <a:solidFill>
                            <a:schemeClr val="tx1"/>
                          </a:solidFill>
                          <a:latin typeface="Arial" panose="020B0604020202020204" pitchFamily="34" charset="0"/>
                          <a:cs typeface="Arial" panose="020B0604020202020204" pitchFamily="34" charset="0"/>
                        </a:rPr>
                        <a:t>Commissural MR</a:t>
                      </a:r>
                    </a:p>
                  </a:txBody>
                  <a:tcPr marL="102870" marR="102870" marT="51435" marB="51435" anchor="ctr"/>
                </a:tc>
                <a:extLst>
                  <a:ext uri="{0D108BD9-81ED-4DB2-BD59-A6C34878D82A}">
                    <a16:rowId xmlns:a16="http://schemas.microsoft.com/office/drawing/2014/main" val="3362544313"/>
                  </a:ext>
                </a:extLst>
              </a:tr>
              <a:tr h="463775">
                <a:tc>
                  <a:txBody>
                    <a:bodyPr/>
                    <a:lstStyle/>
                    <a:p>
                      <a:r>
                        <a:rPr lang="en-US" sz="1500" b="1" dirty="0">
                          <a:solidFill>
                            <a:schemeClr val="tx1"/>
                          </a:solidFill>
                          <a:latin typeface="Arial" panose="020B0604020202020204" pitchFamily="34" charset="0"/>
                          <a:cs typeface="Arial" panose="020B0604020202020204" pitchFamily="34" charset="0"/>
                        </a:rPr>
                        <a:t>Central MR</a:t>
                      </a:r>
                    </a:p>
                  </a:txBody>
                  <a:tcPr marL="102870" marR="102870" marT="51435" marB="51435" anchor="ctr"/>
                </a:tc>
                <a:tc>
                  <a:txBody>
                    <a:bodyPr/>
                    <a:lstStyle/>
                    <a:p>
                      <a:r>
                        <a:rPr lang="en-US" sz="1500" b="1" dirty="0">
                          <a:solidFill>
                            <a:schemeClr val="tx1"/>
                          </a:solidFill>
                          <a:latin typeface="Arial" panose="020B0604020202020204" pitchFamily="34" charset="0"/>
                          <a:cs typeface="Arial" panose="020B0604020202020204" pitchFamily="34" charset="0"/>
                        </a:rPr>
                        <a:t>Broad MR jet (extending commissure to commissure</a:t>
                      </a:r>
                    </a:p>
                  </a:txBody>
                  <a:tcPr marL="102870" marR="102870" marT="51435" marB="51435" anchor="ctr"/>
                </a:tc>
                <a:extLst>
                  <a:ext uri="{0D108BD9-81ED-4DB2-BD59-A6C34878D82A}">
                    <a16:rowId xmlns:a16="http://schemas.microsoft.com/office/drawing/2014/main" val="2144686517"/>
                  </a:ext>
                </a:extLst>
              </a:tr>
              <a:tr h="463775">
                <a:tc>
                  <a:txBody>
                    <a:bodyPr/>
                    <a:lstStyle/>
                    <a:p>
                      <a:r>
                        <a:rPr lang="en-US" sz="1500" b="1" dirty="0">
                          <a:solidFill>
                            <a:schemeClr val="tx1"/>
                          </a:solidFill>
                          <a:latin typeface="Arial" panose="020B0604020202020204" pitchFamily="34" charset="0"/>
                          <a:cs typeface="Arial" panose="020B0604020202020204" pitchFamily="34" charset="0"/>
                        </a:rPr>
                        <a:t>Adequate mitral valve area (&gt;4 cm</a:t>
                      </a:r>
                      <a:r>
                        <a:rPr lang="en-US" sz="1500" b="1" baseline="30000" dirty="0">
                          <a:solidFill>
                            <a:schemeClr val="tx1"/>
                          </a:solidFill>
                          <a:latin typeface="Arial" panose="020B0604020202020204" pitchFamily="34" charset="0"/>
                          <a:cs typeface="Arial" panose="020B0604020202020204" pitchFamily="34" charset="0"/>
                        </a:rPr>
                        <a:t>2</a:t>
                      </a:r>
                      <a:r>
                        <a:rPr lang="en-US" sz="1500" b="1" baseline="0" dirty="0">
                          <a:solidFill>
                            <a:schemeClr val="tx1"/>
                          </a:solidFill>
                          <a:latin typeface="Arial" panose="020B0604020202020204" pitchFamily="34" charset="0"/>
                          <a:cs typeface="Arial" panose="020B0604020202020204" pitchFamily="34" charset="0"/>
                        </a:rPr>
                        <a:t>)</a:t>
                      </a:r>
                      <a:endParaRPr lang="en-US" sz="1500" b="1" dirty="0">
                        <a:solidFill>
                          <a:schemeClr val="tx1"/>
                        </a:solidFill>
                        <a:latin typeface="Arial" panose="020B0604020202020204" pitchFamily="34" charset="0"/>
                        <a:cs typeface="Arial" panose="020B0604020202020204" pitchFamily="34" charset="0"/>
                      </a:endParaRPr>
                    </a:p>
                  </a:txBody>
                  <a:tcPr marL="102870" marR="102870" marT="51435" marB="51435" anchor="ctr"/>
                </a:tc>
                <a:tc>
                  <a:txBody>
                    <a:bodyPr/>
                    <a:lstStyle/>
                    <a:p>
                      <a:r>
                        <a:rPr lang="en-US" sz="1500" b="1" dirty="0">
                          <a:solidFill>
                            <a:schemeClr val="tx1"/>
                          </a:solidFill>
                          <a:latin typeface="Arial" panose="020B0604020202020204" pitchFamily="34" charset="0"/>
                          <a:cs typeface="Arial" panose="020B0604020202020204" pitchFamily="34" charset="0"/>
                        </a:rPr>
                        <a:t>Small mitral valve area (&lt;3.5 cm</a:t>
                      </a:r>
                      <a:r>
                        <a:rPr lang="en-US" sz="1500" b="1" baseline="30000" dirty="0">
                          <a:solidFill>
                            <a:schemeClr val="tx1"/>
                          </a:solidFill>
                          <a:latin typeface="Arial" panose="020B0604020202020204" pitchFamily="34" charset="0"/>
                          <a:cs typeface="Arial" panose="020B0604020202020204" pitchFamily="34" charset="0"/>
                        </a:rPr>
                        <a:t>2</a:t>
                      </a:r>
                      <a:r>
                        <a:rPr lang="en-US" sz="1500" b="1" baseline="0" dirty="0">
                          <a:solidFill>
                            <a:schemeClr val="tx1"/>
                          </a:solidFill>
                          <a:latin typeface="Arial" panose="020B0604020202020204" pitchFamily="34" charset="0"/>
                          <a:cs typeface="Arial" panose="020B0604020202020204" pitchFamily="34" charset="0"/>
                        </a:rPr>
                        <a:t>)</a:t>
                      </a:r>
                      <a:endParaRPr lang="en-US" sz="1500" b="1" dirty="0">
                        <a:solidFill>
                          <a:schemeClr val="tx1"/>
                        </a:solidFill>
                        <a:latin typeface="Arial" panose="020B0604020202020204" pitchFamily="34" charset="0"/>
                        <a:cs typeface="Arial" panose="020B0604020202020204" pitchFamily="34" charset="0"/>
                      </a:endParaRPr>
                    </a:p>
                  </a:txBody>
                  <a:tcPr marL="102870" marR="102870" marT="51435" marB="51435" anchor="ctr"/>
                </a:tc>
                <a:extLst>
                  <a:ext uri="{0D108BD9-81ED-4DB2-BD59-A6C34878D82A}">
                    <a16:rowId xmlns:a16="http://schemas.microsoft.com/office/drawing/2014/main" val="458535426"/>
                  </a:ext>
                </a:extLst>
              </a:tr>
              <a:tr h="463775">
                <a:tc>
                  <a:txBody>
                    <a:bodyPr/>
                    <a:lstStyle/>
                    <a:p>
                      <a:r>
                        <a:rPr lang="en-US" sz="1500" b="1" dirty="0">
                          <a:solidFill>
                            <a:schemeClr val="tx1"/>
                          </a:solidFill>
                          <a:latin typeface="Arial" panose="020B0604020202020204" pitchFamily="34" charset="0"/>
                          <a:cs typeface="Arial" panose="020B0604020202020204" pitchFamily="34" charset="0"/>
                        </a:rPr>
                        <a:t>Absence of stenosis</a:t>
                      </a:r>
                    </a:p>
                  </a:txBody>
                  <a:tcPr marL="102870" marR="102870" marT="51435" marB="51435" anchor="ctr"/>
                </a:tc>
                <a:tc>
                  <a:txBody>
                    <a:bodyPr/>
                    <a:lstStyle/>
                    <a:p>
                      <a:r>
                        <a:rPr lang="en-US" sz="1500" b="1" dirty="0">
                          <a:solidFill>
                            <a:schemeClr val="tx1"/>
                          </a:solidFill>
                          <a:latin typeface="Arial" panose="020B0604020202020204" pitchFamily="34" charset="0"/>
                          <a:cs typeface="Arial" panose="020B0604020202020204" pitchFamily="34" charset="0"/>
                        </a:rPr>
                        <a:t>Mixed mitral valve disease/predominant stenosis</a:t>
                      </a:r>
                    </a:p>
                  </a:txBody>
                  <a:tcPr marL="102870" marR="102870" marT="51435" marB="51435" anchor="ctr"/>
                </a:tc>
                <a:extLst>
                  <a:ext uri="{0D108BD9-81ED-4DB2-BD59-A6C34878D82A}">
                    <a16:rowId xmlns:a16="http://schemas.microsoft.com/office/drawing/2014/main" val="3271831743"/>
                  </a:ext>
                </a:extLst>
              </a:tr>
              <a:tr h="463775">
                <a:tc>
                  <a:txBody>
                    <a:bodyPr/>
                    <a:lstStyle/>
                    <a:p>
                      <a:r>
                        <a:rPr lang="en-US" sz="1500" b="1" dirty="0">
                          <a:solidFill>
                            <a:schemeClr val="tx1"/>
                          </a:solidFill>
                          <a:latin typeface="Arial" panose="020B0604020202020204" pitchFamily="34" charset="0"/>
                          <a:cs typeface="Arial" panose="020B0604020202020204" pitchFamily="34" charset="0"/>
                        </a:rPr>
                        <a:t>Absence of leaflet calcification at grasping zone</a:t>
                      </a:r>
                    </a:p>
                  </a:txBody>
                  <a:tcPr marL="102870" marR="102870" marT="51435" marB="51435" anchor="ctr"/>
                </a:tc>
                <a:tc>
                  <a:txBody>
                    <a:bodyPr/>
                    <a:lstStyle/>
                    <a:p>
                      <a:r>
                        <a:rPr lang="en-US" sz="1500" b="1" dirty="0">
                          <a:solidFill>
                            <a:schemeClr val="tx1"/>
                          </a:solidFill>
                          <a:latin typeface="Arial" panose="020B0604020202020204" pitchFamily="34" charset="0"/>
                          <a:cs typeface="Arial" panose="020B0604020202020204" pitchFamily="34" charset="0"/>
                        </a:rPr>
                        <a:t>Calcification</a:t>
                      </a:r>
                      <a:r>
                        <a:rPr lang="en-US" sz="1500" b="1" baseline="0" dirty="0">
                          <a:solidFill>
                            <a:schemeClr val="tx1"/>
                          </a:solidFill>
                          <a:latin typeface="Arial" panose="020B0604020202020204" pitchFamily="34" charset="0"/>
                          <a:cs typeface="Arial" panose="020B0604020202020204" pitchFamily="34" charset="0"/>
                        </a:rPr>
                        <a:t> at grasping zone</a:t>
                      </a:r>
                      <a:endParaRPr lang="en-US" sz="1500" b="1" dirty="0">
                        <a:solidFill>
                          <a:schemeClr val="tx1"/>
                        </a:solidFill>
                        <a:latin typeface="Arial" panose="020B0604020202020204" pitchFamily="34" charset="0"/>
                        <a:cs typeface="Arial" panose="020B0604020202020204" pitchFamily="34" charset="0"/>
                      </a:endParaRPr>
                    </a:p>
                  </a:txBody>
                  <a:tcPr marL="102870" marR="102870" marT="51435" marB="51435" anchor="ctr"/>
                </a:tc>
                <a:extLst>
                  <a:ext uri="{0D108BD9-81ED-4DB2-BD59-A6C34878D82A}">
                    <a16:rowId xmlns:a16="http://schemas.microsoft.com/office/drawing/2014/main" val="3478379793"/>
                  </a:ext>
                </a:extLst>
              </a:tr>
              <a:tr h="463775">
                <a:tc>
                  <a:txBody>
                    <a:bodyPr/>
                    <a:lstStyle/>
                    <a:p>
                      <a:r>
                        <a:rPr lang="en-US" sz="1500" b="1" dirty="0">
                          <a:solidFill>
                            <a:schemeClr val="tx1"/>
                          </a:solidFill>
                          <a:latin typeface="Arial" panose="020B0604020202020204" pitchFamily="34" charset="0"/>
                          <a:cs typeface="Arial" panose="020B0604020202020204" pitchFamily="34" charset="0"/>
                        </a:rPr>
                        <a:t>Long leaflets</a:t>
                      </a:r>
                    </a:p>
                  </a:txBody>
                  <a:tcPr marL="102870" marR="102870" marT="51435" marB="51435" anchor="ctr"/>
                </a:tc>
                <a:tc>
                  <a:txBody>
                    <a:bodyPr/>
                    <a:lstStyle/>
                    <a:p>
                      <a:r>
                        <a:rPr lang="en-US" sz="1500" b="1" dirty="0">
                          <a:solidFill>
                            <a:schemeClr val="tx1"/>
                          </a:solidFill>
                          <a:latin typeface="Arial" panose="020B0604020202020204" pitchFamily="34" charset="0"/>
                          <a:cs typeface="Arial" panose="020B0604020202020204" pitchFamily="34" charset="0"/>
                        </a:rPr>
                        <a:t>Short PMVL (&lt;7 mm)</a:t>
                      </a:r>
                    </a:p>
                  </a:txBody>
                  <a:tcPr marL="102870" marR="102870" marT="51435" marB="51435" anchor="ctr"/>
                </a:tc>
                <a:extLst>
                  <a:ext uri="{0D108BD9-81ED-4DB2-BD59-A6C34878D82A}">
                    <a16:rowId xmlns:a16="http://schemas.microsoft.com/office/drawing/2014/main" val="3048266367"/>
                  </a:ext>
                </a:extLst>
              </a:tr>
              <a:tr h="463775">
                <a:tc>
                  <a:txBody>
                    <a:bodyPr/>
                    <a:lstStyle/>
                    <a:p>
                      <a:r>
                        <a:rPr lang="en-US" sz="1500" b="1" dirty="0">
                          <a:solidFill>
                            <a:schemeClr val="tx1"/>
                          </a:solidFill>
                          <a:latin typeface="Arial" panose="020B0604020202020204" pitchFamily="34" charset="0"/>
                          <a:cs typeface="Arial" panose="020B0604020202020204" pitchFamily="34" charset="0"/>
                        </a:rPr>
                        <a:t>Non-excessive flail (i.e., gap &lt;10 mm width &lt;15 mm)</a:t>
                      </a:r>
                    </a:p>
                  </a:txBody>
                  <a:tcPr marL="102870" marR="102870" marT="51435" marB="51435" anchor="ctr"/>
                </a:tc>
                <a:tc>
                  <a:txBody>
                    <a:bodyPr/>
                    <a:lstStyle/>
                    <a:p>
                      <a:r>
                        <a:rPr lang="en-US" sz="1500" b="1" dirty="0">
                          <a:solidFill>
                            <a:schemeClr val="tx1"/>
                          </a:solidFill>
                          <a:latin typeface="Arial" panose="020B0604020202020204" pitchFamily="34" charset="0"/>
                          <a:cs typeface="Arial" panose="020B0604020202020204" pitchFamily="34" charset="0"/>
                        </a:rPr>
                        <a:t>Significant tethering of PMVL</a:t>
                      </a:r>
                    </a:p>
                  </a:txBody>
                  <a:tcPr marL="102870" marR="102870" marT="51435" marB="51435" anchor="ctr"/>
                </a:tc>
                <a:extLst>
                  <a:ext uri="{0D108BD9-81ED-4DB2-BD59-A6C34878D82A}">
                    <a16:rowId xmlns:a16="http://schemas.microsoft.com/office/drawing/2014/main" val="2982908699"/>
                  </a:ext>
                </a:extLst>
              </a:tr>
              <a:tr h="463775">
                <a:tc>
                  <a:txBody>
                    <a:bodyPr/>
                    <a:lstStyle/>
                    <a:p>
                      <a:r>
                        <a:rPr lang="en-US" sz="1500" b="1" dirty="0">
                          <a:solidFill>
                            <a:schemeClr val="tx1"/>
                          </a:solidFill>
                          <a:latin typeface="Arial" panose="020B0604020202020204" pitchFamily="34" charset="0"/>
                          <a:cs typeface="Arial" panose="020B0604020202020204" pitchFamily="34" charset="0"/>
                        </a:rPr>
                        <a:t>Coaptation depth &lt;11 mm</a:t>
                      </a:r>
                    </a:p>
                  </a:txBody>
                  <a:tcPr marL="102870" marR="102870" marT="51435" marB="51435" anchor="ctr"/>
                </a:tc>
                <a:tc>
                  <a:txBody>
                    <a:bodyPr/>
                    <a:lstStyle/>
                    <a:p>
                      <a:r>
                        <a:rPr lang="en-US" sz="1500" b="1" dirty="0">
                          <a:solidFill>
                            <a:schemeClr val="tx1"/>
                          </a:solidFill>
                          <a:latin typeface="Arial" panose="020B0604020202020204" pitchFamily="34" charset="0"/>
                          <a:cs typeface="Arial" panose="020B0604020202020204" pitchFamily="34" charset="0"/>
                        </a:rPr>
                        <a:t>Large flail gap/width</a:t>
                      </a:r>
                    </a:p>
                  </a:txBody>
                  <a:tcPr marL="102870" marR="102870" marT="51435" marB="51435" anchor="ctr"/>
                </a:tc>
                <a:extLst>
                  <a:ext uri="{0D108BD9-81ED-4DB2-BD59-A6C34878D82A}">
                    <a16:rowId xmlns:a16="http://schemas.microsoft.com/office/drawing/2014/main" val="2734686940"/>
                  </a:ext>
                </a:extLst>
              </a:tr>
              <a:tr h="463775">
                <a:tc>
                  <a:txBody>
                    <a:bodyPr/>
                    <a:lstStyle/>
                    <a:p>
                      <a:r>
                        <a:rPr lang="en-US" sz="1500" b="1" dirty="0">
                          <a:solidFill>
                            <a:schemeClr val="tx1"/>
                          </a:solidFill>
                          <a:latin typeface="Arial" panose="020B0604020202020204" pitchFamily="34" charset="0"/>
                          <a:cs typeface="Arial" panose="020B0604020202020204" pitchFamily="34" charset="0"/>
                        </a:rPr>
                        <a:t>Coaptation ≥2 mm</a:t>
                      </a:r>
                    </a:p>
                  </a:txBody>
                  <a:tcPr marL="102870" marR="102870" marT="51435" marB="51435" anchor="ctr"/>
                </a:tc>
                <a:tc>
                  <a:txBody>
                    <a:bodyPr/>
                    <a:lstStyle/>
                    <a:p>
                      <a:r>
                        <a:rPr lang="en-US" sz="1500" b="1" dirty="0">
                          <a:solidFill>
                            <a:schemeClr val="tx1"/>
                          </a:solidFill>
                          <a:latin typeface="Arial" panose="020B0604020202020204" pitchFamily="34" charset="0"/>
                          <a:cs typeface="Arial" panose="020B0604020202020204" pitchFamily="34" charset="0"/>
                        </a:rPr>
                        <a:t>Large coaptation gap</a:t>
                      </a:r>
                    </a:p>
                  </a:txBody>
                  <a:tcPr marL="102870" marR="102870" marT="51435" marB="51435" anchor="ctr"/>
                </a:tc>
                <a:extLst>
                  <a:ext uri="{0D108BD9-81ED-4DB2-BD59-A6C34878D82A}">
                    <a16:rowId xmlns:a16="http://schemas.microsoft.com/office/drawing/2014/main" val="4029060922"/>
                  </a:ext>
                </a:extLst>
              </a:tr>
              <a:tr h="642951">
                <a:tc>
                  <a:txBody>
                    <a:bodyPr/>
                    <a:lstStyle/>
                    <a:p>
                      <a:r>
                        <a:rPr lang="en-US" sz="1500" b="1" dirty="0">
                          <a:solidFill>
                            <a:schemeClr val="tx1"/>
                          </a:solidFill>
                          <a:latin typeface="Arial" panose="020B0604020202020204" pitchFamily="34" charset="0"/>
                          <a:cs typeface="Arial" panose="020B0604020202020204" pitchFamily="34" charset="0"/>
                        </a:rPr>
                        <a:t>Not favorable for TMVR:</a:t>
                      </a:r>
                      <a:r>
                        <a:rPr lang="en-US" sz="1500" b="1" baseline="0" dirty="0">
                          <a:solidFill>
                            <a:schemeClr val="tx1"/>
                          </a:solidFill>
                          <a:latin typeface="Arial" panose="020B0604020202020204" pitchFamily="34" charset="0"/>
                          <a:cs typeface="Arial" panose="020B0604020202020204" pitchFamily="34" charset="0"/>
                        </a:rPr>
                        <a:t> high-risk for LVOT obstruction, asymmetric MAC with risk for PVL</a:t>
                      </a:r>
                      <a:endParaRPr lang="en-US" sz="1500" b="1" dirty="0">
                        <a:solidFill>
                          <a:schemeClr val="tx1"/>
                        </a:solidFill>
                        <a:latin typeface="Arial" panose="020B0604020202020204" pitchFamily="34" charset="0"/>
                        <a:cs typeface="Arial" panose="020B0604020202020204" pitchFamily="34" charset="0"/>
                      </a:endParaRPr>
                    </a:p>
                  </a:txBody>
                  <a:tcPr marL="102870" marR="102870" marT="51435" marB="51435" anchor="ctr"/>
                </a:tc>
                <a:tc>
                  <a:txBody>
                    <a:bodyPr/>
                    <a:lstStyle/>
                    <a:p>
                      <a:r>
                        <a:rPr lang="en-US" sz="1500" b="1" dirty="0">
                          <a:solidFill>
                            <a:schemeClr val="tx1"/>
                          </a:solidFill>
                          <a:latin typeface="Arial" panose="020B0604020202020204" pitchFamily="34" charset="0"/>
                          <a:cs typeface="Arial" panose="020B0604020202020204" pitchFamily="34" charset="0"/>
                        </a:rPr>
                        <a:t>Multiple prolapsing segments (Barlow’s disease)</a:t>
                      </a:r>
                    </a:p>
                  </a:txBody>
                  <a:tcPr marL="102870" marR="102870" marT="51435" marB="51435" anchor="ctr"/>
                </a:tc>
                <a:extLst>
                  <a:ext uri="{0D108BD9-81ED-4DB2-BD59-A6C34878D82A}">
                    <a16:rowId xmlns:a16="http://schemas.microsoft.com/office/drawing/2014/main" val="261541316"/>
                  </a:ext>
                </a:extLst>
              </a:tr>
              <a:tr h="463775">
                <a:tc>
                  <a:txBody>
                    <a:bodyPr/>
                    <a:lstStyle/>
                    <a:p>
                      <a:r>
                        <a:rPr lang="en-US" sz="1500" b="1" dirty="0">
                          <a:solidFill>
                            <a:schemeClr val="tx1"/>
                          </a:solidFill>
                          <a:latin typeface="Arial" panose="020B0604020202020204" pitchFamily="34" charset="0"/>
                          <a:cs typeface="Arial" panose="020B0604020202020204" pitchFamily="34" charset="0"/>
                        </a:rPr>
                        <a:t>Concomitant significant TR amenable to plication</a:t>
                      </a:r>
                    </a:p>
                  </a:txBody>
                  <a:tcPr marL="102870" marR="102870" marT="51435" marB="51435" anchor="ctr"/>
                </a:tc>
                <a:tc>
                  <a:txBody>
                    <a:bodyPr/>
                    <a:lstStyle/>
                    <a:p>
                      <a:r>
                        <a:rPr lang="en-US" sz="1500" b="1" dirty="0">
                          <a:solidFill>
                            <a:schemeClr val="tx1"/>
                          </a:solidFill>
                          <a:latin typeface="Arial" panose="020B0604020202020204" pitchFamily="34" charset="0"/>
                          <a:cs typeface="Arial" panose="020B0604020202020204" pitchFamily="34" charset="0"/>
                        </a:rPr>
                        <a:t>Cleft/perforation</a:t>
                      </a:r>
                    </a:p>
                  </a:txBody>
                  <a:tcPr marL="102870" marR="102870" marT="51435" marB="51435" anchor="ctr"/>
                </a:tc>
                <a:extLst>
                  <a:ext uri="{0D108BD9-81ED-4DB2-BD59-A6C34878D82A}">
                    <a16:rowId xmlns:a16="http://schemas.microsoft.com/office/drawing/2014/main" val="1884750051"/>
                  </a:ext>
                </a:extLst>
              </a:tr>
            </a:tbl>
          </a:graphicData>
        </a:graphic>
      </p:graphicFrame>
    </p:spTree>
    <p:extLst>
      <p:ext uri="{BB962C8B-B14F-4D97-AF65-F5344CB8AC3E}">
        <p14:creationId xmlns:p14="http://schemas.microsoft.com/office/powerpoint/2010/main" val="4259480622"/>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28"/>
            </a:gs>
            <a:gs pos="50000">
              <a:srgbClr val="000099"/>
            </a:gs>
            <a:gs pos="100000">
              <a:srgbClr val="000099">
                <a:gamma/>
                <a:shade val="25882"/>
                <a:invGamma/>
              </a:srgbClr>
            </a:gs>
          </a:gsLst>
          <a:lin ang="5400000" scaled="1"/>
          <a:tileRect/>
        </a:gradFill>
        <a:effectLst/>
      </p:bgPr>
    </p:bg>
    <p:spTree>
      <p:nvGrpSpPr>
        <p:cNvPr id="1" name=""/>
        <p:cNvGrpSpPr/>
        <p:nvPr/>
      </p:nvGrpSpPr>
      <p:grpSpPr>
        <a:xfrm>
          <a:off x="0" y="0"/>
          <a:ext cx="0" cy="0"/>
          <a:chOff x="0" y="0"/>
          <a:chExt cx="0" cy="0"/>
        </a:xfrm>
      </p:grpSpPr>
      <p:sp>
        <p:nvSpPr>
          <p:cNvPr id="7" name="TextBox 6"/>
          <p:cNvSpPr txBox="1"/>
          <p:nvPr/>
        </p:nvSpPr>
        <p:spPr>
          <a:xfrm>
            <a:off x="2324" y="4656"/>
            <a:ext cx="10284676" cy="1200329"/>
          </a:xfrm>
          <a:prstGeom prst="rect">
            <a:avLst/>
          </a:prstGeom>
          <a:noFill/>
        </p:spPr>
        <p:txBody>
          <a:bodyPr wrap="square" rtlCol="0">
            <a:spAutoFit/>
          </a:bodyPr>
          <a:lstStyle/>
          <a:p>
            <a:pPr marL="0" marR="0" lvl="0" indent="0" algn="ctr" defTabSz="10287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pitchFamily="34" charset="0"/>
                <a:ea typeface="+mn-ea"/>
                <a:cs typeface="Arial" pitchFamily="34" charset="0"/>
                <a:sym typeface="Calibri"/>
              </a:rPr>
              <a:t>Take Home Messages</a:t>
            </a:r>
          </a:p>
          <a:p>
            <a:pPr marL="0" marR="0" lvl="0" indent="0" algn="ctr" defTabSz="10287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pitchFamily="34" charset="0"/>
                <a:ea typeface="+mn-ea"/>
                <a:cs typeface="Arial" pitchFamily="34" charset="0"/>
                <a:sym typeface="Calibri"/>
              </a:rPr>
              <a:t>TMVR Update 2023</a:t>
            </a:r>
          </a:p>
        </p:txBody>
      </p:sp>
      <p:sp>
        <p:nvSpPr>
          <p:cNvPr id="6" name="TextBox 5"/>
          <p:cNvSpPr txBox="1"/>
          <p:nvPr/>
        </p:nvSpPr>
        <p:spPr>
          <a:xfrm>
            <a:off x="30507" y="1070840"/>
            <a:ext cx="10157201" cy="2677656"/>
          </a:xfrm>
          <a:prstGeom prst="rect">
            <a:avLst/>
          </a:prstGeom>
          <a:noFill/>
        </p:spPr>
        <p:txBody>
          <a:bodyPr wrap="square" rtlCol="0">
            <a:spAutoFit/>
          </a:bodyPr>
          <a:lstStyle/>
          <a:p>
            <a:pPr marL="321469" marR="0" lvl="0" indent="-321469" algn="l" defTabSz="1028700" rtl="0" eaLnBrk="1" fontAlgn="auto" latinLnBrk="0" hangingPunct="1">
              <a:lnSpc>
                <a:spcPct val="100000"/>
              </a:lnSpc>
              <a:spcBef>
                <a:spcPts val="0"/>
              </a:spcBef>
              <a:spcAft>
                <a:spcPts val="0"/>
              </a:spcAft>
              <a:buClr>
                <a:srgbClr val="FFFFFF"/>
              </a:buClr>
              <a:buSzTx/>
              <a:buFont typeface="Arial" pitchFamily="34" charset="0"/>
              <a:buChar char="•"/>
              <a:tabLst/>
              <a:defRPr/>
            </a:pPr>
            <a:r>
              <a:rPr kumimoji="0" lang="en-US" sz="2400" b="1" i="0" u="none" strike="noStrike" kern="1200" cap="none" spc="0" normalizeH="0" baseline="0" noProof="0" dirty="0">
                <a:ln>
                  <a:noFill/>
                </a:ln>
                <a:solidFill>
                  <a:srgbClr val="FFFFFF"/>
                </a:solidFill>
                <a:effectLst/>
                <a:uLnTx/>
                <a:uFillTx/>
                <a:latin typeface="Arial" pitchFamily="34" charset="0"/>
                <a:ea typeface="+mn-ea"/>
                <a:cs typeface="Arial" pitchFamily="34" charset="0"/>
                <a:sym typeface="Calibri"/>
              </a:rPr>
              <a:t>TMVR devices are increasing and their use is evolving in the carefully planned clinical research trials. Initial data of TMVR devices are satisfactory with very high procedural success rates with reasonably low complications. Only subgroup of TMVR in MAC remains challenging with high short and long-term mortality. </a:t>
            </a:r>
            <a:r>
              <a:rPr kumimoji="0" lang="en-US" sz="2400" b="1" i="0" u="none" strike="noStrike" kern="1200" cap="none" spc="0" normalizeH="0" baseline="0" noProof="0" dirty="0" err="1">
                <a:ln>
                  <a:noFill/>
                </a:ln>
                <a:solidFill>
                  <a:srgbClr val="FFFFFF"/>
                </a:solidFill>
                <a:effectLst/>
                <a:uLnTx/>
                <a:uFillTx/>
                <a:latin typeface="Arial" pitchFamily="34" charset="0"/>
                <a:ea typeface="+mn-ea"/>
                <a:cs typeface="Arial" pitchFamily="34" charset="0"/>
                <a:sym typeface="Calibri"/>
              </a:rPr>
              <a:t>Sapien</a:t>
            </a:r>
            <a:r>
              <a:rPr kumimoji="0" lang="en-US" sz="2400" b="1" i="0" u="none" strike="noStrike" kern="1200" cap="none" spc="0" normalizeH="0" baseline="0" noProof="0" dirty="0">
                <a:ln>
                  <a:noFill/>
                </a:ln>
                <a:solidFill>
                  <a:srgbClr val="FFFFFF"/>
                </a:solidFill>
                <a:effectLst/>
                <a:uLnTx/>
                <a:uFillTx/>
                <a:latin typeface="Arial" pitchFamily="34" charset="0"/>
                <a:ea typeface="+mn-ea"/>
                <a:cs typeface="Arial" pitchFamily="34" charset="0"/>
                <a:sym typeface="Calibri"/>
              </a:rPr>
              <a:t> PHV is the most commonly device used for high surgical risk MV disease pts especially ViV procedures.</a:t>
            </a:r>
          </a:p>
        </p:txBody>
      </p:sp>
      <p:sp>
        <p:nvSpPr>
          <p:cNvPr id="11" name="TextBox 10"/>
          <p:cNvSpPr txBox="1"/>
          <p:nvPr/>
        </p:nvSpPr>
        <p:spPr>
          <a:xfrm>
            <a:off x="-34140" y="3805493"/>
            <a:ext cx="10388104" cy="1200329"/>
          </a:xfrm>
          <a:prstGeom prst="rect">
            <a:avLst/>
          </a:prstGeom>
          <a:noFill/>
        </p:spPr>
        <p:txBody>
          <a:bodyPr wrap="square" rtlCol="0">
            <a:spAutoFit/>
          </a:bodyPr>
          <a:lstStyle/>
          <a:p>
            <a:pPr marL="321469" marR="0" lvl="0" indent="-321469" algn="l" defTabSz="1028700" rtl="0" eaLnBrk="1" fontAlgn="auto" latinLnBrk="0" hangingPunct="1">
              <a:lnSpc>
                <a:spcPct val="100000"/>
              </a:lnSpc>
              <a:spcBef>
                <a:spcPts val="0"/>
              </a:spcBef>
              <a:spcAft>
                <a:spcPts val="0"/>
              </a:spcAft>
              <a:buClr>
                <a:srgbClr val="FFFFFF"/>
              </a:buClr>
              <a:buSzTx/>
              <a:buFont typeface="Arial" pitchFamily="34" charset="0"/>
              <a:buChar char="•"/>
              <a:tabLst/>
              <a:defRPr/>
            </a:pPr>
            <a:r>
              <a:rPr kumimoji="0" lang="en-US" sz="2400" b="1" i="0" u="none" strike="noStrike" kern="1200" cap="none" spc="0" normalizeH="0" baseline="0" noProof="0" dirty="0">
                <a:ln>
                  <a:noFill/>
                </a:ln>
                <a:solidFill>
                  <a:srgbClr val="FFFFFF"/>
                </a:solidFill>
                <a:effectLst/>
                <a:uLnTx/>
                <a:uFillTx/>
                <a:latin typeface="Arial" pitchFamily="34" charset="0"/>
                <a:ea typeface="+mn-ea"/>
                <a:cs typeface="Arial" pitchFamily="34" charset="0"/>
                <a:sym typeface="Calibri"/>
              </a:rPr>
              <a:t>Newer devices for TMVR have great promise and trans-septal TMVR is poised to change this field with excellent device performance, safety with increasing focus in reducing vascular complications.</a:t>
            </a:r>
          </a:p>
        </p:txBody>
      </p:sp>
      <p:sp>
        <p:nvSpPr>
          <p:cNvPr id="12" name="TextBox 11"/>
          <p:cNvSpPr txBox="1"/>
          <p:nvPr/>
        </p:nvSpPr>
        <p:spPr>
          <a:xfrm>
            <a:off x="-20283" y="5073681"/>
            <a:ext cx="10374247" cy="1569660"/>
          </a:xfrm>
          <a:prstGeom prst="rect">
            <a:avLst/>
          </a:prstGeom>
          <a:noFill/>
        </p:spPr>
        <p:txBody>
          <a:bodyPr wrap="square" rtlCol="0">
            <a:spAutoFit/>
          </a:bodyPr>
          <a:lstStyle/>
          <a:p>
            <a:pPr marL="321469" marR="0" lvl="0" indent="-321469" algn="l" defTabSz="1028700" rtl="0" eaLnBrk="1" fontAlgn="auto" latinLnBrk="0" hangingPunct="1">
              <a:lnSpc>
                <a:spcPct val="100000"/>
              </a:lnSpc>
              <a:spcBef>
                <a:spcPts val="0"/>
              </a:spcBef>
              <a:spcAft>
                <a:spcPts val="0"/>
              </a:spcAft>
              <a:buClr>
                <a:srgbClr val="FFFFFF"/>
              </a:buClr>
              <a:buSzTx/>
              <a:buFont typeface="Arial" pitchFamily="34" charset="0"/>
              <a:buChar char="•"/>
              <a:tabLst/>
              <a:defRPr/>
            </a:pPr>
            <a:r>
              <a:rPr kumimoji="0" lang="en-US" sz="2400" b="1" i="0" u="none" strike="noStrike" kern="1200" cap="none" spc="0" normalizeH="0" baseline="0" noProof="0" dirty="0">
                <a:ln>
                  <a:noFill/>
                </a:ln>
                <a:solidFill>
                  <a:srgbClr val="FFFFFF"/>
                </a:solidFill>
                <a:effectLst/>
                <a:uLnTx/>
                <a:uFillTx/>
                <a:latin typeface="Arial" pitchFamily="34" charset="0"/>
                <a:ea typeface="+mn-ea"/>
                <a:cs typeface="Arial" pitchFamily="34" charset="0"/>
                <a:sym typeface="Calibri"/>
              </a:rPr>
              <a:t>MV degeneration due to MAC continue to be challenging and newer devices are focusing in the treatment of this vey high risk challenging subset. Advance imaging modalities (3D TEE, 4D/virtual CT) are vital in careful </a:t>
            </a:r>
            <a:r>
              <a:rPr kumimoji="0" lang="en-US" sz="2400" b="1" i="0" u="none" strike="noStrike" kern="1200" cap="none" spc="0" normalizeH="0" baseline="0" noProof="0" dirty="0" err="1">
                <a:ln>
                  <a:noFill/>
                </a:ln>
                <a:solidFill>
                  <a:srgbClr val="FFFFFF"/>
                </a:solidFill>
                <a:effectLst/>
                <a:uLnTx/>
                <a:uFillTx/>
                <a:latin typeface="Arial" pitchFamily="34" charset="0"/>
                <a:ea typeface="+mn-ea"/>
                <a:cs typeface="Arial" pitchFamily="34" charset="0"/>
                <a:sym typeface="Calibri"/>
              </a:rPr>
              <a:t>pt</a:t>
            </a:r>
            <a:r>
              <a:rPr kumimoji="0" lang="en-US" sz="2400" b="1" i="0" u="none" strike="noStrike" kern="1200" cap="none" spc="0" normalizeH="0" baseline="0" noProof="0" dirty="0">
                <a:ln>
                  <a:noFill/>
                </a:ln>
                <a:solidFill>
                  <a:srgbClr val="FFFFFF"/>
                </a:solidFill>
                <a:effectLst/>
                <a:uLnTx/>
                <a:uFillTx/>
                <a:latin typeface="Arial" pitchFamily="34" charset="0"/>
                <a:ea typeface="+mn-ea"/>
                <a:cs typeface="Arial" pitchFamily="34" charset="0"/>
                <a:sym typeface="Calibri"/>
              </a:rPr>
              <a:t> selection and proper procedural planning.</a:t>
            </a:r>
          </a:p>
        </p:txBody>
      </p:sp>
      <p:pic>
        <p:nvPicPr>
          <p:cNvPr id="13" name="Picture 1" descr="Picture 1"/>
          <p:cNvPicPr>
            <a:picLocks noChangeAspect="1"/>
          </p:cNvPicPr>
          <p:nvPr/>
        </p:nvPicPr>
        <p:blipFill>
          <a:blip r:embed="rId2"/>
          <a:stretch>
            <a:fillRect/>
          </a:stretch>
        </p:blipFill>
        <p:spPr>
          <a:xfrm>
            <a:off x="9871092" y="18652"/>
            <a:ext cx="398624" cy="383282"/>
          </a:xfrm>
          <a:prstGeom prst="rect">
            <a:avLst/>
          </a:prstGeom>
          <a:ln w="12700">
            <a:miter lim="400000"/>
          </a:ln>
        </p:spPr>
      </p:pic>
    </p:spTree>
    <p:extLst>
      <p:ext uri="{BB962C8B-B14F-4D97-AF65-F5344CB8AC3E}">
        <p14:creationId xmlns:p14="http://schemas.microsoft.com/office/powerpoint/2010/main" val="2614593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ChangeArrowheads="1"/>
          </p:cNvSpPr>
          <p:nvPr/>
        </p:nvSpPr>
        <p:spPr bwMode="auto">
          <a:xfrm>
            <a:off x="160735" y="1892012"/>
            <a:ext cx="10126265" cy="372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6564" tIns="38278" rIns="76564" bIns="38278" anchor="b" anchorCtr="1"/>
          <a:lstStyle>
            <a:lvl1pPr eaLnBrk="0" hangingPunct="0">
              <a:spcBef>
                <a:spcPct val="20000"/>
              </a:spcBef>
              <a:buChar char="•"/>
              <a:defRPr sz="3200">
                <a:solidFill>
                  <a:schemeClr val="bg1"/>
                </a:solidFill>
                <a:latin typeface="Times New Roman" pitchFamily="18" charset="0"/>
              </a:defRPr>
            </a:lvl1pPr>
            <a:lvl2pPr marL="800100" indent="-34290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l" defTabSz="771525" rtl="0" eaLnBrk="0" fontAlgn="base" latinLnBrk="0" hangingPunct="0">
              <a:lnSpc>
                <a:spcPct val="11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effectLst/>
                <a:uLnTx/>
                <a:uFillTx/>
                <a:latin typeface="Arial" charset="0"/>
                <a:ea typeface="+mn-ea"/>
                <a:cs typeface="Arial" charset="0"/>
                <a:sym typeface="Calibri"/>
              </a:rPr>
              <a:t>Following statements are correct for 5-year outcomes of the MITRAL</a:t>
            </a:r>
            <a:r>
              <a:rPr kumimoji="0" lang="en-US" altLang="en-US" sz="2400" b="1" i="0" u="none" strike="noStrike" kern="1200" cap="none" spc="0" normalizeH="0" noProof="0" dirty="0">
                <a:ln>
                  <a:noFill/>
                </a:ln>
                <a:solidFill>
                  <a:srgbClr val="FFFFFF"/>
                </a:solidFill>
                <a:effectLst/>
                <a:uLnTx/>
                <a:uFillTx/>
                <a:latin typeface="Arial" charset="0"/>
                <a:ea typeface="+mn-ea"/>
                <a:cs typeface="Arial" charset="0"/>
                <a:sym typeface="Calibri"/>
              </a:rPr>
              <a:t> trial of high risk </a:t>
            </a:r>
            <a:r>
              <a:rPr kumimoji="0" lang="en-US" altLang="en-US" sz="2400" b="1" i="0" u="none" strike="noStrike" kern="1200" cap="none" spc="0" normalizeH="0" baseline="0" noProof="0" dirty="0">
                <a:ln>
                  <a:noFill/>
                </a:ln>
                <a:solidFill>
                  <a:srgbClr val="FFFFFF"/>
                </a:solidFill>
                <a:effectLst/>
                <a:uLnTx/>
                <a:uFillTx/>
                <a:latin typeface="Arial" charset="0"/>
                <a:ea typeface="+mn-ea"/>
                <a:cs typeface="Arial" charset="0"/>
                <a:sym typeface="Calibri"/>
              </a:rPr>
              <a:t>MR involving ViV, </a:t>
            </a:r>
            <a:r>
              <a:rPr kumimoji="0" lang="en-US" altLang="en-US" sz="2400" b="1" i="0" u="none" strike="noStrike" kern="1200" cap="none" spc="0" normalizeH="0" baseline="0" noProof="0" dirty="0" err="1">
                <a:ln>
                  <a:noFill/>
                </a:ln>
                <a:solidFill>
                  <a:srgbClr val="FFFFFF"/>
                </a:solidFill>
                <a:effectLst/>
                <a:uLnTx/>
                <a:uFillTx/>
                <a:latin typeface="Arial" charset="0"/>
                <a:ea typeface="+mn-ea"/>
                <a:cs typeface="Arial" charset="0"/>
                <a:sym typeface="Calibri"/>
              </a:rPr>
              <a:t>ViR</a:t>
            </a:r>
            <a:r>
              <a:rPr kumimoji="0" lang="en-US" altLang="en-US" sz="2400" b="1" i="0" u="none" strike="noStrike" kern="1200" cap="none" spc="0" normalizeH="0" baseline="0" noProof="0" dirty="0">
                <a:ln>
                  <a:noFill/>
                </a:ln>
                <a:solidFill>
                  <a:srgbClr val="FFFFFF"/>
                </a:solidFill>
                <a:effectLst/>
                <a:uLnTx/>
                <a:uFillTx/>
                <a:latin typeface="Arial" charset="0"/>
                <a:ea typeface="+mn-ea"/>
                <a:cs typeface="Arial" charset="0"/>
                <a:sym typeface="Calibri"/>
              </a:rPr>
              <a:t> </a:t>
            </a:r>
            <a:r>
              <a:rPr lang="en-US" altLang="en-US" sz="2400" b="1" dirty="0">
                <a:solidFill>
                  <a:srgbClr val="FFFFFF"/>
                </a:solidFill>
                <a:latin typeface="Arial" charset="0"/>
                <a:cs typeface="Arial" charset="0"/>
                <a:sym typeface="Calibri"/>
              </a:rPr>
              <a:t>or </a:t>
            </a:r>
            <a:r>
              <a:rPr lang="en-US" altLang="en-US" sz="2400" b="1" dirty="0" err="1">
                <a:solidFill>
                  <a:srgbClr val="FFFFFF"/>
                </a:solidFill>
                <a:latin typeface="Arial" charset="0"/>
                <a:cs typeface="Arial" charset="0"/>
                <a:sym typeface="Calibri"/>
              </a:rPr>
              <a:t>ViMAC</a:t>
            </a:r>
            <a:r>
              <a:rPr lang="en-US" altLang="en-US" sz="2400" b="1" dirty="0">
                <a:solidFill>
                  <a:srgbClr val="FFFFFF"/>
                </a:solidFill>
                <a:latin typeface="Arial" charset="0"/>
                <a:cs typeface="Arial" charset="0"/>
                <a:sym typeface="Calibri"/>
              </a:rPr>
              <a:t> </a:t>
            </a:r>
            <a:r>
              <a:rPr kumimoji="0" lang="en-US" altLang="en-US" sz="2400" b="1" i="0" u="none" strike="noStrike" kern="1200" cap="none" spc="0" normalizeH="0" baseline="0" noProof="0" dirty="0">
                <a:ln>
                  <a:noFill/>
                </a:ln>
                <a:solidFill>
                  <a:srgbClr val="FFFFFF"/>
                </a:solidFill>
                <a:effectLst/>
                <a:uLnTx/>
                <a:uFillTx/>
                <a:latin typeface="Arial" charset="0"/>
                <a:ea typeface="+mn-ea"/>
                <a:cs typeface="Arial" charset="0"/>
                <a:sym typeface="Calibri"/>
              </a:rPr>
              <a:t>except:  </a:t>
            </a:r>
          </a:p>
          <a:p>
            <a:pPr marL="0" marR="0" lvl="0" indent="0" algn="l" defTabSz="771525" rtl="0" eaLnBrk="0" fontAlgn="base" latinLnBrk="0" hangingPunct="0">
              <a:lnSpc>
                <a:spcPct val="110000"/>
              </a:lnSpc>
              <a:spcBef>
                <a:spcPct val="0"/>
              </a:spcBef>
              <a:spcAft>
                <a:spcPct val="0"/>
              </a:spcAft>
              <a:buClrTx/>
              <a:buSzTx/>
              <a:buFontTx/>
              <a:buAutoNum type="arabicPeriod"/>
              <a:tabLst/>
              <a:defRPr/>
            </a:pPr>
            <a:endParaRPr kumimoji="0" lang="en-US" altLang="en-US" sz="2400" b="1" i="0" u="none" strike="noStrike" kern="1200" cap="none" spc="0" normalizeH="0" baseline="0" noProof="0" dirty="0">
              <a:ln>
                <a:noFill/>
              </a:ln>
              <a:solidFill>
                <a:srgbClr val="FFFFFF"/>
              </a:solidFill>
              <a:effectLst/>
              <a:uLnTx/>
              <a:uFillTx/>
              <a:latin typeface="Arial" charset="0"/>
              <a:ea typeface="+mn-ea"/>
              <a:cs typeface="Arial" charset="0"/>
              <a:sym typeface="Calibri"/>
            </a:endParaRPr>
          </a:p>
          <a:p>
            <a:pPr marL="675084" marR="0" lvl="1" indent="-289322" algn="l" defTabSz="771525" rtl="0" eaLnBrk="0" fontAlgn="base" latinLnBrk="0" hangingPunct="0">
              <a:lnSpc>
                <a:spcPct val="110000"/>
              </a:lnSpc>
              <a:spcBef>
                <a:spcPct val="0"/>
              </a:spcBef>
              <a:spcAft>
                <a:spcPct val="0"/>
              </a:spcAft>
              <a:buClrTx/>
              <a:buSzTx/>
              <a:buFontTx/>
              <a:buAutoNum type="alphaUcPeriod"/>
              <a:tabLst/>
              <a:defRPr/>
            </a:pPr>
            <a:r>
              <a:rPr kumimoji="0" lang="en-US" altLang="en-US" sz="2400" b="1" i="0" u="none" strike="noStrike" kern="1200" cap="none" spc="0" normalizeH="0" baseline="0" noProof="0" dirty="0">
                <a:ln>
                  <a:noFill/>
                </a:ln>
                <a:solidFill>
                  <a:srgbClr val="FFFFFF"/>
                </a:solidFill>
                <a:effectLst/>
                <a:uLnTx/>
                <a:uFillTx/>
                <a:latin typeface="Arial" charset="0"/>
                <a:ea typeface="+mn-ea"/>
                <a:cs typeface="Arial" charset="0"/>
                <a:sym typeface="Calibri"/>
              </a:rPr>
              <a:t> Sustained benefit in death and HFH is noted in all TMVR types</a:t>
            </a:r>
          </a:p>
          <a:p>
            <a:pPr marL="675084" marR="0" lvl="1" indent="-289322" algn="l" defTabSz="771525" rtl="0" eaLnBrk="0" fontAlgn="base" latinLnBrk="0" hangingPunct="0">
              <a:lnSpc>
                <a:spcPct val="110000"/>
              </a:lnSpc>
              <a:spcBef>
                <a:spcPct val="0"/>
              </a:spcBef>
              <a:spcAft>
                <a:spcPct val="0"/>
              </a:spcAft>
              <a:buClrTx/>
              <a:buSzTx/>
              <a:buFontTx/>
              <a:buAutoNum type="alphaUcPeriod"/>
              <a:tabLst/>
              <a:defRPr/>
            </a:pPr>
            <a:endParaRPr kumimoji="0" lang="en-US" altLang="en-US" sz="2400" b="1" i="0" u="none" strike="noStrike" kern="1200" cap="none" spc="0" normalizeH="0" baseline="0" noProof="0" dirty="0">
              <a:ln>
                <a:noFill/>
              </a:ln>
              <a:solidFill>
                <a:srgbClr val="FFFFFF"/>
              </a:solidFill>
              <a:effectLst/>
              <a:uLnTx/>
              <a:uFillTx/>
              <a:latin typeface="Arial" charset="0"/>
              <a:ea typeface="+mn-ea"/>
              <a:cs typeface="Arial" charset="0"/>
              <a:sym typeface="Calibri"/>
            </a:endParaRPr>
          </a:p>
          <a:p>
            <a:pPr marL="675084" marR="0" lvl="1" indent="-289322" algn="l" defTabSz="771525" rtl="0" eaLnBrk="0" fontAlgn="base" latinLnBrk="0" hangingPunct="0">
              <a:lnSpc>
                <a:spcPct val="110000"/>
              </a:lnSpc>
              <a:spcBef>
                <a:spcPct val="0"/>
              </a:spcBef>
              <a:spcAft>
                <a:spcPct val="0"/>
              </a:spcAft>
              <a:buClrTx/>
              <a:buSzTx/>
              <a:buFontTx/>
              <a:buAutoNum type="alphaUcPeriod"/>
              <a:tabLst/>
              <a:defRPr/>
            </a:pPr>
            <a:r>
              <a:rPr kumimoji="0" lang="en-US" altLang="en-US" sz="2400" b="1" i="0" u="none" strike="noStrike" kern="1200" cap="none" spc="0" normalizeH="0" baseline="0" noProof="0" dirty="0">
                <a:ln>
                  <a:noFill/>
                </a:ln>
                <a:solidFill>
                  <a:srgbClr val="FFFFFF"/>
                </a:solidFill>
                <a:effectLst/>
                <a:uLnTx/>
                <a:uFillTx/>
                <a:latin typeface="Arial" charset="0"/>
                <a:ea typeface="+mn-ea"/>
                <a:cs typeface="Arial" charset="0"/>
                <a:sym typeface="Calibri"/>
              </a:rPr>
              <a:t> Sustained </a:t>
            </a:r>
            <a:r>
              <a:rPr lang="en-US" altLang="en-US" sz="2400" b="1" dirty="0">
                <a:solidFill>
                  <a:srgbClr val="FFFFFF"/>
                </a:solidFill>
                <a:latin typeface="Arial" charset="0"/>
                <a:cs typeface="Arial" charset="0"/>
                <a:sym typeface="Calibri"/>
              </a:rPr>
              <a:t>QOL</a:t>
            </a:r>
            <a:r>
              <a:rPr kumimoji="0" lang="en-US" altLang="en-US" sz="2400" b="1" i="0" u="none" strike="noStrike" kern="1200" cap="none" spc="0" normalizeH="0" baseline="0" noProof="0" dirty="0">
                <a:ln>
                  <a:noFill/>
                </a:ln>
                <a:solidFill>
                  <a:srgbClr val="FFFFFF"/>
                </a:solidFill>
                <a:effectLst/>
                <a:uLnTx/>
                <a:uFillTx/>
                <a:latin typeface="Arial" charset="0"/>
                <a:ea typeface="+mn-ea"/>
                <a:cs typeface="Arial" charset="0"/>
                <a:sym typeface="Calibri"/>
              </a:rPr>
              <a:t> improvement </a:t>
            </a:r>
            <a:r>
              <a:rPr lang="en-US" altLang="en-US" sz="2400" b="1" dirty="0">
                <a:solidFill>
                  <a:srgbClr val="FFFFFF"/>
                </a:solidFill>
                <a:latin typeface="Arial" charset="0"/>
                <a:cs typeface="Arial" charset="0"/>
                <a:sym typeface="Calibri"/>
              </a:rPr>
              <a:t>in all TMVR types</a:t>
            </a:r>
            <a:endParaRPr kumimoji="0" lang="en-US" altLang="en-US" sz="2400" b="1" i="0" u="none" strike="noStrike" kern="1200" cap="none" spc="0" normalizeH="0" baseline="0" noProof="0" dirty="0">
              <a:ln>
                <a:noFill/>
              </a:ln>
              <a:solidFill>
                <a:srgbClr val="FFFFFF"/>
              </a:solidFill>
              <a:effectLst/>
              <a:uLnTx/>
              <a:uFillTx/>
              <a:latin typeface="Arial" charset="0"/>
              <a:ea typeface="+mn-ea"/>
              <a:cs typeface="Arial" charset="0"/>
              <a:sym typeface="Calibri"/>
            </a:endParaRPr>
          </a:p>
          <a:p>
            <a:pPr marL="675084" marR="0" lvl="1" indent="-289322" algn="l" defTabSz="771525" rtl="0" eaLnBrk="0" fontAlgn="base" latinLnBrk="0" hangingPunct="0">
              <a:lnSpc>
                <a:spcPct val="110000"/>
              </a:lnSpc>
              <a:spcBef>
                <a:spcPct val="0"/>
              </a:spcBef>
              <a:spcAft>
                <a:spcPct val="0"/>
              </a:spcAft>
              <a:buClrTx/>
              <a:buSzTx/>
              <a:buFontTx/>
              <a:buAutoNum type="alphaUcPeriod"/>
              <a:tabLst/>
              <a:defRPr/>
            </a:pPr>
            <a:endParaRPr kumimoji="0" lang="en-US" altLang="en-US" sz="2400" b="1" i="0" u="none" strike="noStrike" kern="1200" cap="none" spc="0" normalizeH="0" baseline="0" noProof="0" dirty="0">
              <a:ln>
                <a:noFill/>
              </a:ln>
              <a:solidFill>
                <a:srgbClr val="FFFFFF"/>
              </a:solidFill>
              <a:effectLst/>
              <a:uLnTx/>
              <a:uFillTx/>
              <a:latin typeface="Arial" charset="0"/>
              <a:ea typeface="+mn-ea"/>
              <a:cs typeface="Arial" charset="0"/>
              <a:sym typeface="Calibri"/>
            </a:endParaRPr>
          </a:p>
          <a:p>
            <a:pPr marL="675084" marR="0" lvl="1" indent="-289322" algn="l" defTabSz="771525" rtl="0" eaLnBrk="0" fontAlgn="base" latinLnBrk="0" hangingPunct="0">
              <a:lnSpc>
                <a:spcPct val="110000"/>
              </a:lnSpc>
              <a:spcBef>
                <a:spcPct val="0"/>
              </a:spcBef>
              <a:spcAft>
                <a:spcPct val="0"/>
              </a:spcAft>
              <a:buClrTx/>
              <a:buSzTx/>
              <a:buFontTx/>
              <a:buAutoNum type="alphaUcPeriod"/>
              <a:tabLst/>
              <a:defRPr/>
            </a:pPr>
            <a:r>
              <a:rPr kumimoji="0" lang="en-US" altLang="en-US" sz="2400" b="1" i="0" u="none" strike="noStrike" kern="1200" cap="none" spc="0" normalizeH="0" baseline="0" noProof="0" dirty="0">
                <a:ln>
                  <a:noFill/>
                </a:ln>
                <a:solidFill>
                  <a:srgbClr val="FFFFFF"/>
                </a:solidFill>
                <a:effectLst/>
                <a:uLnTx/>
                <a:uFillTx/>
                <a:latin typeface="Arial" charset="0"/>
                <a:ea typeface="+mn-ea"/>
                <a:cs typeface="Arial" charset="0"/>
                <a:sym typeface="Calibri"/>
              </a:rPr>
              <a:t> Sustained reduction in MR in all TMVR types</a:t>
            </a:r>
          </a:p>
          <a:p>
            <a:pPr marL="675084" marR="0" lvl="1" indent="-289322" algn="l" defTabSz="771525" rtl="0" eaLnBrk="0" fontAlgn="base" latinLnBrk="0" hangingPunct="0">
              <a:lnSpc>
                <a:spcPct val="110000"/>
              </a:lnSpc>
              <a:spcBef>
                <a:spcPct val="0"/>
              </a:spcBef>
              <a:spcAft>
                <a:spcPct val="0"/>
              </a:spcAft>
              <a:buClrTx/>
              <a:buSzTx/>
              <a:buFontTx/>
              <a:buAutoNum type="alphaUcPeriod"/>
              <a:tabLst/>
              <a:defRPr/>
            </a:pPr>
            <a:endParaRPr kumimoji="0" lang="en-US" altLang="en-US" sz="2400" b="1" i="0" u="none" strike="noStrike" kern="1200" cap="none" spc="0" normalizeH="0" baseline="0" noProof="0" dirty="0">
              <a:ln>
                <a:noFill/>
              </a:ln>
              <a:solidFill>
                <a:srgbClr val="FFFFFF"/>
              </a:solidFill>
              <a:effectLst/>
              <a:uLnTx/>
              <a:uFillTx/>
              <a:latin typeface="Arial" charset="0"/>
              <a:ea typeface="+mn-ea"/>
              <a:cs typeface="Arial" charset="0"/>
              <a:sym typeface="Calibri"/>
            </a:endParaRPr>
          </a:p>
          <a:p>
            <a:pPr marL="675084" marR="0" lvl="1" indent="-289322" algn="l" defTabSz="771525" rtl="0" eaLnBrk="0" fontAlgn="base" latinLnBrk="0" hangingPunct="0">
              <a:lnSpc>
                <a:spcPct val="110000"/>
              </a:lnSpc>
              <a:spcBef>
                <a:spcPct val="0"/>
              </a:spcBef>
              <a:spcAft>
                <a:spcPct val="0"/>
              </a:spcAft>
              <a:buClrTx/>
              <a:buSzTx/>
              <a:buFontTx/>
              <a:buAutoNum type="alphaUcPeriod"/>
              <a:tabLst/>
              <a:defRPr/>
            </a:pPr>
            <a:r>
              <a:rPr kumimoji="0" lang="en-US" altLang="en-US" sz="2400" b="1" i="0" u="none" strike="noStrike" kern="1200" cap="none" spc="0" normalizeH="0" baseline="0" noProof="0" dirty="0">
                <a:ln>
                  <a:noFill/>
                </a:ln>
                <a:solidFill>
                  <a:srgbClr val="FFFFFF"/>
                </a:solidFill>
                <a:effectLst/>
                <a:uLnTx/>
                <a:uFillTx/>
                <a:latin typeface="Arial" charset="0"/>
                <a:ea typeface="+mn-ea"/>
                <a:cs typeface="Arial" charset="0"/>
                <a:sym typeface="Calibri"/>
              </a:rPr>
              <a:t>  TMVR done for </a:t>
            </a:r>
            <a:r>
              <a:rPr kumimoji="0" lang="en-US" altLang="en-US" sz="2400" b="1" i="0" u="none" strike="noStrike" kern="1200" cap="none" spc="0" normalizeH="0" baseline="0" noProof="0" dirty="0" err="1">
                <a:ln>
                  <a:noFill/>
                </a:ln>
                <a:solidFill>
                  <a:srgbClr val="FFFFFF"/>
                </a:solidFill>
                <a:effectLst/>
                <a:uLnTx/>
                <a:uFillTx/>
                <a:latin typeface="Arial" charset="0"/>
                <a:ea typeface="+mn-ea"/>
                <a:cs typeface="Arial" charset="0"/>
                <a:sym typeface="Calibri"/>
              </a:rPr>
              <a:t>ViR</a:t>
            </a:r>
            <a:r>
              <a:rPr kumimoji="0" lang="en-US" altLang="en-US" sz="2400" b="1" i="0" u="none" strike="noStrike" kern="1200" cap="none" spc="0" normalizeH="0" baseline="0" noProof="0" dirty="0">
                <a:ln>
                  <a:noFill/>
                </a:ln>
                <a:solidFill>
                  <a:srgbClr val="FFFFFF"/>
                </a:solidFill>
                <a:effectLst/>
                <a:uLnTx/>
                <a:uFillTx/>
                <a:latin typeface="Arial" charset="0"/>
                <a:ea typeface="+mn-ea"/>
                <a:cs typeface="Arial" charset="0"/>
                <a:sym typeface="Calibri"/>
              </a:rPr>
              <a:t> has the highest mortality at F/U</a:t>
            </a:r>
          </a:p>
        </p:txBody>
      </p:sp>
      <p:sp>
        <p:nvSpPr>
          <p:cNvPr id="37891" name="Rectangle 3"/>
          <p:cNvSpPr>
            <a:spLocks noGrp="1" noChangeArrowheads="1"/>
          </p:cNvSpPr>
          <p:nvPr>
            <p:ph type="title" idx="4294967295"/>
          </p:nvPr>
        </p:nvSpPr>
        <p:spPr>
          <a:xfrm>
            <a:off x="924135" y="37370"/>
            <a:ext cx="8499320" cy="900113"/>
          </a:xfrm>
        </p:spPr>
        <p:txBody>
          <a:bodyPr/>
          <a:lstStyle/>
          <a:p>
            <a:pPr>
              <a:lnSpc>
                <a:spcPct val="80000"/>
              </a:lnSpc>
            </a:pPr>
            <a:r>
              <a:rPr lang="en-US" altLang="en-US" sz="3200" dirty="0">
                <a:latin typeface="Arial" charset="0"/>
                <a:cs typeface="Arial" charset="0"/>
              </a:rPr>
              <a:t>Question # 1</a:t>
            </a:r>
          </a:p>
        </p:txBody>
      </p:sp>
      <p:sp>
        <p:nvSpPr>
          <p:cNvPr id="37892" name="Text Box 4"/>
          <p:cNvSpPr txBox="1">
            <a:spLocks noChangeArrowheads="1"/>
          </p:cNvSpPr>
          <p:nvPr/>
        </p:nvSpPr>
        <p:spPr bwMode="auto">
          <a:xfrm>
            <a:off x="4889961" y="6011721"/>
            <a:ext cx="4493622" cy="2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6564" tIns="38278" rIns="76564" bIns="38278" anchor="b"/>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r" defTabSz="771525" rtl="0" eaLnBrk="1" fontAlgn="base" latinLnBrk="0" hangingPunct="0">
              <a:lnSpc>
                <a:spcPct val="97000"/>
              </a:lnSpc>
              <a:spcBef>
                <a:spcPct val="0"/>
              </a:spcBef>
              <a:spcAft>
                <a:spcPct val="0"/>
              </a:spcAft>
              <a:buClr>
                <a:srgbClr val="000000"/>
              </a:buClr>
              <a:buSzPct val="45000"/>
              <a:buFontTx/>
              <a:buNone/>
              <a:tabLst/>
              <a:defRPr/>
            </a:pPr>
            <a:endParaRPr kumimoji="0" lang="en-GB" altLang="en-US" sz="1575" b="1" i="1" u="none" strike="noStrike" kern="1200" cap="none" spc="0" normalizeH="0" baseline="0" noProof="0">
              <a:ln>
                <a:noFill/>
              </a:ln>
              <a:solidFill>
                <a:srgbClr val="FFFF00"/>
              </a:solidFill>
              <a:effectLst/>
              <a:uLnTx/>
              <a:uFillTx/>
              <a:latin typeface="Arial" charset="0"/>
              <a:ea typeface="+mn-ea"/>
              <a:cs typeface="Arial" charset="0"/>
              <a:sym typeface="Calibri"/>
            </a:endParaRPr>
          </a:p>
        </p:txBody>
      </p:sp>
      <p:pic>
        <p:nvPicPr>
          <p:cNvPr id="37893"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38686" y="-9819"/>
            <a:ext cx="433027" cy="371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1"/>
          <p:cNvSpPr txBox="1">
            <a:spLocks noChangeArrowheads="1"/>
          </p:cNvSpPr>
          <p:nvPr/>
        </p:nvSpPr>
        <p:spPr bwMode="auto">
          <a:xfrm>
            <a:off x="2742443" y="5747010"/>
            <a:ext cx="4542353" cy="629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4509" tIns="37283" rIns="74509" bIns="37283">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l" defTabSz="771525"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FF0000"/>
                </a:solidFill>
                <a:effectLst/>
                <a:uLnTx/>
                <a:uFillTx/>
                <a:latin typeface="Arial" charset="0"/>
                <a:ea typeface="+mn-ea"/>
                <a:cs typeface="Arial" charset="0"/>
                <a:sym typeface="Calibri"/>
              </a:rPr>
              <a:t>Correct answer: D</a:t>
            </a:r>
          </a:p>
        </p:txBody>
      </p:sp>
    </p:spTree>
    <p:extLst>
      <p:ext uri="{BB962C8B-B14F-4D97-AF65-F5344CB8AC3E}">
        <p14:creationId xmlns:p14="http://schemas.microsoft.com/office/powerpoint/2010/main" val="2889693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ChangeArrowheads="1"/>
          </p:cNvSpPr>
          <p:nvPr/>
        </p:nvSpPr>
        <p:spPr bwMode="auto">
          <a:xfrm>
            <a:off x="0" y="1513745"/>
            <a:ext cx="10261666" cy="372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6564" tIns="38278" rIns="76564" bIns="38278" anchor="b" anchorCtr="1"/>
          <a:lstStyle>
            <a:lvl1pPr eaLnBrk="0" hangingPunct="0">
              <a:spcBef>
                <a:spcPct val="20000"/>
              </a:spcBef>
              <a:buChar char="•"/>
              <a:defRPr sz="3200">
                <a:solidFill>
                  <a:schemeClr val="bg1"/>
                </a:solidFill>
                <a:latin typeface="Times New Roman" pitchFamily="18" charset="0"/>
              </a:defRPr>
            </a:lvl1pPr>
            <a:lvl2pPr marL="800100" indent="-34290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l" defTabSz="771525" rtl="0" eaLnBrk="0" fontAlgn="base" latinLnBrk="0" hangingPunct="0">
              <a:lnSpc>
                <a:spcPct val="110000"/>
              </a:lnSpc>
              <a:spcBef>
                <a:spcPct val="0"/>
              </a:spcBef>
              <a:spcAft>
                <a:spcPct val="0"/>
              </a:spcAft>
              <a:buClrTx/>
              <a:buSzTx/>
              <a:buFontTx/>
              <a:buNone/>
              <a:tabLst/>
              <a:defRPr/>
            </a:pPr>
            <a:r>
              <a:rPr kumimoji="0" lang="en-US" altLang="en-US" sz="2250" b="1" i="0" u="none" strike="noStrike" kern="1200" cap="none" spc="0" normalizeH="0" baseline="0" noProof="0" dirty="0">
                <a:ln>
                  <a:noFill/>
                </a:ln>
                <a:solidFill>
                  <a:srgbClr val="FFFFFF"/>
                </a:solidFill>
                <a:effectLst/>
                <a:uLnTx/>
                <a:uFillTx/>
                <a:latin typeface="Arial" charset="0"/>
                <a:ea typeface="+mn-ea"/>
                <a:cs typeface="Arial" charset="0"/>
                <a:sym typeface="Calibri"/>
              </a:rPr>
              <a:t>Following statement are true regarding the 1 year outcomes</a:t>
            </a:r>
            <a:r>
              <a:rPr kumimoji="0" lang="en-US" altLang="en-US" sz="2250" b="1" i="0" u="none" strike="noStrike" kern="1200" cap="none" spc="0" normalizeH="0" noProof="0" dirty="0">
                <a:ln>
                  <a:noFill/>
                </a:ln>
                <a:solidFill>
                  <a:srgbClr val="FFFFFF"/>
                </a:solidFill>
                <a:effectLst/>
                <a:uLnTx/>
                <a:uFillTx/>
                <a:latin typeface="Arial" charset="0"/>
                <a:ea typeface="+mn-ea"/>
                <a:cs typeface="Arial" charset="0"/>
                <a:sym typeface="Calibri"/>
              </a:rPr>
              <a:t> </a:t>
            </a:r>
            <a:r>
              <a:rPr lang="en-US" altLang="en-US" sz="2250" b="1" dirty="0">
                <a:solidFill>
                  <a:srgbClr val="FFFFFF"/>
                </a:solidFill>
                <a:latin typeface="Arial" charset="0"/>
                <a:cs typeface="Arial" charset="0"/>
                <a:sym typeface="Calibri"/>
              </a:rPr>
              <a:t>of the</a:t>
            </a:r>
            <a:r>
              <a:rPr kumimoji="0" lang="en-US" altLang="en-US" sz="2250" b="1" i="0" u="none" strike="noStrike" kern="1200" cap="none" spc="0" normalizeH="0" baseline="0" noProof="0" dirty="0">
                <a:ln>
                  <a:noFill/>
                </a:ln>
                <a:solidFill>
                  <a:srgbClr val="FFFFFF"/>
                </a:solidFill>
                <a:effectLst/>
                <a:uLnTx/>
                <a:uFillTx/>
                <a:latin typeface="Arial" charset="0"/>
                <a:ea typeface="+mn-ea"/>
                <a:cs typeface="Arial" charset="0"/>
                <a:sym typeface="Calibri"/>
              </a:rPr>
              <a:t> Intrepid trans-septal TMVR except :  </a:t>
            </a:r>
          </a:p>
          <a:p>
            <a:pPr marL="0" marR="0" lvl="0" indent="0" algn="l" defTabSz="771525" rtl="0" eaLnBrk="0" fontAlgn="base" latinLnBrk="0" hangingPunct="0">
              <a:lnSpc>
                <a:spcPct val="110000"/>
              </a:lnSpc>
              <a:spcBef>
                <a:spcPct val="0"/>
              </a:spcBef>
              <a:spcAft>
                <a:spcPct val="0"/>
              </a:spcAft>
              <a:buClrTx/>
              <a:buSzTx/>
              <a:buFontTx/>
              <a:buAutoNum type="arabicPeriod"/>
              <a:tabLst/>
              <a:defRPr/>
            </a:pPr>
            <a:endParaRPr kumimoji="0" lang="en-US" altLang="en-US" sz="2250" b="1" i="0" u="none" strike="noStrike" kern="1200" cap="none" spc="0" normalizeH="0" baseline="0" noProof="0" dirty="0">
              <a:ln>
                <a:noFill/>
              </a:ln>
              <a:solidFill>
                <a:srgbClr val="FFFFFF"/>
              </a:solidFill>
              <a:effectLst/>
              <a:uLnTx/>
              <a:uFillTx/>
              <a:latin typeface="Arial" charset="0"/>
              <a:ea typeface="+mn-ea"/>
              <a:cs typeface="Arial" charset="0"/>
              <a:sym typeface="Calibri"/>
            </a:endParaRPr>
          </a:p>
          <a:p>
            <a:pPr marL="675084" marR="0" lvl="1" indent="-289322" algn="l" defTabSz="771525" rtl="0" eaLnBrk="0" fontAlgn="base" latinLnBrk="0" hangingPunct="0">
              <a:lnSpc>
                <a:spcPct val="110000"/>
              </a:lnSpc>
              <a:spcBef>
                <a:spcPct val="0"/>
              </a:spcBef>
              <a:spcAft>
                <a:spcPct val="0"/>
              </a:spcAft>
              <a:buClrTx/>
              <a:buSzTx/>
              <a:buFontTx/>
              <a:buAutoNum type="alphaUcPeriod"/>
              <a:tabLst/>
              <a:defRPr/>
            </a:pPr>
            <a:r>
              <a:rPr kumimoji="0" lang="en-US" altLang="en-US" sz="2250" b="1" i="0" u="none" strike="noStrike" kern="1200" cap="none" spc="0" normalizeH="0" baseline="0" noProof="0" dirty="0">
                <a:ln>
                  <a:noFill/>
                </a:ln>
                <a:solidFill>
                  <a:srgbClr val="FFFFFF"/>
                </a:solidFill>
                <a:effectLst/>
                <a:uLnTx/>
                <a:uFillTx/>
                <a:latin typeface="Arial" charset="0"/>
                <a:ea typeface="+mn-ea"/>
                <a:cs typeface="Arial" charset="0"/>
                <a:sym typeface="Calibri"/>
              </a:rPr>
              <a:t> Significant reduction in MR persists up to 1 year</a:t>
            </a:r>
          </a:p>
          <a:p>
            <a:pPr marL="675084" marR="0" lvl="1" indent="-289322" algn="l" defTabSz="771525" rtl="0" eaLnBrk="0" fontAlgn="base" latinLnBrk="0" hangingPunct="0">
              <a:lnSpc>
                <a:spcPct val="110000"/>
              </a:lnSpc>
              <a:spcBef>
                <a:spcPct val="0"/>
              </a:spcBef>
              <a:spcAft>
                <a:spcPct val="0"/>
              </a:spcAft>
              <a:buClrTx/>
              <a:buSzTx/>
              <a:buFontTx/>
              <a:buAutoNum type="alphaUcPeriod"/>
              <a:tabLst/>
              <a:defRPr/>
            </a:pPr>
            <a:endParaRPr kumimoji="0" lang="en-US" altLang="en-US" sz="2250" b="1" i="0" u="none" strike="noStrike" kern="1200" cap="none" spc="0" normalizeH="0" baseline="0" noProof="0" dirty="0">
              <a:ln>
                <a:noFill/>
              </a:ln>
              <a:solidFill>
                <a:srgbClr val="FFFFFF"/>
              </a:solidFill>
              <a:effectLst/>
              <a:uLnTx/>
              <a:uFillTx/>
              <a:latin typeface="Arial" charset="0"/>
              <a:ea typeface="+mn-ea"/>
              <a:cs typeface="Arial" charset="0"/>
              <a:sym typeface="Calibri"/>
            </a:endParaRPr>
          </a:p>
          <a:p>
            <a:pPr marL="675084" marR="0" lvl="1" indent="-289322" algn="l" defTabSz="771525" rtl="0" eaLnBrk="0" fontAlgn="base" latinLnBrk="0" hangingPunct="0">
              <a:lnSpc>
                <a:spcPct val="110000"/>
              </a:lnSpc>
              <a:spcBef>
                <a:spcPct val="0"/>
              </a:spcBef>
              <a:spcAft>
                <a:spcPct val="0"/>
              </a:spcAft>
              <a:buClrTx/>
              <a:buSzTx/>
              <a:buFontTx/>
              <a:buAutoNum type="alphaUcPeriod"/>
              <a:tabLst/>
              <a:defRPr/>
            </a:pPr>
            <a:r>
              <a:rPr kumimoji="0" lang="en-US" altLang="en-US" sz="2250" b="1" i="0" u="none" strike="noStrike" kern="1200" cap="none" spc="0" normalizeH="0" baseline="0" noProof="0" dirty="0">
                <a:ln>
                  <a:noFill/>
                </a:ln>
                <a:solidFill>
                  <a:srgbClr val="FFFFFF"/>
                </a:solidFill>
                <a:effectLst/>
                <a:uLnTx/>
                <a:uFillTx/>
                <a:latin typeface="Arial" charset="0"/>
                <a:ea typeface="+mn-ea"/>
                <a:cs typeface="Arial" charset="0"/>
                <a:sym typeface="Calibri"/>
              </a:rPr>
              <a:t> Significant reduction in NYHA class persists up to 1 year  </a:t>
            </a:r>
          </a:p>
          <a:p>
            <a:pPr marL="675084" marR="0" lvl="1" indent="-289322" algn="l" defTabSz="771525" rtl="0" eaLnBrk="0" fontAlgn="base" latinLnBrk="0" hangingPunct="0">
              <a:lnSpc>
                <a:spcPct val="110000"/>
              </a:lnSpc>
              <a:spcBef>
                <a:spcPct val="0"/>
              </a:spcBef>
              <a:spcAft>
                <a:spcPct val="0"/>
              </a:spcAft>
              <a:buClrTx/>
              <a:buSzTx/>
              <a:buFontTx/>
              <a:buAutoNum type="alphaUcPeriod"/>
              <a:tabLst/>
              <a:defRPr/>
            </a:pPr>
            <a:endParaRPr kumimoji="0" lang="en-US" altLang="en-US" sz="2250" b="1" i="0" u="none" strike="noStrike" kern="1200" cap="none" spc="0" normalizeH="0" baseline="0" noProof="0" dirty="0">
              <a:ln>
                <a:noFill/>
              </a:ln>
              <a:solidFill>
                <a:srgbClr val="FFFFFF"/>
              </a:solidFill>
              <a:effectLst/>
              <a:uLnTx/>
              <a:uFillTx/>
              <a:latin typeface="Arial" charset="0"/>
              <a:ea typeface="+mn-ea"/>
              <a:cs typeface="Arial" charset="0"/>
              <a:sym typeface="Calibri"/>
            </a:endParaRPr>
          </a:p>
          <a:p>
            <a:pPr marL="675084" marR="0" lvl="1" indent="-289322" algn="l" defTabSz="771525" rtl="0" eaLnBrk="0" fontAlgn="base" latinLnBrk="0" hangingPunct="0">
              <a:lnSpc>
                <a:spcPct val="110000"/>
              </a:lnSpc>
              <a:spcBef>
                <a:spcPct val="0"/>
              </a:spcBef>
              <a:spcAft>
                <a:spcPct val="0"/>
              </a:spcAft>
              <a:buClrTx/>
              <a:buSzTx/>
              <a:buFontTx/>
              <a:buAutoNum type="alphaUcPeriod"/>
              <a:tabLst/>
              <a:defRPr/>
            </a:pPr>
            <a:r>
              <a:rPr kumimoji="0" lang="en-US" altLang="en-US" sz="2250" b="1" i="0" u="none" strike="noStrike" kern="1200" cap="none" spc="0" normalizeH="0" baseline="0" noProof="0" dirty="0">
                <a:ln>
                  <a:noFill/>
                </a:ln>
                <a:solidFill>
                  <a:srgbClr val="FFFFFF"/>
                </a:solidFill>
                <a:effectLst/>
                <a:uLnTx/>
                <a:uFillTx/>
                <a:latin typeface="Arial" charset="0"/>
                <a:ea typeface="+mn-ea"/>
                <a:cs typeface="Arial" charset="0"/>
                <a:sym typeface="Calibri"/>
              </a:rPr>
              <a:t> Vascular complication occurs in 10-15%</a:t>
            </a:r>
            <a:r>
              <a:rPr kumimoji="0" lang="en-US" altLang="en-US" sz="2250" b="1" i="0" u="none" strike="noStrike" kern="1200" cap="none" spc="0" normalizeH="0" noProof="0" dirty="0">
                <a:ln>
                  <a:noFill/>
                </a:ln>
                <a:solidFill>
                  <a:srgbClr val="FFFFFF"/>
                </a:solidFill>
                <a:effectLst/>
                <a:uLnTx/>
                <a:uFillTx/>
                <a:latin typeface="Arial" charset="0"/>
                <a:ea typeface="+mn-ea"/>
                <a:cs typeface="Arial" charset="0"/>
                <a:sym typeface="Calibri"/>
              </a:rPr>
              <a:t> of cases</a:t>
            </a:r>
            <a:endParaRPr kumimoji="0" lang="en-US" altLang="en-US" sz="2250" b="1" i="0" u="none" strike="noStrike" kern="1200" cap="none" spc="0" normalizeH="0" baseline="0" noProof="0" dirty="0">
              <a:ln>
                <a:noFill/>
              </a:ln>
              <a:solidFill>
                <a:srgbClr val="FFFFFF"/>
              </a:solidFill>
              <a:effectLst/>
              <a:uLnTx/>
              <a:uFillTx/>
              <a:latin typeface="Arial" charset="0"/>
              <a:ea typeface="+mn-ea"/>
              <a:cs typeface="Arial" charset="0"/>
              <a:sym typeface="Calibri"/>
            </a:endParaRPr>
          </a:p>
          <a:p>
            <a:pPr marL="675084" marR="0" lvl="1" indent="-289322" algn="l" defTabSz="771525" rtl="0" eaLnBrk="0" fontAlgn="base" latinLnBrk="0" hangingPunct="0">
              <a:lnSpc>
                <a:spcPct val="110000"/>
              </a:lnSpc>
              <a:spcBef>
                <a:spcPct val="0"/>
              </a:spcBef>
              <a:spcAft>
                <a:spcPct val="0"/>
              </a:spcAft>
              <a:buClrTx/>
              <a:buSzTx/>
              <a:buFontTx/>
              <a:buAutoNum type="alphaUcPeriod"/>
              <a:tabLst/>
              <a:defRPr/>
            </a:pPr>
            <a:endParaRPr kumimoji="0" lang="en-US" altLang="en-US" sz="2250" b="1" i="0" u="none" strike="noStrike" kern="1200" cap="none" spc="0" normalizeH="0" baseline="0" noProof="0" dirty="0">
              <a:ln>
                <a:noFill/>
              </a:ln>
              <a:solidFill>
                <a:srgbClr val="FFFFFF"/>
              </a:solidFill>
              <a:effectLst/>
              <a:uLnTx/>
              <a:uFillTx/>
              <a:latin typeface="Arial" charset="0"/>
              <a:ea typeface="+mn-ea"/>
              <a:cs typeface="Arial" charset="0"/>
              <a:sym typeface="Calibri"/>
            </a:endParaRPr>
          </a:p>
          <a:p>
            <a:pPr marL="675084" marR="0" lvl="1" indent="-289322" algn="l" defTabSz="771525" rtl="0" eaLnBrk="0" fontAlgn="base" latinLnBrk="0" hangingPunct="0">
              <a:lnSpc>
                <a:spcPct val="110000"/>
              </a:lnSpc>
              <a:spcBef>
                <a:spcPct val="0"/>
              </a:spcBef>
              <a:spcAft>
                <a:spcPct val="0"/>
              </a:spcAft>
              <a:buClrTx/>
              <a:buSzTx/>
              <a:buFontTx/>
              <a:buAutoNum type="alphaUcPeriod"/>
              <a:tabLst/>
              <a:defRPr/>
            </a:pPr>
            <a:r>
              <a:rPr kumimoji="0" lang="en-US" altLang="en-US" sz="2250" b="1" i="0" u="none" strike="noStrike" kern="1200" cap="none" spc="0" normalizeH="0" baseline="0" noProof="0" dirty="0">
                <a:ln>
                  <a:noFill/>
                </a:ln>
                <a:solidFill>
                  <a:srgbClr val="FFFFFF"/>
                </a:solidFill>
                <a:effectLst/>
                <a:uLnTx/>
                <a:uFillTx/>
                <a:latin typeface="Arial" charset="0"/>
                <a:ea typeface="+mn-ea"/>
                <a:cs typeface="Arial" charset="0"/>
                <a:sym typeface="Calibri"/>
              </a:rPr>
              <a:t> Procedural success continued to increase over time</a:t>
            </a:r>
          </a:p>
        </p:txBody>
      </p:sp>
      <p:sp>
        <p:nvSpPr>
          <p:cNvPr id="37891" name="Rectangle 3"/>
          <p:cNvSpPr>
            <a:spLocks noGrp="1" noChangeArrowheads="1"/>
          </p:cNvSpPr>
          <p:nvPr>
            <p:ph type="title" idx="4294967295"/>
          </p:nvPr>
        </p:nvSpPr>
        <p:spPr>
          <a:xfrm>
            <a:off x="1205490" y="47421"/>
            <a:ext cx="8499320" cy="900113"/>
          </a:xfrm>
        </p:spPr>
        <p:txBody>
          <a:bodyPr/>
          <a:lstStyle/>
          <a:p>
            <a:pPr>
              <a:lnSpc>
                <a:spcPct val="80000"/>
              </a:lnSpc>
            </a:pPr>
            <a:r>
              <a:rPr lang="en-US" altLang="en-US" sz="3200" dirty="0">
                <a:latin typeface="Arial" charset="0"/>
                <a:cs typeface="Arial" charset="0"/>
              </a:rPr>
              <a:t>Question # 2</a:t>
            </a:r>
          </a:p>
        </p:txBody>
      </p:sp>
      <p:sp>
        <p:nvSpPr>
          <p:cNvPr id="37892" name="Text Box 4"/>
          <p:cNvSpPr txBox="1">
            <a:spLocks noChangeArrowheads="1"/>
          </p:cNvSpPr>
          <p:nvPr/>
        </p:nvSpPr>
        <p:spPr bwMode="auto">
          <a:xfrm>
            <a:off x="4889961" y="6011721"/>
            <a:ext cx="4493622" cy="2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6564" tIns="38278" rIns="76564" bIns="38278" anchor="b"/>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r" defTabSz="771525" rtl="0" eaLnBrk="1" fontAlgn="base" latinLnBrk="0" hangingPunct="0">
              <a:lnSpc>
                <a:spcPct val="97000"/>
              </a:lnSpc>
              <a:spcBef>
                <a:spcPct val="0"/>
              </a:spcBef>
              <a:spcAft>
                <a:spcPct val="0"/>
              </a:spcAft>
              <a:buClr>
                <a:srgbClr val="000000"/>
              </a:buClr>
              <a:buSzPct val="45000"/>
              <a:buFontTx/>
              <a:buNone/>
              <a:tabLst/>
              <a:defRPr/>
            </a:pPr>
            <a:endParaRPr kumimoji="0" lang="en-GB" altLang="en-US" sz="1575" b="1" i="1" u="none" strike="noStrike" kern="1200" cap="none" spc="0" normalizeH="0" baseline="0" noProof="0">
              <a:ln>
                <a:noFill/>
              </a:ln>
              <a:solidFill>
                <a:srgbClr val="FFFF00"/>
              </a:solidFill>
              <a:effectLst/>
              <a:uLnTx/>
              <a:uFillTx/>
              <a:latin typeface="Arial" charset="0"/>
              <a:ea typeface="+mn-ea"/>
              <a:cs typeface="Arial" charset="0"/>
              <a:sym typeface="Calibri"/>
            </a:endParaRPr>
          </a:p>
        </p:txBody>
      </p:sp>
      <p:pic>
        <p:nvPicPr>
          <p:cNvPr id="37893"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28638" y="40429"/>
            <a:ext cx="433027" cy="411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1"/>
          <p:cNvSpPr txBox="1">
            <a:spLocks noChangeArrowheads="1"/>
          </p:cNvSpPr>
          <p:nvPr/>
        </p:nvSpPr>
        <p:spPr bwMode="auto">
          <a:xfrm>
            <a:off x="3448122" y="5568108"/>
            <a:ext cx="4542353" cy="629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4509" tIns="37283" rIns="74509" bIns="37283">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l" defTabSz="771525"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FF0000"/>
                </a:solidFill>
                <a:effectLst/>
                <a:uLnTx/>
                <a:uFillTx/>
                <a:latin typeface="Arial" charset="0"/>
                <a:ea typeface="+mn-ea"/>
                <a:cs typeface="Arial" charset="0"/>
                <a:sym typeface="Calibri"/>
              </a:rPr>
              <a:t>Correct answer: C</a:t>
            </a:r>
          </a:p>
        </p:txBody>
      </p:sp>
    </p:spTree>
    <p:extLst>
      <p:ext uri="{BB962C8B-B14F-4D97-AF65-F5344CB8AC3E}">
        <p14:creationId xmlns:p14="http://schemas.microsoft.com/office/powerpoint/2010/main" val="3764483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ChangeArrowheads="1"/>
          </p:cNvSpPr>
          <p:nvPr/>
        </p:nvSpPr>
        <p:spPr bwMode="auto">
          <a:xfrm>
            <a:off x="206909" y="1592117"/>
            <a:ext cx="9896096" cy="372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6564" tIns="38278" rIns="76564" bIns="38278" anchor="b" anchorCtr="1"/>
          <a:lstStyle>
            <a:lvl1pPr marL="762000" indent="-762000" eaLnBrk="0" hangingPunct="0">
              <a:spcBef>
                <a:spcPct val="20000"/>
              </a:spcBef>
              <a:buChar char="•"/>
              <a:defRPr sz="3200">
                <a:solidFill>
                  <a:schemeClr val="bg1"/>
                </a:solidFill>
                <a:latin typeface="Times New Roman" pitchFamily="18" charset="0"/>
              </a:defRPr>
            </a:lvl1pPr>
            <a:lvl2pPr marL="1219200" indent="-76200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642938" marR="0" lvl="0" indent="-642938" algn="l" defTabSz="771525" rtl="0" eaLnBrk="0" fontAlgn="base" latinLnBrk="0" hangingPunct="0">
              <a:lnSpc>
                <a:spcPct val="110000"/>
              </a:lnSpc>
              <a:spcBef>
                <a:spcPct val="0"/>
              </a:spcBef>
              <a:spcAft>
                <a:spcPct val="0"/>
              </a:spcAft>
              <a:buClrTx/>
              <a:buSzTx/>
              <a:buFontTx/>
              <a:buNone/>
              <a:tabLst/>
              <a:defRPr/>
            </a:pPr>
            <a:r>
              <a:rPr lang="en-US" altLang="en-US" sz="2250" b="1" dirty="0">
                <a:solidFill>
                  <a:srgbClr val="FFFFFF"/>
                </a:solidFill>
                <a:latin typeface="Arial" charset="0"/>
                <a:cs typeface="Arial" charset="0"/>
                <a:sym typeface="Calibri"/>
              </a:rPr>
              <a:t>Following are the trials including the TMVR devices except</a:t>
            </a:r>
            <a:r>
              <a:rPr kumimoji="0" lang="en-US" altLang="en-US" sz="2250" b="1" i="0" u="none" strike="noStrike" kern="1200" cap="none" spc="0" normalizeH="0" baseline="0" noProof="0" dirty="0">
                <a:ln>
                  <a:noFill/>
                </a:ln>
                <a:solidFill>
                  <a:srgbClr val="FFFFFF"/>
                </a:solidFill>
                <a:effectLst/>
                <a:uLnTx/>
                <a:uFillTx/>
                <a:latin typeface="Arial" charset="0"/>
                <a:ea typeface="+mn-ea"/>
                <a:cs typeface="Arial" charset="0"/>
                <a:sym typeface="Calibri"/>
              </a:rPr>
              <a:t>:</a:t>
            </a:r>
          </a:p>
          <a:p>
            <a:pPr marL="642938" marR="0" lvl="0" indent="-642938" algn="l" defTabSz="771525" rtl="0" eaLnBrk="0" fontAlgn="base" latinLnBrk="0" hangingPunct="0">
              <a:lnSpc>
                <a:spcPct val="110000"/>
              </a:lnSpc>
              <a:spcBef>
                <a:spcPct val="0"/>
              </a:spcBef>
              <a:spcAft>
                <a:spcPct val="0"/>
              </a:spcAft>
              <a:buClrTx/>
              <a:buSzTx/>
              <a:buFontTx/>
              <a:buNone/>
              <a:tabLst/>
              <a:defRPr/>
            </a:pPr>
            <a:endParaRPr kumimoji="0" lang="en-US" altLang="en-US" sz="2250" b="1" i="0" u="none" strike="noStrike" kern="1200" cap="none" spc="0" normalizeH="0" baseline="0" noProof="0" dirty="0">
              <a:ln>
                <a:noFill/>
              </a:ln>
              <a:solidFill>
                <a:srgbClr val="FFFFFF"/>
              </a:solidFill>
              <a:effectLst/>
              <a:uLnTx/>
              <a:uFillTx/>
              <a:latin typeface="Arial" charset="0"/>
              <a:ea typeface="+mn-ea"/>
              <a:cs typeface="Arial" charset="0"/>
              <a:sym typeface="Calibri"/>
            </a:endParaRPr>
          </a:p>
          <a:p>
            <a:pPr marL="1028700" marR="0" lvl="1" indent="-642938" algn="l" defTabSz="771525" rtl="0" eaLnBrk="0" fontAlgn="base" latinLnBrk="0" hangingPunct="0">
              <a:lnSpc>
                <a:spcPct val="90000"/>
              </a:lnSpc>
              <a:spcBef>
                <a:spcPct val="0"/>
              </a:spcBef>
              <a:spcAft>
                <a:spcPct val="0"/>
              </a:spcAft>
              <a:buClrTx/>
              <a:buSzTx/>
              <a:buFontTx/>
              <a:buNone/>
              <a:tabLst/>
              <a:defRPr/>
            </a:pPr>
            <a:r>
              <a:rPr kumimoji="0" lang="en-US" altLang="en-US" sz="2250" b="1" i="0" u="none" strike="noStrike" kern="1200" cap="none" spc="0" normalizeH="0" baseline="0" noProof="0" dirty="0">
                <a:ln>
                  <a:noFill/>
                </a:ln>
                <a:solidFill>
                  <a:srgbClr val="FFFFFF"/>
                </a:solidFill>
                <a:effectLst/>
                <a:uLnTx/>
                <a:uFillTx/>
                <a:latin typeface="Arial" charset="0"/>
                <a:ea typeface="+mn-ea"/>
                <a:cs typeface="Arial" charset="0"/>
                <a:sym typeface="Calibri"/>
              </a:rPr>
              <a:t>A. </a:t>
            </a:r>
            <a:r>
              <a:rPr lang="en-US" altLang="en-US" sz="2250" b="1" noProof="0" dirty="0">
                <a:solidFill>
                  <a:srgbClr val="FFFFFF"/>
                </a:solidFill>
                <a:latin typeface="Arial" charset="0"/>
                <a:cs typeface="Arial" charset="0"/>
                <a:sym typeface="Calibri"/>
              </a:rPr>
              <a:t>SUMMIT </a:t>
            </a:r>
            <a:endParaRPr kumimoji="0" lang="en-US" altLang="en-US" sz="2250" b="1" i="0" u="none" strike="noStrike" kern="1200" cap="none" spc="0" normalizeH="0" baseline="0" noProof="0" dirty="0">
              <a:ln>
                <a:noFill/>
              </a:ln>
              <a:solidFill>
                <a:srgbClr val="FFFFFF"/>
              </a:solidFill>
              <a:effectLst/>
              <a:uLnTx/>
              <a:uFillTx/>
              <a:latin typeface="Arial" charset="0"/>
              <a:ea typeface="+mn-ea"/>
              <a:cs typeface="Arial" charset="0"/>
              <a:sym typeface="Calibri"/>
            </a:endParaRPr>
          </a:p>
          <a:p>
            <a:pPr marL="1028700" marR="0" lvl="1" indent="-642938" algn="l" defTabSz="771525" rtl="0" eaLnBrk="0" fontAlgn="base" latinLnBrk="0" hangingPunct="0">
              <a:lnSpc>
                <a:spcPct val="90000"/>
              </a:lnSpc>
              <a:spcBef>
                <a:spcPct val="0"/>
              </a:spcBef>
              <a:spcAft>
                <a:spcPct val="0"/>
              </a:spcAft>
              <a:buClrTx/>
              <a:buSzTx/>
              <a:buFontTx/>
              <a:buChar char="•"/>
              <a:tabLst/>
              <a:defRPr/>
            </a:pPr>
            <a:endParaRPr kumimoji="0" lang="en-US" altLang="en-US" sz="2250" b="1" i="0" u="none" strike="noStrike" kern="1200" cap="none" spc="0" normalizeH="0" baseline="0" noProof="0" dirty="0">
              <a:ln>
                <a:noFill/>
              </a:ln>
              <a:solidFill>
                <a:srgbClr val="FFFFFF"/>
              </a:solidFill>
              <a:effectLst/>
              <a:uLnTx/>
              <a:uFillTx/>
              <a:latin typeface="Arial" charset="0"/>
              <a:ea typeface="+mn-ea"/>
              <a:cs typeface="Arial" charset="0"/>
              <a:sym typeface="Calibri"/>
            </a:endParaRPr>
          </a:p>
          <a:p>
            <a:pPr marL="1028700" marR="0" lvl="1" indent="-642938" algn="l" defTabSz="771525" rtl="0" eaLnBrk="0" fontAlgn="base" latinLnBrk="0" hangingPunct="0">
              <a:lnSpc>
                <a:spcPct val="90000"/>
              </a:lnSpc>
              <a:spcBef>
                <a:spcPct val="0"/>
              </a:spcBef>
              <a:spcAft>
                <a:spcPct val="0"/>
              </a:spcAft>
              <a:buClrTx/>
              <a:buSzTx/>
              <a:buFontTx/>
              <a:buNone/>
              <a:tabLst/>
              <a:defRPr/>
            </a:pPr>
            <a:r>
              <a:rPr kumimoji="0" lang="en-US" altLang="en-US" sz="2250" b="1" i="0" u="none" strike="noStrike" kern="1200" cap="none" spc="0" normalizeH="0" baseline="0" noProof="0" dirty="0">
                <a:ln>
                  <a:noFill/>
                </a:ln>
                <a:solidFill>
                  <a:srgbClr val="FFFFFF"/>
                </a:solidFill>
                <a:effectLst/>
                <a:uLnTx/>
                <a:uFillTx/>
                <a:latin typeface="Arial" charset="0"/>
                <a:ea typeface="+mn-ea"/>
                <a:cs typeface="Arial" charset="0"/>
                <a:sym typeface="Calibri"/>
              </a:rPr>
              <a:t>B. </a:t>
            </a:r>
            <a:r>
              <a:rPr lang="en-US" altLang="en-US" sz="2250" b="1" dirty="0">
                <a:solidFill>
                  <a:srgbClr val="FFFFFF"/>
                </a:solidFill>
                <a:latin typeface="Arial" charset="0"/>
                <a:cs typeface="Arial" charset="0"/>
                <a:sym typeface="Calibri"/>
              </a:rPr>
              <a:t>COAPT</a:t>
            </a:r>
            <a:endParaRPr kumimoji="0" lang="en-US" altLang="en-US" sz="2250" b="1" i="0" u="none" strike="noStrike" kern="1200" cap="none" spc="0" normalizeH="0" baseline="0" noProof="0" dirty="0">
              <a:ln>
                <a:noFill/>
              </a:ln>
              <a:solidFill>
                <a:srgbClr val="FFFFFF"/>
              </a:solidFill>
              <a:effectLst/>
              <a:uLnTx/>
              <a:uFillTx/>
              <a:latin typeface="Arial" charset="0"/>
              <a:ea typeface="+mn-ea"/>
              <a:cs typeface="Arial" charset="0"/>
              <a:sym typeface="Calibri"/>
            </a:endParaRPr>
          </a:p>
          <a:p>
            <a:pPr marL="1028700" marR="0" lvl="1" indent="-642938" algn="l" defTabSz="771525" rtl="0" eaLnBrk="0" fontAlgn="base" latinLnBrk="0" hangingPunct="0">
              <a:lnSpc>
                <a:spcPct val="90000"/>
              </a:lnSpc>
              <a:spcBef>
                <a:spcPct val="0"/>
              </a:spcBef>
              <a:spcAft>
                <a:spcPct val="0"/>
              </a:spcAft>
              <a:buClrTx/>
              <a:buSzTx/>
              <a:buFontTx/>
              <a:buChar char="•"/>
              <a:tabLst/>
              <a:defRPr/>
            </a:pPr>
            <a:endParaRPr kumimoji="0" lang="en-US" altLang="en-US" sz="2250" b="1" i="0" u="none" strike="noStrike" kern="1200" cap="none" spc="0" normalizeH="0" baseline="0" noProof="0" dirty="0">
              <a:ln>
                <a:noFill/>
              </a:ln>
              <a:solidFill>
                <a:srgbClr val="FFFFFF"/>
              </a:solidFill>
              <a:effectLst/>
              <a:uLnTx/>
              <a:uFillTx/>
              <a:latin typeface="Arial" charset="0"/>
              <a:ea typeface="+mn-ea"/>
              <a:cs typeface="Arial" charset="0"/>
              <a:sym typeface="Calibri"/>
            </a:endParaRPr>
          </a:p>
          <a:p>
            <a:pPr marL="1028700" marR="0" lvl="1" indent="-642938" algn="l" defTabSz="771525" rtl="0" eaLnBrk="0" fontAlgn="base" latinLnBrk="0" hangingPunct="0">
              <a:lnSpc>
                <a:spcPct val="90000"/>
              </a:lnSpc>
              <a:spcBef>
                <a:spcPct val="0"/>
              </a:spcBef>
              <a:spcAft>
                <a:spcPct val="0"/>
              </a:spcAft>
              <a:buClrTx/>
              <a:buSzTx/>
              <a:buFontTx/>
              <a:buNone/>
              <a:tabLst/>
              <a:defRPr/>
            </a:pPr>
            <a:r>
              <a:rPr kumimoji="0" lang="en-US" altLang="en-US" sz="2250" b="1" i="0" u="none" strike="noStrike" kern="1200" cap="none" spc="0" normalizeH="0" baseline="0" noProof="0" dirty="0">
                <a:ln>
                  <a:noFill/>
                </a:ln>
                <a:solidFill>
                  <a:srgbClr val="FFFFFF"/>
                </a:solidFill>
                <a:effectLst/>
                <a:uLnTx/>
                <a:uFillTx/>
                <a:latin typeface="Arial" charset="0"/>
                <a:ea typeface="+mn-ea"/>
                <a:cs typeface="Arial" charset="0"/>
                <a:sym typeface="Calibri"/>
              </a:rPr>
              <a:t>C. </a:t>
            </a:r>
            <a:r>
              <a:rPr lang="en-US" altLang="en-US" sz="2250" b="1" dirty="0">
                <a:solidFill>
                  <a:srgbClr val="FFFFFF"/>
                </a:solidFill>
                <a:latin typeface="Arial" charset="0"/>
                <a:cs typeface="Arial" charset="0"/>
                <a:sym typeface="Calibri"/>
              </a:rPr>
              <a:t>APOLLO</a:t>
            </a:r>
            <a:endParaRPr kumimoji="0" lang="en-US" altLang="en-US" sz="2250" b="1" i="0" u="none" strike="noStrike" kern="1200" cap="none" spc="0" normalizeH="0" baseline="0" noProof="0" dirty="0">
              <a:ln>
                <a:noFill/>
              </a:ln>
              <a:solidFill>
                <a:srgbClr val="FFFFFF"/>
              </a:solidFill>
              <a:effectLst/>
              <a:uLnTx/>
              <a:uFillTx/>
              <a:latin typeface="Arial" charset="0"/>
              <a:ea typeface="+mn-ea"/>
              <a:cs typeface="Arial" charset="0"/>
              <a:sym typeface="Calibri"/>
            </a:endParaRPr>
          </a:p>
          <a:p>
            <a:pPr marL="1028700" marR="0" lvl="1" indent="-642938" algn="l" defTabSz="771525" rtl="0" eaLnBrk="0" fontAlgn="base" latinLnBrk="0" hangingPunct="0">
              <a:lnSpc>
                <a:spcPct val="90000"/>
              </a:lnSpc>
              <a:spcBef>
                <a:spcPct val="0"/>
              </a:spcBef>
              <a:spcAft>
                <a:spcPct val="0"/>
              </a:spcAft>
              <a:buClrTx/>
              <a:buSzTx/>
              <a:buFontTx/>
              <a:buNone/>
              <a:tabLst/>
              <a:defRPr/>
            </a:pPr>
            <a:endParaRPr kumimoji="0" lang="en-US" altLang="en-US" sz="2250" b="1" i="0" u="none" strike="noStrike" kern="1200" cap="none" spc="0" normalizeH="0" baseline="0" noProof="0" dirty="0">
              <a:ln>
                <a:noFill/>
              </a:ln>
              <a:solidFill>
                <a:srgbClr val="FFFFFF"/>
              </a:solidFill>
              <a:effectLst/>
              <a:uLnTx/>
              <a:uFillTx/>
              <a:latin typeface="Arial" charset="0"/>
              <a:ea typeface="+mn-ea"/>
              <a:cs typeface="Arial" charset="0"/>
              <a:sym typeface="Calibri"/>
            </a:endParaRPr>
          </a:p>
          <a:p>
            <a:pPr marL="1028700" marR="0" lvl="1" indent="-642938" algn="l" defTabSz="771525" rtl="0" eaLnBrk="0" fontAlgn="base" latinLnBrk="0" hangingPunct="0">
              <a:lnSpc>
                <a:spcPct val="90000"/>
              </a:lnSpc>
              <a:spcBef>
                <a:spcPct val="0"/>
              </a:spcBef>
              <a:spcAft>
                <a:spcPct val="0"/>
              </a:spcAft>
              <a:buClrTx/>
              <a:buSzTx/>
              <a:buFontTx/>
              <a:buNone/>
              <a:tabLst/>
              <a:defRPr/>
            </a:pPr>
            <a:r>
              <a:rPr kumimoji="0" lang="en-US" altLang="en-US" sz="2250" b="1" i="0" u="none" strike="noStrike" kern="1200" cap="none" spc="0" normalizeH="0" baseline="0" noProof="0" dirty="0">
                <a:ln>
                  <a:noFill/>
                </a:ln>
                <a:solidFill>
                  <a:srgbClr val="FFFFFF"/>
                </a:solidFill>
                <a:effectLst/>
                <a:uLnTx/>
                <a:uFillTx/>
                <a:latin typeface="Arial" charset="0"/>
                <a:ea typeface="+mn-ea"/>
                <a:cs typeface="Arial" charset="0"/>
                <a:sym typeface="Calibri"/>
              </a:rPr>
              <a:t>D. ENCIRCLE</a:t>
            </a:r>
          </a:p>
          <a:p>
            <a:pPr marL="1028700" marR="0" lvl="1" indent="-642938" algn="l" defTabSz="771525" rtl="0" eaLnBrk="0" fontAlgn="base" latinLnBrk="0" hangingPunct="0">
              <a:lnSpc>
                <a:spcPct val="90000"/>
              </a:lnSpc>
              <a:spcBef>
                <a:spcPct val="0"/>
              </a:spcBef>
              <a:spcAft>
                <a:spcPct val="0"/>
              </a:spcAft>
              <a:buClrTx/>
              <a:buSzTx/>
              <a:buFontTx/>
              <a:buNone/>
              <a:tabLst/>
              <a:defRPr/>
            </a:pPr>
            <a:endParaRPr kumimoji="0" lang="en-US" altLang="en-US" sz="2250" b="1" i="0" u="none" strike="noStrike" kern="1200" cap="none" spc="0" normalizeH="0" baseline="0" noProof="0" dirty="0">
              <a:ln>
                <a:noFill/>
              </a:ln>
              <a:solidFill>
                <a:srgbClr val="FFFFFF"/>
              </a:solidFill>
              <a:effectLst/>
              <a:uLnTx/>
              <a:uFillTx/>
              <a:latin typeface="Arial" charset="0"/>
              <a:ea typeface="+mn-ea"/>
              <a:cs typeface="Arial" charset="0"/>
              <a:sym typeface="Calibri"/>
            </a:endParaRPr>
          </a:p>
          <a:p>
            <a:pPr marL="1028700" marR="0" lvl="1" indent="-642938" algn="l" defTabSz="771525" rtl="0" eaLnBrk="0" fontAlgn="base" latinLnBrk="0" hangingPunct="0">
              <a:lnSpc>
                <a:spcPct val="90000"/>
              </a:lnSpc>
              <a:spcBef>
                <a:spcPct val="0"/>
              </a:spcBef>
              <a:spcAft>
                <a:spcPct val="0"/>
              </a:spcAft>
              <a:buClrTx/>
              <a:buSzTx/>
              <a:buFontTx/>
              <a:buNone/>
              <a:tabLst/>
              <a:defRPr/>
            </a:pPr>
            <a:endParaRPr kumimoji="0" lang="en-US" altLang="en-US" sz="2250" b="1" i="0" u="none" strike="noStrike" kern="1200" cap="none" spc="0" normalizeH="0" baseline="0" noProof="0" dirty="0">
              <a:ln>
                <a:noFill/>
              </a:ln>
              <a:solidFill>
                <a:srgbClr val="FFFFFF"/>
              </a:solidFill>
              <a:effectLst/>
              <a:uLnTx/>
              <a:uFillTx/>
              <a:latin typeface="Arial" charset="0"/>
              <a:ea typeface="+mn-ea"/>
              <a:cs typeface="Arial" charset="0"/>
              <a:sym typeface="Calibri"/>
            </a:endParaRPr>
          </a:p>
          <a:p>
            <a:pPr marL="1028700" marR="0" lvl="1" indent="-642938" algn="l" defTabSz="771525" rtl="0" eaLnBrk="0" fontAlgn="base" latinLnBrk="0" hangingPunct="0">
              <a:lnSpc>
                <a:spcPct val="90000"/>
              </a:lnSpc>
              <a:spcBef>
                <a:spcPct val="0"/>
              </a:spcBef>
              <a:spcAft>
                <a:spcPct val="0"/>
              </a:spcAft>
              <a:buClrTx/>
              <a:buSzTx/>
              <a:buFontTx/>
              <a:buChar char="•"/>
              <a:tabLst/>
              <a:defRPr/>
            </a:pPr>
            <a:endParaRPr kumimoji="0" lang="en-US" altLang="en-US" sz="2250" b="1" i="0" u="none" strike="noStrike" kern="1200" cap="none" spc="0" normalizeH="0" baseline="0" noProof="0" dirty="0">
              <a:ln>
                <a:noFill/>
              </a:ln>
              <a:solidFill>
                <a:srgbClr val="FFFFFF"/>
              </a:solidFill>
              <a:effectLst/>
              <a:uLnTx/>
              <a:uFillTx/>
              <a:latin typeface="Arial" charset="0"/>
              <a:ea typeface="+mn-ea"/>
              <a:cs typeface="Arial" charset="0"/>
              <a:sym typeface="Calibri"/>
            </a:endParaRPr>
          </a:p>
        </p:txBody>
      </p:sp>
      <p:sp>
        <p:nvSpPr>
          <p:cNvPr id="39939" name="Rectangle 3"/>
          <p:cNvSpPr>
            <a:spLocks noGrp="1" noChangeArrowheads="1"/>
          </p:cNvSpPr>
          <p:nvPr>
            <p:ph type="title" idx="4294967295"/>
          </p:nvPr>
        </p:nvSpPr>
        <p:spPr>
          <a:xfrm>
            <a:off x="1253792" y="65010"/>
            <a:ext cx="7715250" cy="900113"/>
          </a:xfrm>
        </p:spPr>
        <p:txBody>
          <a:bodyPr/>
          <a:lstStyle/>
          <a:p>
            <a:pPr>
              <a:lnSpc>
                <a:spcPct val="80000"/>
              </a:lnSpc>
            </a:pPr>
            <a:r>
              <a:rPr lang="en-US" altLang="en-US" sz="3200" dirty="0">
                <a:latin typeface="Arial" charset="0"/>
                <a:cs typeface="Arial" charset="0"/>
              </a:rPr>
              <a:t>Question # 3</a:t>
            </a:r>
          </a:p>
        </p:txBody>
      </p:sp>
      <p:sp>
        <p:nvSpPr>
          <p:cNvPr id="39940" name="Text Box 4"/>
          <p:cNvSpPr txBox="1">
            <a:spLocks noChangeArrowheads="1"/>
          </p:cNvSpPr>
          <p:nvPr/>
        </p:nvSpPr>
        <p:spPr bwMode="auto">
          <a:xfrm>
            <a:off x="4889961" y="6011721"/>
            <a:ext cx="4079081" cy="2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6564" tIns="38278" rIns="76564" bIns="38278" anchor="b"/>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r" defTabSz="771525" rtl="0" eaLnBrk="1" fontAlgn="base" latinLnBrk="0" hangingPunct="0">
              <a:lnSpc>
                <a:spcPct val="97000"/>
              </a:lnSpc>
              <a:spcBef>
                <a:spcPct val="0"/>
              </a:spcBef>
              <a:spcAft>
                <a:spcPct val="0"/>
              </a:spcAft>
              <a:buClr>
                <a:srgbClr val="000000"/>
              </a:buClr>
              <a:buSzPct val="45000"/>
              <a:buFontTx/>
              <a:buNone/>
              <a:tabLst/>
              <a:defRPr/>
            </a:pPr>
            <a:endParaRPr kumimoji="0" lang="en-GB" altLang="en-US" sz="1519" b="1" i="1" u="none" strike="noStrike" kern="1200" cap="none" spc="0" normalizeH="0" baseline="0" noProof="0">
              <a:ln>
                <a:noFill/>
              </a:ln>
              <a:solidFill>
                <a:srgbClr val="FFFF00"/>
              </a:solidFill>
              <a:effectLst/>
              <a:uLnTx/>
              <a:uFillTx/>
              <a:latin typeface="Arial" charset="0"/>
              <a:ea typeface="+mn-ea"/>
              <a:cs typeface="Arial" charset="0"/>
              <a:sym typeface="Calibri"/>
            </a:endParaRPr>
          </a:p>
        </p:txBody>
      </p:sp>
      <p:pic>
        <p:nvPicPr>
          <p:cNvPr id="39941"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93963" y="40428"/>
            <a:ext cx="366261" cy="361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1"/>
          <p:cNvSpPr txBox="1">
            <a:spLocks noChangeArrowheads="1"/>
          </p:cNvSpPr>
          <p:nvPr/>
        </p:nvSpPr>
        <p:spPr bwMode="auto">
          <a:xfrm>
            <a:off x="3448123" y="5683719"/>
            <a:ext cx="3877456" cy="594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4509" tIns="37283" rIns="74509" bIns="37283">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l" defTabSz="771525" rtl="0" eaLnBrk="1" fontAlgn="base" latinLnBrk="0" hangingPunct="1">
              <a:lnSpc>
                <a:spcPct val="100000"/>
              </a:lnSpc>
              <a:spcBef>
                <a:spcPct val="0"/>
              </a:spcBef>
              <a:spcAft>
                <a:spcPct val="0"/>
              </a:spcAft>
              <a:buClrTx/>
              <a:buSzTx/>
              <a:buFontTx/>
              <a:buNone/>
              <a:tabLst/>
              <a:defRPr/>
            </a:pPr>
            <a:r>
              <a:rPr kumimoji="0" lang="en-US" altLang="en-US" sz="3375" b="1" i="0" u="none" strike="noStrike" kern="1200" cap="none" spc="0" normalizeH="0" baseline="0" noProof="0" dirty="0">
                <a:ln>
                  <a:noFill/>
                </a:ln>
                <a:solidFill>
                  <a:srgbClr val="FF0000"/>
                </a:solidFill>
                <a:effectLst/>
                <a:uLnTx/>
                <a:uFillTx/>
                <a:latin typeface="Arial" charset="0"/>
                <a:ea typeface="+mn-ea"/>
                <a:cs typeface="Arial" charset="0"/>
                <a:sym typeface="Calibri"/>
              </a:rPr>
              <a:t>Correct answer: B</a:t>
            </a:r>
          </a:p>
        </p:txBody>
      </p:sp>
    </p:spTree>
    <p:extLst>
      <p:ext uri="{BB962C8B-B14F-4D97-AF65-F5344CB8AC3E}">
        <p14:creationId xmlns:p14="http://schemas.microsoft.com/office/powerpoint/2010/main" val="879936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D937D-455E-48B7-A209-C55A076FAE87}"/>
              </a:ext>
            </a:extLst>
          </p:cNvPr>
          <p:cNvSpPr>
            <a:spLocks noGrp="1"/>
          </p:cNvSpPr>
          <p:nvPr>
            <p:ph type="title"/>
          </p:nvPr>
        </p:nvSpPr>
        <p:spPr>
          <a:xfrm>
            <a:off x="690044" y="165980"/>
            <a:ext cx="8743950" cy="769517"/>
          </a:xfrm>
        </p:spPr>
        <p:txBody>
          <a:bodyPr/>
          <a:lstStyle/>
          <a:p>
            <a:r>
              <a:rPr lang="en-US" sz="4000" dirty="0">
                <a:latin typeface="Arial" panose="020B0604020202020204" pitchFamily="34" charset="0"/>
                <a:cs typeface="Arial" panose="020B0604020202020204" pitchFamily="34" charset="0"/>
              </a:rPr>
              <a:t>Valve selection – </a:t>
            </a:r>
            <a:r>
              <a:rPr lang="en-US" sz="4000" dirty="0" err="1">
                <a:latin typeface="Arial" panose="020B0604020202020204" pitchFamily="34" charset="0"/>
                <a:cs typeface="Arial" panose="020B0604020202020204" pitchFamily="34" charset="0"/>
              </a:rPr>
              <a:t>ViV</a:t>
            </a:r>
            <a:r>
              <a:rPr lang="en-US" sz="4000" dirty="0">
                <a:latin typeface="Arial" panose="020B0604020202020204" pitchFamily="34" charset="0"/>
                <a:cs typeface="Arial" panose="020B0604020202020204" pitchFamily="34" charset="0"/>
              </a:rPr>
              <a:t> Mitral App</a:t>
            </a:r>
          </a:p>
        </p:txBody>
      </p:sp>
      <p:pic>
        <p:nvPicPr>
          <p:cNvPr id="12" name="Picture 11">
            <a:extLst>
              <a:ext uri="{FF2B5EF4-FFF2-40B4-BE49-F238E27FC236}">
                <a16:creationId xmlns:a16="http://schemas.microsoft.com/office/drawing/2014/main" id="{193143C0-2493-405A-870F-80ECFEF74F0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818" b="5991"/>
          <a:stretch/>
        </p:blipFill>
        <p:spPr>
          <a:xfrm>
            <a:off x="5224982" y="1308979"/>
            <a:ext cx="2298447" cy="4584828"/>
          </a:xfrm>
          <a:prstGeom prst="rect">
            <a:avLst/>
          </a:prstGeom>
        </p:spPr>
      </p:pic>
      <p:pic>
        <p:nvPicPr>
          <p:cNvPr id="14" name="Picture 13">
            <a:extLst>
              <a:ext uri="{FF2B5EF4-FFF2-40B4-BE49-F238E27FC236}">
                <a16:creationId xmlns:a16="http://schemas.microsoft.com/office/drawing/2014/main" id="{DB00DA94-59F6-4234-8FF4-D579E2082B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812" b="6120"/>
          <a:stretch/>
        </p:blipFill>
        <p:spPr>
          <a:xfrm>
            <a:off x="7678909" y="1308979"/>
            <a:ext cx="2392204" cy="4584827"/>
          </a:xfrm>
          <a:prstGeom prst="rect">
            <a:avLst/>
          </a:prstGeom>
        </p:spPr>
      </p:pic>
      <p:pic>
        <p:nvPicPr>
          <p:cNvPr id="16" name="Picture 15">
            <a:extLst>
              <a:ext uri="{FF2B5EF4-FFF2-40B4-BE49-F238E27FC236}">
                <a16:creationId xmlns:a16="http://schemas.microsoft.com/office/drawing/2014/main" id="{DEEB55EA-5C65-401D-B9D2-E97EEDB286F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954" b="5854"/>
          <a:stretch/>
        </p:blipFill>
        <p:spPr>
          <a:xfrm>
            <a:off x="2681472" y="1308979"/>
            <a:ext cx="2380547" cy="4584827"/>
          </a:xfrm>
          <a:prstGeom prst="rect">
            <a:avLst/>
          </a:prstGeom>
        </p:spPr>
      </p:pic>
      <p:pic>
        <p:nvPicPr>
          <p:cNvPr id="18" name="Picture 17">
            <a:extLst>
              <a:ext uri="{FF2B5EF4-FFF2-40B4-BE49-F238E27FC236}">
                <a16:creationId xmlns:a16="http://schemas.microsoft.com/office/drawing/2014/main" id="{3A5EF48B-E20A-497F-A6C3-11CE68727A8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681" b="6128"/>
          <a:stretch/>
        </p:blipFill>
        <p:spPr>
          <a:xfrm>
            <a:off x="90446" y="1308979"/>
            <a:ext cx="2408310" cy="4584827"/>
          </a:xfrm>
          <a:prstGeom prst="rect">
            <a:avLst/>
          </a:prstGeom>
        </p:spPr>
      </p:pic>
      <p:sp>
        <p:nvSpPr>
          <p:cNvPr id="21" name="TextBox 20">
            <a:extLst>
              <a:ext uri="{FF2B5EF4-FFF2-40B4-BE49-F238E27FC236}">
                <a16:creationId xmlns:a16="http://schemas.microsoft.com/office/drawing/2014/main" id="{DB7C1D9B-662D-433E-BCC9-057D3537C483}"/>
              </a:ext>
            </a:extLst>
          </p:cNvPr>
          <p:cNvSpPr txBox="1"/>
          <p:nvPr/>
        </p:nvSpPr>
        <p:spPr>
          <a:xfrm>
            <a:off x="7678909" y="6267288"/>
            <a:ext cx="2298447" cy="400110"/>
          </a:xfrm>
          <a:prstGeom prst="rect">
            <a:avLst/>
          </a:prstGeom>
          <a:noFill/>
          <a:ln>
            <a:solidFill>
              <a:schemeClr val="bg1"/>
            </a:solidFill>
          </a:ln>
        </p:spPr>
        <p:txBody>
          <a:bodyPr wrap="square" rtlCol="0">
            <a:spAutoFit/>
          </a:bodyPr>
          <a:lstStyle/>
          <a:p>
            <a:r>
              <a:rPr lang="en-US" sz="2000" b="1" dirty="0">
                <a:solidFill>
                  <a:srgbClr val="FFFF00"/>
                </a:solidFill>
                <a:latin typeface="Arial" panose="020B0604020202020204" pitchFamily="34" charset="0"/>
                <a:cs typeface="Arial" panose="020B0604020202020204" pitchFamily="34" charset="0"/>
              </a:rPr>
              <a:t>Dr Vinayak Bapat</a:t>
            </a:r>
          </a:p>
        </p:txBody>
      </p:sp>
      <p:pic>
        <p:nvPicPr>
          <p:cNvPr id="8" name="Picture 1" descr="Picture 1"/>
          <p:cNvPicPr>
            <a:picLocks noChangeAspect="1"/>
          </p:cNvPicPr>
          <p:nvPr/>
        </p:nvPicPr>
        <p:blipFill>
          <a:blip r:embed="rId6"/>
          <a:stretch>
            <a:fillRect/>
          </a:stretch>
        </p:blipFill>
        <p:spPr>
          <a:xfrm>
            <a:off x="9871092" y="13329"/>
            <a:ext cx="398624" cy="472942"/>
          </a:xfrm>
          <a:prstGeom prst="rect">
            <a:avLst/>
          </a:prstGeom>
          <a:ln w="12700">
            <a:miter lim="400000"/>
          </a:ln>
        </p:spPr>
      </p:pic>
    </p:spTree>
    <p:extLst>
      <p:ext uri="{BB962C8B-B14F-4D97-AF65-F5344CB8AC3E}">
        <p14:creationId xmlns:p14="http://schemas.microsoft.com/office/powerpoint/2010/main" val="3843747435"/>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1525" y="98048"/>
            <a:ext cx="8743950" cy="822960"/>
          </a:xfrm>
        </p:spPr>
        <p:txBody>
          <a:bodyPr/>
          <a:lstStyle/>
          <a:p>
            <a:r>
              <a:rPr lang="en-US" sz="4400" dirty="0">
                <a:latin typeface="Arial" panose="020B0604020202020204" pitchFamily="34" charset="0"/>
                <a:cs typeface="Arial" panose="020B0604020202020204" pitchFamily="34" charset="0"/>
              </a:rPr>
              <a:t>CTA</a:t>
            </a:r>
          </a:p>
        </p:txBody>
      </p:sp>
      <p:sp>
        <p:nvSpPr>
          <p:cNvPr id="5" name="Rectangle 4"/>
          <p:cNvSpPr/>
          <p:nvPr/>
        </p:nvSpPr>
        <p:spPr>
          <a:xfrm>
            <a:off x="771525" y="4395787"/>
            <a:ext cx="4090035" cy="2246769"/>
          </a:xfrm>
          <a:prstGeom prst="rect">
            <a:avLst/>
          </a:prstGeom>
        </p:spPr>
        <p:txBody>
          <a:bodyPr wrap="square">
            <a:spAutoFit/>
          </a:bodyPr>
          <a:lstStyle/>
          <a:p>
            <a:pPr lvl="0" defTabSz="514350">
              <a:defRPr/>
            </a:pPr>
            <a:r>
              <a:rPr lang="en-US" sz="2000" b="1" dirty="0">
                <a:solidFill>
                  <a:schemeClr val="bg1"/>
                </a:solidFill>
                <a:latin typeface="Arial" panose="020B0604020202020204" pitchFamily="34" charset="0"/>
                <a:cs typeface="Arial" panose="020B0604020202020204" pitchFamily="34" charset="0"/>
              </a:rPr>
              <a:t>29 mm + 2cc Sapien-3 Ultra </a:t>
            </a:r>
            <a:r>
              <a:rPr lang="en-US" sz="2000" b="1" dirty="0" err="1">
                <a:solidFill>
                  <a:schemeClr val="bg1"/>
                </a:solidFill>
                <a:latin typeface="Arial" panose="020B0604020202020204" pitchFamily="34" charset="0"/>
                <a:cs typeface="Arial" panose="020B0604020202020204" pitchFamily="34" charset="0"/>
              </a:rPr>
              <a:t>Resilia</a:t>
            </a:r>
            <a:r>
              <a:rPr lang="en-US" sz="2000" b="1" dirty="0">
                <a:solidFill>
                  <a:schemeClr val="bg1"/>
                </a:solidFill>
                <a:latin typeface="Arial" panose="020B0604020202020204" pitchFamily="34" charset="0"/>
                <a:cs typeface="Arial" panose="020B0604020202020204" pitchFamily="34" charset="0"/>
              </a:rPr>
              <a:t> valve in a degenerated 29 mm </a:t>
            </a:r>
            <a:r>
              <a:rPr lang="en-US" sz="2000" b="1" dirty="0" err="1">
                <a:solidFill>
                  <a:schemeClr val="bg1"/>
                </a:solidFill>
                <a:latin typeface="Arial" panose="020B0604020202020204" pitchFamily="34" charset="0"/>
                <a:cs typeface="Arial" panose="020B0604020202020204" pitchFamily="34" charset="0"/>
              </a:rPr>
              <a:t>Perimount</a:t>
            </a:r>
            <a:r>
              <a:rPr lang="en-US" sz="2000" b="1" dirty="0">
                <a:solidFill>
                  <a:schemeClr val="bg1"/>
                </a:solidFill>
                <a:latin typeface="Arial" panose="020B0604020202020204" pitchFamily="34" charset="0"/>
                <a:cs typeface="Arial" panose="020B0604020202020204" pitchFamily="34" charset="0"/>
              </a:rPr>
              <a:t> 6900 valve. </a:t>
            </a:r>
            <a:r>
              <a:rPr kumimoji="0" lang="en-US" altLang="en-US" sz="20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itchFamily="34" charset="0"/>
              </a:rPr>
              <a:t>TT: 26.7 mm</a:t>
            </a:r>
          </a:p>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altLang="en-US" sz="20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itchFamily="34" charset="0"/>
              </a:rPr>
              <a:t>AP: 25.8 mm</a:t>
            </a:r>
          </a:p>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altLang="en-US" sz="20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itchFamily="34" charset="0"/>
              </a:rPr>
              <a:t>Perimeter = </a:t>
            </a:r>
            <a:r>
              <a:rPr lang="en-US" altLang="en-US" sz="2000" b="1" kern="0" dirty="0">
                <a:solidFill>
                  <a:srgbClr val="FFFFFF"/>
                </a:solidFill>
                <a:latin typeface="Arial" panose="020B0604020202020204" pitchFamily="34" charset="0"/>
                <a:cs typeface="Arial" panose="020B0604020202020204" pitchFamily="34" charset="0"/>
                <a:sym typeface="Arial" pitchFamily="34" charset="0"/>
              </a:rPr>
              <a:t>82.8</a:t>
            </a:r>
            <a:r>
              <a:rPr kumimoji="0" lang="en-US" altLang="en-US" sz="20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itchFamily="34" charset="0"/>
              </a:rPr>
              <a:t> mm</a:t>
            </a:r>
          </a:p>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altLang="en-US" sz="20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itchFamily="34" charset="0"/>
              </a:rPr>
              <a:t>Area = </a:t>
            </a:r>
            <a:r>
              <a:rPr lang="en-US" altLang="en-US" sz="2000" b="1" kern="0" dirty="0">
                <a:solidFill>
                  <a:srgbClr val="FFFFFF"/>
                </a:solidFill>
                <a:latin typeface="Arial" panose="020B0604020202020204" pitchFamily="34" charset="0"/>
                <a:cs typeface="Arial" panose="020B0604020202020204" pitchFamily="34" charset="0"/>
                <a:sym typeface="Arial" pitchFamily="34" charset="0"/>
              </a:rPr>
              <a:t>5.4</a:t>
            </a:r>
            <a:r>
              <a:rPr kumimoji="0" lang="en-US" altLang="en-US" sz="20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itchFamily="34" charset="0"/>
              </a:rPr>
              <a:t> cm</a:t>
            </a:r>
            <a:r>
              <a:rPr kumimoji="0" lang="en-US" altLang="en-US" sz="2000" b="1" i="0" u="none" strike="noStrike" kern="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sym typeface="Arial" pitchFamily="34" charset="0"/>
              </a:rPr>
              <a:t>2</a:t>
            </a:r>
            <a:r>
              <a:rPr kumimoji="0" lang="en-US" altLang="en-US" sz="20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itchFamily="34" charset="0"/>
              </a:rPr>
              <a:t> </a:t>
            </a:r>
          </a:p>
        </p:txBody>
      </p:sp>
      <p:pic>
        <p:nvPicPr>
          <p:cNvPr id="6" name="Picture 1" descr="Picture 1"/>
          <p:cNvPicPr>
            <a:picLocks noChangeAspect="1"/>
          </p:cNvPicPr>
          <p:nvPr/>
        </p:nvPicPr>
        <p:blipFill>
          <a:blip r:embed="rId2"/>
          <a:stretch>
            <a:fillRect/>
          </a:stretch>
        </p:blipFill>
        <p:spPr>
          <a:xfrm>
            <a:off x="9871092" y="13329"/>
            <a:ext cx="398624" cy="472942"/>
          </a:xfrm>
          <a:prstGeom prst="rect">
            <a:avLst/>
          </a:prstGeom>
          <a:ln w="12700">
            <a:miter lim="400000"/>
          </a:ln>
        </p:spPr>
      </p:pic>
      <p:sp>
        <p:nvSpPr>
          <p:cNvPr id="8" name="Rectangle 7"/>
          <p:cNvSpPr/>
          <p:nvPr/>
        </p:nvSpPr>
        <p:spPr>
          <a:xfrm>
            <a:off x="5286414" y="4562112"/>
            <a:ext cx="4252811" cy="830997"/>
          </a:xfrm>
          <a:prstGeom prst="rect">
            <a:avLst/>
          </a:prstGeom>
        </p:spPr>
        <p:txBody>
          <a:bodyPr wrap="square">
            <a:spAutoFit/>
          </a:bodyPr>
          <a:lstStyle/>
          <a:p>
            <a:pPr marL="0" marR="0" lvl="0" indent="0" algn="just" defTabSz="514350" rtl="0" eaLnBrk="1" fontAlgn="auto" latinLnBrk="0" hangingPunct="1">
              <a:lnSpc>
                <a:spcPct val="100000"/>
              </a:lnSpc>
              <a:spcBef>
                <a:spcPts val="0"/>
              </a:spcBef>
              <a:spcAft>
                <a:spcPts val="0"/>
              </a:spcAft>
              <a:buClrTx/>
              <a:buSzTx/>
              <a:buFontTx/>
              <a:buNone/>
              <a:tabLst/>
              <a:defRPr/>
            </a:pPr>
            <a:r>
              <a:rPr kumimoji="0" lang="en-US" altLang="en-US" sz="2400" b="1" i="0" u="sng"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pitchFamily="34" charset="0"/>
              </a:rPr>
              <a:t>Aorto-mitral angle</a:t>
            </a:r>
            <a:r>
              <a:rPr kumimoji="0" lang="en-US" altLang="en-US" sz="2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pitchFamily="34" charset="0"/>
              </a:rPr>
              <a:t>: 136˚</a:t>
            </a:r>
          </a:p>
          <a:p>
            <a:pPr marL="0" marR="0" lvl="0" indent="0" algn="just" defTabSz="514350" rtl="0" eaLnBrk="1" fontAlgn="auto" latinLnBrk="0" hangingPunct="1">
              <a:lnSpc>
                <a:spcPct val="100000"/>
              </a:lnSpc>
              <a:spcBef>
                <a:spcPts val="0"/>
              </a:spcBef>
              <a:spcAft>
                <a:spcPts val="0"/>
              </a:spcAft>
              <a:buClrTx/>
              <a:buSzTx/>
              <a:buFontTx/>
              <a:buNone/>
              <a:tabLst/>
              <a:defRPr/>
            </a:pPr>
            <a:endParaRPr kumimoji="0" lang="en-US" altLang="en-US" sz="2400" b="1" i="0" u="sng"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pitchFamily="34" charset="0"/>
            </a:endParaRPr>
          </a:p>
        </p:txBody>
      </p:sp>
      <p:pic>
        <p:nvPicPr>
          <p:cNvPr id="10" name="Picture 9">
            <a:extLst>
              <a:ext uri="{FF2B5EF4-FFF2-40B4-BE49-F238E27FC236}">
                <a16:creationId xmlns:a16="http://schemas.microsoft.com/office/drawing/2014/main" id="{2254788B-8070-4FDD-8422-3DDA090942BF}"/>
              </a:ext>
            </a:extLst>
          </p:cNvPr>
          <p:cNvPicPr>
            <a:picLocks noChangeAspect="1"/>
          </p:cNvPicPr>
          <p:nvPr/>
        </p:nvPicPr>
        <p:blipFill rotWithShape="1">
          <a:blip r:embed="rId3"/>
          <a:srcRect t="6914"/>
          <a:stretch/>
        </p:blipFill>
        <p:spPr>
          <a:xfrm>
            <a:off x="894389" y="914394"/>
            <a:ext cx="8289960" cy="3292201"/>
          </a:xfrm>
          <a:prstGeom prst="rect">
            <a:avLst/>
          </a:prstGeom>
        </p:spPr>
      </p:pic>
    </p:spTree>
    <p:extLst>
      <p:ext uri="{BB962C8B-B14F-4D97-AF65-F5344CB8AC3E}">
        <p14:creationId xmlns:p14="http://schemas.microsoft.com/office/powerpoint/2010/main" val="2695795261"/>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1525" y="82926"/>
            <a:ext cx="8743950" cy="822960"/>
          </a:xfrm>
        </p:spPr>
        <p:txBody>
          <a:bodyPr/>
          <a:lstStyle/>
          <a:p>
            <a:r>
              <a:rPr lang="en-US" sz="5400" dirty="0">
                <a:latin typeface="Arial" panose="020B0604020202020204" pitchFamily="34" charset="0"/>
                <a:cs typeface="Arial" panose="020B0604020202020204" pitchFamily="34" charset="0"/>
              </a:rPr>
              <a:t>CTA</a:t>
            </a:r>
          </a:p>
        </p:txBody>
      </p:sp>
      <p:pic>
        <p:nvPicPr>
          <p:cNvPr id="6" name="Picture 1" descr="Picture 1"/>
          <p:cNvPicPr>
            <a:picLocks noChangeAspect="1"/>
          </p:cNvPicPr>
          <p:nvPr/>
        </p:nvPicPr>
        <p:blipFill>
          <a:blip r:embed="rId2"/>
          <a:stretch>
            <a:fillRect/>
          </a:stretch>
        </p:blipFill>
        <p:spPr>
          <a:xfrm>
            <a:off x="9871092" y="13329"/>
            <a:ext cx="398624" cy="472942"/>
          </a:xfrm>
          <a:prstGeom prst="rect">
            <a:avLst/>
          </a:prstGeom>
          <a:ln w="12700">
            <a:miter lim="400000"/>
          </a:ln>
        </p:spPr>
      </p:pic>
      <p:pic>
        <p:nvPicPr>
          <p:cNvPr id="5" name="Picture 4">
            <a:extLst>
              <a:ext uri="{FF2B5EF4-FFF2-40B4-BE49-F238E27FC236}">
                <a16:creationId xmlns:a16="http://schemas.microsoft.com/office/drawing/2014/main" id="{7BBD5905-69D4-4F8D-BF4F-26F8B47E4B3C}"/>
              </a:ext>
            </a:extLst>
          </p:cNvPr>
          <p:cNvPicPr>
            <a:picLocks noChangeAspect="1"/>
          </p:cNvPicPr>
          <p:nvPr/>
        </p:nvPicPr>
        <p:blipFill>
          <a:blip r:embed="rId3"/>
          <a:stretch>
            <a:fillRect/>
          </a:stretch>
        </p:blipFill>
        <p:spPr>
          <a:xfrm>
            <a:off x="199181" y="1536782"/>
            <a:ext cx="9871223" cy="4565844"/>
          </a:xfrm>
          <a:prstGeom prst="rect">
            <a:avLst/>
          </a:prstGeom>
        </p:spPr>
      </p:pic>
    </p:spTree>
    <p:extLst>
      <p:ext uri="{BB962C8B-B14F-4D97-AF65-F5344CB8AC3E}">
        <p14:creationId xmlns:p14="http://schemas.microsoft.com/office/powerpoint/2010/main" val="3560976246"/>
      </p:ext>
    </p:extLst>
  </p:cSld>
  <p:clrMapOvr>
    <a:masterClrMapping/>
  </p:clrMapOvr>
  <p:transition/>
</p:sld>
</file>

<file path=ppt/theme/theme1.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altLang="en-US" sz="4000" b="1"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altLang="en-US" sz="4000" b="1"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5_BASIC SHARMA BLUE">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BASIC SHARMA BLUE">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4.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BASIC SHARMA BLUE">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6_BASIC SHARMA BLUE">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BASIC SHARMA BLUE">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CC99"/>
        </a:solidFill>
        <a:ln w="19050" cap="flat" cmpd="sng" algn="ctr">
          <a:solidFill>
            <a:schemeClr val="bg1"/>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3200" b="1"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rgbClr val="FFCC99"/>
        </a:solidFill>
        <a:ln w="19050" cap="flat" cmpd="sng" algn="ctr">
          <a:solidFill>
            <a:schemeClr val="bg1"/>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3200" b="1"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5069</TotalTime>
  <Words>3449</Words>
  <Application>Microsoft Office PowerPoint</Application>
  <PresentationFormat>35mm Slides</PresentationFormat>
  <Paragraphs>613</Paragraphs>
  <Slides>64</Slides>
  <Notes>6</Notes>
  <HiddenSlides>0</HiddenSlides>
  <MMClips>2</MMClips>
  <ScaleCrop>false</ScaleCrop>
  <HeadingPairs>
    <vt:vector size="6" baseType="variant">
      <vt:variant>
        <vt:lpstr>Fonts Used</vt:lpstr>
      </vt:variant>
      <vt:variant>
        <vt:i4>6</vt:i4>
      </vt:variant>
      <vt:variant>
        <vt:lpstr>Theme</vt:lpstr>
      </vt:variant>
      <vt:variant>
        <vt:i4>12</vt:i4>
      </vt:variant>
      <vt:variant>
        <vt:lpstr>Slide Titles</vt:lpstr>
      </vt:variant>
      <vt:variant>
        <vt:i4>64</vt:i4>
      </vt:variant>
    </vt:vector>
  </HeadingPairs>
  <TitlesOfParts>
    <vt:vector size="82" baseType="lpstr">
      <vt:lpstr>Roboto</vt:lpstr>
      <vt:lpstr>Segoe UI Symbol</vt:lpstr>
      <vt:lpstr>Arial</vt:lpstr>
      <vt:lpstr>Calibri Light</vt:lpstr>
      <vt:lpstr>Times New Roman</vt:lpstr>
      <vt:lpstr>Calibri</vt:lpstr>
      <vt:lpstr>6_Default Design</vt:lpstr>
      <vt:lpstr>2_BASIC SHARMA BLUE</vt:lpstr>
      <vt:lpstr>4_Office Theme</vt:lpstr>
      <vt:lpstr>2_Default Design</vt:lpstr>
      <vt:lpstr>4_BASIC SHARMA BLUE</vt:lpstr>
      <vt:lpstr>6_BASIC SHARMA BLUE</vt:lpstr>
      <vt:lpstr>1_BASIC SHARMA BLUE</vt:lpstr>
      <vt:lpstr>Office Theme</vt:lpstr>
      <vt:lpstr>3_Default Design</vt:lpstr>
      <vt:lpstr>5_Office Theme</vt:lpstr>
      <vt:lpstr>Default Design</vt:lpstr>
      <vt:lpstr>5_BASIC SHARMA BLUE</vt:lpstr>
      <vt:lpstr>Structural Heart Live Cases</vt:lpstr>
      <vt:lpstr>Faculty Involved and Disclosures</vt:lpstr>
      <vt:lpstr>Sapien TMVR in a High Risk Patient with Degenerated Surgical Mitral Valve Prosthesis</vt:lpstr>
      <vt:lpstr>Structural Heart Live Case # 56: FG, 69 y/o F</vt:lpstr>
      <vt:lpstr>PowerPoint Presentation</vt:lpstr>
      <vt:lpstr>PowerPoint Presentation</vt:lpstr>
      <vt:lpstr>Valve selection – ViV Mitral App</vt:lpstr>
      <vt:lpstr>CTA</vt:lpstr>
      <vt:lpstr>CTA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Tendyne™ SUMMIT Pivotal Trial Roll-In and MAC Arm Outcomes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 # 1</vt:lpstr>
      <vt:lpstr>Question # 2</vt:lpstr>
      <vt:lpstr>Question # 3</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Ramos, Elena</dc:creator>
  <cp:lastModifiedBy>Medinbox SBI</cp:lastModifiedBy>
  <cp:revision>594</cp:revision>
  <cp:lastPrinted>2022-11-08T11:48:04Z</cp:lastPrinted>
  <dcterms:created xsi:type="dcterms:W3CDTF">2019-05-13T14:16:18Z</dcterms:created>
  <dcterms:modified xsi:type="dcterms:W3CDTF">2023-12-12T14:05:39Z</dcterms:modified>
</cp:coreProperties>
</file>