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300" r:id="rId2"/>
    <p:sldId id="301" r:id="rId3"/>
    <p:sldId id="308" r:id="rId4"/>
    <p:sldId id="303" r:id="rId5"/>
    <p:sldId id="307" r:id="rId6"/>
    <p:sldId id="305" r:id="rId7"/>
    <p:sldId id="309" r:id="rId8"/>
    <p:sldId id="315" r:id="rId9"/>
    <p:sldId id="316" r:id="rId10"/>
    <p:sldId id="317" r:id="rId11"/>
    <p:sldId id="306" r:id="rId12"/>
    <p:sldId id="312" r:id="rId13"/>
    <p:sldId id="318" r:id="rId14"/>
    <p:sldId id="314" r:id="rId15"/>
    <p:sldId id="29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EEF"/>
    <a:srgbClr val="D80B8C"/>
    <a:srgbClr val="000000"/>
    <a:srgbClr val="E5E5E5"/>
    <a:srgbClr val="CCCCCC"/>
    <a:srgbClr val="666666"/>
    <a:srgbClr val="EB85C5"/>
    <a:srgbClr val="908FB8"/>
    <a:srgbClr val="7FD6F7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C60F8704-076C-47E3-8B64-BA5440797084}" styleName="MS Custom Table Style">
    <a:wholeTbl>
      <a:tcTxStyle>
        <a:fontRef idx="minor">
          <a:prstClr val="black"/>
        </a:fontRef>
        <a:schemeClr val="dk1"/>
      </a:tcTxStyle>
      <a:tcStyle>
        <a:tcBdr>
          <a:left>
            <a:ln w="0" cmpd="sng">
              <a:solidFill>
                <a:srgbClr val="FFFFFF"/>
              </a:solidFill>
            </a:ln>
          </a:left>
          <a:right>
            <a:ln w="0" cmpd="sng">
              <a:solidFill>
                <a:srgbClr val="FFFFFF"/>
              </a:solidFill>
            </a:ln>
          </a:right>
          <a:top>
            <a:ln w="0" cmpd="sng">
              <a:solidFill>
                <a:srgbClr val="FFFFFF"/>
              </a:solidFill>
            </a:ln>
          </a:top>
          <a:bottom>
            <a:ln w="0" cmpd="sng">
              <a:solidFill>
                <a:srgbClr val="FFFFFF"/>
              </a:solidFill>
            </a:ln>
          </a:bottom>
          <a:insideH>
            <a:ln w="12700" cmpd="sng">
              <a:solidFill>
                <a:srgbClr val="BDBDBD"/>
              </a:solidFill>
            </a:ln>
          </a:insideH>
          <a:insideV>
            <a:ln w="0" cmpd="sng">
              <a:solidFill>
                <a:srgbClr val="FFFFFF"/>
              </a:solidFill>
            </a:ln>
          </a:insideV>
        </a:tcBdr>
        <a:fill>
          <a:noFill/>
        </a:fill>
      </a:tcStyle>
    </a:wholeTbl>
    <a:band2H>
      <a:tcTxStyle>
        <a:fontRef idx="minor">
          <a:prstClr val="black"/>
        </a:fontRef>
        <a:schemeClr val="dk1"/>
      </a:tcTxStyle>
      <a:tcStyle>
        <a:tcBdr>
          <a:left>
            <a:ln w="0" cmpd="sng">
              <a:solidFill>
                <a:srgbClr val="FFFFFF"/>
              </a:solidFill>
            </a:ln>
          </a:left>
          <a:right>
            <a:ln w="0" cmpd="sng">
              <a:solidFill>
                <a:srgbClr val="FFFFFF"/>
              </a:solidFill>
            </a:ln>
          </a:right>
          <a:top>
            <a:ln w="12700" cmpd="sng">
              <a:solidFill>
                <a:srgbClr val="FFFFFF"/>
              </a:solidFill>
            </a:ln>
          </a:top>
          <a:bottom>
            <a:ln w="12700" cmpd="sng">
              <a:solidFill>
                <a:srgbClr val="FFFFFF"/>
              </a:solidFill>
            </a:ln>
          </a:bottom>
          <a:insideH>
            <a:ln w="0" cmpd="sng">
              <a:solidFill>
                <a:srgbClr val="FFFFFF"/>
              </a:solidFill>
            </a:ln>
          </a:insideH>
          <a:insideV>
            <a:ln w="0" cmpd="sng">
              <a:solidFill>
                <a:srgbClr val="FFFFFF"/>
              </a:solidFill>
            </a:ln>
          </a:insideV>
        </a:tcBdr>
        <a:fill>
          <a:solidFill>
            <a:srgbClr val="BDBDBD">
              <a:tint val="20000"/>
            </a:srgbClr>
          </a:solidFill>
        </a:fill>
      </a:tcStyle>
    </a:band2H>
    <a:band2V>
      <a:tcTxStyle>
        <a:fontRef idx="minor">
          <a:prstClr val="black"/>
        </a:fontRef>
        <a:schemeClr val="dk1"/>
      </a:tcTxStyle>
      <a:tcStyle>
        <a:tcBdr>
          <a:left>
            <a:ln w="0" cmpd="sng">
              <a:solidFill>
                <a:srgbClr val="FFFFFF"/>
              </a:solidFill>
            </a:ln>
          </a:left>
          <a:right>
            <a:ln w="0" cmpd="sng">
              <a:solidFill>
                <a:srgbClr val="FFFFFF"/>
              </a:solidFill>
            </a:ln>
          </a:right>
          <a:top>
            <a:ln w="0" cmpd="sng">
              <a:solidFill>
                <a:srgbClr val="FFFFFF"/>
              </a:solidFill>
            </a:ln>
          </a:top>
          <a:bottom>
            <a:ln w="0" cmpd="sng">
              <a:solidFill>
                <a:srgbClr val="FFFFFF"/>
              </a:solidFill>
            </a:ln>
          </a:bottom>
          <a:insideH>
            <a:ln w="12700" cmpd="sng">
              <a:solidFill>
                <a:srgbClr val="FFFFFF"/>
              </a:solidFill>
            </a:ln>
          </a:insideH>
          <a:insideV>
            <a:ln w="0" cmpd="sng">
              <a:solidFill>
                <a:srgbClr val="FFFFFF"/>
              </a:solidFill>
            </a:ln>
          </a:insideV>
        </a:tcBdr>
        <a:fill>
          <a:solidFill>
            <a:srgbClr val="BDBDBD">
              <a:tint val="20000"/>
            </a:srgbClr>
          </a:solidFill>
        </a:fill>
      </a:tcStyle>
    </a:band2V>
    <a:lastCol>
      <a:tcTxStyle b="on">
        <a:fontRef idx="minor">
          <a:prstClr val="black"/>
        </a:fontRef>
        <a:schemeClr val="lt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0" cmpd="sng">
              <a:solidFill>
                <a:srgbClr val="FFFFFF"/>
              </a:solidFill>
            </a:ln>
          </a:right>
          <a:top>
            <a:ln w="0" cmpd="sng">
              <a:solidFill>
                <a:srgbClr val="FFFFFF"/>
              </a:solidFill>
            </a:ln>
          </a:top>
          <a:bottom>
            <a:ln w="0" cmpd="sng">
              <a:solidFill>
                <a:srgbClr val="FFFFFF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0" cmpd="sng">
              <a:solidFill>
                <a:srgbClr val="FFFFFF"/>
              </a:solidFill>
            </a:ln>
          </a:insideV>
        </a:tcBdr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>
          <a:left>
            <a:ln w="0" cmpd="sng">
              <a:solidFill>
                <a:srgbClr val="FFFFFF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0" cmpd="sng">
              <a:solidFill>
                <a:srgbClr val="FFFFFF"/>
              </a:solidFill>
            </a:ln>
          </a:top>
          <a:bottom>
            <a:ln w="0" cmpd="sng">
              <a:solidFill>
                <a:srgbClr val="FFFFFF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0" cmpd="sng">
              <a:solidFill>
                <a:srgbClr val="FFFFFF"/>
              </a:solidFill>
            </a:ln>
          </a:insideV>
        </a:tcBdr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left>
            <a:ln w="0" cmpd="sng">
              <a:solidFill>
                <a:srgbClr val="FFFFFF"/>
              </a:solidFill>
            </a:ln>
          </a:left>
          <a:right>
            <a:ln w="0" cmpd="sng">
              <a:solidFill>
                <a:srgbClr val="FFFFFF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0" cmpd="sng">
              <a:solidFill>
                <a:srgbClr val="FFFFFF"/>
              </a:solidFill>
            </a:ln>
          </a:bottom>
          <a:insideH>
            <a:ln w="0" cmpd="sng">
              <a:solidFill>
                <a:srgbClr val="FFFFFF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rgbClr val="BDBDBD"/>
          </a:solidFill>
        </a:fill>
      </a:tcStyle>
    </a:lastRow>
    <a:seCell>
      <a:tcTxStyle b="on">
        <a:fontRef idx="minor">
          <a:prstClr val="black"/>
        </a:fontRef>
        <a:schemeClr val="lt1"/>
      </a:tcTxStyle>
      <a:tcStyle>
        <a:tcBdr>
          <a:left>
            <a:ln w="12700" cmpd="sng">
              <a:solidFill>
                <a:srgbClr val="FFFFFF"/>
              </a:solidFill>
            </a:ln>
          </a:left>
          <a:right>
            <a:ln w="0" cmpd="sng">
              <a:solidFill>
                <a:srgbClr val="FFFFFF"/>
              </a:solidFill>
            </a:ln>
          </a:right>
          <a:top>
            <a:ln w="12700" cmpd="sng">
              <a:solidFill>
                <a:srgbClr val="FFFFFF"/>
              </a:solidFill>
            </a:ln>
          </a:top>
          <a:bottom>
            <a:ln w="0" cmpd="sng">
              <a:solidFill>
                <a:srgbClr val="FFFFFF"/>
              </a:solidFill>
            </a:ln>
          </a:bottom>
          <a:insideH>
            <a:ln w="0" cmpd="sng">
              <a:solidFill>
                <a:srgbClr val="FFFFFF"/>
              </a:solidFill>
            </a:ln>
          </a:insideH>
          <a:insideV>
            <a:ln w="0" cmpd="sng">
              <a:solidFill>
                <a:srgbClr val="FFFFFF"/>
              </a:solidFill>
            </a:ln>
          </a:insideV>
        </a:tcBdr>
        <a:fill>
          <a:solidFill>
            <a:schemeClr val="accent1"/>
          </a:solidFill>
        </a:fill>
      </a:tcStyle>
    </a:seCell>
    <a:swCell>
      <a:tcTxStyle b="on">
        <a:fontRef idx="minor">
          <a:prstClr val="black"/>
        </a:fontRef>
        <a:schemeClr val="lt1"/>
      </a:tcTxStyle>
      <a:tcStyle>
        <a:tcBdr>
          <a:left>
            <a:ln w="0" cmpd="sng">
              <a:solidFill>
                <a:srgbClr val="FFFFFF"/>
              </a:solidFill>
            </a:ln>
          </a:left>
          <a:right>
            <a:ln w="12700" cmpd="sng">
              <a:solidFill>
                <a:srgbClr val="FFFFFF"/>
              </a:solidFill>
            </a:ln>
          </a:right>
          <a:top>
            <a:ln w="12700" cmpd="sng">
              <a:solidFill>
                <a:srgbClr val="FFFFFF"/>
              </a:solidFill>
            </a:ln>
          </a:top>
          <a:bottom>
            <a:ln w="0" cmpd="sng">
              <a:solidFill>
                <a:srgbClr val="FFFFFF"/>
              </a:solidFill>
            </a:ln>
          </a:bottom>
          <a:insideH>
            <a:ln w="0" cmpd="sng">
              <a:solidFill>
                <a:srgbClr val="FFFFFF"/>
              </a:solidFill>
            </a:ln>
          </a:insideH>
          <a:insideV>
            <a:ln w="0" cmpd="sng">
              <a:solidFill>
                <a:srgbClr val="FFFFFF"/>
              </a:solidFill>
            </a:ln>
          </a:insideV>
        </a:tcBdr>
        <a:fill>
          <a:solidFill>
            <a:schemeClr val="accent1"/>
          </a:solidFill>
        </a:fill>
      </a:tcStyle>
    </a:swCell>
    <a:firstRow>
      <a:tcTxStyle b="on">
        <a:fontRef idx="major">
          <a:prstClr val="black"/>
        </a:fontRef>
        <a:schemeClr val="lt1"/>
      </a:tcTxStyle>
      <a:tcStyle>
        <a:tcBdr>
          <a:left>
            <a:ln w="0" cmpd="sng">
              <a:solidFill>
                <a:srgbClr val="FFFFFF"/>
              </a:solidFill>
            </a:ln>
          </a:left>
          <a:right>
            <a:ln w="0" cmpd="sng">
              <a:solidFill>
                <a:srgbClr val="FFFFFF"/>
              </a:solidFill>
            </a:ln>
          </a:right>
          <a:top>
            <a:ln w="0" cmpd="sng">
              <a:solidFill>
                <a:srgbClr val="FFFFFF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0" cmpd="sng">
              <a:solidFill>
                <a:srgbClr val="FFFFFF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rgbClr val="BDBDBD"/>
          </a:solidFill>
        </a:fill>
      </a:tcStyle>
    </a:firstRow>
    <a:neCell>
      <a:tcTxStyle b="on">
        <a:fontRef idx="major">
          <a:prstClr val="black"/>
        </a:fontRef>
        <a:schemeClr val="lt1"/>
      </a:tcTxStyle>
      <a:tcStyle>
        <a:tcBdr>
          <a:left>
            <a:ln w="12700" cmpd="sng">
              <a:solidFill>
                <a:srgbClr val="FFFFFF"/>
              </a:solidFill>
            </a:ln>
          </a:left>
          <a:right>
            <a:ln w="0" cmpd="sng">
              <a:solidFill>
                <a:srgbClr val="FFFFFF"/>
              </a:solidFill>
            </a:ln>
          </a:right>
          <a:top>
            <a:ln w="0" cmpd="sng">
              <a:solidFill>
                <a:srgbClr val="FFFFFF"/>
              </a:solidFill>
            </a:ln>
          </a:top>
          <a:bottom>
            <a:ln w="12700" cmpd="sng">
              <a:solidFill>
                <a:srgbClr val="FFFFFF"/>
              </a:solidFill>
            </a:ln>
          </a:bottom>
          <a:insideH>
            <a:ln w="0" cmpd="sng">
              <a:solidFill>
                <a:srgbClr val="FFFFFF"/>
              </a:solidFill>
            </a:ln>
          </a:insideH>
          <a:insideV>
            <a:ln w="0" cmpd="sng">
              <a:solidFill>
                <a:srgbClr val="FFFFFF"/>
              </a:solidFill>
            </a:ln>
          </a:insideV>
        </a:tcBdr>
        <a:fill>
          <a:solidFill>
            <a:schemeClr val="accent1"/>
          </a:solidFill>
        </a:fill>
      </a:tcStyle>
    </a:neCell>
    <a:nwCell>
      <a:tcTxStyle b="on">
        <a:fontRef idx="major">
          <a:prstClr val="black"/>
        </a:fontRef>
        <a:schemeClr val="lt1"/>
      </a:tcTxStyle>
      <a:tcStyle>
        <a:tcBdr>
          <a:left>
            <a:ln w="0" cmpd="sng">
              <a:solidFill>
                <a:srgbClr val="FFFFFF"/>
              </a:solidFill>
            </a:ln>
          </a:left>
          <a:right>
            <a:ln w="12700" cmpd="sng">
              <a:solidFill>
                <a:srgbClr val="FFFFFF"/>
              </a:solidFill>
            </a:ln>
          </a:right>
          <a:top>
            <a:ln w="0" cmpd="sng">
              <a:solidFill>
                <a:srgbClr val="FFFFFF"/>
              </a:solidFill>
            </a:ln>
          </a:top>
          <a:bottom>
            <a:ln w="12700" cmpd="sng">
              <a:solidFill>
                <a:srgbClr val="FFFFFF"/>
              </a:solidFill>
            </a:ln>
          </a:bottom>
          <a:insideH>
            <a:ln w="0" cmpd="sng">
              <a:solidFill>
                <a:srgbClr val="FFFFFF"/>
              </a:solidFill>
            </a:ln>
          </a:insideH>
          <a:insideV>
            <a:ln w="0" cmpd="sng">
              <a:solidFill>
                <a:srgbClr val="FFFFFF"/>
              </a:solidFill>
            </a:ln>
          </a:insideV>
        </a:tcBdr>
        <a:fill>
          <a:solidFill>
            <a:schemeClr val="accent1"/>
          </a:solidFill>
        </a:fill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142" autoAdjust="0"/>
    <p:restoredTop sz="94660"/>
  </p:normalViewPr>
  <p:slideViewPr>
    <p:cSldViewPr snapToGrid="0" showGuides="1">
      <p:cViewPr varScale="1">
        <p:scale>
          <a:sx n="95" d="100"/>
          <a:sy n="95" d="100"/>
        </p:scale>
        <p:origin x="200" y="8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4" d="100"/>
          <a:sy n="84" d="100"/>
        </p:scale>
        <p:origin x="2976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96B6747-A735-4BA4-9005-F6505B1F462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CC9C45-0D88-4406-9F45-4CDD934B1E4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8C721E-7DBC-4E34-850A-E0B84D0698CC}" type="datetimeFigureOut">
              <a:rPr lang="en-US" smtClean="0"/>
              <a:t>12/13/23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3041BD-C3CD-4C8A-BCB1-90518C1A7E1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EC1441-49D8-45DA-9C7E-33246F6AE73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DD71A0-8940-4657-A10F-621E2F2C5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7352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F4FEF7-661F-40F6-8352-9A5F49C6CADE}" type="datetimeFigureOut">
              <a:rPr lang="en-US" smtClean="0"/>
              <a:t>12/13/23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7B488F-EE22-42A0-B9B7-6345D9EAB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09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spcAft>
        <a:spcPts val="600"/>
      </a:spcAft>
      <a:defRPr sz="1200" b="1" kern="1200">
        <a:solidFill>
          <a:schemeClr val="tx1"/>
        </a:solidFill>
        <a:latin typeface="+mn-lt"/>
        <a:ea typeface="+mn-ea"/>
        <a:cs typeface="+mn-cs"/>
      </a:defRPr>
    </a:lvl1pPr>
    <a:lvl2pPr marL="0" indent="0" algn="l" defTabSz="914400" rtl="0" eaLnBrk="1" latinLnBrk="0" hangingPunct="1">
      <a:spcAft>
        <a:spcPts val="60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71450" indent="-171450" algn="l" defTabSz="914400" rtl="0" eaLnBrk="1" latinLnBrk="0" hangingPunct="1">
      <a:spcAft>
        <a:spcPts val="600"/>
      </a:spcAft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400050" indent="-171450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571500" indent="-171450" algn="l" defTabSz="914400" rtl="0" eaLnBrk="1" latinLnBrk="0" hangingPunct="1">
      <a:spcAft>
        <a:spcPts val="600"/>
      </a:spcAft>
      <a:buFont typeface="Arial" panose="020B0604020202020204" pitchFamily="34" charset="0"/>
      <a:buChar char="•"/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A">
    <p:bg>
      <p:bgPr>
        <a:pattFill prst="wdUpDiag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EB223-6D4E-42BA-96B0-E2BA14933B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1280159"/>
            <a:ext cx="8686800" cy="2263141"/>
          </a:xfrm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249B69-D2F7-4DF7-A637-63139373FE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733800"/>
            <a:ext cx="8686800" cy="20574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DC6A474-F30A-403E-9C17-78F0C1540FC7}"/>
              </a:ext>
            </a:extLst>
          </p:cNvPr>
          <p:cNvGrpSpPr/>
          <p:nvPr userDrawn="1"/>
        </p:nvGrpSpPr>
        <p:grpSpPr>
          <a:xfrm>
            <a:off x="7360708" y="0"/>
            <a:ext cx="4831292" cy="6857999"/>
            <a:chOff x="7360708" y="0"/>
            <a:chExt cx="4831292" cy="6857999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B675FBDA-6A51-449C-92F5-7BEC7922DA7E}"/>
                </a:ext>
              </a:extLst>
            </p:cNvPr>
            <p:cNvSpPr/>
            <p:nvPr userDrawn="1"/>
          </p:nvSpPr>
          <p:spPr>
            <a:xfrm>
              <a:off x="9518438" y="1032721"/>
              <a:ext cx="2673561" cy="5825278"/>
            </a:xfrm>
            <a:custGeom>
              <a:avLst/>
              <a:gdLst>
                <a:gd name="connsiteX0" fmla="*/ 0 w 2673561"/>
                <a:gd name="connsiteY0" fmla="*/ 2165773 h 5825278"/>
                <a:gd name="connsiteX1" fmla="*/ 2468669 w 2673561"/>
                <a:gd name="connsiteY1" fmla="*/ 5825279 h 5825278"/>
                <a:gd name="connsiteX2" fmla="*/ 2673562 w 2673561"/>
                <a:gd name="connsiteY2" fmla="*/ 5825279 h 5825278"/>
                <a:gd name="connsiteX3" fmla="*/ 2673562 w 2673561"/>
                <a:gd name="connsiteY3" fmla="*/ 1795674 h 5825278"/>
                <a:gd name="connsiteX4" fmla="*/ 1462194 w 2673561"/>
                <a:gd name="connsiteY4" fmla="*/ 0 h 5825278"/>
                <a:gd name="connsiteX5" fmla="*/ 0 w 2673561"/>
                <a:gd name="connsiteY5" fmla="*/ 2165773 h 5825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73561" h="5825278">
                  <a:moveTo>
                    <a:pt x="0" y="2165773"/>
                  </a:moveTo>
                  <a:lnTo>
                    <a:pt x="2468669" y="5825279"/>
                  </a:lnTo>
                  <a:lnTo>
                    <a:pt x="2673562" y="5825279"/>
                  </a:lnTo>
                  <a:lnTo>
                    <a:pt x="2673562" y="1795674"/>
                  </a:lnTo>
                  <a:lnTo>
                    <a:pt x="1462194" y="0"/>
                  </a:lnTo>
                  <a:lnTo>
                    <a:pt x="0" y="2165773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1862E2BE-C737-45F8-9B9E-8F1AECA92055}"/>
                </a:ext>
              </a:extLst>
            </p:cNvPr>
            <p:cNvSpPr/>
            <p:nvPr userDrawn="1"/>
          </p:nvSpPr>
          <p:spPr>
            <a:xfrm>
              <a:off x="7360708" y="0"/>
              <a:ext cx="3619923" cy="3198495"/>
            </a:xfrm>
            <a:custGeom>
              <a:avLst/>
              <a:gdLst>
                <a:gd name="connsiteX0" fmla="*/ 0 w 3619923"/>
                <a:gd name="connsiteY0" fmla="*/ 0 h 3198495"/>
                <a:gd name="connsiteX1" fmla="*/ 2157730 w 3619923"/>
                <a:gd name="connsiteY1" fmla="*/ 3198495 h 3198495"/>
                <a:gd name="connsiteX2" fmla="*/ 3619924 w 3619923"/>
                <a:gd name="connsiteY2" fmla="*/ 1032722 h 3198495"/>
                <a:gd name="connsiteX3" fmla="*/ 2923223 w 3619923"/>
                <a:gd name="connsiteY3" fmla="*/ 0 h 3198495"/>
                <a:gd name="connsiteX4" fmla="*/ 0 w 3619923"/>
                <a:gd name="connsiteY4" fmla="*/ 0 h 3198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19923" h="3198495">
                  <a:moveTo>
                    <a:pt x="0" y="0"/>
                  </a:moveTo>
                  <a:lnTo>
                    <a:pt x="2157730" y="3198495"/>
                  </a:lnTo>
                  <a:lnTo>
                    <a:pt x="3619924" y="1032722"/>
                  </a:lnTo>
                  <a:lnTo>
                    <a:pt x="292322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50000"/>
              </a:schemeClr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AE6B529A-0067-4E3D-BC9C-C5F1F748793E}"/>
                </a:ext>
              </a:extLst>
            </p:cNvPr>
            <p:cNvSpPr/>
            <p:nvPr userDrawn="1"/>
          </p:nvSpPr>
          <p:spPr>
            <a:xfrm>
              <a:off x="10978251" y="0"/>
              <a:ext cx="1213749" cy="2828395"/>
            </a:xfrm>
            <a:custGeom>
              <a:avLst/>
              <a:gdLst>
                <a:gd name="connsiteX0" fmla="*/ 697230 w 1211367"/>
                <a:gd name="connsiteY0" fmla="*/ 0 h 2828395"/>
                <a:gd name="connsiteX1" fmla="*/ 0 w 1211367"/>
                <a:gd name="connsiteY1" fmla="*/ 1032722 h 2828395"/>
                <a:gd name="connsiteX2" fmla="*/ 1211368 w 1211367"/>
                <a:gd name="connsiteY2" fmla="*/ 2828396 h 2828395"/>
                <a:gd name="connsiteX3" fmla="*/ 1211368 w 1211367"/>
                <a:gd name="connsiteY3" fmla="*/ 0 h 2828395"/>
                <a:gd name="connsiteX4" fmla="*/ 697230 w 1211367"/>
                <a:gd name="connsiteY4" fmla="*/ 0 h 28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367" h="2828395">
                  <a:moveTo>
                    <a:pt x="697230" y="0"/>
                  </a:moveTo>
                  <a:lnTo>
                    <a:pt x="0" y="1032722"/>
                  </a:lnTo>
                  <a:lnTo>
                    <a:pt x="1211368" y="2828396"/>
                  </a:lnTo>
                  <a:lnTo>
                    <a:pt x="1211368" y="0"/>
                  </a:lnTo>
                  <a:lnTo>
                    <a:pt x="697230" y="0"/>
                  </a:ln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3D31BFB-8388-42FC-8C2A-ED37C0195C12}"/>
                </a:ext>
              </a:extLst>
            </p:cNvPr>
            <p:cNvSpPr/>
            <p:nvPr userDrawn="1"/>
          </p:nvSpPr>
          <p:spPr>
            <a:xfrm>
              <a:off x="10283931" y="0"/>
              <a:ext cx="1393931" cy="1032721"/>
            </a:xfrm>
            <a:custGeom>
              <a:avLst/>
              <a:gdLst>
                <a:gd name="connsiteX0" fmla="*/ 0 w 1393931"/>
                <a:gd name="connsiteY0" fmla="*/ 0 h 1032721"/>
                <a:gd name="connsiteX1" fmla="*/ 696701 w 1393931"/>
                <a:gd name="connsiteY1" fmla="*/ 1032722 h 1032721"/>
                <a:gd name="connsiteX2" fmla="*/ 1393931 w 1393931"/>
                <a:gd name="connsiteY2" fmla="*/ 0 h 1032721"/>
                <a:gd name="connsiteX3" fmla="*/ 0 w 1393931"/>
                <a:gd name="connsiteY3" fmla="*/ 0 h 1032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3931" h="1032721">
                  <a:moveTo>
                    <a:pt x="0" y="0"/>
                  </a:moveTo>
                  <a:lnTo>
                    <a:pt x="696701" y="1032722"/>
                  </a:lnTo>
                  <a:lnTo>
                    <a:pt x="139393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3" name="Graphic 12">
            <a:extLst>
              <a:ext uri="{FF2B5EF4-FFF2-40B4-BE49-F238E27FC236}">
                <a16:creationId xmlns:a16="http://schemas.microsoft.com/office/drawing/2014/main" id="{521B23BF-5B15-47EF-8C35-2023BBE11B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73942" y="4697642"/>
            <a:ext cx="1060858" cy="1618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868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46FCA-548A-420D-8950-C88DEE2CA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2">
            <a:extLst>
              <a:ext uri="{FF2B5EF4-FFF2-40B4-BE49-F238E27FC236}">
                <a16:creationId xmlns:a16="http://schemas.microsoft.com/office/drawing/2014/main" id="{F7FB08B1-C883-448E-B983-D9922FC1F77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1" y="1752599"/>
            <a:ext cx="8686799" cy="4495803"/>
          </a:xfrm>
        </p:spPr>
        <p:txBody>
          <a:bodyPr/>
          <a:lstStyle>
            <a:lvl1pPr>
              <a:defRPr sz="4400" b="1">
                <a:solidFill>
                  <a:schemeClr val="accent1"/>
                </a:solidFill>
                <a:latin typeface="+mj-lt"/>
              </a:defRPr>
            </a:lvl1pPr>
            <a:lvl2pPr marL="0" indent="0">
              <a:buNone/>
              <a:defRPr/>
            </a:lvl2pPr>
            <a:lvl3pPr marL="228600" indent="-228600">
              <a:buFont typeface="Arial" panose="020B0604020202020204" pitchFamily="34" charset="0"/>
              <a:buChar char="•"/>
              <a:defRPr sz="1800"/>
            </a:lvl3pPr>
            <a:lvl4pPr marL="457200" indent="-228600"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</a:defRPr>
            </a:lvl4pPr>
            <a:lvl5pPr marL="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3">
            <a:extLst>
              <a:ext uri="{FF2B5EF4-FFF2-40B4-BE49-F238E27FC236}">
                <a16:creationId xmlns:a16="http://schemas.microsoft.com/office/drawing/2014/main" id="{ADDBE751-9358-4C78-ACE8-BAAA85B17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Use: Insert tab &gt; Text group &gt; Header &amp; Footer dialog to globally edit the footer</a:t>
            </a:r>
            <a:endParaRPr lang="en-US"/>
          </a:p>
        </p:txBody>
      </p:sp>
      <p:sp>
        <p:nvSpPr>
          <p:cNvPr id="6" name="Slide Number 4">
            <a:extLst>
              <a:ext uri="{FF2B5EF4-FFF2-40B4-BE49-F238E27FC236}">
                <a16:creationId xmlns:a16="http://schemas.microsoft.com/office/drawing/2014/main" id="{9AA393D0-FB79-49CF-82B3-81EA0F616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70496-488A-4BE5-86BB-E1915DB05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0849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1104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46FCA-548A-420D-8950-C88DEE2CA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2">
            <a:extLst>
              <a:ext uri="{FF2B5EF4-FFF2-40B4-BE49-F238E27FC236}">
                <a16:creationId xmlns:a16="http://schemas.microsoft.com/office/drawing/2014/main" id="{33C570A0-C99F-4D32-B653-ABCD001B4E6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219200"/>
            <a:ext cx="11277600" cy="5029202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en-US" dirty="0"/>
              <a:t>First level no bullet</a:t>
            </a:r>
          </a:p>
          <a:p>
            <a:pPr lvl="1"/>
            <a:r>
              <a:rPr lang="en-US" dirty="0"/>
              <a:t>Second level with bullet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Footer 3">
            <a:extLst>
              <a:ext uri="{FF2B5EF4-FFF2-40B4-BE49-F238E27FC236}">
                <a16:creationId xmlns:a16="http://schemas.microsoft.com/office/drawing/2014/main" id="{ADDBE751-9358-4C78-ACE8-BAAA85B17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Use: Insert tab &gt; Text group &gt; Header &amp; Footer dialog to globally edit the footer</a:t>
            </a:r>
            <a:endParaRPr lang="en-US"/>
          </a:p>
        </p:txBody>
      </p:sp>
      <p:sp>
        <p:nvSpPr>
          <p:cNvPr id="6" name="Slide Number 4">
            <a:extLst>
              <a:ext uri="{FF2B5EF4-FFF2-40B4-BE49-F238E27FC236}">
                <a16:creationId xmlns:a16="http://schemas.microsoft.com/office/drawing/2014/main" id="{9AA393D0-FB79-49CF-82B3-81EA0F616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70496-488A-4BE5-86BB-E1915DB05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1536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46FCA-548A-420D-8950-C88DEE2CA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2">
            <a:extLst>
              <a:ext uri="{FF2B5EF4-FFF2-40B4-BE49-F238E27FC236}">
                <a16:creationId xmlns:a16="http://schemas.microsoft.com/office/drawing/2014/main" id="{33C570A0-C99F-4D32-B653-ABCD001B4E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9200"/>
            <a:ext cx="5410200" cy="502920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Content 3">
            <a:extLst>
              <a:ext uri="{FF2B5EF4-FFF2-40B4-BE49-F238E27FC236}">
                <a16:creationId xmlns:a16="http://schemas.microsoft.com/office/drawing/2014/main" id="{BB537440-CFE5-4F68-B5D6-890036A6C28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24602" y="1219200"/>
            <a:ext cx="5410200" cy="502920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Footer 4">
            <a:extLst>
              <a:ext uri="{FF2B5EF4-FFF2-40B4-BE49-F238E27FC236}">
                <a16:creationId xmlns:a16="http://schemas.microsoft.com/office/drawing/2014/main" id="{ADDBE751-9358-4C78-ACE8-BAAA85B17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Use: Insert tab &gt; Text group &gt; Header &amp; Footer dialog to globally edit the footer</a:t>
            </a:r>
            <a:endParaRPr lang="en-US"/>
          </a:p>
        </p:txBody>
      </p:sp>
      <p:sp>
        <p:nvSpPr>
          <p:cNvPr id="6" name="Slide Number 5">
            <a:extLst>
              <a:ext uri="{FF2B5EF4-FFF2-40B4-BE49-F238E27FC236}">
                <a16:creationId xmlns:a16="http://schemas.microsoft.com/office/drawing/2014/main" id="{9AA393D0-FB79-49CF-82B3-81EA0F616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70496-488A-4BE5-86BB-E1915DB05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7398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x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46FCA-548A-420D-8950-C88DEE2CA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2">
            <a:extLst>
              <a:ext uri="{FF2B5EF4-FFF2-40B4-BE49-F238E27FC236}">
                <a16:creationId xmlns:a16="http://schemas.microsoft.com/office/drawing/2014/main" id="{D3A1AE6B-2F14-4A74-A3CC-76446DBB086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57200" y="1219200"/>
            <a:ext cx="5410200" cy="2324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Content 3">
            <a:extLst>
              <a:ext uri="{FF2B5EF4-FFF2-40B4-BE49-F238E27FC236}">
                <a16:creationId xmlns:a16="http://schemas.microsoft.com/office/drawing/2014/main" id="{33C570A0-C99F-4D32-B653-ABCD001B4E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924300"/>
            <a:ext cx="5410200" cy="23225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Content 4">
            <a:extLst>
              <a:ext uri="{FF2B5EF4-FFF2-40B4-BE49-F238E27FC236}">
                <a16:creationId xmlns:a16="http://schemas.microsoft.com/office/drawing/2014/main" id="{F933D155-F191-4879-A47D-2913BBEF6E33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6324602" y="1219200"/>
            <a:ext cx="5410200" cy="2324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Content 5">
            <a:extLst>
              <a:ext uri="{FF2B5EF4-FFF2-40B4-BE49-F238E27FC236}">
                <a16:creationId xmlns:a16="http://schemas.microsoft.com/office/drawing/2014/main" id="{BB537440-CFE5-4F68-B5D6-890036A6C28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24602" y="3924300"/>
            <a:ext cx="5410200" cy="23225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Footer 6">
            <a:extLst>
              <a:ext uri="{FF2B5EF4-FFF2-40B4-BE49-F238E27FC236}">
                <a16:creationId xmlns:a16="http://schemas.microsoft.com/office/drawing/2014/main" id="{ADDBE751-9358-4C78-ACE8-BAAA85B17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Use: Insert tab &gt; Text group &gt; Header &amp; Footer dialog to globally edit the footer</a:t>
            </a:r>
            <a:endParaRPr lang="en-US"/>
          </a:p>
        </p:txBody>
      </p:sp>
      <p:sp>
        <p:nvSpPr>
          <p:cNvPr id="6" name="Slide Number 7">
            <a:extLst>
              <a:ext uri="{FF2B5EF4-FFF2-40B4-BE49-F238E27FC236}">
                <a16:creationId xmlns:a16="http://schemas.microsoft.com/office/drawing/2014/main" id="{9AA393D0-FB79-49CF-82B3-81EA0F616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70496-488A-4BE5-86BB-E1915DB05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7569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46FCA-548A-420D-8950-C88DEE2CA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2">
            <a:extLst>
              <a:ext uri="{FF2B5EF4-FFF2-40B4-BE49-F238E27FC236}">
                <a16:creationId xmlns:a16="http://schemas.microsoft.com/office/drawing/2014/main" id="{33C570A0-C99F-4D32-B653-ABCD001B4E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9200"/>
            <a:ext cx="3447288" cy="50261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Content 3">
            <a:extLst>
              <a:ext uri="{FF2B5EF4-FFF2-40B4-BE49-F238E27FC236}">
                <a16:creationId xmlns:a16="http://schemas.microsoft.com/office/drawing/2014/main" id="{BB537440-CFE5-4F68-B5D6-890036A6C28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372357" y="1219200"/>
            <a:ext cx="3447288" cy="50261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Content 4">
            <a:extLst>
              <a:ext uri="{FF2B5EF4-FFF2-40B4-BE49-F238E27FC236}">
                <a16:creationId xmlns:a16="http://schemas.microsoft.com/office/drawing/2014/main" id="{B37E3C4A-3417-4B9C-9C01-B9C4F5C95D8C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287514" y="1219200"/>
            <a:ext cx="3447288" cy="50261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Footer 5">
            <a:extLst>
              <a:ext uri="{FF2B5EF4-FFF2-40B4-BE49-F238E27FC236}">
                <a16:creationId xmlns:a16="http://schemas.microsoft.com/office/drawing/2014/main" id="{ADDBE751-9358-4C78-ACE8-BAAA85B17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Use: Insert tab &gt; Text group &gt; Header &amp; Footer dialog to globally edit the footer</a:t>
            </a:r>
            <a:endParaRPr lang="en-US"/>
          </a:p>
        </p:txBody>
      </p:sp>
      <p:sp>
        <p:nvSpPr>
          <p:cNvPr id="6" name="Slide Number 6">
            <a:extLst>
              <a:ext uri="{FF2B5EF4-FFF2-40B4-BE49-F238E27FC236}">
                <a16:creationId xmlns:a16="http://schemas.microsoft.com/office/drawing/2014/main" id="{9AA393D0-FB79-49CF-82B3-81EA0F616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70496-488A-4BE5-86BB-E1915DB05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3677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x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46FCA-548A-420D-8950-C88DEE2CA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2">
            <a:extLst>
              <a:ext uri="{FF2B5EF4-FFF2-40B4-BE49-F238E27FC236}">
                <a16:creationId xmlns:a16="http://schemas.microsoft.com/office/drawing/2014/main" id="{821E3860-1780-4BB1-BE97-E092A75139BE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457200" y="1219200"/>
            <a:ext cx="3447288" cy="19476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Content 3">
            <a:extLst>
              <a:ext uri="{FF2B5EF4-FFF2-40B4-BE49-F238E27FC236}">
                <a16:creationId xmlns:a16="http://schemas.microsoft.com/office/drawing/2014/main" id="{33C570A0-C99F-4D32-B653-ABCD001B4E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352800"/>
            <a:ext cx="3447288" cy="2895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Content 4">
            <a:extLst>
              <a:ext uri="{FF2B5EF4-FFF2-40B4-BE49-F238E27FC236}">
                <a16:creationId xmlns:a16="http://schemas.microsoft.com/office/drawing/2014/main" id="{16621A09-546F-4BEA-B504-5BB351D9E4B1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4372357" y="1219200"/>
            <a:ext cx="3447288" cy="19476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Content 5">
            <a:extLst>
              <a:ext uri="{FF2B5EF4-FFF2-40B4-BE49-F238E27FC236}">
                <a16:creationId xmlns:a16="http://schemas.microsoft.com/office/drawing/2014/main" id="{BB537440-CFE5-4F68-B5D6-890036A6C28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372357" y="3352800"/>
            <a:ext cx="3447288" cy="2895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Content 6">
            <a:extLst>
              <a:ext uri="{FF2B5EF4-FFF2-40B4-BE49-F238E27FC236}">
                <a16:creationId xmlns:a16="http://schemas.microsoft.com/office/drawing/2014/main" id="{702818F6-E095-4414-855A-D207C8AE1B8C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8287514" y="1219200"/>
            <a:ext cx="3447288" cy="19476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Content 7">
            <a:extLst>
              <a:ext uri="{FF2B5EF4-FFF2-40B4-BE49-F238E27FC236}">
                <a16:creationId xmlns:a16="http://schemas.microsoft.com/office/drawing/2014/main" id="{B37E3C4A-3417-4B9C-9C01-B9C4F5C95D8C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287514" y="3352800"/>
            <a:ext cx="3447288" cy="2895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Footer 8">
            <a:extLst>
              <a:ext uri="{FF2B5EF4-FFF2-40B4-BE49-F238E27FC236}">
                <a16:creationId xmlns:a16="http://schemas.microsoft.com/office/drawing/2014/main" id="{ADDBE751-9358-4C78-ACE8-BAAA85B17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Use: Insert tab &gt; Text group &gt; Header &amp; Footer dialog to globally edit the footer</a:t>
            </a:r>
            <a:endParaRPr lang="en-US"/>
          </a:p>
        </p:txBody>
      </p:sp>
      <p:sp>
        <p:nvSpPr>
          <p:cNvPr id="6" name="Slide Number 9">
            <a:extLst>
              <a:ext uri="{FF2B5EF4-FFF2-40B4-BE49-F238E27FC236}">
                <a16:creationId xmlns:a16="http://schemas.microsoft.com/office/drawing/2014/main" id="{9AA393D0-FB79-49CF-82B3-81EA0F616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70496-488A-4BE5-86BB-E1915DB05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5120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46FCA-548A-420D-8950-C88DEE2CA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2">
            <a:extLst>
              <a:ext uri="{FF2B5EF4-FFF2-40B4-BE49-F238E27FC236}">
                <a16:creationId xmlns:a16="http://schemas.microsoft.com/office/drawing/2014/main" id="{33C570A0-C99F-4D32-B653-ABCD001B4E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9200"/>
            <a:ext cx="2468880" cy="5026152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400"/>
            </a:lvl3pPr>
            <a:lvl4pPr>
              <a:defRPr sz="16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Content 3">
            <a:extLst>
              <a:ext uri="{FF2B5EF4-FFF2-40B4-BE49-F238E27FC236}">
                <a16:creationId xmlns:a16="http://schemas.microsoft.com/office/drawing/2014/main" id="{BB537440-CFE5-4F68-B5D6-890036A6C28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393544" y="1219200"/>
            <a:ext cx="2468880" cy="5026152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400"/>
            </a:lvl3pPr>
            <a:lvl4pPr>
              <a:defRPr sz="16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Content 4">
            <a:extLst>
              <a:ext uri="{FF2B5EF4-FFF2-40B4-BE49-F238E27FC236}">
                <a16:creationId xmlns:a16="http://schemas.microsoft.com/office/drawing/2014/main" id="{B37E3C4A-3417-4B9C-9C01-B9C4F5C95D8C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329888" y="1219200"/>
            <a:ext cx="2468880" cy="5026152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400"/>
            </a:lvl3pPr>
            <a:lvl4pPr>
              <a:defRPr sz="16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Content 5">
            <a:extLst>
              <a:ext uri="{FF2B5EF4-FFF2-40B4-BE49-F238E27FC236}">
                <a16:creationId xmlns:a16="http://schemas.microsoft.com/office/drawing/2014/main" id="{C34CDEC3-2CF8-4A08-B1FD-A586307F7F99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9266232" y="1219200"/>
            <a:ext cx="2468880" cy="5026152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400"/>
            </a:lvl3pPr>
            <a:lvl4pPr>
              <a:defRPr sz="16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Footer 6">
            <a:extLst>
              <a:ext uri="{FF2B5EF4-FFF2-40B4-BE49-F238E27FC236}">
                <a16:creationId xmlns:a16="http://schemas.microsoft.com/office/drawing/2014/main" id="{ADDBE751-9358-4C78-ACE8-BAAA85B17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Use: Insert tab &gt; Text group &gt; Header &amp; Footer dialog to globally edit the footer</a:t>
            </a:r>
            <a:endParaRPr lang="en-US"/>
          </a:p>
        </p:txBody>
      </p:sp>
      <p:sp>
        <p:nvSpPr>
          <p:cNvPr id="6" name="Slide Number 7">
            <a:extLst>
              <a:ext uri="{FF2B5EF4-FFF2-40B4-BE49-F238E27FC236}">
                <a16:creationId xmlns:a16="http://schemas.microsoft.com/office/drawing/2014/main" id="{9AA393D0-FB79-49CF-82B3-81EA0F616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70496-488A-4BE5-86BB-E1915DB05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0949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x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46FCA-548A-420D-8950-C88DEE2CA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Content 2">
            <a:extLst>
              <a:ext uri="{FF2B5EF4-FFF2-40B4-BE49-F238E27FC236}">
                <a16:creationId xmlns:a16="http://schemas.microsoft.com/office/drawing/2014/main" id="{D9856429-EE23-4F1A-BB24-E8DD612F8652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457200" y="1219200"/>
            <a:ext cx="2468880" cy="138988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Content 3">
            <a:extLst>
              <a:ext uri="{FF2B5EF4-FFF2-40B4-BE49-F238E27FC236}">
                <a16:creationId xmlns:a16="http://schemas.microsoft.com/office/drawing/2014/main" id="{33C570A0-C99F-4D32-B653-ABCD001B4E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791968"/>
            <a:ext cx="2468880" cy="3456432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400"/>
            </a:lvl3pPr>
            <a:lvl4pPr>
              <a:defRPr sz="16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" name="Content 4">
            <a:extLst>
              <a:ext uri="{FF2B5EF4-FFF2-40B4-BE49-F238E27FC236}">
                <a16:creationId xmlns:a16="http://schemas.microsoft.com/office/drawing/2014/main" id="{E456F1A2-1F7C-4F58-A21E-B92BFF801267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3392567" y="1219200"/>
            <a:ext cx="2468880" cy="138988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Content 5">
            <a:extLst>
              <a:ext uri="{FF2B5EF4-FFF2-40B4-BE49-F238E27FC236}">
                <a16:creationId xmlns:a16="http://schemas.microsoft.com/office/drawing/2014/main" id="{BB537440-CFE5-4F68-B5D6-890036A6C28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392567" y="2791968"/>
            <a:ext cx="2468880" cy="3456432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400"/>
            </a:lvl3pPr>
            <a:lvl4pPr>
              <a:defRPr sz="16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" name="Content 6">
            <a:extLst>
              <a:ext uri="{FF2B5EF4-FFF2-40B4-BE49-F238E27FC236}">
                <a16:creationId xmlns:a16="http://schemas.microsoft.com/office/drawing/2014/main" id="{6160383D-AA36-4A1C-A2A8-12E74AEB2CEB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6327934" y="1219200"/>
            <a:ext cx="2468880" cy="138988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Content 7">
            <a:extLst>
              <a:ext uri="{FF2B5EF4-FFF2-40B4-BE49-F238E27FC236}">
                <a16:creationId xmlns:a16="http://schemas.microsoft.com/office/drawing/2014/main" id="{B37E3C4A-3417-4B9C-9C01-B9C4F5C95D8C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327934" y="2791968"/>
            <a:ext cx="2468880" cy="3456432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400"/>
            </a:lvl3pPr>
            <a:lvl4pPr>
              <a:defRPr sz="16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Content 8">
            <a:extLst>
              <a:ext uri="{FF2B5EF4-FFF2-40B4-BE49-F238E27FC236}">
                <a16:creationId xmlns:a16="http://schemas.microsoft.com/office/drawing/2014/main" id="{FAC9BDC2-A551-44C2-9ADB-67B7FB1BD9CF}"/>
              </a:ext>
            </a:extLst>
          </p:cNvPr>
          <p:cNvSpPr>
            <a:spLocks noGrp="1"/>
          </p:cNvSpPr>
          <p:nvPr>
            <p:ph idx="23"/>
          </p:nvPr>
        </p:nvSpPr>
        <p:spPr>
          <a:xfrm>
            <a:off x="9263300" y="1219200"/>
            <a:ext cx="2468880" cy="138988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Content 9">
            <a:extLst>
              <a:ext uri="{FF2B5EF4-FFF2-40B4-BE49-F238E27FC236}">
                <a16:creationId xmlns:a16="http://schemas.microsoft.com/office/drawing/2014/main" id="{C34CDEC3-2CF8-4A08-B1FD-A586307F7F99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9263300" y="2791968"/>
            <a:ext cx="2468880" cy="3456432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400"/>
            </a:lvl3pPr>
            <a:lvl4pPr>
              <a:defRPr sz="16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Footer 10">
            <a:extLst>
              <a:ext uri="{FF2B5EF4-FFF2-40B4-BE49-F238E27FC236}">
                <a16:creationId xmlns:a16="http://schemas.microsoft.com/office/drawing/2014/main" id="{ADDBE751-9358-4C78-ACE8-BAAA85B17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Use: Insert tab &gt; Text group &gt; Header &amp; Footer dialog to globally edit the footer</a:t>
            </a:r>
            <a:endParaRPr lang="en-US"/>
          </a:p>
        </p:txBody>
      </p:sp>
      <p:sp>
        <p:nvSpPr>
          <p:cNvPr id="6" name="Slide Number 11">
            <a:extLst>
              <a:ext uri="{FF2B5EF4-FFF2-40B4-BE49-F238E27FC236}">
                <a16:creationId xmlns:a16="http://schemas.microsoft.com/office/drawing/2014/main" id="{9AA393D0-FB79-49CF-82B3-81EA0F616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70496-488A-4BE5-86BB-E1915DB05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2743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3AE45-8D46-4FFE-BD8D-9181BEE2B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2">
            <a:extLst>
              <a:ext uri="{FF2B5EF4-FFF2-40B4-BE49-F238E27FC236}">
                <a16:creationId xmlns:a16="http://schemas.microsoft.com/office/drawing/2014/main" id="{56F27B58-6606-434A-8DE1-B56A20E92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Use: Insert tab &gt; Text group &gt; Header &amp; Footer dialog to globally edit the footer</a:t>
            </a:r>
            <a:endParaRPr lang="en-US"/>
          </a:p>
        </p:txBody>
      </p:sp>
      <p:sp>
        <p:nvSpPr>
          <p:cNvPr id="5" name="Slide Number 3">
            <a:extLst>
              <a:ext uri="{FF2B5EF4-FFF2-40B4-BE49-F238E27FC236}">
                <a16:creationId xmlns:a16="http://schemas.microsoft.com/office/drawing/2014/main" id="{1BE8A827-C09C-40B6-9186-EBE120FEE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70496-488A-4BE5-86BB-E1915DB05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2116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1">
            <a:extLst>
              <a:ext uri="{FF2B5EF4-FFF2-40B4-BE49-F238E27FC236}">
                <a16:creationId xmlns:a16="http://schemas.microsoft.com/office/drawing/2014/main" id="{C7015603-7456-4E63-8568-50B2CFA3B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Use: Insert tab &gt; Text group &gt; Header &amp; Footer dialog to globally edit the footer</a:t>
            </a:r>
            <a:endParaRPr lang="en-US"/>
          </a:p>
        </p:txBody>
      </p:sp>
      <p:sp>
        <p:nvSpPr>
          <p:cNvPr id="4" name="Slide Number 2">
            <a:extLst>
              <a:ext uri="{FF2B5EF4-FFF2-40B4-BE49-F238E27FC236}">
                <a16:creationId xmlns:a16="http://schemas.microsoft.com/office/drawing/2014/main" id="{A7A74CED-023E-47A1-BA8F-ABE93CB5C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70496-488A-4BE5-86BB-E1915DB05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449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B">
    <p:bg>
      <p:bgPr>
        <a:pattFill prst="wdUpDiag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EB223-6D4E-42BA-96B0-E2BA14933B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1280160"/>
            <a:ext cx="8686800" cy="2263140"/>
          </a:xfrm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249B69-D2F7-4DF7-A637-63139373FE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733800"/>
            <a:ext cx="8686800" cy="20574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9D375E7-94E1-E043-84EC-B40CFC6E40FF}"/>
              </a:ext>
            </a:extLst>
          </p:cNvPr>
          <p:cNvGrpSpPr/>
          <p:nvPr userDrawn="1"/>
        </p:nvGrpSpPr>
        <p:grpSpPr>
          <a:xfrm>
            <a:off x="7360708" y="0"/>
            <a:ext cx="4831292" cy="6857999"/>
            <a:chOff x="7360708" y="0"/>
            <a:chExt cx="4831292" cy="6857999"/>
          </a:xfrm>
        </p:grpSpPr>
        <p:sp>
          <p:nvSpPr>
            <p:cNvPr id="7" name="Freeform: Shape 7">
              <a:extLst>
                <a:ext uri="{FF2B5EF4-FFF2-40B4-BE49-F238E27FC236}">
                  <a16:creationId xmlns:a16="http://schemas.microsoft.com/office/drawing/2014/main" id="{B3181256-589D-9748-8C0F-9BB863F3FC55}"/>
                </a:ext>
              </a:extLst>
            </p:cNvPr>
            <p:cNvSpPr/>
            <p:nvPr userDrawn="1"/>
          </p:nvSpPr>
          <p:spPr>
            <a:xfrm>
              <a:off x="9518438" y="1032721"/>
              <a:ext cx="2673561" cy="5825278"/>
            </a:xfrm>
            <a:custGeom>
              <a:avLst/>
              <a:gdLst>
                <a:gd name="connsiteX0" fmla="*/ 0 w 2673561"/>
                <a:gd name="connsiteY0" fmla="*/ 2165773 h 5825278"/>
                <a:gd name="connsiteX1" fmla="*/ 2468669 w 2673561"/>
                <a:gd name="connsiteY1" fmla="*/ 5825279 h 5825278"/>
                <a:gd name="connsiteX2" fmla="*/ 2673562 w 2673561"/>
                <a:gd name="connsiteY2" fmla="*/ 5825279 h 5825278"/>
                <a:gd name="connsiteX3" fmla="*/ 2673562 w 2673561"/>
                <a:gd name="connsiteY3" fmla="*/ 1795674 h 5825278"/>
                <a:gd name="connsiteX4" fmla="*/ 1462194 w 2673561"/>
                <a:gd name="connsiteY4" fmla="*/ 0 h 5825278"/>
                <a:gd name="connsiteX5" fmla="*/ 0 w 2673561"/>
                <a:gd name="connsiteY5" fmla="*/ 2165773 h 5825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73561" h="5825278">
                  <a:moveTo>
                    <a:pt x="0" y="2165773"/>
                  </a:moveTo>
                  <a:lnTo>
                    <a:pt x="2468669" y="5825279"/>
                  </a:lnTo>
                  <a:lnTo>
                    <a:pt x="2673562" y="5825279"/>
                  </a:lnTo>
                  <a:lnTo>
                    <a:pt x="2673562" y="1795674"/>
                  </a:lnTo>
                  <a:lnTo>
                    <a:pt x="1462194" y="0"/>
                  </a:lnTo>
                  <a:lnTo>
                    <a:pt x="0" y="2165773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8">
              <a:extLst>
                <a:ext uri="{FF2B5EF4-FFF2-40B4-BE49-F238E27FC236}">
                  <a16:creationId xmlns:a16="http://schemas.microsoft.com/office/drawing/2014/main" id="{FD7BE765-B77A-424C-AD44-759D094646B1}"/>
                </a:ext>
              </a:extLst>
            </p:cNvPr>
            <p:cNvSpPr/>
            <p:nvPr userDrawn="1"/>
          </p:nvSpPr>
          <p:spPr>
            <a:xfrm>
              <a:off x="7360708" y="0"/>
              <a:ext cx="3619923" cy="3198495"/>
            </a:xfrm>
            <a:custGeom>
              <a:avLst/>
              <a:gdLst>
                <a:gd name="connsiteX0" fmla="*/ 0 w 3619923"/>
                <a:gd name="connsiteY0" fmla="*/ 0 h 3198495"/>
                <a:gd name="connsiteX1" fmla="*/ 2157730 w 3619923"/>
                <a:gd name="connsiteY1" fmla="*/ 3198495 h 3198495"/>
                <a:gd name="connsiteX2" fmla="*/ 3619924 w 3619923"/>
                <a:gd name="connsiteY2" fmla="*/ 1032722 h 3198495"/>
                <a:gd name="connsiteX3" fmla="*/ 2923223 w 3619923"/>
                <a:gd name="connsiteY3" fmla="*/ 0 h 3198495"/>
                <a:gd name="connsiteX4" fmla="*/ 0 w 3619923"/>
                <a:gd name="connsiteY4" fmla="*/ 0 h 3198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19923" h="3198495">
                  <a:moveTo>
                    <a:pt x="0" y="0"/>
                  </a:moveTo>
                  <a:lnTo>
                    <a:pt x="2157730" y="3198495"/>
                  </a:lnTo>
                  <a:lnTo>
                    <a:pt x="3619924" y="1032722"/>
                  </a:lnTo>
                  <a:lnTo>
                    <a:pt x="292322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50000"/>
              </a:schemeClr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9">
              <a:extLst>
                <a:ext uri="{FF2B5EF4-FFF2-40B4-BE49-F238E27FC236}">
                  <a16:creationId xmlns:a16="http://schemas.microsoft.com/office/drawing/2014/main" id="{98AFD78A-C8ED-8F43-8BFC-BA48DEA43BAE}"/>
                </a:ext>
              </a:extLst>
            </p:cNvPr>
            <p:cNvSpPr/>
            <p:nvPr userDrawn="1"/>
          </p:nvSpPr>
          <p:spPr>
            <a:xfrm>
              <a:off x="10978251" y="0"/>
              <a:ext cx="1213749" cy="2828395"/>
            </a:xfrm>
            <a:custGeom>
              <a:avLst/>
              <a:gdLst>
                <a:gd name="connsiteX0" fmla="*/ 697230 w 1211367"/>
                <a:gd name="connsiteY0" fmla="*/ 0 h 2828395"/>
                <a:gd name="connsiteX1" fmla="*/ 0 w 1211367"/>
                <a:gd name="connsiteY1" fmla="*/ 1032722 h 2828395"/>
                <a:gd name="connsiteX2" fmla="*/ 1211368 w 1211367"/>
                <a:gd name="connsiteY2" fmla="*/ 2828396 h 2828395"/>
                <a:gd name="connsiteX3" fmla="*/ 1211368 w 1211367"/>
                <a:gd name="connsiteY3" fmla="*/ 0 h 2828395"/>
                <a:gd name="connsiteX4" fmla="*/ 697230 w 1211367"/>
                <a:gd name="connsiteY4" fmla="*/ 0 h 28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367" h="2828395">
                  <a:moveTo>
                    <a:pt x="697230" y="0"/>
                  </a:moveTo>
                  <a:lnTo>
                    <a:pt x="0" y="1032722"/>
                  </a:lnTo>
                  <a:lnTo>
                    <a:pt x="1211368" y="2828396"/>
                  </a:lnTo>
                  <a:lnTo>
                    <a:pt x="1211368" y="0"/>
                  </a:lnTo>
                  <a:lnTo>
                    <a:pt x="697230" y="0"/>
                  </a:ln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10">
              <a:extLst>
                <a:ext uri="{FF2B5EF4-FFF2-40B4-BE49-F238E27FC236}">
                  <a16:creationId xmlns:a16="http://schemas.microsoft.com/office/drawing/2014/main" id="{B123D6E9-0977-B84C-85DB-E917F2EE76A2}"/>
                </a:ext>
              </a:extLst>
            </p:cNvPr>
            <p:cNvSpPr/>
            <p:nvPr userDrawn="1"/>
          </p:nvSpPr>
          <p:spPr>
            <a:xfrm>
              <a:off x="10283931" y="0"/>
              <a:ext cx="1393931" cy="1032721"/>
            </a:xfrm>
            <a:custGeom>
              <a:avLst/>
              <a:gdLst>
                <a:gd name="connsiteX0" fmla="*/ 0 w 1393931"/>
                <a:gd name="connsiteY0" fmla="*/ 0 h 1032721"/>
                <a:gd name="connsiteX1" fmla="*/ 696701 w 1393931"/>
                <a:gd name="connsiteY1" fmla="*/ 1032722 h 1032721"/>
                <a:gd name="connsiteX2" fmla="*/ 1393931 w 1393931"/>
                <a:gd name="connsiteY2" fmla="*/ 0 h 1032721"/>
                <a:gd name="connsiteX3" fmla="*/ 0 w 1393931"/>
                <a:gd name="connsiteY3" fmla="*/ 0 h 1032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3931" h="1032721">
                  <a:moveTo>
                    <a:pt x="0" y="0"/>
                  </a:moveTo>
                  <a:lnTo>
                    <a:pt x="696701" y="1032722"/>
                  </a:lnTo>
                  <a:lnTo>
                    <a:pt x="139393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3" name="Graphic 12">
            <a:extLst>
              <a:ext uri="{FF2B5EF4-FFF2-40B4-BE49-F238E27FC236}">
                <a16:creationId xmlns:a16="http://schemas.microsoft.com/office/drawing/2014/main" id="{5A09F12F-162C-4F67-8E1A-32267A628F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73942" y="4697642"/>
            <a:ext cx="1060858" cy="1618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1657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>
            <a:extLst>
              <a:ext uri="{FF2B5EF4-FFF2-40B4-BE49-F238E27FC236}">
                <a16:creationId xmlns:a16="http://schemas.microsoft.com/office/drawing/2014/main" id="{D159F482-C82B-422B-95BD-5D52AAE8B6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" y="0"/>
            <a:ext cx="12188005" cy="6858000"/>
          </a:xfrm>
          <a:prstGeom prst="rect">
            <a:avLst/>
          </a:prstGeom>
        </p:spPr>
      </p:pic>
      <p:sp>
        <p:nvSpPr>
          <p:cNvPr id="2" name="Title 2">
            <a:extLst>
              <a:ext uri="{FF2B5EF4-FFF2-40B4-BE49-F238E27FC236}">
                <a16:creationId xmlns:a16="http://schemas.microsoft.com/office/drawing/2014/main" id="{24AEB223-6D4E-42BA-96B0-E2BA14933BC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2131807"/>
            <a:ext cx="8686800" cy="2263140"/>
          </a:xfrm>
        </p:spPr>
        <p:txBody>
          <a:bodyPr anchor="ctr"/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You/Any Questions?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4EF2124-063E-4B4C-B2C6-7BC4946344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93388" y="4700016"/>
            <a:ext cx="1060858" cy="1618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950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C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>
            <a:extLst>
              <a:ext uri="{FF2B5EF4-FFF2-40B4-BE49-F238E27FC236}">
                <a16:creationId xmlns:a16="http://schemas.microsoft.com/office/drawing/2014/main" id="{35601B6B-8706-4D11-AF1E-A58486EFFA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" y="0"/>
            <a:ext cx="12188005" cy="6858000"/>
          </a:xfrm>
          <a:prstGeom prst="rect">
            <a:avLst/>
          </a:prstGeom>
        </p:spPr>
      </p:pic>
      <p:sp>
        <p:nvSpPr>
          <p:cNvPr id="2" name="Title 2">
            <a:extLst>
              <a:ext uri="{FF2B5EF4-FFF2-40B4-BE49-F238E27FC236}">
                <a16:creationId xmlns:a16="http://schemas.microsoft.com/office/drawing/2014/main" id="{24AEB223-6D4E-42BA-96B0-E2BA14933B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1280160"/>
            <a:ext cx="8686800" cy="2263140"/>
          </a:xfrm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3">
            <a:extLst>
              <a:ext uri="{FF2B5EF4-FFF2-40B4-BE49-F238E27FC236}">
                <a16:creationId xmlns:a16="http://schemas.microsoft.com/office/drawing/2014/main" id="{D4249B69-D2F7-4DF7-A637-63139373FE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733800"/>
            <a:ext cx="8686800" cy="20574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CEBB19C0-CF35-4165-90DD-86A4805E19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93388" y="4700016"/>
            <a:ext cx="1060858" cy="1618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575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>
            <a:extLst>
              <a:ext uri="{FF2B5EF4-FFF2-40B4-BE49-F238E27FC236}">
                <a16:creationId xmlns:a16="http://schemas.microsoft.com/office/drawing/2014/main" id="{57DDDCC9-169C-401D-A396-3F6133D2D6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" y="0"/>
            <a:ext cx="12188005" cy="6858000"/>
          </a:xfrm>
          <a:prstGeom prst="rect">
            <a:avLst/>
          </a:prstGeom>
        </p:spPr>
      </p:pic>
      <p:sp>
        <p:nvSpPr>
          <p:cNvPr id="2" name="Title 2">
            <a:extLst>
              <a:ext uri="{FF2B5EF4-FFF2-40B4-BE49-F238E27FC236}">
                <a16:creationId xmlns:a16="http://schemas.microsoft.com/office/drawing/2014/main" id="{24AEB223-6D4E-42BA-96B0-E2BA14933BC9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457200" y="1280160"/>
            <a:ext cx="8686800" cy="2263140"/>
          </a:xfrm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3">
            <a:extLst>
              <a:ext uri="{FF2B5EF4-FFF2-40B4-BE49-F238E27FC236}">
                <a16:creationId xmlns:a16="http://schemas.microsoft.com/office/drawing/2014/main" id="{D4249B69-D2F7-4DF7-A637-63139373FE57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457200" y="3733800"/>
            <a:ext cx="8686800" cy="20574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356B3EE-1A22-4FFF-9CFF-767913CCE80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93388" y="4700016"/>
            <a:ext cx="1060858" cy="1618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098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E">
    <p:bg>
      <p:bgPr>
        <a:solidFill>
          <a:srgbClr val="E5E5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CAB87C7-8670-4572-B050-49C8912606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" y="0"/>
            <a:ext cx="1218800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AEB223-6D4E-42BA-96B0-E2BA14933BC9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457200" y="1280160"/>
            <a:ext cx="8686800" cy="2263140"/>
          </a:xfrm>
        </p:spPr>
        <p:txBody>
          <a:bodyPr anchor="b"/>
          <a:lstStyle>
            <a:lvl1pPr algn="l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249B69-D2F7-4DF7-A637-63139373FE57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457200" y="3729507"/>
            <a:ext cx="8686800" cy="20574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FE5D850-B8F2-4DE9-939D-AD8678721F7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93388" y="4700016"/>
            <a:ext cx="1060858" cy="1618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914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Gray">
    <p:bg>
      <p:bgPr>
        <a:solidFill>
          <a:srgbClr val="E5E5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6E92C-21AA-4D87-8CD1-5A73582D0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80160"/>
            <a:ext cx="8686800" cy="2263139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2">
            <a:extLst>
              <a:ext uri="{FF2B5EF4-FFF2-40B4-BE49-F238E27FC236}">
                <a16:creationId xmlns:a16="http://schemas.microsoft.com/office/drawing/2014/main" id="{51E1319D-FC86-45AB-9267-8149D980E2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3733800"/>
            <a:ext cx="8686800" cy="205740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3">
            <a:extLst>
              <a:ext uri="{FF2B5EF4-FFF2-40B4-BE49-F238E27FC236}">
                <a16:creationId xmlns:a16="http://schemas.microsoft.com/office/drawing/2014/main" id="{044F08EF-051B-4CDF-B42E-2E2A3023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Use: Insert tab &gt; Text group &gt; Header &amp; Footer dialog to globally edit the footer</a:t>
            </a:r>
            <a:endParaRPr lang="en-US"/>
          </a:p>
        </p:txBody>
      </p:sp>
      <p:sp>
        <p:nvSpPr>
          <p:cNvPr id="6" name="Slide Number 4">
            <a:extLst>
              <a:ext uri="{FF2B5EF4-FFF2-40B4-BE49-F238E27FC236}">
                <a16:creationId xmlns:a16="http://schemas.microsoft.com/office/drawing/2014/main" id="{EF749F7B-4013-4EBF-B8D4-C7DA58D7B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70496-488A-4BE5-86BB-E1915DB05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465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Cya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6E92C-21AA-4D87-8CD1-5A73582D0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80160"/>
            <a:ext cx="8686800" cy="2263140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2">
            <a:extLst>
              <a:ext uri="{FF2B5EF4-FFF2-40B4-BE49-F238E27FC236}">
                <a16:creationId xmlns:a16="http://schemas.microsoft.com/office/drawing/2014/main" id="{51E1319D-FC86-45AB-9267-8149D980E2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3733800"/>
            <a:ext cx="8686800" cy="2057400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3">
            <a:extLst>
              <a:ext uri="{FF2B5EF4-FFF2-40B4-BE49-F238E27FC236}">
                <a16:creationId xmlns:a16="http://schemas.microsoft.com/office/drawing/2014/main" id="{044F08EF-051B-4CDF-B42E-2E2A3023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Use: Insert tab &gt; Text group &gt; Header &amp; Footer dialog to globally edit the footer</a:t>
            </a:r>
            <a:endParaRPr lang="en-US"/>
          </a:p>
        </p:txBody>
      </p:sp>
      <p:sp>
        <p:nvSpPr>
          <p:cNvPr id="6" name="Slide Number 4">
            <a:extLst>
              <a:ext uri="{FF2B5EF4-FFF2-40B4-BE49-F238E27FC236}">
                <a16:creationId xmlns:a16="http://schemas.microsoft.com/office/drawing/2014/main" id="{EF749F7B-4013-4EBF-B8D4-C7DA58D7B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C470496-488A-4BE5-86BB-E1915DB05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302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able of Contents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46FCA-548A-420D-8950-C88DEE2CA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2">
            <a:extLst>
              <a:ext uri="{FF2B5EF4-FFF2-40B4-BE49-F238E27FC236}">
                <a16:creationId xmlns:a16="http://schemas.microsoft.com/office/drawing/2014/main" id="{33C570A0-C99F-4D32-B653-ABCD001B4E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 spcCol="457200"/>
          <a:lstStyle>
            <a:lvl1pPr marL="342900" indent="-342900">
              <a:spcBef>
                <a:spcPts val="3600"/>
              </a:spcBef>
              <a:buFont typeface="+mj-lt"/>
              <a:buAutoNum type="arabicPeriod"/>
              <a:defRPr b="1">
                <a:solidFill>
                  <a:schemeClr val="tx1"/>
                </a:solidFill>
              </a:defRPr>
            </a:lvl1pPr>
            <a:lvl2pPr marL="341313" indent="0">
              <a:buNone/>
              <a:defRPr>
                <a:solidFill>
                  <a:schemeClr val="tx2"/>
                </a:solidFill>
              </a:defRPr>
            </a:lvl2pPr>
            <a:lvl3pPr marL="571500" indent="-228600"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3pPr>
            <a:lvl4pPr marL="854075" indent="-285750">
              <a:buFont typeface="Arial" panose="020B0604020202020204" pitchFamily="34" charset="0"/>
              <a:buChar char="‒"/>
              <a:defRPr sz="1600">
                <a:solidFill>
                  <a:schemeClr val="tx2"/>
                </a:solidFill>
              </a:defRPr>
            </a:lvl4pPr>
            <a:lvl5pPr marL="0" indent="0">
              <a:defRPr b="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Footer 3">
            <a:extLst>
              <a:ext uri="{FF2B5EF4-FFF2-40B4-BE49-F238E27FC236}">
                <a16:creationId xmlns:a16="http://schemas.microsoft.com/office/drawing/2014/main" id="{ADDBE751-9358-4C78-ACE8-BAAA85B17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Use: Insert tab &gt; Text group &gt; Header &amp; Footer dialog to globally edit the footer</a:t>
            </a:r>
            <a:endParaRPr lang="en-US"/>
          </a:p>
        </p:txBody>
      </p:sp>
      <p:sp>
        <p:nvSpPr>
          <p:cNvPr id="6" name="Slide Number 4">
            <a:extLst>
              <a:ext uri="{FF2B5EF4-FFF2-40B4-BE49-F238E27FC236}">
                <a16:creationId xmlns:a16="http://schemas.microsoft.com/office/drawing/2014/main" id="{9AA393D0-FB79-49CF-82B3-81EA0F616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70496-488A-4BE5-86BB-E1915DB05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978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able of Contents Cya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46FCA-548A-420D-8950-C88DEE2CA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2">
            <a:extLst>
              <a:ext uri="{FF2B5EF4-FFF2-40B4-BE49-F238E27FC236}">
                <a16:creationId xmlns:a16="http://schemas.microsoft.com/office/drawing/2014/main" id="{33C570A0-C99F-4D32-B653-ABCD001B4E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 spcCol="457200"/>
          <a:lstStyle>
            <a:lvl1pPr marL="342900" indent="-342900">
              <a:spcBef>
                <a:spcPts val="3600"/>
              </a:spcBef>
              <a:buFont typeface="+mj-lt"/>
              <a:buAutoNum type="arabicPeriod"/>
              <a:defRPr b="1">
                <a:solidFill>
                  <a:schemeClr val="bg1"/>
                </a:solidFill>
              </a:defRPr>
            </a:lvl1pPr>
            <a:lvl2pPr marL="341313" indent="0">
              <a:buNone/>
              <a:defRPr>
                <a:solidFill>
                  <a:schemeClr val="bg1"/>
                </a:solidFill>
              </a:defRPr>
            </a:lvl2pPr>
            <a:lvl3pPr marL="571500" indent="-228600"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3pPr>
            <a:lvl4pPr marL="854075" indent="-285750">
              <a:buFont typeface="Arial" panose="020B0604020202020204" pitchFamily="34" charset="0"/>
              <a:buChar char="‒"/>
              <a:defRPr sz="1600">
                <a:solidFill>
                  <a:schemeClr val="bg1"/>
                </a:solidFill>
              </a:defRPr>
            </a:lvl4pPr>
            <a:lvl5pPr marL="0" indent="0">
              <a:defRPr b="0">
                <a:solidFill>
                  <a:srgbClr val="FF0000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Footer 3">
            <a:extLst>
              <a:ext uri="{FF2B5EF4-FFF2-40B4-BE49-F238E27FC236}">
                <a16:creationId xmlns:a16="http://schemas.microsoft.com/office/drawing/2014/main" id="{ADDBE751-9358-4C78-ACE8-BAAA85B17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Use: Insert tab &gt; Text group &gt; Header &amp; Footer dialog to globally edit the footer</a:t>
            </a:r>
            <a:endParaRPr lang="en-US"/>
          </a:p>
        </p:txBody>
      </p:sp>
      <p:sp>
        <p:nvSpPr>
          <p:cNvPr id="6" name="Slide Number 4">
            <a:extLst>
              <a:ext uri="{FF2B5EF4-FFF2-40B4-BE49-F238E27FC236}">
                <a16:creationId xmlns:a16="http://schemas.microsoft.com/office/drawing/2014/main" id="{9AA393D0-FB79-49CF-82B3-81EA0F616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C470496-488A-4BE5-86BB-E1915DB05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37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233CEF-11D9-4DC3-B9EF-1617A6971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600" cy="381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03736A-6D1A-4423-9926-2754A19D7E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11277600" cy="502920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First level no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58A167-EC98-47C4-A922-E2CD025C92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6248400"/>
            <a:ext cx="5410200" cy="47307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/>
              <a:t>Use: Insert tab &gt; Text group &gt; Header &amp; Footer dialog to globally edit the footer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4307F2-E279-4E4B-8DA3-CDA72378DE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39384" y="6248400"/>
            <a:ext cx="395416" cy="4572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470496-488A-4BE5-86BB-E1915DB0501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5EFE11C-3606-4CAE-860D-6CA709C3DDAD}"/>
              </a:ext>
            </a:extLst>
          </p:cNvPr>
          <p:cNvSpPr/>
          <p:nvPr userDrawn="1"/>
        </p:nvSpPr>
        <p:spPr>
          <a:xfrm>
            <a:off x="0" y="6705600"/>
            <a:ext cx="12192000" cy="152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801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2" r:id="rId2"/>
    <p:sldLayoutId id="2147483664" r:id="rId3"/>
    <p:sldLayoutId id="2147483670" r:id="rId4"/>
    <p:sldLayoutId id="2147483649" r:id="rId5"/>
    <p:sldLayoutId id="2147483651" r:id="rId6"/>
    <p:sldLayoutId id="2147483663" r:id="rId7"/>
    <p:sldLayoutId id="2147483665" r:id="rId8"/>
    <p:sldLayoutId id="2147483666" r:id="rId9"/>
    <p:sldLayoutId id="2147483667" r:id="rId10"/>
    <p:sldLayoutId id="2147483650" r:id="rId11"/>
    <p:sldLayoutId id="2147483656" r:id="rId12"/>
    <p:sldLayoutId id="2147483673" r:id="rId13"/>
    <p:sldLayoutId id="2147483657" r:id="rId14"/>
    <p:sldLayoutId id="2147483674" r:id="rId15"/>
    <p:sldLayoutId id="2147483658" r:id="rId16"/>
    <p:sldLayoutId id="2147483675" r:id="rId17"/>
    <p:sldLayoutId id="2147483654" r:id="rId18"/>
    <p:sldLayoutId id="2147483655" r:id="rId19"/>
    <p:sldLayoutId id="2147483676" r:id="rId2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ct val="0"/>
        </a:spcBef>
        <a:spcAft>
          <a:spcPts val="10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indent="-228600" algn="l" defTabSz="914400" rtl="0" eaLnBrk="1" latinLnBrk="0" hangingPunct="1">
        <a:lnSpc>
          <a:spcPct val="10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228600" algn="l" defTabSz="914400" rtl="0" eaLnBrk="1" latinLnBrk="0" hangingPunct="1">
        <a:lnSpc>
          <a:spcPct val="10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‒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ct val="0"/>
        </a:spcBef>
        <a:spcAft>
          <a:spcPts val="1000"/>
        </a:spcAft>
        <a:buFont typeface="Arial" panose="020B0604020202020204" pitchFamily="34" charset="0"/>
        <a:buNone/>
        <a:defRPr sz="1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ct val="0"/>
        </a:spcBef>
        <a:spcAft>
          <a:spcPts val="1000"/>
        </a:spcAft>
        <a:buFont typeface="Wingdings" panose="05000000000000000000" pitchFamily="2" charset="2"/>
        <a:buNone/>
        <a:defRPr sz="1800" b="0" kern="1200" cap="none" spc="0" baseline="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0" algn="l" defTabSz="91440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0" algn="l" defTabSz="91440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0" algn="l" defTabSz="91440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0" algn="l" defTabSz="91440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0" algn="l" defTabSz="91440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0" algn="l" defTabSz="91440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0" algn="l" defTabSz="91440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88" userDrawn="1">
          <p15:clr>
            <a:srgbClr val="F26B43"/>
          </p15:clr>
        </p15:guide>
        <p15:guide id="4" pos="7392" userDrawn="1">
          <p15:clr>
            <a:srgbClr val="F26B43"/>
          </p15:clr>
        </p15:guide>
        <p15:guide id="5" orient="horz" pos="288" userDrawn="1">
          <p15:clr>
            <a:srgbClr val="F26B43"/>
          </p15:clr>
        </p15:guide>
        <p15:guide id="7" orient="horz" pos="4224" userDrawn="1">
          <p15:clr>
            <a:srgbClr val="FDE53C"/>
          </p15:clr>
        </p15:guide>
        <p15:guide id="8" orient="horz" pos="3936" userDrawn="1">
          <p15:clr>
            <a:srgbClr val="F26B43"/>
          </p15:clr>
        </p15:guide>
        <p15:guide id="9" orient="horz" pos="3648" userDrawn="1">
          <p15:clr>
            <a:srgbClr val="F26B43"/>
          </p15:clr>
        </p15:guide>
        <p15:guide id="10" pos="3696" userDrawn="1">
          <p15:clr>
            <a:srgbClr val="F26B43"/>
          </p15:clr>
        </p15:guide>
        <p15:guide id="11" pos="3984" userDrawn="1">
          <p15:clr>
            <a:srgbClr val="F26B43"/>
          </p15:clr>
        </p15:guide>
        <p15:guide id="12" orient="horz" pos="528" userDrawn="1">
          <p15:clr>
            <a:srgbClr val="F26B43"/>
          </p15:clr>
        </p15:guide>
        <p15:guide id="13" orient="horz" pos="768" userDrawn="1">
          <p15:clr>
            <a:srgbClr val="F26B43"/>
          </p15:clr>
        </p15:guide>
        <p15:guide id="14" orient="horz" pos="2232" userDrawn="1">
          <p15:clr>
            <a:srgbClr val="F26B43"/>
          </p15:clr>
        </p15:guide>
        <p15:guide id="15" orient="horz" pos="2466" userDrawn="1">
          <p15:clr>
            <a:srgbClr val="F26B43"/>
          </p15:clr>
        </p15:guide>
        <p15:guide id="16" orient="horz" pos="2352" userDrawn="1">
          <p15:clr>
            <a:srgbClr val="F26B43"/>
          </p15:clr>
        </p15:guide>
        <p15:guide id="17" pos="5208" userDrawn="1">
          <p15:clr>
            <a:srgbClr val="FDE53C"/>
          </p15:clr>
        </p15:guide>
        <p15:guide id="21" orient="horz" pos="2160" userDrawn="1">
          <p15:clr>
            <a:srgbClr val="FDE53C"/>
          </p15:clr>
        </p15:guide>
        <p15:guide id="22" pos="2472" userDrawn="1">
          <p15:clr>
            <a:srgbClr val="FDE53C"/>
          </p15:clr>
        </p15:guide>
        <p15:guide id="23" pos="5832" userDrawn="1">
          <p15:clr>
            <a:srgbClr val="FDE53C"/>
          </p15:clr>
        </p15:guide>
        <p15:guide id="24" pos="1848" userDrawn="1">
          <p15:clr>
            <a:srgbClr val="FDE53C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ov"/><Relationship Id="rId13" Type="http://schemas.openxmlformats.org/officeDocument/2006/relationships/image" Target="../media/image13.png"/><Relationship Id="rId3" Type="http://schemas.microsoft.com/office/2007/relationships/media" Target="../media/media2.mov"/><Relationship Id="rId7" Type="http://schemas.microsoft.com/office/2007/relationships/media" Target="../media/media4.mov"/><Relationship Id="rId12" Type="http://schemas.openxmlformats.org/officeDocument/2006/relationships/image" Target="../media/image12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video" Target="../media/media3.mov"/><Relationship Id="rId11" Type="http://schemas.openxmlformats.org/officeDocument/2006/relationships/image" Target="../media/image11.png"/><Relationship Id="rId5" Type="http://schemas.microsoft.com/office/2007/relationships/media" Target="../media/media3.mov"/><Relationship Id="rId10" Type="http://schemas.openxmlformats.org/officeDocument/2006/relationships/image" Target="../media/image10.png"/><Relationship Id="rId4" Type="http://schemas.openxmlformats.org/officeDocument/2006/relationships/video" Target="../media/media2.mov"/><Relationship Id="rId9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672CF-7C61-445A-AACA-2AA9B78EA2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CCC Endovascular Live Case:</a:t>
            </a:r>
            <a:br>
              <a:rPr lang="en-US" dirty="0"/>
            </a:br>
            <a:r>
              <a:rPr lang="en-US" dirty="0"/>
              <a:t>Multilevel Complex Fem/pop and BTK CTO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CDE149-3F66-4E02-BF18-3C0663335F2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Division of Endovascular Interventions</a:t>
            </a:r>
          </a:p>
          <a:p>
            <a:r>
              <a:rPr lang="en-US" dirty="0"/>
              <a:t>The Mount Sinai Hospital</a:t>
            </a:r>
          </a:p>
          <a:p>
            <a:r>
              <a:rPr lang="en-US" dirty="0"/>
              <a:t>Wednesday, December 13, 2023</a:t>
            </a:r>
          </a:p>
        </p:txBody>
      </p:sp>
    </p:spTree>
    <p:extLst>
      <p:ext uri="{BB962C8B-B14F-4D97-AF65-F5344CB8AC3E}">
        <p14:creationId xmlns:p14="http://schemas.microsoft.com/office/powerpoint/2010/main" val="17623720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44C50-79A4-EE64-7204-F1F442020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Life-BTK Trial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F8913A-D114-9F61-9DDC-A2F01B2F6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70496-488A-4BE5-86BB-E1915DB05013}" type="slidenum">
              <a:rPr lang="en-US" smtClean="0"/>
              <a:t>10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A56DDF-8DC7-1C64-BDDB-267E91F639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852" y="1555354"/>
            <a:ext cx="10446296" cy="3747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60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1B6ED-FE8F-43B2-B33A-938BB548B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600" cy="381000"/>
          </a:xfrm>
        </p:spPr>
        <p:txBody>
          <a:bodyPr/>
          <a:lstStyle/>
          <a:p>
            <a:r>
              <a:rPr lang="en-US" dirty="0"/>
              <a:t>Life-BTK Trial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286F9AE-1623-4B5F-886E-23421BF03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9384" y="6248400"/>
            <a:ext cx="395416" cy="457200"/>
          </a:xfrm>
        </p:spPr>
        <p:txBody>
          <a:bodyPr/>
          <a:lstStyle/>
          <a:p>
            <a:fld id="{BC470496-488A-4BE5-86BB-E1915DB05013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E20E74-1AAE-C593-64A3-ADE4417E0D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1900" y="1028700"/>
            <a:ext cx="4648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6233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1B6ED-FE8F-43B2-B33A-938BB548B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600" cy="381000"/>
          </a:xfrm>
        </p:spPr>
        <p:txBody>
          <a:bodyPr/>
          <a:lstStyle/>
          <a:p>
            <a:r>
              <a:rPr lang="en-US" dirty="0"/>
              <a:t>Life-BTK Trial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286F9AE-1623-4B5F-886E-23421BF03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9384" y="6248400"/>
            <a:ext cx="395416" cy="457200"/>
          </a:xfrm>
        </p:spPr>
        <p:txBody>
          <a:bodyPr/>
          <a:lstStyle/>
          <a:p>
            <a:fld id="{BC470496-488A-4BE5-86BB-E1915DB05013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685B8C-C95C-E39E-1823-76E87B8FC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6061" y="923597"/>
            <a:ext cx="4616091" cy="5324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0577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44C50-79A4-EE64-7204-F1F442020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Life-BTK Trial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F8913A-D114-9F61-9DDC-A2F01B2F6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70496-488A-4BE5-86BB-E1915DB05013}" type="slidenum">
              <a:rPr lang="en-US" smtClean="0"/>
              <a:t>13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93085B-222F-934D-608B-7260F035FA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131" y="1557548"/>
            <a:ext cx="9973738" cy="374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4116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1B6ED-FE8F-43B2-B33A-938BB548B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600" cy="381000"/>
          </a:xfrm>
        </p:spPr>
        <p:txBody>
          <a:bodyPr/>
          <a:lstStyle/>
          <a:p>
            <a:r>
              <a:rPr lang="en-US" dirty="0"/>
              <a:t>Life-BTK Trial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286F9AE-1623-4B5F-886E-23421BF03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9384" y="6248400"/>
            <a:ext cx="395416" cy="457200"/>
          </a:xfrm>
        </p:spPr>
        <p:txBody>
          <a:bodyPr/>
          <a:lstStyle/>
          <a:p>
            <a:fld id="{BC470496-488A-4BE5-86BB-E1915DB05013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AFB8B3-E9E5-AD53-33E8-81EC8C6CEC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1683" y="1426561"/>
            <a:ext cx="4422447" cy="400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3534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0BFE8-7659-4170-BE17-81FA67A4FC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2131807"/>
            <a:ext cx="8686800" cy="2263140"/>
          </a:xfrm>
        </p:spPr>
        <p:txBody>
          <a:bodyPr/>
          <a:lstStyle/>
          <a:p>
            <a:r>
              <a:rPr lang="en-US" dirty="0"/>
              <a:t>Thank You/Any Questions?</a:t>
            </a:r>
          </a:p>
        </p:txBody>
      </p:sp>
    </p:spTree>
    <p:extLst>
      <p:ext uri="{BB962C8B-B14F-4D97-AF65-F5344CB8AC3E}">
        <p14:creationId xmlns:p14="http://schemas.microsoft.com/office/powerpoint/2010/main" val="9991006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1B6ED-FE8F-43B2-B33A-938BB548B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600" cy="381000"/>
          </a:xfrm>
        </p:spPr>
        <p:txBody>
          <a:bodyPr/>
          <a:lstStyle/>
          <a:p>
            <a:r>
              <a:rPr lang="en-US" dirty="0"/>
              <a:t>History of Presenting Illness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3072E2-2E80-4A34-86E5-D1A5AC2885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9200"/>
            <a:ext cx="11277600" cy="5029202"/>
          </a:xfrm>
        </p:spPr>
        <p:txBody>
          <a:bodyPr/>
          <a:lstStyle/>
          <a:p>
            <a:r>
              <a:rPr lang="en-US" dirty="0"/>
              <a:t>67 year-old gentleman referred for bilateral lifestyle-limiting claudication progressive to ischemic rest pain (L&gt;R) with &lt; 1 block of activity (Rutherford Grade II, Category 4).</a:t>
            </a:r>
          </a:p>
          <a:p>
            <a:endParaRPr lang="en-US" dirty="0"/>
          </a:p>
          <a:p>
            <a:r>
              <a:rPr lang="en-US" b="1" dirty="0"/>
              <a:t>PMHx: </a:t>
            </a:r>
            <a:r>
              <a:rPr lang="en-US" dirty="0"/>
              <a:t>CAD s/p 1V CABG (2019) in DR c/b CHB s/p PPM, </a:t>
            </a:r>
            <a:r>
              <a:rPr lang="en-US" dirty="0" err="1"/>
              <a:t>HFrEF</a:t>
            </a:r>
            <a:r>
              <a:rPr lang="en-US" dirty="0"/>
              <a:t> 2/2 ICM, Subclavian thrombosis on lifelong AC, PVD s/p left GSV RFA (2022), HTN, HLD, NIDDMII</a:t>
            </a:r>
          </a:p>
          <a:p>
            <a:endParaRPr lang="en-US" dirty="0"/>
          </a:p>
          <a:p>
            <a:r>
              <a:rPr lang="en-US" b="1" dirty="0"/>
              <a:t>Social </a:t>
            </a:r>
            <a:r>
              <a:rPr lang="en-US" b="1" dirty="0" err="1"/>
              <a:t>Hx</a:t>
            </a:r>
            <a:r>
              <a:rPr lang="en-US" b="1" dirty="0"/>
              <a:t>: </a:t>
            </a:r>
            <a:r>
              <a:rPr lang="en-US" dirty="0"/>
              <a:t>Never smoker</a:t>
            </a:r>
          </a:p>
          <a:p>
            <a:endParaRPr lang="en-US" dirty="0"/>
          </a:p>
          <a:p>
            <a:r>
              <a:rPr lang="en-US" b="1" dirty="0"/>
              <a:t>Medications: </a:t>
            </a:r>
            <a:r>
              <a:rPr lang="en-US" dirty="0"/>
              <a:t>Warfarin, Plavix, Crestor, Zetia, Entresto, Carvedilol, Lasix</a:t>
            </a:r>
          </a:p>
          <a:p>
            <a:r>
              <a:rPr lang="en-US" dirty="0"/>
              <a:t> 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286F9AE-1623-4B5F-886E-23421BF03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9384" y="6248400"/>
            <a:ext cx="395416" cy="457200"/>
          </a:xfrm>
        </p:spPr>
        <p:txBody>
          <a:bodyPr/>
          <a:lstStyle/>
          <a:p>
            <a:fld id="{BC470496-488A-4BE5-86BB-E1915DB05013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1738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1B6ED-FE8F-43B2-B33A-938BB548B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600" cy="381000"/>
          </a:xfrm>
        </p:spPr>
        <p:txBody>
          <a:bodyPr/>
          <a:lstStyle/>
          <a:p>
            <a:r>
              <a:rPr lang="en-US" dirty="0"/>
              <a:t>Noninvasive Vascular Diagnostics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286F9AE-1623-4B5F-886E-23421BF03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9384" y="6248400"/>
            <a:ext cx="395416" cy="457200"/>
          </a:xfrm>
        </p:spPr>
        <p:txBody>
          <a:bodyPr/>
          <a:lstStyle/>
          <a:p>
            <a:fld id="{BC470496-488A-4BE5-86BB-E1915DB05013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D1B7F83-294A-2FF3-3536-E9F77D3421A7}"/>
              </a:ext>
            </a:extLst>
          </p:cNvPr>
          <p:cNvSpPr txBox="1">
            <a:spLocks/>
          </p:cNvSpPr>
          <p:nvPr/>
        </p:nvSpPr>
        <p:spPr>
          <a:xfrm>
            <a:off x="457200" y="3354943"/>
            <a:ext cx="11277600" cy="9544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indent="-22860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Font typeface="Wingdings" panose="05000000000000000000" pitchFamily="2" charset="2"/>
              <a:buNone/>
              <a:defRPr sz="1800" b="0" kern="1200" cap="none" spc="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r>
              <a:rPr lang="en-US" b="1" dirty="0"/>
              <a:t>Left Lower Arterial Duplex: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BEEB43-09FA-AB71-6F70-F4CD898EB6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2386" y="4309405"/>
            <a:ext cx="6959339" cy="1938995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205AFA4-1E86-B610-E8E7-A7B2B2F89DF2}"/>
              </a:ext>
            </a:extLst>
          </p:cNvPr>
          <p:cNvSpPr txBox="1">
            <a:spLocks/>
          </p:cNvSpPr>
          <p:nvPr/>
        </p:nvSpPr>
        <p:spPr>
          <a:xfrm>
            <a:off x="457200" y="715775"/>
            <a:ext cx="11277600" cy="9544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indent="-22860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Font typeface="Wingdings" panose="05000000000000000000" pitchFamily="2" charset="2"/>
              <a:buNone/>
              <a:defRPr sz="1800" b="0" kern="1200" cap="none" spc="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r>
              <a:rPr lang="en-US" b="1" dirty="0"/>
              <a:t>ABI/PVR: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BADD9CB-FBB1-EF8B-B4F3-1337CD9F21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2386" y="1415948"/>
            <a:ext cx="6959339" cy="2102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5943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1B6ED-FE8F-43B2-B33A-938BB548B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600" cy="381000"/>
          </a:xfrm>
        </p:spPr>
        <p:txBody>
          <a:bodyPr/>
          <a:lstStyle/>
          <a:p>
            <a:r>
              <a:rPr lang="en-US" dirty="0"/>
              <a:t>Diagnostic Peripheral Angiogram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286F9AE-1623-4B5F-886E-23421BF03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9384" y="6248400"/>
            <a:ext cx="395416" cy="457200"/>
          </a:xfrm>
        </p:spPr>
        <p:txBody>
          <a:bodyPr/>
          <a:lstStyle/>
          <a:p>
            <a:fld id="{BC470496-488A-4BE5-86BB-E1915DB05013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7" name="Screen Recording 2023-12-11 at 6.55.35 PM">
            <a:hlinkClick r:id="" action="ppaction://media"/>
            <a:extLst>
              <a:ext uri="{FF2B5EF4-FFF2-40B4-BE49-F238E27FC236}">
                <a16:creationId xmlns:a16="http://schemas.microsoft.com/office/drawing/2014/main" id="{74DFE203-6BF8-7CCE-4195-9D090348B9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60617" y="838200"/>
            <a:ext cx="2749648" cy="5867400"/>
          </a:xfrm>
          <a:prstGeom prst="rect">
            <a:avLst/>
          </a:prstGeom>
        </p:spPr>
      </p:pic>
      <p:pic>
        <p:nvPicPr>
          <p:cNvPr id="9" name="Screen Recording 2023-12-11 at 6.58.43 PM">
            <a:hlinkClick r:id="" action="ppaction://media"/>
            <a:extLst>
              <a:ext uri="{FF2B5EF4-FFF2-40B4-BE49-F238E27FC236}">
                <a16:creationId xmlns:a16="http://schemas.microsoft.com/office/drawing/2014/main" id="{5E7E5215-0134-E1A6-0451-38F11926413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206848" y="838200"/>
            <a:ext cx="2749648" cy="5867400"/>
          </a:xfrm>
          <a:prstGeom prst="rect">
            <a:avLst/>
          </a:prstGeom>
        </p:spPr>
      </p:pic>
      <p:pic>
        <p:nvPicPr>
          <p:cNvPr id="10" name="Screen Recording 2023-12-11 at 7.00.20 PM">
            <a:hlinkClick r:id="" action="ppaction://media"/>
            <a:extLst>
              <a:ext uri="{FF2B5EF4-FFF2-40B4-BE49-F238E27FC236}">
                <a16:creationId xmlns:a16="http://schemas.microsoft.com/office/drawing/2014/main" id="{41DCA398-037B-3BC0-EBB2-73192E7A5A4E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153079" y="838200"/>
            <a:ext cx="2749648" cy="5867400"/>
          </a:xfrm>
          <a:prstGeom prst="rect">
            <a:avLst/>
          </a:prstGeom>
        </p:spPr>
      </p:pic>
      <p:pic>
        <p:nvPicPr>
          <p:cNvPr id="11" name="Screen Recording 2023-12-11 at 7.02.13 PM">
            <a:hlinkClick r:id="" action="ppaction://media"/>
            <a:extLst>
              <a:ext uri="{FF2B5EF4-FFF2-40B4-BE49-F238E27FC236}">
                <a16:creationId xmlns:a16="http://schemas.microsoft.com/office/drawing/2014/main" id="{2C2FB391-690A-5B84-3F03-00838EB499CB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083444" y="838200"/>
            <a:ext cx="2749648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985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85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06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85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1B6ED-FE8F-43B2-B33A-938BB548B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600" cy="381000"/>
          </a:xfrm>
        </p:spPr>
        <p:txBody>
          <a:bodyPr/>
          <a:lstStyle/>
          <a:p>
            <a:r>
              <a:rPr lang="en-US" dirty="0"/>
              <a:t>Case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3072E2-2E80-4A34-86E5-D1A5AC2885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9200"/>
            <a:ext cx="11277600" cy="5029202"/>
          </a:xfrm>
        </p:spPr>
        <p:txBody>
          <a:bodyPr/>
          <a:lstStyle/>
          <a:p>
            <a:r>
              <a:rPr lang="en-US" sz="1400" b="1" dirty="0"/>
              <a:t>Access:</a:t>
            </a:r>
          </a:p>
          <a:p>
            <a:r>
              <a:rPr lang="en-US" sz="1400" dirty="0"/>
              <a:t>	- Contralateral </a:t>
            </a:r>
            <a:r>
              <a:rPr lang="en-US" sz="1400" b="1" dirty="0">
                <a:solidFill>
                  <a:srgbClr val="FF0000"/>
                </a:solidFill>
              </a:rPr>
              <a:t>RIGHT </a:t>
            </a:r>
            <a:r>
              <a:rPr lang="en-US" sz="1400" dirty="0"/>
              <a:t>CFA access with 6F Destination long sheath</a:t>
            </a:r>
          </a:p>
          <a:p>
            <a:r>
              <a:rPr lang="en-US" sz="1400" dirty="0"/>
              <a:t>	- </a:t>
            </a:r>
            <a:r>
              <a:rPr lang="en-US" sz="1400" b="1" dirty="0">
                <a:solidFill>
                  <a:srgbClr val="FF0000"/>
                </a:solidFill>
              </a:rPr>
              <a:t>Left</a:t>
            </a:r>
            <a:r>
              <a:rPr lang="en-US" sz="1400" dirty="0"/>
              <a:t> pedal access (+/-)	</a:t>
            </a:r>
          </a:p>
          <a:p>
            <a:endParaRPr lang="en-US" sz="1400" b="1" dirty="0"/>
          </a:p>
          <a:p>
            <a:r>
              <a:rPr lang="en-US" sz="1400" b="1" dirty="0"/>
              <a:t>Adjunctive Therapy:</a:t>
            </a:r>
          </a:p>
          <a:p>
            <a:r>
              <a:rPr lang="en-US" sz="1400" b="1" dirty="0"/>
              <a:t>	</a:t>
            </a:r>
            <a:r>
              <a:rPr lang="en-US" sz="1400" dirty="0"/>
              <a:t>- Atherectomy (+/-) </a:t>
            </a:r>
          </a:p>
          <a:p>
            <a:r>
              <a:rPr lang="en-US" sz="1400" dirty="0"/>
              <a:t>	- Atherotomy (+/-)</a:t>
            </a:r>
          </a:p>
          <a:p>
            <a:endParaRPr lang="en-US" sz="1400" dirty="0"/>
          </a:p>
          <a:p>
            <a:r>
              <a:rPr lang="en-US" sz="1400" dirty="0"/>
              <a:t>	</a:t>
            </a:r>
          </a:p>
          <a:p>
            <a:r>
              <a:rPr lang="en-US" sz="1400" b="1" dirty="0"/>
              <a:t>Destination Therapy:</a:t>
            </a:r>
          </a:p>
          <a:p>
            <a:r>
              <a:rPr lang="en-US" sz="1400" dirty="0"/>
              <a:t>	- DCB vs Stent</a:t>
            </a:r>
          </a:p>
          <a:p>
            <a:r>
              <a:rPr lang="en-US" sz="1400" dirty="0"/>
              <a:t>	- PTA vs Atherotomy BTK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286F9AE-1623-4B5F-886E-23421BF03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9384" y="6248400"/>
            <a:ext cx="395416" cy="457200"/>
          </a:xfrm>
        </p:spPr>
        <p:txBody>
          <a:bodyPr/>
          <a:lstStyle/>
          <a:p>
            <a:fld id="{BC470496-488A-4BE5-86BB-E1915DB0501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7105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0BFE8-7659-4170-BE17-81FA67A4FC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2131807"/>
            <a:ext cx="8686800" cy="2263140"/>
          </a:xfrm>
        </p:spPr>
        <p:txBody>
          <a:bodyPr/>
          <a:lstStyle/>
          <a:p>
            <a:r>
              <a:rPr lang="en-US" dirty="0"/>
              <a:t>Life – BTK Trial</a:t>
            </a:r>
          </a:p>
        </p:txBody>
      </p:sp>
    </p:spTree>
    <p:extLst>
      <p:ext uri="{BB962C8B-B14F-4D97-AF65-F5344CB8AC3E}">
        <p14:creationId xmlns:p14="http://schemas.microsoft.com/office/powerpoint/2010/main" val="38862781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1B6ED-FE8F-43B2-B33A-938BB548B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600" cy="381000"/>
          </a:xfrm>
        </p:spPr>
        <p:txBody>
          <a:bodyPr/>
          <a:lstStyle/>
          <a:p>
            <a:r>
              <a:rPr lang="en-US" dirty="0"/>
              <a:t>Life-BTK Trial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286F9AE-1623-4B5F-886E-23421BF03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9384" y="6248400"/>
            <a:ext cx="395416" cy="457200"/>
          </a:xfrm>
        </p:spPr>
        <p:txBody>
          <a:bodyPr/>
          <a:lstStyle/>
          <a:p>
            <a:fld id="{BC470496-488A-4BE5-86BB-E1915DB05013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52B237-D972-D584-DB07-4FEC4A1A3D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1682" y="752769"/>
            <a:ext cx="4399128" cy="5868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0267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44C50-79A4-EE64-7204-F1F442020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Life-BTK Trial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F8913A-D114-9F61-9DDC-A2F01B2F6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70496-488A-4BE5-86BB-E1915DB05013}" type="slidenum">
              <a:rPr lang="en-US" smtClean="0"/>
              <a:t>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892BA2-5029-0AB0-6CD4-79B0E4F079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704" y="1545513"/>
            <a:ext cx="10334592" cy="399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6402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44C50-79A4-EE64-7204-F1F442020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Life-BTK Trial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F8913A-D114-9F61-9DDC-A2F01B2F6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70496-488A-4BE5-86BB-E1915DB05013}" type="slidenum">
              <a:rPr lang="en-US" smtClean="0"/>
              <a:t>9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2AAC63-571E-9CA0-D24C-B007753018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6017" y="1401694"/>
            <a:ext cx="9219966" cy="428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18218"/>
      </p:ext>
    </p:extLst>
  </p:cSld>
  <p:clrMapOvr>
    <a:masterClrMapping/>
  </p:clrMapOvr>
</p:sld>
</file>

<file path=ppt/theme/theme1.xml><?xml version="1.0" encoding="utf-8"?>
<a:theme xmlns:a="http://schemas.openxmlformats.org/drawingml/2006/main" name="MSHS">
  <a:themeElements>
    <a:clrScheme name="MSHS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00AEEF"/>
      </a:accent1>
      <a:accent2>
        <a:srgbClr val="221F72"/>
      </a:accent2>
      <a:accent3>
        <a:srgbClr val="D80B8C"/>
      </a:accent3>
      <a:accent4>
        <a:srgbClr val="7FD6F7"/>
      </a:accent4>
      <a:accent5>
        <a:srgbClr val="908FB8"/>
      </a:accent5>
      <a:accent6>
        <a:srgbClr val="EB85C5"/>
      </a:accent6>
      <a:hlink>
        <a:srgbClr val="221F72"/>
      </a:hlink>
      <a:folHlink>
        <a:srgbClr val="221F72"/>
      </a:folHlink>
    </a:clrScheme>
    <a:fontScheme name="MSHS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spcAft>
            <a:spcPts val="600"/>
          </a:spcAft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spcAft>
            <a:spcPts val="600"/>
          </a:spcAft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MSHS_Prsntn_Tmplt_Heart_16x9.potx" id="{05A5382A-ADAD-4D43-9C59-905CB01A52AA}" vid="{611031CA-F146-4C9D-9513-82306EB238BB}"/>
    </a:ext>
  </a:extLst>
</a:theme>
</file>

<file path=ppt/theme/theme2.xml><?xml version="1.0" encoding="utf-8"?>
<a:theme xmlns:a="http://schemas.openxmlformats.org/drawingml/2006/main" name="Office Theme">
  <a:themeElements>
    <a:clrScheme name="MSHS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00AEEF"/>
      </a:accent1>
      <a:accent2>
        <a:srgbClr val="221F72"/>
      </a:accent2>
      <a:accent3>
        <a:srgbClr val="D80B8C"/>
      </a:accent3>
      <a:accent4>
        <a:srgbClr val="7FD6F7"/>
      </a:accent4>
      <a:accent5>
        <a:srgbClr val="908FB8"/>
      </a:accent5>
      <a:accent6>
        <a:srgbClr val="EB85C5"/>
      </a:accent6>
      <a:hlink>
        <a:srgbClr val="221F72"/>
      </a:hlink>
      <a:folHlink>
        <a:srgbClr val="221F72"/>
      </a:folHlink>
    </a:clrScheme>
    <a:fontScheme name="MSHS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MSHS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00AEEF"/>
      </a:accent1>
      <a:accent2>
        <a:srgbClr val="221F72"/>
      </a:accent2>
      <a:accent3>
        <a:srgbClr val="D80B8C"/>
      </a:accent3>
      <a:accent4>
        <a:srgbClr val="7FD6F7"/>
      </a:accent4>
      <a:accent5>
        <a:srgbClr val="908FB8"/>
      </a:accent5>
      <a:accent6>
        <a:srgbClr val="EB85C5"/>
      </a:accent6>
      <a:hlink>
        <a:srgbClr val="221F72"/>
      </a:hlink>
      <a:folHlink>
        <a:srgbClr val="221F72"/>
      </a:folHlink>
    </a:clrScheme>
    <a:fontScheme name="MSHS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MSHS</Template>
  <TotalTime>769</TotalTime>
  <Words>234</Words>
  <Application>Microsoft Macintosh PowerPoint</Application>
  <PresentationFormat>Widescreen</PresentationFormat>
  <Paragraphs>57</Paragraphs>
  <Slides>15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Times New Roman</vt:lpstr>
      <vt:lpstr>Wingdings</vt:lpstr>
      <vt:lpstr>MSHS</vt:lpstr>
      <vt:lpstr>CCC Endovascular Live Case: Multilevel Complex Fem/pop and BTK CTO </vt:lpstr>
      <vt:lpstr>History of Presenting Illness</vt:lpstr>
      <vt:lpstr>Noninvasive Vascular Diagnostics</vt:lpstr>
      <vt:lpstr>Diagnostic Peripheral Angiogram</vt:lpstr>
      <vt:lpstr>Case Plan</vt:lpstr>
      <vt:lpstr>Life – BTK Trial</vt:lpstr>
      <vt:lpstr>Life-BTK Trial</vt:lpstr>
      <vt:lpstr>Life-BTK Trial</vt:lpstr>
      <vt:lpstr>Life-BTK Trial</vt:lpstr>
      <vt:lpstr>Life-BTK Trial</vt:lpstr>
      <vt:lpstr>Life-BTK Trial</vt:lpstr>
      <vt:lpstr>Life-BTK Trial</vt:lpstr>
      <vt:lpstr>Life-BTK Trial</vt:lpstr>
      <vt:lpstr>Life-BTK Trial</vt:lpstr>
      <vt:lpstr>Thank You/Any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CCC Endovascular Live Case: Multilevel Complex Fem/pop and BTK CTO </dc:title>
  <dc:creator>David Song</dc:creator>
  <cp:lastModifiedBy>David Song</cp:lastModifiedBy>
  <cp:revision>11</cp:revision>
  <cp:lastPrinted>2021-08-22T21:46:25Z</cp:lastPrinted>
  <dcterms:created xsi:type="dcterms:W3CDTF">2023-12-11T23:23:42Z</dcterms:created>
  <dcterms:modified xsi:type="dcterms:W3CDTF">2023-12-13T11:29:35Z</dcterms:modified>
</cp:coreProperties>
</file>