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4632" r:id="rId3"/>
    <p:sldMasterId id="2147484645" r:id="rId4"/>
    <p:sldMasterId id="2147484671" r:id="rId5"/>
    <p:sldMasterId id="2147484696" r:id="rId6"/>
    <p:sldMasterId id="2147484708" r:id="rId7"/>
    <p:sldMasterId id="2147484720" r:id="rId8"/>
    <p:sldMasterId id="2147484746" r:id="rId9"/>
    <p:sldMasterId id="2147484784" r:id="rId10"/>
  </p:sldMasterIdLst>
  <p:notesMasterIdLst>
    <p:notesMasterId r:id="rId25"/>
  </p:notesMasterIdLst>
  <p:sldIdLst>
    <p:sldId id="275" r:id="rId11"/>
    <p:sldId id="617" r:id="rId12"/>
    <p:sldId id="2071" r:id="rId13"/>
    <p:sldId id="2194" r:id="rId14"/>
    <p:sldId id="2190" r:id="rId15"/>
    <p:sldId id="2176" r:id="rId16"/>
    <p:sldId id="2174" r:id="rId17"/>
    <p:sldId id="2181" r:id="rId18"/>
    <p:sldId id="2182" r:id="rId19"/>
    <p:sldId id="2183" r:id="rId20"/>
    <p:sldId id="2184" r:id="rId21"/>
    <p:sldId id="2185" r:id="rId22"/>
    <p:sldId id="2172" r:id="rId23"/>
    <p:sldId id="2173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9999"/>
    <a:srgbClr val="000099"/>
    <a:srgbClr val="000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25" autoAdjust="0"/>
    <p:restoredTop sz="86387" autoAdjust="0"/>
  </p:normalViewPr>
  <p:slideViewPr>
    <p:cSldViewPr snapToGrid="0">
      <p:cViewPr varScale="1">
        <p:scale>
          <a:sx n="109" d="100"/>
          <a:sy n="109" d="100"/>
        </p:scale>
        <p:origin x="594" y="108"/>
      </p:cViewPr>
      <p:guideLst/>
    </p:cSldViewPr>
  </p:slideViewPr>
  <p:outlineViewPr>
    <p:cViewPr>
      <p:scale>
        <a:sx n="33" d="100"/>
        <a:sy n="33" d="100"/>
      </p:scale>
      <p:origin x="0" y="-537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54C0D-8A04-4E0F-B2BD-D9FE8154408D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A68DE3-EF28-4001-A656-631E5A0099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87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868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868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7CA431-D06D-4545-9B64-F839F81A0B4D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29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6EA1E9-0953-44BF-A1A3-21CDC04D4DD2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3485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31800" y="708025"/>
            <a:ext cx="6302375" cy="3544888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These are the apps we have created which will provide digital algorithms for our future ambitious projects to make our cath labs smarter.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6333">
              <a:defRPr sz="33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946333">
              <a:defRPr sz="33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946333">
              <a:defRPr sz="33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946333">
              <a:defRPr sz="33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946333">
              <a:defRPr sz="33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05170" indent="1618" defTabSz="946333" eaLnBrk="0" fontAlgn="base" hangingPunct="0">
              <a:spcBef>
                <a:spcPct val="0"/>
              </a:spcBef>
              <a:spcAft>
                <a:spcPct val="0"/>
              </a:spcAft>
              <a:defRPr sz="33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1056" indent="1618" defTabSz="946333" eaLnBrk="0" fontAlgn="base" hangingPunct="0">
              <a:spcBef>
                <a:spcPct val="0"/>
              </a:spcBef>
              <a:spcAft>
                <a:spcPct val="0"/>
              </a:spcAft>
              <a:defRPr sz="33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6943" indent="1618" defTabSz="946333" eaLnBrk="0" fontAlgn="base" hangingPunct="0">
              <a:spcBef>
                <a:spcPct val="0"/>
              </a:spcBef>
              <a:spcAft>
                <a:spcPct val="0"/>
              </a:spcAft>
              <a:defRPr sz="33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702830" indent="1618" defTabSz="946333" eaLnBrk="0" fontAlgn="base" hangingPunct="0">
              <a:spcBef>
                <a:spcPct val="0"/>
              </a:spcBef>
              <a:spcAft>
                <a:spcPct val="0"/>
              </a:spcAft>
              <a:defRPr sz="33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46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1D22E-E2B1-450A-BEAA-097497EB264C}" type="slidenum"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4633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200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8688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F3ECC-6D06-4E9F-9102-3DAE9ADF4E3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2" rIns="92904" bIns="46452" anchor="b"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8262D1-6A6A-46B9-A02C-59600F636172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9789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8688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F3ECC-6D06-4E9F-9102-3DAE9ADF4E3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7" name="Rectangle 7"/>
          <p:cNvSpPr txBox="1">
            <a:spLocks noGrp="1" noChangeArrowheads="1"/>
          </p:cNvSpPr>
          <p:nvPr/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04" tIns="46452" rIns="92904" bIns="46452" anchor="b"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286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8262D1-6A6A-46B9-A02C-59600F636172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86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557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These are the apps we have created which will provide digital algorithms for our future ambitious projects to make our cath labs smarter. 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928688"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621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93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765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33788" indent="1588" defTabSz="928688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286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A1D22E-E2B1-450A-BEAA-097497EB264C}" type="slidenum">
              <a:rPr kumimoji="0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2868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22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01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3354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138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024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8401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185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244115" indent="0" algn="ctr">
              <a:buNone/>
              <a:defRPr/>
            </a:lvl2pPr>
            <a:lvl3pPr marL="488231" indent="0" algn="ctr">
              <a:buNone/>
              <a:defRPr/>
            </a:lvl3pPr>
            <a:lvl4pPr marL="732347" indent="0" algn="ctr">
              <a:buNone/>
              <a:defRPr/>
            </a:lvl4pPr>
            <a:lvl5pPr marL="976462" indent="0" algn="ctr">
              <a:buNone/>
              <a:defRPr/>
            </a:lvl5pPr>
            <a:lvl6pPr marL="1220577" indent="0" algn="ctr">
              <a:buNone/>
              <a:defRPr/>
            </a:lvl6pPr>
            <a:lvl7pPr marL="1464692" indent="0" algn="ctr">
              <a:buNone/>
              <a:defRPr/>
            </a:lvl7pPr>
            <a:lvl8pPr marL="1708808" indent="0" algn="ctr">
              <a:buNone/>
              <a:defRPr/>
            </a:lvl8pPr>
            <a:lvl9pPr marL="195292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1624274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24015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212"/>
            <a:ext cx="7772400" cy="1021556"/>
          </a:xfrm>
        </p:spPr>
        <p:txBody>
          <a:bodyPr anchor="t"/>
          <a:lstStyle>
            <a:lvl1pPr algn="l">
              <a:defRPr sz="21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068"/>
            </a:lvl1pPr>
            <a:lvl2pPr marL="244115" indent="0">
              <a:buNone/>
              <a:defRPr sz="961"/>
            </a:lvl2pPr>
            <a:lvl3pPr marL="488231" indent="0">
              <a:buNone/>
              <a:defRPr sz="855"/>
            </a:lvl3pPr>
            <a:lvl4pPr marL="732347" indent="0">
              <a:buNone/>
              <a:defRPr sz="748"/>
            </a:lvl4pPr>
            <a:lvl5pPr marL="976462" indent="0">
              <a:buNone/>
              <a:defRPr sz="748"/>
            </a:lvl5pPr>
            <a:lvl6pPr marL="1220577" indent="0">
              <a:buNone/>
              <a:defRPr sz="748"/>
            </a:lvl6pPr>
            <a:lvl7pPr marL="1464692" indent="0">
              <a:buNone/>
              <a:defRPr sz="748"/>
            </a:lvl7pPr>
            <a:lvl8pPr marL="1708808" indent="0">
              <a:buNone/>
              <a:defRPr sz="748"/>
            </a:lvl8pPr>
            <a:lvl9pPr marL="1952923" indent="0">
              <a:buNone/>
              <a:defRPr sz="74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965598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5" y="1485900"/>
            <a:ext cx="3818467" cy="3086100"/>
          </a:xfrm>
        </p:spPr>
        <p:txBody>
          <a:bodyPr/>
          <a:lstStyle>
            <a:lvl1pPr>
              <a:defRPr sz="1495"/>
            </a:lvl1pPr>
            <a:lvl2pPr>
              <a:defRPr sz="1282"/>
            </a:lvl2pPr>
            <a:lvl3pPr>
              <a:defRPr sz="1068"/>
            </a:lvl3pPr>
            <a:lvl4pPr>
              <a:defRPr sz="961"/>
            </a:lvl4pPr>
            <a:lvl5pPr>
              <a:defRPr sz="961"/>
            </a:lvl5pPr>
            <a:lvl6pPr>
              <a:defRPr sz="961"/>
            </a:lvl6pPr>
            <a:lvl7pPr>
              <a:defRPr sz="961"/>
            </a:lvl7pPr>
            <a:lvl8pPr>
              <a:defRPr sz="961"/>
            </a:lvl8pPr>
            <a:lvl9pPr>
              <a:defRPr sz="9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59" y="1485900"/>
            <a:ext cx="3818467" cy="3086100"/>
          </a:xfrm>
        </p:spPr>
        <p:txBody>
          <a:bodyPr/>
          <a:lstStyle>
            <a:lvl1pPr>
              <a:defRPr sz="1495"/>
            </a:lvl1pPr>
            <a:lvl2pPr>
              <a:defRPr sz="1282"/>
            </a:lvl2pPr>
            <a:lvl3pPr>
              <a:defRPr sz="1068"/>
            </a:lvl3pPr>
            <a:lvl4pPr>
              <a:defRPr sz="961"/>
            </a:lvl4pPr>
            <a:lvl5pPr>
              <a:defRPr sz="961"/>
            </a:lvl5pPr>
            <a:lvl6pPr>
              <a:defRPr sz="961"/>
            </a:lvl6pPr>
            <a:lvl7pPr>
              <a:defRPr sz="961"/>
            </a:lvl7pPr>
            <a:lvl8pPr>
              <a:defRPr sz="961"/>
            </a:lvl8pPr>
            <a:lvl9pPr>
              <a:defRPr sz="96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998567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1282" b="1"/>
            </a:lvl1pPr>
            <a:lvl2pPr marL="244115" indent="0">
              <a:buNone/>
              <a:defRPr sz="1068" b="1"/>
            </a:lvl2pPr>
            <a:lvl3pPr marL="488231" indent="0">
              <a:buNone/>
              <a:defRPr sz="961" b="1"/>
            </a:lvl3pPr>
            <a:lvl4pPr marL="732347" indent="0">
              <a:buNone/>
              <a:defRPr sz="855" b="1"/>
            </a:lvl4pPr>
            <a:lvl5pPr marL="976462" indent="0">
              <a:buNone/>
              <a:defRPr sz="855" b="1"/>
            </a:lvl5pPr>
            <a:lvl6pPr marL="1220577" indent="0">
              <a:buNone/>
              <a:defRPr sz="855" b="1"/>
            </a:lvl6pPr>
            <a:lvl7pPr marL="1464692" indent="0">
              <a:buNone/>
              <a:defRPr sz="855" b="1"/>
            </a:lvl7pPr>
            <a:lvl8pPr marL="1708808" indent="0">
              <a:buNone/>
              <a:defRPr sz="855" b="1"/>
            </a:lvl8pPr>
            <a:lvl9pPr marL="1952923" indent="0">
              <a:buNone/>
              <a:defRPr sz="8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1282"/>
            </a:lvl1pPr>
            <a:lvl2pPr>
              <a:defRPr sz="1068"/>
            </a:lvl2pPr>
            <a:lvl3pPr>
              <a:defRPr sz="961"/>
            </a:lvl3pPr>
            <a:lvl4pPr>
              <a:defRPr sz="855"/>
            </a:lvl4pPr>
            <a:lvl5pPr>
              <a:defRPr sz="855"/>
            </a:lvl5pPr>
            <a:lvl6pPr>
              <a:defRPr sz="855"/>
            </a:lvl6pPr>
            <a:lvl7pPr>
              <a:defRPr sz="855"/>
            </a:lvl7pPr>
            <a:lvl8pPr>
              <a:defRPr sz="855"/>
            </a:lvl8pPr>
            <a:lvl9pPr>
              <a:defRPr sz="8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1282" b="1"/>
            </a:lvl1pPr>
            <a:lvl2pPr marL="244115" indent="0">
              <a:buNone/>
              <a:defRPr sz="1068" b="1"/>
            </a:lvl2pPr>
            <a:lvl3pPr marL="488231" indent="0">
              <a:buNone/>
              <a:defRPr sz="961" b="1"/>
            </a:lvl3pPr>
            <a:lvl4pPr marL="732347" indent="0">
              <a:buNone/>
              <a:defRPr sz="855" b="1"/>
            </a:lvl4pPr>
            <a:lvl5pPr marL="976462" indent="0">
              <a:buNone/>
              <a:defRPr sz="855" b="1"/>
            </a:lvl5pPr>
            <a:lvl6pPr marL="1220577" indent="0">
              <a:buNone/>
              <a:defRPr sz="855" b="1"/>
            </a:lvl6pPr>
            <a:lvl7pPr marL="1464692" indent="0">
              <a:buNone/>
              <a:defRPr sz="855" b="1"/>
            </a:lvl7pPr>
            <a:lvl8pPr marL="1708808" indent="0">
              <a:buNone/>
              <a:defRPr sz="855" b="1"/>
            </a:lvl8pPr>
            <a:lvl9pPr marL="1952923" indent="0">
              <a:buNone/>
              <a:defRPr sz="8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282"/>
            </a:lvl1pPr>
            <a:lvl2pPr>
              <a:defRPr sz="1068"/>
            </a:lvl2pPr>
            <a:lvl3pPr>
              <a:defRPr sz="961"/>
            </a:lvl3pPr>
            <a:lvl4pPr>
              <a:defRPr sz="855"/>
            </a:lvl4pPr>
            <a:lvl5pPr>
              <a:defRPr sz="855"/>
            </a:lvl5pPr>
            <a:lvl6pPr>
              <a:defRPr sz="855"/>
            </a:lvl6pPr>
            <a:lvl7pPr>
              <a:defRPr sz="855"/>
            </a:lvl7pPr>
            <a:lvl8pPr>
              <a:defRPr sz="855"/>
            </a:lvl8pPr>
            <a:lvl9pPr>
              <a:defRPr sz="85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6048724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630061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7177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56442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489" cy="871538"/>
          </a:xfrm>
        </p:spPr>
        <p:txBody>
          <a:bodyPr anchor="b"/>
          <a:lstStyle>
            <a:lvl1pPr algn="l">
              <a:defRPr sz="106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796"/>
            <a:ext cx="5111044" cy="4389835"/>
          </a:xfrm>
        </p:spPr>
        <p:txBody>
          <a:bodyPr/>
          <a:lstStyle>
            <a:lvl1pPr>
              <a:defRPr sz="1709"/>
            </a:lvl1pPr>
            <a:lvl2pPr>
              <a:defRPr sz="1495"/>
            </a:lvl2pPr>
            <a:lvl3pPr>
              <a:defRPr sz="1282"/>
            </a:lvl3pPr>
            <a:lvl4pPr>
              <a:defRPr sz="1068"/>
            </a:lvl4pPr>
            <a:lvl5pPr>
              <a:defRPr sz="1068"/>
            </a:lvl5pPr>
            <a:lvl6pPr>
              <a:defRPr sz="1068"/>
            </a:lvl6pPr>
            <a:lvl7pPr>
              <a:defRPr sz="1068"/>
            </a:lvl7pPr>
            <a:lvl8pPr>
              <a:defRPr sz="1068"/>
            </a:lvl8pPr>
            <a:lvl9pPr>
              <a:defRPr sz="106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489" cy="3518297"/>
          </a:xfrm>
        </p:spPr>
        <p:txBody>
          <a:bodyPr/>
          <a:lstStyle>
            <a:lvl1pPr marL="0" indent="0">
              <a:buNone/>
              <a:defRPr sz="748"/>
            </a:lvl1pPr>
            <a:lvl2pPr marL="244115" indent="0">
              <a:buNone/>
              <a:defRPr sz="641"/>
            </a:lvl2pPr>
            <a:lvl3pPr marL="488231" indent="0">
              <a:buNone/>
              <a:defRPr sz="534"/>
            </a:lvl3pPr>
            <a:lvl4pPr marL="732347" indent="0">
              <a:buNone/>
              <a:defRPr sz="480"/>
            </a:lvl4pPr>
            <a:lvl5pPr marL="976462" indent="0">
              <a:buNone/>
              <a:defRPr sz="480"/>
            </a:lvl5pPr>
            <a:lvl6pPr marL="1220577" indent="0">
              <a:buNone/>
              <a:defRPr sz="480"/>
            </a:lvl6pPr>
            <a:lvl7pPr marL="1464692" indent="0">
              <a:buNone/>
              <a:defRPr sz="480"/>
            </a:lvl7pPr>
            <a:lvl8pPr marL="1708808" indent="0">
              <a:buNone/>
              <a:defRPr sz="480"/>
            </a:lvl8pPr>
            <a:lvl9pPr marL="1952923" indent="0">
              <a:buNone/>
              <a:defRPr sz="4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546808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 anchor="b"/>
          <a:lstStyle>
            <a:lvl1pPr algn="l">
              <a:defRPr sz="106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1709"/>
            </a:lvl1pPr>
            <a:lvl2pPr marL="244115" indent="0">
              <a:buNone/>
              <a:defRPr sz="1495"/>
            </a:lvl2pPr>
            <a:lvl3pPr marL="488231" indent="0">
              <a:buNone/>
              <a:defRPr sz="1282"/>
            </a:lvl3pPr>
            <a:lvl4pPr marL="732347" indent="0">
              <a:buNone/>
              <a:defRPr sz="1068"/>
            </a:lvl4pPr>
            <a:lvl5pPr marL="976462" indent="0">
              <a:buNone/>
              <a:defRPr sz="1068"/>
            </a:lvl5pPr>
            <a:lvl6pPr marL="1220577" indent="0">
              <a:buNone/>
              <a:defRPr sz="1068"/>
            </a:lvl6pPr>
            <a:lvl7pPr marL="1464692" indent="0">
              <a:buNone/>
              <a:defRPr sz="1068"/>
            </a:lvl7pPr>
            <a:lvl8pPr marL="1708808" indent="0">
              <a:buNone/>
              <a:defRPr sz="1068"/>
            </a:lvl8pPr>
            <a:lvl9pPr marL="1952923" indent="0">
              <a:buNone/>
              <a:defRPr sz="1068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5"/>
            <a:ext cx="5486400" cy="603647"/>
          </a:xfrm>
        </p:spPr>
        <p:txBody>
          <a:bodyPr/>
          <a:lstStyle>
            <a:lvl1pPr marL="0" indent="0">
              <a:buNone/>
              <a:defRPr sz="748"/>
            </a:lvl1pPr>
            <a:lvl2pPr marL="244115" indent="0">
              <a:buNone/>
              <a:defRPr sz="641"/>
            </a:lvl2pPr>
            <a:lvl3pPr marL="488231" indent="0">
              <a:buNone/>
              <a:defRPr sz="534"/>
            </a:lvl3pPr>
            <a:lvl4pPr marL="732347" indent="0">
              <a:buNone/>
              <a:defRPr sz="480"/>
            </a:lvl4pPr>
            <a:lvl5pPr marL="976462" indent="0">
              <a:buNone/>
              <a:defRPr sz="480"/>
            </a:lvl5pPr>
            <a:lvl6pPr marL="1220577" indent="0">
              <a:buNone/>
              <a:defRPr sz="480"/>
            </a:lvl6pPr>
            <a:lvl7pPr marL="1464692" indent="0">
              <a:buNone/>
              <a:defRPr sz="480"/>
            </a:lvl7pPr>
            <a:lvl8pPr marL="1708808" indent="0">
              <a:buNone/>
              <a:defRPr sz="480"/>
            </a:lvl8pPr>
            <a:lvl9pPr marL="1952923" indent="0">
              <a:buNone/>
              <a:defRPr sz="4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547362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4470048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775881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22173327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646" indent="0" algn="ctr">
              <a:buNone/>
              <a:defRPr/>
            </a:lvl2pPr>
            <a:lvl3pPr marL="685289" indent="0" algn="ctr">
              <a:buNone/>
              <a:defRPr/>
            </a:lvl3pPr>
            <a:lvl4pPr marL="1027931" indent="0" algn="ctr">
              <a:buNone/>
              <a:defRPr/>
            </a:lvl4pPr>
            <a:lvl5pPr marL="1370570" indent="0" algn="ctr">
              <a:buNone/>
              <a:defRPr/>
            </a:lvl5pPr>
            <a:lvl6pPr marL="1713214" indent="0" algn="ctr">
              <a:buNone/>
              <a:defRPr/>
            </a:lvl6pPr>
            <a:lvl7pPr marL="2055857" indent="0" algn="ctr">
              <a:buNone/>
              <a:defRPr/>
            </a:lvl7pPr>
            <a:lvl8pPr marL="2398499" indent="0" algn="ctr">
              <a:buNone/>
              <a:defRPr/>
            </a:lvl8pPr>
            <a:lvl9pPr marL="2741141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6581896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94435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77"/>
            <a:ext cx="7772400" cy="1021557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646" indent="0">
              <a:buNone/>
              <a:defRPr sz="1350"/>
            </a:lvl2pPr>
            <a:lvl3pPr marL="685289" indent="0">
              <a:buNone/>
              <a:defRPr sz="1200"/>
            </a:lvl3pPr>
            <a:lvl4pPr marL="1027931" indent="0">
              <a:buNone/>
              <a:defRPr sz="1050"/>
            </a:lvl4pPr>
            <a:lvl5pPr marL="1370570" indent="0">
              <a:buNone/>
              <a:defRPr sz="1050"/>
            </a:lvl5pPr>
            <a:lvl6pPr marL="1713214" indent="0">
              <a:buNone/>
              <a:defRPr sz="1050"/>
            </a:lvl6pPr>
            <a:lvl7pPr marL="2055857" indent="0">
              <a:buNone/>
              <a:defRPr sz="1050"/>
            </a:lvl7pPr>
            <a:lvl8pPr marL="2398499" indent="0">
              <a:buNone/>
              <a:defRPr sz="1050"/>
            </a:lvl8pPr>
            <a:lvl9pPr marL="2741141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10743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6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78" y="1485900"/>
            <a:ext cx="3818467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8072203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01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6" indent="0">
              <a:buNone/>
              <a:defRPr sz="1500" b="1"/>
            </a:lvl2pPr>
            <a:lvl3pPr marL="685289" indent="0">
              <a:buNone/>
              <a:defRPr sz="1350" b="1"/>
            </a:lvl3pPr>
            <a:lvl4pPr marL="1027931" indent="0">
              <a:buNone/>
              <a:defRPr sz="1200" b="1"/>
            </a:lvl4pPr>
            <a:lvl5pPr marL="1370570" indent="0">
              <a:buNone/>
              <a:defRPr sz="1200" b="1"/>
            </a:lvl5pPr>
            <a:lvl6pPr marL="1713214" indent="0">
              <a:buNone/>
              <a:defRPr sz="1200" b="1"/>
            </a:lvl6pPr>
            <a:lvl7pPr marL="2055857" indent="0">
              <a:buNone/>
              <a:defRPr sz="1200" b="1"/>
            </a:lvl7pPr>
            <a:lvl8pPr marL="2398499" indent="0">
              <a:buNone/>
              <a:defRPr sz="1200" b="1"/>
            </a:lvl8pPr>
            <a:lvl9pPr marL="274114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8"/>
            <a:ext cx="4041422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46" indent="0">
              <a:buNone/>
              <a:defRPr sz="1500" b="1"/>
            </a:lvl2pPr>
            <a:lvl3pPr marL="685289" indent="0">
              <a:buNone/>
              <a:defRPr sz="1350" b="1"/>
            </a:lvl3pPr>
            <a:lvl4pPr marL="1027931" indent="0">
              <a:buNone/>
              <a:defRPr sz="1200" b="1"/>
            </a:lvl4pPr>
            <a:lvl5pPr marL="1370570" indent="0">
              <a:buNone/>
              <a:defRPr sz="1200" b="1"/>
            </a:lvl5pPr>
            <a:lvl6pPr marL="1713214" indent="0">
              <a:buNone/>
              <a:defRPr sz="1200" b="1"/>
            </a:lvl6pPr>
            <a:lvl7pPr marL="2055857" indent="0">
              <a:buNone/>
              <a:defRPr sz="1200" b="1"/>
            </a:lvl7pPr>
            <a:lvl8pPr marL="2398499" indent="0">
              <a:buNone/>
              <a:defRPr sz="1200" b="1"/>
            </a:lvl8pPr>
            <a:lvl9pPr marL="274114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05348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144826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58423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04800"/>
            <a:ext cx="3008489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805"/>
            <a:ext cx="5111044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076328"/>
            <a:ext cx="3008489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646" indent="0">
              <a:buNone/>
              <a:defRPr sz="900"/>
            </a:lvl2pPr>
            <a:lvl3pPr marL="685289" indent="0">
              <a:buNone/>
              <a:defRPr sz="750"/>
            </a:lvl3pPr>
            <a:lvl4pPr marL="1027931" indent="0">
              <a:buNone/>
              <a:defRPr sz="600"/>
            </a:lvl4pPr>
            <a:lvl5pPr marL="1370570" indent="0">
              <a:buNone/>
              <a:defRPr sz="600"/>
            </a:lvl5pPr>
            <a:lvl6pPr marL="1713214" indent="0">
              <a:buNone/>
              <a:defRPr sz="600"/>
            </a:lvl6pPr>
            <a:lvl7pPr marL="2055857" indent="0">
              <a:buNone/>
              <a:defRPr sz="600"/>
            </a:lvl7pPr>
            <a:lvl8pPr marL="2398499" indent="0">
              <a:buNone/>
              <a:defRPr sz="600"/>
            </a:lvl8pPr>
            <a:lvl9pPr marL="27411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8289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079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5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646" indent="0">
              <a:buNone/>
              <a:defRPr sz="2100"/>
            </a:lvl2pPr>
            <a:lvl3pPr marL="685289" indent="0">
              <a:buNone/>
              <a:defRPr sz="1800"/>
            </a:lvl3pPr>
            <a:lvl4pPr marL="1027931" indent="0">
              <a:buNone/>
              <a:defRPr sz="1500"/>
            </a:lvl4pPr>
            <a:lvl5pPr marL="1370570" indent="0">
              <a:buNone/>
              <a:defRPr sz="1500"/>
            </a:lvl5pPr>
            <a:lvl6pPr marL="1713214" indent="0">
              <a:buNone/>
              <a:defRPr sz="1500"/>
            </a:lvl6pPr>
            <a:lvl7pPr marL="2055857" indent="0">
              <a:buNone/>
              <a:defRPr sz="1500"/>
            </a:lvl7pPr>
            <a:lvl8pPr marL="2398499" indent="0">
              <a:buNone/>
              <a:defRPr sz="1500"/>
            </a:lvl8pPr>
            <a:lvl9pPr marL="2741141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36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646" indent="0">
              <a:buNone/>
              <a:defRPr sz="900"/>
            </a:lvl2pPr>
            <a:lvl3pPr marL="685289" indent="0">
              <a:buNone/>
              <a:defRPr sz="750"/>
            </a:lvl3pPr>
            <a:lvl4pPr marL="1027931" indent="0">
              <a:buNone/>
              <a:defRPr sz="600"/>
            </a:lvl4pPr>
            <a:lvl5pPr marL="1370570" indent="0">
              <a:buNone/>
              <a:defRPr sz="600"/>
            </a:lvl5pPr>
            <a:lvl6pPr marL="1713214" indent="0">
              <a:buNone/>
              <a:defRPr sz="600"/>
            </a:lvl6pPr>
            <a:lvl7pPr marL="2055857" indent="0">
              <a:buNone/>
              <a:defRPr sz="600"/>
            </a:lvl7pPr>
            <a:lvl8pPr marL="2398499" indent="0">
              <a:buNone/>
              <a:defRPr sz="600"/>
            </a:lvl8pPr>
            <a:lvl9pPr marL="2741141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686894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907213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872757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52079755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6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10192" indent="0" algn="ctr">
              <a:buNone/>
              <a:defRPr/>
            </a:lvl2pPr>
            <a:lvl3pPr marL="820389" indent="0" algn="ctr">
              <a:buNone/>
              <a:defRPr/>
            </a:lvl3pPr>
            <a:lvl4pPr marL="1230575" indent="0" algn="ctr">
              <a:buNone/>
              <a:defRPr/>
            </a:lvl4pPr>
            <a:lvl5pPr marL="1640776" indent="0" algn="ctr">
              <a:buNone/>
              <a:defRPr/>
            </a:lvl5pPr>
            <a:lvl6pPr marL="2050966" indent="0" algn="ctr">
              <a:buNone/>
              <a:defRPr/>
            </a:lvl6pPr>
            <a:lvl7pPr marL="2461159" indent="0" algn="ctr">
              <a:buNone/>
              <a:defRPr/>
            </a:lvl7pPr>
            <a:lvl8pPr marL="2871350" indent="0" algn="ctr">
              <a:buNone/>
              <a:defRPr/>
            </a:lvl8pPr>
            <a:lvl9pPr marL="328154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2154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2125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83"/>
            <a:ext cx="7772400" cy="102155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410192" indent="0">
              <a:buNone/>
              <a:defRPr sz="1650"/>
            </a:lvl2pPr>
            <a:lvl3pPr marL="820389" indent="0">
              <a:buNone/>
              <a:defRPr sz="1350"/>
            </a:lvl3pPr>
            <a:lvl4pPr marL="1230575" indent="0">
              <a:buNone/>
              <a:defRPr sz="1275"/>
            </a:lvl4pPr>
            <a:lvl5pPr marL="1640776" indent="0">
              <a:buNone/>
              <a:defRPr sz="1275"/>
            </a:lvl5pPr>
            <a:lvl6pPr marL="2050966" indent="0">
              <a:buNone/>
              <a:defRPr sz="1275"/>
            </a:lvl6pPr>
            <a:lvl7pPr marL="2461159" indent="0">
              <a:buNone/>
              <a:defRPr sz="1275"/>
            </a:lvl7pPr>
            <a:lvl8pPr marL="2871350" indent="0">
              <a:buNone/>
              <a:defRPr sz="1275"/>
            </a:lvl8pPr>
            <a:lvl9pPr marL="3281545" indent="0">
              <a:buNone/>
              <a:defRPr sz="12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017607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31" y="1485900"/>
            <a:ext cx="3818467" cy="3086100"/>
          </a:xfrm>
        </p:spPr>
        <p:txBody>
          <a:bodyPr/>
          <a:lstStyle>
            <a:lvl1pPr>
              <a:defRPr sz="2400"/>
            </a:lvl1pPr>
            <a:lvl2pPr>
              <a:defRPr sz="2175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94" y="1485900"/>
            <a:ext cx="3818467" cy="3086100"/>
          </a:xfrm>
        </p:spPr>
        <p:txBody>
          <a:bodyPr/>
          <a:lstStyle>
            <a:lvl1pPr>
              <a:defRPr sz="2400"/>
            </a:lvl1pPr>
            <a:lvl2pPr>
              <a:defRPr sz="2175"/>
            </a:lvl2pPr>
            <a:lvl3pPr>
              <a:defRPr sz="1800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7106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012" cy="47982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0192" indent="0">
              <a:buNone/>
              <a:defRPr sz="1800" b="1"/>
            </a:lvl2pPr>
            <a:lvl3pPr marL="820389" indent="0">
              <a:buNone/>
              <a:defRPr sz="1650" b="1"/>
            </a:lvl3pPr>
            <a:lvl4pPr marL="1230575" indent="0">
              <a:buNone/>
              <a:defRPr sz="1350" b="1"/>
            </a:lvl4pPr>
            <a:lvl5pPr marL="1640776" indent="0">
              <a:buNone/>
              <a:defRPr sz="1350" b="1"/>
            </a:lvl5pPr>
            <a:lvl6pPr marL="2050966" indent="0">
              <a:buNone/>
              <a:defRPr sz="1350" b="1"/>
            </a:lvl6pPr>
            <a:lvl7pPr marL="2461159" indent="0">
              <a:buNone/>
              <a:defRPr sz="1350" b="1"/>
            </a:lvl7pPr>
            <a:lvl8pPr marL="2871350" indent="0">
              <a:buNone/>
              <a:defRPr sz="1350" b="1"/>
            </a:lvl8pPr>
            <a:lvl9pPr marL="3281545" indent="0">
              <a:buNone/>
              <a:defRPr sz="13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012" cy="2963466"/>
          </a:xfrm>
        </p:spPr>
        <p:txBody>
          <a:bodyPr/>
          <a:lstStyle>
            <a:lvl1pPr>
              <a:defRPr sz="2175"/>
            </a:lvl1pPr>
            <a:lvl2pPr>
              <a:defRPr sz="1800"/>
            </a:lvl2pPr>
            <a:lvl3pPr>
              <a:defRPr sz="16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175" b="1"/>
            </a:lvl1pPr>
            <a:lvl2pPr marL="410192" indent="0">
              <a:buNone/>
              <a:defRPr sz="1800" b="1"/>
            </a:lvl2pPr>
            <a:lvl3pPr marL="820389" indent="0">
              <a:buNone/>
              <a:defRPr sz="1650" b="1"/>
            </a:lvl3pPr>
            <a:lvl4pPr marL="1230575" indent="0">
              <a:buNone/>
              <a:defRPr sz="1350" b="1"/>
            </a:lvl4pPr>
            <a:lvl5pPr marL="1640776" indent="0">
              <a:buNone/>
              <a:defRPr sz="1350" b="1"/>
            </a:lvl5pPr>
            <a:lvl6pPr marL="2050966" indent="0">
              <a:buNone/>
              <a:defRPr sz="1350" b="1"/>
            </a:lvl6pPr>
            <a:lvl7pPr marL="2461159" indent="0">
              <a:buNone/>
              <a:defRPr sz="1350" b="1"/>
            </a:lvl7pPr>
            <a:lvl8pPr marL="2871350" indent="0">
              <a:buNone/>
              <a:defRPr sz="1350" b="1"/>
            </a:lvl8pPr>
            <a:lvl9pPr marL="3281545" indent="0">
              <a:buNone/>
              <a:defRPr sz="135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175"/>
            </a:lvl1pPr>
            <a:lvl2pPr>
              <a:defRPr sz="1800"/>
            </a:lvl2pPr>
            <a:lvl3pPr>
              <a:defRPr sz="16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5536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4696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620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8462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8"/>
            <a:ext cx="3008489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04798"/>
            <a:ext cx="5111044" cy="4389835"/>
          </a:xfrm>
        </p:spPr>
        <p:txBody>
          <a:bodyPr/>
          <a:lstStyle>
            <a:lvl1pPr>
              <a:defRPr sz="2850"/>
            </a:lvl1pPr>
            <a:lvl2pPr>
              <a:defRPr sz="2400"/>
            </a:lvl2pPr>
            <a:lvl3pPr>
              <a:defRPr sz="2175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489" cy="3518297"/>
          </a:xfrm>
        </p:spPr>
        <p:txBody>
          <a:bodyPr/>
          <a:lstStyle>
            <a:lvl1pPr marL="0" indent="0">
              <a:buNone/>
              <a:defRPr sz="1275"/>
            </a:lvl1pPr>
            <a:lvl2pPr marL="410192" indent="0">
              <a:buNone/>
              <a:defRPr sz="1050"/>
            </a:lvl2pPr>
            <a:lvl3pPr marL="820389" indent="0">
              <a:buNone/>
              <a:defRPr sz="900"/>
            </a:lvl3pPr>
            <a:lvl4pPr marL="1230575" indent="0">
              <a:buNone/>
              <a:defRPr sz="900"/>
            </a:lvl4pPr>
            <a:lvl5pPr marL="1640776" indent="0">
              <a:buNone/>
              <a:defRPr sz="900"/>
            </a:lvl5pPr>
            <a:lvl6pPr marL="2050966" indent="0">
              <a:buNone/>
              <a:defRPr sz="900"/>
            </a:lvl6pPr>
            <a:lvl7pPr marL="2461159" indent="0">
              <a:buNone/>
              <a:defRPr sz="900"/>
            </a:lvl7pPr>
            <a:lvl8pPr marL="2871350" indent="0">
              <a:buNone/>
              <a:defRPr sz="900"/>
            </a:lvl8pPr>
            <a:lvl9pPr marL="32815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71839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5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2850"/>
            </a:lvl1pPr>
            <a:lvl2pPr marL="410192" indent="0">
              <a:buNone/>
              <a:defRPr sz="2400"/>
            </a:lvl2pPr>
            <a:lvl3pPr marL="820389" indent="0">
              <a:buNone/>
              <a:defRPr sz="2175"/>
            </a:lvl3pPr>
            <a:lvl4pPr marL="1230575" indent="0">
              <a:buNone/>
              <a:defRPr sz="1800"/>
            </a:lvl4pPr>
            <a:lvl5pPr marL="1640776" indent="0">
              <a:buNone/>
              <a:defRPr sz="1800"/>
            </a:lvl5pPr>
            <a:lvl6pPr marL="2050966" indent="0">
              <a:buNone/>
              <a:defRPr sz="1800"/>
            </a:lvl6pPr>
            <a:lvl7pPr marL="2461159" indent="0">
              <a:buNone/>
              <a:defRPr sz="1800"/>
            </a:lvl7pPr>
            <a:lvl8pPr marL="2871350" indent="0">
              <a:buNone/>
              <a:defRPr sz="1800"/>
            </a:lvl8pPr>
            <a:lvl9pPr marL="3281545" indent="0">
              <a:buNone/>
              <a:defRPr sz="18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48"/>
            <a:ext cx="5486400" cy="603647"/>
          </a:xfrm>
        </p:spPr>
        <p:txBody>
          <a:bodyPr/>
          <a:lstStyle>
            <a:lvl1pPr marL="0" indent="0">
              <a:buNone/>
              <a:defRPr sz="1275"/>
            </a:lvl1pPr>
            <a:lvl2pPr marL="410192" indent="0">
              <a:buNone/>
              <a:defRPr sz="1050"/>
            </a:lvl2pPr>
            <a:lvl3pPr marL="820389" indent="0">
              <a:buNone/>
              <a:defRPr sz="900"/>
            </a:lvl3pPr>
            <a:lvl4pPr marL="1230575" indent="0">
              <a:buNone/>
              <a:defRPr sz="900"/>
            </a:lvl4pPr>
            <a:lvl5pPr marL="1640776" indent="0">
              <a:buNone/>
              <a:defRPr sz="900"/>
            </a:lvl5pPr>
            <a:lvl6pPr marL="2050966" indent="0">
              <a:buNone/>
              <a:defRPr sz="900"/>
            </a:lvl6pPr>
            <a:lvl7pPr marL="2461159" indent="0">
              <a:buNone/>
              <a:defRPr sz="900"/>
            </a:lvl7pPr>
            <a:lvl8pPr marL="2871350" indent="0">
              <a:buNone/>
              <a:defRPr sz="900"/>
            </a:lvl8pPr>
            <a:lvl9pPr marL="328154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681254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9957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93834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6677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06109297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3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39513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38517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8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373508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0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44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59357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6583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0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01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5"/>
            <a:ext cx="404142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257663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8576892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2944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4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04802"/>
            <a:ext cx="511104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4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423338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33550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39381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003440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83158251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12083" r="35853" b="19444"/>
          <a:stretch/>
        </p:blipFill>
        <p:spPr>
          <a:xfrm>
            <a:off x="8815501" y="14288"/>
            <a:ext cx="303100" cy="2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07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4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1688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71176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09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967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573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624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1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390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530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3925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847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41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82658" indent="0" algn="ctr">
              <a:buNone/>
              <a:defRPr/>
            </a:lvl2pPr>
            <a:lvl3pPr marL="765326" indent="0" algn="ctr">
              <a:buNone/>
              <a:defRPr/>
            </a:lvl3pPr>
            <a:lvl4pPr marL="1147988" indent="0" algn="ctr">
              <a:buNone/>
              <a:defRPr/>
            </a:lvl4pPr>
            <a:lvl5pPr marL="1530626" indent="0" algn="ctr">
              <a:buNone/>
              <a:defRPr/>
            </a:lvl5pPr>
            <a:lvl6pPr marL="1913293" indent="0" algn="ctr">
              <a:buNone/>
              <a:defRPr/>
            </a:lvl6pPr>
            <a:lvl7pPr marL="2295968" indent="0" algn="ctr">
              <a:buNone/>
              <a:defRPr/>
            </a:lvl7pPr>
            <a:lvl8pPr marL="2678621" indent="0" algn="ctr">
              <a:buNone/>
              <a:defRPr/>
            </a:lvl8pPr>
            <a:lvl9pPr marL="306128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613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811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5990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/>
            </a:lvl1pPr>
            <a:lvl2pPr marL="382658" indent="0">
              <a:buNone/>
              <a:defRPr sz="1620"/>
            </a:lvl2pPr>
            <a:lvl3pPr marL="765326" indent="0">
              <a:buNone/>
              <a:defRPr sz="1440"/>
            </a:lvl3pPr>
            <a:lvl4pPr marL="1147988" indent="0">
              <a:buNone/>
              <a:defRPr sz="1260"/>
            </a:lvl4pPr>
            <a:lvl5pPr marL="1530626" indent="0">
              <a:buNone/>
              <a:defRPr sz="1260"/>
            </a:lvl5pPr>
            <a:lvl6pPr marL="1913293" indent="0">
              <a:buNone/>
              <a:defRPr sz="1260"/>
            </a:lvl6pPr>
            <a:lvl7pPr marL="2295968" indent="0">
              <a:buNone/>
              <a:defRPr sz="1260"/>
            </a:lvl7pPr>
            <a:lvl8pPr marL="2678621" indent="0">
              <a:buNone/>
              <a:defRPr sz="1260"/>
            </a:lvl8pPr>
            <a:lvl9pPr marL="3061284" indent="0">
              <a:buNone/>
              <a:defRPr sz="12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1753366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14468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382658" indent="0">
              <a:buNone/>
              <a:defRPr sz="1800" b="1"/>
            </a:lvl2pPr>
            <a:lvl3pPr marL="765326" indent="0">
              <a:buNone/>
              <a:defRPr sz="1620" b="1"/>
            </a:lvl3pPr>
            <a:lvl4pPr marL="1147988" indent="0">
              <a:buNone/>
              <a:defRPr sz="1440" b="1"/>
            </a:lvl4pPr>
            <a:lvl5pPr marL="1530626" indent="0">
              <a:buNone/>
              <a:defRPr sz="1440" b="1"/>
            </a:lvl5pPr>
            <a:lvl6pPr marL="1913293" indent="0">
              <a:buNone/>
              <a:defRPr sz="1440" b="1"/>
            </a:lvl6pPr>
            <a:lvl7pPr marL="2295968" indent="0">
              <a:buNone/>
              <a:defRPr sz="1440" b="1"/>
            </a:lvl7pPr>
            <a:lvl8pPr marL="2678621" indent="0">
              <a:buNone/>
              <a:defRPr sz="1440" b="1"/>
            </a:lvl8pPr>
            <a:lvl9pPr marL="3061284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4" y="1151337"/>
            <a:ext cx="4041775" cy="47982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382658" indent="0">
              <a:buNone/>
              <a:defRPr sz="1800" b="1"/>
            </a:lvl2pPr>
            <a:lvl3pPr marL="765326" indent="0">
              <a:buNone/>
              <a:defRPr sz="1620" b="1"/>
            </a:lvl3pPr>
            <a:lvl4pPr marL="1147988" indent="0">
              <a:buNone/>
              <a:defRPr sz="1440" b="1"/>
            </a:lvl4pPr>
            <a:lvl5pPr marL="1530626" indent="0">
              <a:buNone/>
              <a:defRPr sz="1440" b="1"/>
            </a:lvl5pPr>
            <a:lvl6pPr marL="1913293" indent="0">
              <a:buNone/>
              <a:defRPr sz="1440" b="1"/>
            </a:lvl6pPr>
            <a:lvl7pPr marL="2295968" indent="0">
              <a:buNone/>
              <a:defRPr sz="1440" b="1"/>
            </a:lvl7pPr>
            <a:lvl8pPr marL="2678621" indent="0">
              <a:buNone/>
              <a:defRPr sz="1440" b="1"/>
            </a:lvl8pPr>
            <a:lvl9pPr marL="3061284" indent="0">
              <a:buNone/>
              <a:defRPr sz="144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4" y="1631156"/>
            <a:ext cx="4041775" cy="2963466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1982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9196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7369319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9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260"/>
            </a:lvl1pPr>
            <a:lvl2pPr marL="382658" indent="0">
              <a:buNone/>
              <a:defRPr sz="1080"/>
            </a:lvl2pPr>
            <a:lvl3pPr marL="765326" indent="0">
              <a:buNone/>
              <a:defRPr sz="900"/>
            </a:lvl3pPr>
            <a:lvl4pPr marL="1147988" indent="0">
              <a:buNone/>
              <a:defRPr sz="810"/>
            </a:lvl4pPr>
            <a:lvl5pPr marL="1530626" indent="0">
              <a:buNone/>
              <a:defRPr sz="810"/>
            </a:lvl5pPr>
            <a:lvl6pPr marL="1913293" indent="0">
              <a:buNone/>
              <a:defRPr sz="810"/>
            </a:lvl6pPr>
            <a:lvl7pPr marL="2295968" indent="0">
              <a:buNone/>
              <a:defRPr sz="810"/>
            </a:lvl7pPr>
            <a:lvl8pPr marL="2678621" indent="0">
              <a:buNone/>
              <a:defRPr sz="810"/>
            </a:lvl8pPr>
            <a:lvl9pPr marL="3061284" indent="0">
              <a:buNone/>
              <a:defRPr sz="8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1360614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80"/>
            </a:lvl1pPr>
            <a:lvl2pPr marL="382658" indent="0">
              <a:buNone/>
              <a:defRPr sz="2520"/>
            </a:lvl2pPr>
            <a:lvl3pPr marL="765326" indent="0">
              <a:buNone/>
              <a:defRPr sz="2160"/>
            </a:lvl3pPr>
            <a:lvl4pPr marL="1147988" indent="0">
              <a:buNone/>
              <a:defRPr sz="1800"/>
            </a:lvl4pPr>
            <a:lvl5pPr marL="1530626" indent="0">
              <a:buNone/>
              <a:defRPr sz="1800"/>
            </a:lvl5pPr>
            <a:lvl6pPr marL="1913293" indent="0">
              <a:buNone/>
              <a:defRPr sz="1800"/>
            </a:lvl6pPr>
            <a:lvl7pPr marL="2295968" indent="0">
              <a:buNone/>
              <a:defRPr sz="1800"/>
            </a:lvl7pPr>
            <a:lvl8pPr marL="2678621" indent="0">
              <a:buNone/>
              <a:defRPr sz="1800"/>
            </a:lvl8pPr>
            <a:lvl9pPr marL="3061284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60"/>
            </a:lvl1pPr>
            <a:lvl2pPr marL="382658" indent="0">
              <a:buNone/>
              <a:defRPr sz="1080"/>
            </a:lvl2pPr>
            <a:lvl3pPr marL="765326" indent="0">
              <a:buNone/>
              <a:defRPr sz="900"/>
            </a:lvl3pPr>
            <a:lvl4pPr marL="1147988" indent="0">
              <a:buNone/>
              <a:defRPr sz="810"/>
            </a:lvl4pPr>
            <a:lvl5pPr marL="1530626" indent="0">
              <a:buNone/>
              <a:defRPr sz="810"/>
            </a:lvl5pPr>
            <a:lvl6pPr marL="1913293" indent="0">
              <a:buNone/>
              <a:defRPr sz="810"/>
            </a:lvl6pPr>
            <a:lvl7pPr marL="2295968" indent="0">
              <a:buNone/>
              <a:defRPr sz="810"/>
            </a:lvl7pPr>
            <a:lvl8pPr marL="2678621" indent="0">
              <a:buNone/>
              <a:defRPr sz="810"/>
            </a:lvl8pPr>
            <a:lvl9pPr marL="3061284" indent="0">
              <a:buNone/>
              <a:defRPr sz="81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843014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3921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953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1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44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31293" indent="0" algn="ctr">
              <a:buNone/>
              <a:defRPr/>
            </a:lvl2pPr>
            <a:lvl3pPr marL="662607" indent="0" algn="ctr">
              <a:buNone/>
              <a:defRPr/>
            </a:lvl3pPr>
            <a:lvl4pPr marL="993913" indent="0" algn="ctr">
              <a:buNone/>
              <a:defRPr/>
            </a:lvl4pPr>
            <a:lvl5pPr marL="1325214" indent="0" algn="ctr">
              <a:buNone/>
              <a:defRPr/>
            </a:lvl5pPr>
            <a:lvl6pPr marL="1656519" indent="0" algn="ctr">
              <a:buNone/>
              <a:defRPr/>
            </a:lvl6pPr>
            <a:lvl7pPr marL="1987815" indent="0" algn="ctr">
              <a:buNone/>
              <a:defRPr/>
            </a:lvl7pPr>
            <a:lvl8pPr marL="2319118" indent="0" algn="ctr">
              <a:buNone/>
              <a:defRPr/>
            </a:lvl8pPr>
            <a:lvl9pPr marL="265042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73661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739060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7"/>
          </a:xfrm>
        </p:spPr>
        <p:txBody>
          <a:bodyPr anchor="t"/>
          <a:lstStyle>
            <a:lvl1pPr algn="l">
              <a:defRPr sz="31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30"/>
            </a:lvl1pPr>
            <a:lvl2pPr marL="331293" indent="0">
              <a:buNone/>
              <a:defRPr sz="1440"/>
            </a:lvl2pPr>
            <a:lvl3pPr marL="662607" indent="0">
              <a:buNone/>
              <a:defRPr sz="1260"/>
            </a:lvl3pPr>
            <a:lvl4pPr marL="993913" indent="0">
              <a:buNone/>
              <a:defRPr sz="1080"/>
            </a:lvl4pPr>
            <a:lvl5pPr marL="1325214" indent="0">
              <a:buNone/>
              <a:defRPr sz="1080"/>
            </a:lvl5pPr>
            <a:lvl6pPr marL="1656519" indent="0">
              <a:buNone/>
              <a:defRPr sz="1080"/>
            </a:lvl6pPr>
            <a:lvl7pPr marL="1987815" indent="0">
              <a:buNone/>
              <a:defRPr sz="1080"/>
            </a:lvl7pPr>
            <a:lvl8pPr marL="2319118" indent="0">
              <a:buNone/>
              <a:defRPr sz="1080"/>
            </a:lvl8pPr>
            <a:lvl9pPr marL="2650425" indent="0">
              <a:buNone/>
              <a:defRPr sz="10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140246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53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53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69910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7"/>
            <a:ext cx="4040188" cy="479822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31293" indent="0">
              <a:buNone/>
              <a:defRPr sz="1530" b="1"/>
            </a:lvl2pPr>
            <a:lvl3pPr marL="662607" indent="0">
              <a:buNone/>
              <a:defRPr sz="1440" b="1"/>
            </a:lvl3pPr>
            <a:lvl4pPr marL="993913" indent="0">
              <a:buNone/>
              <a:defRPr sz="1260" b="1"/>
            </a:lvl4pPr>
            <a:lvl5pPr marL="1325214" indent="0">
              <a:buNone/>
              <a:defRPr sz="1260" b="1"/>
            </a:lvl5pPr>
            <a:lvl6pPr marL="1656519" indent="0">
              <a:buNone/>
              <a:defRPr sz="1260" b="1"/>
            </a:lvl6pPr>
            <a:lvl7pPr marL="1987815" indent="0">
              <a:buNone/>
              <a:defRPr sz="1260" b="1"/>
            </a:lvl7pPr>
            <a:lvl8pPr marL="2319118" indent="0">
              <a:buNone/>
              <a:defRPr sz="1260" b="1"/>
            </a:lvl8pPr>
            <a:lvl9pPr marL="2650425" indent="0">
              <a:buNone/>
              <a:defRPr sz="12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90"/>
            </a:lvl1pPr>
            <a:lvl2pPr>
              <a:defRPr sz="153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84" y="1151337"/>
            <a:ext cx="4041775" cy="479822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31293" indent="0">
              <a:buNone/>
              <a:defRPr sz="1530" b="1"/>
            </a:lvl2pPr>
            <a:lvl3pPr marL="662607" indent="0">
              <a:buNone/>
              <a:defRPr sz="1440" b="1"/>
            </a:lvl3pPr>
            <a:lvl4pPr marL="993913" indent="0">
              <a:buNone/>
              <a:defRPr sz="1260" b="1"/>
            </a:lvl4pPr>
            <a:lvl5pPr marL="1325214" indent="0">
              <a:buNone/>
              <a:defRPr sz="1260" b="1"/>
            </a:lvl5pPr>
            <a:lvl6pPr marL="1656519" indent="0">
              <a:buNone/>
              <a:defRPr sz="1260" b="1"/>
            </a:lvl6pPr>
            <a:lvl7pPr marL="1987815" indent="0">
              <a:buNone/>
              <a:defRPr sz="1260" b="1"/>
            </a:lvl7pPr>
            <a:lvl8pPr marL="2319118" indent="0">
              <a:buNone/>
              <a:defRPr sz="1260" b="1"/>
            </a:lvl8pPr>
            <a:lvl9pPr marL="2650425" indent="0">
              <a:buNone/>
              <a:defRPr sz="12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84" y="1631156"/>
            <a:ext cx="4041775" cy="2963466"/>
          </a:xfrm>
        </p:spPr>
        <p:txBody>
          <a:bodyPr/>
          <a:lstStyle>
            <a:lvl1pPr>
              <a:defRPr sz="1890"/>
            </a:lvl1pPr>
            <a:lvl2pPr>
              <a:defRPr sz="1530"/>
            </a:lvl2pPr>
            <a:lvl3pPr>
              <a:defRPr sz="1440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4852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2570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18301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9"/>
            <a:ext cx="3008313" cy="871538"/>
          </a:xfrm>
        </p:spPr>
        <p:txBody>
          <a:bodyPr anchor="b"/>
          <a:lstStyle>
            <a:lvl1pPr algn="l">
              <a:defRPr sz="153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90"/>
            </a:lvl3pPr>
            <a:lvl4pPr>
              <a:defRPr sz="1530"/>
            </a:lvl4pPr>
            <a:lvl5pPr>
              <a:defRPr sz="1530"/>
            </a:lvl5pPr>
            <a:lvl6pPr>
              <a:defRPr sz="1530"/>
            </a:lvl6pPr>
            <a:lvl7pPr>
              <a:defRPr sz="1530"/>
            </a:lvl7pPr>
            <a:lvl8pPr>
              <a:defRPr sz="1530"/>
            </a:lvl8pPr>
            <a:lvl9pPr>
              <a:defRPr sz="153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080"/>
            </a:lvl1pPr>
            <a:lvl2pPr marL="331293" indent="0">
              <a:buNone/>
              <a:defRPr sz="900"/>
            </a:lvl2pPr>
            <a:lvl3pPr marL="662607" indent="0">
              <a:buNone/>
              <a:defRPr sz="810"/>
            </a:lvl3pPr>
            <a:lvl4pPr marL="993913" indent="0">
              <a:buNone/>
              <a:defRPr sz="720"/>
            </a:lvl4pPr>
            <a:lvl5pPr marL="1325214" indent="0">
              <a:buNone/>
              <a:defRPr sz="720"/>
            </a:lvl5pPr>
            <a:lvl6pPr marL="1656519" indent="0">
              <a:buNone/>
              <a:defRPr sz="720"/>
            </a:lvl6pPr>
            <a:lvl7pPr marL="1987815" indent="0">
              <a:buNone/>
              <a:defRPr sz="720"/>
            </a:lvl7pPr>
            <a:lvl8pPr marL="2319118" indent="0">
              <a:buNone/>
              <a:defRPr sz="720"/>
            </a:lvl8pPr>
            <a:lvl9pPr marL="2650425" indent="0">
              <a:buNone/>
              <a:defRPr sz="7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0978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3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520"/>
            </a:lvl1pPr>
            <a:lvl2pPr marL="331293" indent="0">
              <a:buNone/>
              <a:defRPr sz="2160"/>
            </a:lvl2pPr>
            <a:lvl3pPr marL="662607" indent="0">
              <a:buNone/>
              <a:defRPr sz="1890"/>
            </a:lvl3pPr>
            <a:lvl4pPr marL="993913" indent="0">
              <a:buNone/>
              <a:defRPr sz="1530"/>
            </a:lvl4pPr>
            <a:lvl5pPr marL="1325214" indent="0">
              <a:buNone/>
              <a:defRPr sz="1530"/>
            </a:lvl5pPr>
            <a:lvl6pPr marL="1656519" indent="0">
              <a:buNone/>
              <a:defRPr sz="1530"/>
            </a:lvl6pPr>
            <a:lvl7pPr marL="1987815" indent="0">
              <a:buNone/>
              <a:defRPr sz="1530"/>
            </a:lvl7pPr>
            <a:lvl8pPr marL="2319118" indent="0">
              <a:buNone/>
              <a:defRPr sz="1530"/>
            </a:lvl8pPr>
            <a:lvl9pPr marL="2650425" indent="0">
              <a:buNone/>
              <a:defRPr sz="153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080"/>
            </a:lvl1pPr>
            <a:lvl2pPr marL="331293" indent="0">
              <a:buNone/>
              <a:defRPr sz="900"/>
            </a:lvl2pPr>
            <a:lvl3pPr marL="662607" indent="0">
              <a:buNone/>
              <a:defRPr sz="810"/>
            </a:lvl3pPr>
            <a:lvl4pPr marL="993913" indent="0">
              <a:buNone/>
              <a:defRPr sz="720"/>
            </a:lvl4pPr>
            <a:lvl5pPr marL="1325214" indent="0">
              <a:buNone/>
              <a:defRPr sz="720"/>
            </a:lvl5pPr>
            <a:lvl6pPr marL="1656519" indent="0">
              <a:buNone/>
              <a:defRPr sz="720"/>
            </a:lvl6pPr>
            <a:lvl7pPr marL="1987815" indent="0">
              <a:buNone/>
              <a:defRPr sz="720"/>
            </a:lvl7pPr>
            <a:lvl8pPr marL="2319118" indent="0">
              <a:buNone/>
              <a:defRPr sz="720"/>
            </a:lvl8pPr>
            <a:lvl9pPr marL="2650425" indent="0">
              <a:buNone/>
              <a:defRPr sz="72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2295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060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992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411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457200"/>
            <a:ext cx="5676900" cy="411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5930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6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78" indent="0" algn="ctr">
              <a:buNone/>
              <a:defRPr/>
            </a:lvl2pPr>
            <a:lvl3pPr marL="914355" indent="0" algn="ctr">
              <a:buNone/>
              <a:defRPr/>
            </a:lvl3pPr>
            <a:lvl4pPr marL="1371532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4" indent="0" algn="ctr">
              <a:buNone/>
              <a:defRPr/>
            </a:lvl7pPr>
            <a:lvl8pPr marL="3200240" indent="0" algn="ctr">
              <a:buNone/>
              <a:defRPr/>
            </a:lvl8pPr>
            <a:lvl9pPr marL="365741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307692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57180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3305191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800"/>
            </a:lvl2pPr>
            <a:lvl3pPr marL="914355" indent="0">
              <a:buNone/>
              <a:defRPr sz="1600"/>
            </a:lvl3pPr>
            <a:lvl4pPr marL="1371532" indent="0">
              <a:buNone/>
              <a:defRPr sz="1400"/>
            </a:lvl4pPr>
            <a:lvl5pPr marL="1828709" indent="0">
              <a:buNone/>
              <a:defRPr sz="1400"/>
            </a:lvl5pPr>
            <a:lvl6pPr marL="2285886" indent="0">
              <a:buNone/>
              <a:defRPr sz="1400"/>
            </a:lvl6pPr>
            <a:lvl7pPr marL="2743064" indent="0">
              <a:buNone/>
              <a:defRPr sz="1400"/>
            </a:lvl7pPr>
            <a:lvl8pPr marL="3200240" indent="0">
              <a:buNone/>
              <a:defRPr sz="1400"/>
            </a:lvl8pPr>
            <a:lvl9pPr marL="365741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016547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12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46" y="1485900"/>
            <a:ext cx="3818467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25562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8"/>
            <a:ext cx="404001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01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151338"/>
            <a:ext cx="4041422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1631156"/>
            <a:ext cx="4041422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583859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530278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4401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90"/>
            <a:ext cx="3008489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04805"/>
            <a:ext cx="511104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489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204895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9542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F3581-2013-4528-AF84-AFDD64199DA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8538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724918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457200"/>
            <a:ext cx="1943100" cy="4114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457200"/>
            <a:ext cx="5693834" cy="4114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4401243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485900"/>
            <a:ext cx="7772400" cy="30861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753249483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1" t="12083" r="35853" b="19444"/>
          <a:stretch/>
        </p:blipFill>
        <p:spPr>
          <a:xfrm>
            <a:off x="8815501" y="14288"/>
            <a:ext cx="303100" cy="29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991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6033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486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516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5079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5349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64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F3581-2013-4528-AF84-AFDD64199DA9}" type="datetimeFigureOut">
              <a:rPr lang="en-US" smtClean="0"/>
              <a:t>12/15/2023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20978-C71A-4C88-8B04-0F386A7F5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977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87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5" r:id="rId1"/>
    <p:sldLayoutId id="2147484786" r:id="rId2"/>
    <p:sldLayoutId id="2147484787" r:id="rId3"/>
    <p:sldLayoutId id="2147484788" r:id="rId4"/>
    <p:sldLayoutId id="2147484789" r:id="rId5"/>
    <p:sldLayoutId id="2147484790" r:id="rId6"/>
    <p:sldLayoutId id="2147484791" r:id="rId7"/>
    <p:sldLayoutId id="2147484792" r:id="rId8"/>
    <p:sldLayoutId id="2147484793" r:id="rId9"/>
    <p:sldLayoutId id="2147484794" r:id="rId10"/>
    <p:sldLayoutId id="2147484795" r:id="rId11"/>
    <p:sldLayoutId id="2147484796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43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43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43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43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43" b="1">
          <a:solidFill>
            <a:srgbClr val="FFFF00"/>
          </a:solidFill>
          <a:latin typeface="Times New Roman" pitchFamily="18" charset="0"/>
        </a:defRPr>
      </a:lvl5pPr>
      <a:lvl6pPr marL="244115" algn="ctr" rtl="0" eaLnBrk="1" fontAlgn="base" hangingPunct="1">
        <a:spcBef>
          <a:spcPct val="0"/>
        </a:spcBef>
        <a:spcAft>
          <a:spcPct val="0"/>
        </a:spcAft>
        <a:defRPr sz="2243" b="1">
          <a:solidFill>
            <a:srgbClr val="FFFF00"/>
          </a:solidFill>
          <a:latin typeface="Times New Roman" pitchFamily="18" charset="0"/>
        </a:defRPr>
      </a:lvl6pPr>
      <a:lvl7pPr marL="488231" algn="ctr" rtl="0" eaLnBrk="1" fontAlgn="base" hangingPunct="1">
        <a:spcBef>
          <a:spcPct val="0"/>
        </a:spcBef>
        <a:spcAft>
          <a:spcPct val="0"/>
        </a:spcAft>
        <a:defRPr sz="2243" b="1">
          <a:solidFill>
            <a:srgbClr val="FFFF00"/>
          </a:solidFill>
          <a:latin typeface="Times New Roman" pitchFamily="18" charset="0"/>
        </a:defRPr>
      </a:lvl7pPr>
      <a:lvl8pPr marL="732347" algn="ctr" rtl="0" eaLnBrk="1" fontAlgn="base" hangingPunct="1">
        <a:spcBef>
          <a:spcPct val="0"/>
        </a:spcBef>
        <a:spcAft>
          <a:spcPct val="0"/>
        </a:spcAft>
        <a:defRPr sz="2243" b="1">
          <a:solidFill>
            <a:srgbClr val="FFFF00"/>
          </a:solidFill>
          <a:latin typeface="Times New Roman" pitchFamily="18" charset="0"/>
        </a:defRPr>
      </a:lvl8pPr>
      <a:lvl9pPr marL="976462" algn="ctr" rtl="0" eaLnBrk="1" fontAlgn="base" hangingPunct="1">
        <a:spcBef>
          <a:spcPct val="0"/>
        </a:spcBef>
        <a:spcAft>
          <a:spcPct val="0"/>
        </a:spcAft>
        <a:defRPr sz="2243" b="1">
          <a:solidFill>
            <a:srgbClr val="FFFF00"/>
          </a:solidFill>
          <a:latin typeface="Times New Roman" pitchFamily="18" charset="0"/>
        </a:defRPr>
      </a:lvl9pPr>
    </p:titleStyle>
    <p:bodyStyle>
      <a:lvl1pPr marL="183087" indent="-183087" algn="l" rtl="0" eaLnBrk="0" fontAlgn="base" hangingPunct="0">
        <a:spcBef>
          <a:spcPct val="20000"/>
        </a:spcBef>
        <a:spcAft>
          <a:spcPct val="0"/>
        </a:spcAft>
        <a:buChar char="•"/>
        <a:defRPr sz="1709">
          <a:solidFill>
            <a:schemeClr val="bg1"/>
          </a:solidFill>
          <a:latin typeface="+mn-lt"/>
          <a:ea typeface="+mn-ea"/>
          <a:cs typeface="+mn-cs"/>
        </a:defRPr>
      </a:lvl1pPr>
      <a:lvl2pPr marL="396689" indent="-152573" algn="l" rtl="0" eaLnBrk="0" fontAlgn="base" hangingPunct="0">
        <a:spcBef>
          <a:spcPct val="20000"/>
        </a:spcBef>
        <a:spcAft>
          <a:spcPct val="0"/>
        </a:spcAft>
        <a:buChar char="–"/>
        <a:defRPr sz="1495">
          <a:solidFill>
            <a:schemeClr val="bg1"/>
          </a:solidFill>
          <a:latin typeface="+mn-lt"/>
        </a:defRPr>
      </a:lvl2pPr>
      <a:lvl3pPr marL="610289" indent="-122058" algn="l" rtl="0" eaLnBrk="0" fontAlgn="base" hangingPunct="0">
        <a:spcBef>
          <a:spcPct val="20000"/>
        </a:spcBef>
        <a:spcAft>
          <a:spcPct val="0"/>
        </a:spcAft>
        <a:buChar char="•"/>
        <a:defRPr sz="1282">
          <a:solidFill>
            <a:schemeClr val="bg1"/>
          </a:solidFill>
          <a:latin typeface="+mn-lt"/>
        </a:defRPr>
      </a:lvl3pPr>
      <a:lvl4pPr marL="854404" indent="-122058" algn="l" rtl="0" eaLnBrk="0" fontAlgn="base" hangingPunct="0">
        <a:spcBef>
          <a:spcPct val="20000"/>
        </a:spcBef>
        <a:spcAft>
          <a:spcPct val="0"/>
        </a:spcAft>
        <a:buChar char="–"/>
        <a:defRPr sz="1068">
          <a:solidFill>
            <a:schemeClr val="bg1"/>
          </a:solidFill>
          <a:latin typeface="+mn-lt"/>
        </a:defRPr>
      </a:lvl4pPr>
      <a:lvl5pPr marL="1098519" indent="-122906" algn="l" rtl="0" eaLnBrk="0" fontAlgn="base" hangingPunct="0">
        <a:spcBef>
          <a:spcPct val="20000"/>
        </a:spcBef>
        <a:spcAft>
          <a:spcPct val="0"/>
        </a:spcAft>
        <a:buChar char="»"/>
        <a:defRPr sz="1068">
          <a:solidFill>
            <a:schemeClr val="bg1"/>
          </a:solidFill>
          <a:latin typeface="+mn-lt"/>
        </a:defRPr>
      </a:lvl5pPr>
      <a:lvl6pPr marL="1342635" indent="-122906" algn="l" rtl="0" eaLnBrk="1" fontAlgn="base" hangingPunct="1">
        <a:spcBef>
          <a:spcPct val="20000"/>
        </a:spcBef>
        <a:spcAft>
          <a:spcPct val="0"/>
        </a:spcAft>
        <a:buChar char="»"/>
        <a:defRPr sz="1068">
          <a:solidFill>
            <a:schemeClr val="bg1"/>
          </a:solidFill>
          <a:latin typeface="+mn-lt"/>
        </a:defRPr>
      </a:lvl6pPr>
      <a:lvl7pPr marL="1586750" indent="-122906" algn="l" rtl="0" eaLnBrk="1" fontAlgn="base" hangingPunct="1">
        <a:spcBef>
          <a:spcPct val="20000"/>
        </a:spcBef>
        <a:spcAft>
          <a:spcPct val="0"/>
        </a:spcAft>
        <a:buChar char="»"/>
        <a:defRPr sz="1068">
          <a:solidFill>
            <a:schemeClr val="bg1"/>
          </a:solidFill>
          <a:latin typeface="+mn-lt"/>
        </a:defRPr>
      </a:lvl7pPr>
      <a:lvl8pPr marL="1830865" indent="-122906" algn="l" rtl="0" eaLnBrk="1" fontAlgn="base" hangingPunct="1">
        <a:spcBef>
          <a:spcPct val="20000"/>
        </a:spcBef>
        <a:spcAft>
          <a:spcPct val="0"/>
        </a:spcAft>
        <a:buChar char="»"/>
        <a:defRPr sz="1068">
          <a:solidFill>
            <a:schemeClr val="bg1"/>
          </a:solidFill>
          <a:latin typeface="+mn-lt"/>
        </a:defRPr>
      </a:lvl8pPr>
      <a:lvl9pPr marL="2074981" indent="-122906" algn="l" rtl="0" eaLnBrk="1" fontAlgn="base" hangingPunct="1">
        <a:spcBef>
          <a:spcPct val="20000"/>
        </a:spcBef>
        <a:spcAft>
          <a:spcPct val="0"/>
        </a:spcAft>
        <a:buChar char="»"/>
        <a:defRPr sz="1068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488231" rtl="0" eaLnBrk="1" latinLnBrk="0" hangingPunct="1">
        <a:defRPr sz="961" kern="1200">
          <a:solidFill>
            <a:schemeClr val="tx1"/>
          </a:solidFill>
          <a:latin typeface="+mn-lt"/>
          <a:ea typeface="+mn-ea"/>
          <a:cs typeface="+mn-cs"/>
        </a:defRPr>
      </a:lvl1pPr>
      <a:lvl2pPr marL="244115" algn="l" defTabSz="488231" rtl="0" eaLnBrk="1" latinLnBrk="0" hangingPunct="1">
        <a:defRPr sz="961" kern="1200">
          <a:solidFill>
            <a:schemeClr val="tx1"/>
          </a:solidFill>
          <a:latin typeface="+mn-lt"/>
          <a:ea typeface="+mn-ea"/>
          <a:cs typeface="+mn-cs"/>
        </a:defRPr>
      </a:lvl2pPr>
      <a:lvl3pPr marL="488231" algn="l" defTabSz="488231" rtl="0" eaLnBrk="1" latinLnBrk="0" hangingPunct="1">
        <a:defRPr sz="961" kern="1200">
          <a:solidFill>
            <a:schemeClr val="tx1"/>
          </a:solidFill>
          <a:latin typeface="+mn-lt"/>
          <a:ea typeface="+mn-ea"/>
          <a:cs typeface="+mn-cs"/>
        </a:defRPr>
      </a:lvl3pPr>
      <a:lvl4pPr marL="732347" algn="l" defTabSz="488231" rtl="0" eaLnBrk="1" latinLnBrk="0" hangingPunct="1">
        <a:defRPr sz="961" kern="1200">
          <a:solidFill>
            <a:schemeClr val="tx1"/>
          </a:solidFill>
          <a:latin typeface="+mn-lt"/>
          <a:ea typeface="+mn-ea"/>
          <a:cs typeface="+mn-cs"/>
        </a:defRPr>
      </a:lvl4pPr>
      <a:lvl5pPr marL="976462" algn="l" defTabSz="488231" rtl="0" eaLnBrk="1" latinLnBrk="0" hangingPunct="1">
        <a:defRPr sz="961" kern="1200">
          <a:solidFill>
            <a:schemeClr val="tx1"/>
          </a:solidFill>
          <a:latin typeface="+mn-lt"/>
          <a:ea typeface="+mn-ea"/>
          <a:cs typeface="+mn-cs"/>
        </a:defRPr>
      </a:lvl5pPr>
      <a:lvl6pPr marL="1220577" algn="l" defTabSz="488231" rtl="0" eaLnBrk="1" latinLnBrk="0" hangingPunct="1">
        <a:defRPr sz="961" kern="1200">
          <a:solidFill>
            <a:schemeClr val="tx1"/>
          </a:solidFill>
          <a:latin typeface="+mn-lt"/>
          <a:ea typeface="+mn-ea"/>
          <a:cs typeface="+mn-cs"/>
        </a:defRPr>
      </a:lvl6pPr>
      <a:lvl7pPr marL="1464692" algn="l" defTabSz="488231" rtl="0" eaLnBrk="1" latinLnBrk="0" hangingPunct="1">
        <a:defRPr sz="961" kern="1200">
          <a:solidFill>
            <a:schemeClr val="tx1"/>
          </a:solidFill>
          <a:latin typeface="+mn-lt"/>
          <a:ea typeface="+mn-ea"/>
          <a:cs typeface="+mn-cs"/>
        </a:defRPr>
      </a:lvl7pPr>
      <a:lvl8pPr marL="1708808" algn="l" defTabSz="488231" rtl="0" eaLnBrk="1" latinLnBrk="0" hangingPunct="1">
        <a:defRPr sz="961" kern="1200">
          <a:solidFill>
            <a:schemeClr val="tx1"/>
          </a:solidFill>
          <a:latin typeface="+mn-lt"/>
          <a:ea typeface="+mn-ea"/>
          <a:cs typeface="+mn-cs"/>
        </a:defRPr>
      </a:lvl8pPr>
      <a:lvl9pPr marL="1952923" algn="l" defTabSz="488231" rtl="0" eaLnBrk="1" latinLnBrk="0" hangingPunct="1">
        <a:defRPr sz="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0" rIns="91366" bIns="4568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6" tIns="45680" rIns="91366" bIns="456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027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5pPr>
      <a:lvl6pPr marL="342646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6pPr>
      <a:lvl7pPr marL="685289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7pPr>
      <a:lvl8pPr marL="1027931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8pPr>
      <a:lvl9pPr marL="1370570" algn="ctr" rtl="0" eaLnBrk="1" fontAlgn="base" hangingPunct="1">
        <a:spcBef>
          <a:spcPct val="0"/>
        </a:spcBef>
        <a:spcAft>
          <a:spcPct val="0"/>
        </a:spcAft>
        <a:defRPr sz="3150" b="1">
          <a:solidFill>
            <a:srgbClr val="FFFF00"/>
          </a:solidFill>
          <a:latin typeface="Times New Roman" pitchFamily="18" charset="0"/>
        </a:defRPr>
      </a:lvl9pPr>
    </p:titleStyle>
    <p:bodyStyle>
      <a:lvl1pPr marL="256983" indent="-256983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556793" indent="-214150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bg1"/>
          </a:solidFill>
          <a:latin typeface="+mn-lt"/>
        </a:defRPr>
      </a:lvl2pPr>
      <a:lvl3pPr marL="856607" indent="-171323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1"/>
          </a:solidFill>
          <a:latin typeface="+mn-lt"/>
        </a:defRPr>
      </a:lvl3pPr>
      <a:lvl4pPr marL="1199251" indent="-171323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bg1"/>
          </a:solidFill>
          <a:latin typeface="+mn-lt"/>
        </a:defRPr>
      </a:lvl4pPr>
      <a:lvl5pPr marL="1541891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5pPr>
      <a:lvl6pPr marL="1884534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6pPr>
      <a:lvl7pPr marL="2227178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7pPr>
      <a:lvl8pPr marL="2569814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8pPr>
      <a:lvl9pPr marL="2912459" indent="-172514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646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289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7931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570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214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5857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499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141" algn="l" defTabSz="68528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380" tIns="54684" rIns="109380" bIns="5468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380" tIns="54684" rIns="109380" bIns="54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529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  <p:sldLayoutId id="2147484644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5pPr>
      <a:lvl6pPr marL="410192" algn="ctr" rtl="0" eaLnBrk="1" fontAlgn="base" hangingPunct="1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6pPr>
      <a:lvl7pPr marL="820389" algn="ctr" rtl="0" eaLnBrk="1" fontAlgn="base" hangingPunct="1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7pPr>
      <a:lvl8pPr marL="1230575" algn="ctr" rtl="0" eaLnBrk="1" fontAlgn="base" hangingPunct="1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8pPr>
      <a:lvl9pPr marL="1640776" algn="ctr" rtl="0" eaLnBrk="1" fontAlgn="base" hangingPunct="1">
        <a:spcBef>
          <a:spcPct val="0"/>
        </a:spcBef>
        <a:spcAft>
          <a:spcPct val="0"/>
        </a:spcAft>
        <a:defRPr sz="3750" b="1">
          <a:solidFill>
            <a:srgbClr val="FFFF00"/>
          </a:solidFill>
          <a:latin typeface="Times New Roman" pitchFamily="18" charset="0"/>
        </a:defRPr>
      </a:lvl9pPr>
    </p:titleStyle>
    <p:bodyStyle>
      <a:lvl1pPr marL="305991" indent="-305991" algn="l" rtl="0" eaLnBrk="0" fontAlgn="base" hangingPunct="0">
        <a:spcBef>
          <a:spcPct val="20000"/>
        </a:spcBef>
        <a:spcAft>
          <a:spcPct val="0"/>
        </a:spcAft>
        <a:buChar char="•"/>
        <a:defRPr sz="2850">
          <a:solidFill>
            <a:schemeClr val="bg1"/>
          </a:solidFill>
          <a:latin typeface="+mn-lt"/>
          <a:ea typeface="+mn-ea"/>
          <a:cs typeface="+mn-cs"/>
        </a:defRPr>
      </a:lvl1pPr>
      <a:lvl2pPr marL="664369" indent="-253604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022747" indent="-202406" algn="l" rtl="0" eaLnBrk="0" fontAlgn="base" hangingPunct="0">
        <a:spcBef>
          <a:spcPct val="20000"/>
        </a:spcBef>
        <a:spcAft>
          <a:spcPct val="0"/>
        </a:spcAft>
        <a:buChar char="•"/>
        <a:defRPr sz="2175">
          <a:solidFill>
            <a:schemeClr val="bg1"/>
          </a:solidFill>
          <a:latin typeface="+mn-lt"/>
        </a:defRPr>
      </a:lvl3pPr>
      <a:lvl4pPr marL="1433513" indent="-202406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</a:defRPr>
      </a:lvl4pPr>
      <a:lvl5pPr marL="1844279" indent="-203597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5pPr>
      <a:lvl6pPr marL="2256065" indent="-20651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6pPr>
      <a:lvl7pPr marL="2666253" indent="-20651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7pPr>
      <a:lvl8pPr marL="3076454" indent="-20651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8pPr>
      <a:lvl9pPr marL="3486644" indent="-206516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10192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20389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30575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40776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050966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461159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871350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281545" algn="l" defTabSz="820389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4705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6" r:id="rId1"/>
    <p:sldLayoutId id="2147484647" r:id="rId2"/>
    <p:sldLayoutId id="2147484648" r:id="rId3"/>
    <p:sldLayoutId id="2147484649" r:id="rId4"/>
    <p:sldLayoutId id="2147484650" r:id="rId5"/>
    <p:sldLayoutId id="2147484651" r:id="rId6"/>
    <p:sldLayoutId id="2147484652" r:id="rId7"/>
    <p:sldLayoutId id="2147484653" r:id="rId8"/>
    <p:sldLayoutId id="2147484654" r:id="rId9"/>
    <p:sldLayoutId id="2147484655" r:id="rId10"/>
    <p:sldLayoutId id="2147484656" r:id="rId11"/>
    <p:sldLayoutId id="2147484657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5pPr>
      <a:lvl6pPr marL="457189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6pPr>
      <a:lvl7pPr marL="914378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7pPr>
      <a:lvl8pPr marL="1371566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8pPr>
      <a:lvl9pPr marL="1828754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9pPr>
    </p:titleStyle>
    <p:bodyStyle>
      <a:lvl1pPr marL="342892" indent="-342892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31" indent="-285743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2972" indent="-228594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160" indent="-228594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348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537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726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8915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103" indent="-23018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6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36" tIns="42523" rIns="85036" bIns="4252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036" tIns="42523" rIns="85036" bIns="42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524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7" r:id="rId1"/>
    <p:sldLayoutId id="2147484698" r:id="rId2"/>
    <p:sldLayoutId id="2147484699" r:id="rId3"/>
    <p:sldLayoutId id="2147484700" r:id="rId4"/>
    <p:sldLayoutId id="2147484701" r:id="rId5"/>
    <p:sldLayoutId id="2147484702" r:id="rId6"/>
    <p:sldLayoutId id="2147484703" r:id="rId7"/>
    <p:sldLayoutId id="2147484704" r:id="rId8"/>
    <p:sldLayoutId id="2147484705" r:id="rId9"/>
    <p:sldLayoutId id="2147484706" r:id="rId10"/>
    <p:sldLayoutId id="214748470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5pPr>
      <a:lvl6pPr marL="382658"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6pPr>
      <a:lvl7pPr marL="765326"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7pPr>
      <a:lvl8pPr marL="1147988"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8pPr>
      <a:lvl9pPr marL="1530626" algn="ctr" rtl="0" eaLnBrk="0" fontAlgn="base" hangingPunct="0">
        <a:spcBef>
          <a:spcPct val="0"/>
        </a:spcBef>
        <a:spcAft>
          <a:spcPct val="0"/>
        </a:spcAft>
        <a:defRPr sz="3780" b="1">
          <a:solidFill>
            <a:srgbClr val="FFFF00"/>
          </a:solidFill>
          <a:latin typeface="Times New Roman" pitchFamily="18" charset="0"/>
        </a:defRPr>
      </a:lvl9pPr>
    </p:titleStyle>
    <p:bodyStyle>
      <a:lvl1pPr marL="286983" indent="-286983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bg1"/>
          </a:solidFill>
          <a:latin typeface="+mn-lt"/>
          <a:ea typeface="+mn-ea"/>
          <a:cs typeface="+mn-cs"/>
        </a:defRPr>
      </a:lvl1pPr>
      <a:lvl2pPr marL="621814" indent="-239136" algn="l" rtl="0" eaLnBrk="0" fontAlgn="base" hangingPunct="0">
        <a:spcBef>
          <a:spcPct val="20000"/>
        </a:spcBef>
        <a:spcAft>
          <a:spcPct val="0"/>
        </a:spcAft>
        <a:buChar char="–"/>
        <a:defRPr sz="2520">
          <a:solidFill>
            <a:schemeClr val="bg1"/>
          </a:solidFill>
          <a:latin typeface="+mn-lt"/>
        </a:defRPr>
      </a:lvl2pPr>
      <a:lvl3pPr marL="956651" indent="-191282" algn="l" rtl="0" eaLnBrk="0" fontAlgn="base" hangingPunct="0">
        <a:spcBef>
          <a:spcPct val="20000"/>
        </a:spcBef>
        <a:spcAft>
          <a:spcPct val="0"/>
        </a:spcAft>
        <a:buChar char="•"/>
        <a:defRPr sz="2160">
          <a:solidFill>
            <a:schemeClr val="bg1"/>
          </a:solidFill>
          <a:latin typeface="+mn-lt"/>
        </a:defRPr>
      </a:lvl3pPr>
      <a:lvl4pPr marL="1339309" indent="-191282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bg1"/>
          </a:solidFill>
          <a:latin typeface="+mn-lt"/>
        </a:defRPr>
      </a:lvl4pPr>
      <a:lvl5pPr marL="1721968" indent="-19265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5pPr>
      <a:lvl6pPr marL="2104635" indent="-19265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6pPr>
      <a:lvl7pPr marL="2487294" indent="-19265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7pPr>
      <a:lvl8pPr marL="2869957" indent="-19265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8pPr>
      <a:lvl9pPr marL="3252610" indent="-192653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382658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765326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147988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530626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1913293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295968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678621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061284" algn="l" defTabSz="765326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28"/>
            </a:gs>
            <a:gs pos="50000">
              <a:srgbClr val="000099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628" tIns="36853" rIns="73628" bIns="3685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628" tIns="36853" rIns="73628" bIns="36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65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  <p:sldLayoutId id="2147484717" r:id="rId9"/>
    <p:sldLayoutId id="2147484718" r:id="rId10"/>
    <p:sldLayoutId id="214748471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5pPr>
      <a:lvl6pPr marL="331293"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6pPr>
      <a:lvl7pPr marL="662607"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7pPr>
      <a:lvl8pPr marL="993913"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8pPr>
      <a:lvl9pPr marL="1325214" algn="ctr" rtl="0" eaLnBrk="0" fontAlgn="base" hangingPunct="0">
        <a:spcBef>
          <a:spcPct val="0"/>
        </a:spcBef>
        <a:spcAft>
          <a:spcPct val="0"/>
        </a:spcAft>
        <a:defRPr sz="3240" b="1">
          <a:solidFill>
            <a:srgbClr val="FFFF00"/>
          </a:solidFill>
          <a:latin typeface="Times New Roman" pitchFamily="18" charset="0"/>
        </a:defRPr>
      </a:lvl9pPr>
    </p:titleStyle>
    <p:bodyStyle>
      <a:lvl1pPr marL="248502" indent="-248502" algn="l" rtl="0" eaLnBrk="0" fontAlgn="base" hangingPunct="0">
        <a:spcBef>
          <a:spcPct val="20000"/>
        </a:spcBef>
        <a:spcAft>
          <a:spcPct val="0"/>
        </a:spcAft>
        <a:buChar char="•"/>
        <a:defRPr sz="2520">
          <a:solidFill>
            <a:schemeClr val="bg1"/>
          </a:solidFill>
          <a:latin typeface="+mn-lt"/>
          <a:ea typeface="+mn-ea"/>
          <a:cs typeface="+mn-cs"/>
        </a:defRPr>
      </a:lvl1pPr>
      <a:lvl2pPr marL="538367" indent="-207080" algn="l" rtl="0" eaLnBrk="0" fontAlgn="base" hangingPunct="0">
        <a:spcBef>
          <a:spcPct val="20000"/>
        </a:spcBef>
        <a:spcAft>
          <a:spcPct val="0"/>
        </a:spcAft>
        <a:buChar char="–"/>
        <a:defRPr sz="2160">
          <a:solidFill>
            <a:schemeClr val="bg1"/>
          </a:solidFill>
          <a:latin typeface="+mn-lt"/>
        </a:defRPr>
      </a:lvl2pPr>
      <a:lvl3pPr marL="828257" indent="-165654" algn="l" rtl="0" eaLnBrk="0" fontAlgn="base" hangingPunct="0">
        <a:spcBef>
          <a:spcPct val="20000"/>
        </a:spcBef>
        <a:spcAft>
          <a:spcPct val="0"/>
        </a:spcAft>
        <a:buChar char="•"/>
        <a:defRPr sz="1890">
          <a:solidFill>
            <a:schemeClr val="bg1"/>
          </a:solidFill>
          <a:latin typeface="+mn-lt"/>
        </a:defRPr>
      </a:lvl3pPr>
      <a:lvl4pPr marL="1159559" indent="-165654" algn="l" rtl="0" eaLnBrk="0" fontAlgn="base" hangingPunct="0">
        <a:spcBef>
          <a:spcPct val="20000"/>
        </a:spcBef>
        <a:spcAft>
          <a:spcPct val="0"/>
        </a:spcAft>
        <a:buChar char="–"/>
        <a:defRPr sz="1530">
          <a:solidFill>
            <a:schemeClr val="bg1"/>
          </a:solidFill>
          <a:latin typeface="+mn-lt"/>
        </a:defRPr>
      </a:lvl4pPr>
      <a:lvl5pPr marL="1490849" indent="-166812" algn="l" rtl="0" eaLnBrk="0" fontAlgn="base" hangingPunct="0">
        <a:spcBef>
          <a:spcPct val="20000"/>
        </a:spcBef>
        <a:spcAft>
          <a:spcPct val="0"/>
        </a:spcAft>
        <a:buChar char="»"/>
        <a:defRPr sz="1530">
          <a:solidFill>
            <a:schemeClr val="bg1"/>
          </a:solidFill>
          <a:latin typeface="+mn-lt"/>
        </a:defRPr>
      </a:lvl5pPr>
      <a:lvl6pPr marL="1822170" indent="-166812" algn="l" rtl="0" eaLnBrk="0" fontAlgn="base" hangingPunct="0">
        <a:spcBef>
          <a:spcPct val="20000"/>
        </a:spcBef>
        <a:spcAft>
          <a:spcPct val="0"/>
        </a:spcAft>
        <a:buChar char="»"/>
        <a:defRPr sz="1530">
          <a:solidFill>
            <a:schemeClr val="bg1"/>
          </a:solidFill>
          <a:latin typeface="+mn-lt"/>
        </a:defRPr>
      </a:lvl6pPr>
      <a:lvl7pPr marL="2153468" indent="-166812" algn="l" rtl="0" eaLnBrk="0" fontAlgn="base" hangingPunct="0">
        <a:spcBef>
          <a:spcPct val="20000"/>
        </a:spcBef>
        <a:spcAft>
          <a:spcPct val="0"/>
        </a:spcAft>
        <a:buChar char="»"/>
        <a:defRPr sz="1530">
          <a:solidFill>
            <a:schemeClr val="bg1"/>
          </a:solidFill>
          <a:latin typeface="+mn-lt"/>
        </a:defRPr>
      </a:lvl7pPr>
      <a:lvl8pPr marL="2484780" indent="-166812" algn="l" rtl="0" eaLnBrk="0" fontAlgn="base" hangingPunct="0">
        <a:spcBef>
          <a:spcPct val="20000"/>
        </a:spcBef>
        <a:spcAft>
          <a:spcPct val="0"/>
        </a:spcAft>
        <a:buChar char="»"/>
        <a:defRPr sz="1530">
          <a:solidFill>
            <a:schemeClr val="bg1"/>
          </a:solidFill>
          <a:latin typeface="+mn-lt"/>
        </a:defRPr>
      </a:lvl8pPr>
      <a:lvl9pPr marL="2816075" indent="-166812" algn="l" rtl="0" eaLnBrk="0" fontAlgn="base" hangingPunct="0">
        <a:spcBef>
          <a:spcPct val="20000"/>
        </a:spcBef>
        <a:spcAft>
          <a:spcPct val="0"/>
        </a:spcAft>
        <a:buChar char="»"/>
        <a:defRPr sz="153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31293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662607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993913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325214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656519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1987815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319118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650425" algn="l" defTabSz="662607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9">
                <a:gamma/>
                <a:shade val="25882"/>
                <a:invGamma/>
              </a:srgbClr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4" tIns="45716" rIns="91434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647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1" r:id="rId1"/>
    <p:sldLayoutId id="2147484722" r:id="rId2"/>
    <p:sldLayoutId id="2147484723" r:id="rId3"/>
    <p:sldLayoutId id="2147484724" r:id="rId4"/>
    <p:sldLayoutId id="2147484725" r:id="rId5"/>
    <p:sldLayoutId id="2147484726" r:id="rId6"/>
    <p:sldLayoutId id="2147484727" r:id="rId7"/>
    <p:sldLayoutId id="2147484728" r:id="rId8"/>
    <p:sldLayoutId id="2147484729" r:id="rId9"/>
    <p:sldLayoutId id="2147484730" r:id="rId10"/>
    <p:sldLayoutId id="2147484731" r:id="rId11"/>
    <p:sldLayoutId id="2147484732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6pPr>
      <a:lvl7pPr marL="914355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FFFF00"/>
          </a:solidFill>
          <a:latin typeface="Times New Roman" pitchFamily="18" charset="0"/>
        </a:defRPr>
      </a:lvl9pPr>
    </p:titleStyle>
    <p:bodyStyle>
      <a:lvl1pPr marL="342884" indent="-342884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13" indent="-285736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2944" indent="-22858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120" indent="-22858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297" indent="-2301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474" indent="-2301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652" indent="-2301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8829" indent="-2301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006" indent="-230177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A03488AA-19C0-407C-9578-E833DBED4E3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12/15/2023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>
              <a:defRPr/>
            </a:pPr>
            <a:fld id="{57E44849-F3C4-4CD9-931D-54FA878AF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3429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7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8.png"/><Relationship Id="rId7" Type="http://schemas.openxmlformats.org/officeDocument/2006/relationships/image" Target="../media/image1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17.png"/><Relationship Id="rId5" Type="http://schemas.openxmlformats.org/officeDocument/2006/relationships/image" Target="../media/image30.png"/><Relationship Id="rId10" Type="http://schemas.openxmlformats.org/officeDocument/2006/relationships/image" Target="../media/image31.png"/><Relationship Id="rId4" Type="http://schemas.openxmlformats.org/officeDocument/2006/relationships/image" Target="../media/image29.jpe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0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8"/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68013" y="279067"/>
            <a:ext cx="8962632" cy="773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5pPr>
            <a:lvl6pPr marL="363219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6pPr>
            <a:lvl7pPr marL="726276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7pPr>
            <a:lvl8pPr marL="1089487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8pPr>
            <a:lvl9pPr marL="1452598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Learn From The Masters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i="1" kern="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Managing Calcified Coronary Lesions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Complex made Simple with IVUS Guidance</a:t>
            </a:r>
            <a:endParaRPr kumimoji="0" lang="en-US" altLang="en-US" sz="28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64496" y="1670306"/>
            <a:ext cx="8615573" cy="92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t" anchorCtr="0" compatLnSpc="1">
            <a:prstTxWarp prst="textNoShape">
              <a:avLst/>
            </a:prstTxWarp>
          </a:bodyPr>
          <a:lstStyle>
            <a:lvl1pPr marL="97911" indent="-9791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6440" indent="-442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778583" indent="-79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162343" indent="-79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1517745" indent="-79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1997251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360461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2723649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086775" indent="-18302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defTabSz="914400">
              <a:buFontTx/>
              <a:buNone/>
            </a:pPr>
            <a:r>
              <a:rPr lang="en-US" altLang="en-US" sz="40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Supported by:</a:t>
            </a:r>
          </a:p>
          <a:p>
            <a:pPr marL="0" indent="0" defTabSz="914400"/>
            <a:endParaRPr lang="en-US" altLang="en-US" b="1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914400"/>
            <a:r>
              <a:rPr lang="en-US" altLang="en-US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Boston Scientific Corporation (BSC) </a:t>
            </a:r>
            <a:r>
              <a:rPr lang="en-US" alt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altLang="en-US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ndia</a:t>
            </a:r>
          </a:p>
          <a:p>
            <a:pPr marL="0" indent="0" defTabSz="914400"/>
            <a:r>
              <a:rPr lang="en-US" altLang="en-US" b="1" kern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EHCC Jaipur</a:t>
            </a:r>
          </a:p>
          <a:p>
            <a:pPr marL="0" indent="0" defTabSz="914400"/>
            <a:r>
              <a:rPr lang="en-US" altLang="en-US" sz="24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altLang="en-US" sz="2200" b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MSH New York</a:t>
            </a:r>
          </a:p>
        </p:txBody>
      </p:sp>
    </p:spTree>
    <p:extLst>
      <p:ext uri="{BB962C8B-B14F-4D97-AF65-F5344CB8AC3E}">
        <p14:creationId xmlns:p14="http://schemas.microsoft.com/office/powerpoint/2010/main" val="336896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769620" y="1028703"/>
            <a:ext cx="7661911" cy="1328738"/>
          </a:xfrm>
          <a:prstGeom prst="rightArrow">
            <a:avLst>
              <a:gd name="adj1" fmla="val 50000"/>
              <a:gd name="adj2" fmla="val 120131"/>
            </a:avLst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66260" tIns="33168" rIns="66260" bIns="3316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05468" y="28575"/>
            <a:ext cx="816864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LV Support during High-risk PCI:</a:t>
            </a:r>
          </a:p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LVEF + Lesion Complexity</a:t>
            </a:r>
            <a:endParaRPr kumimoji="0" lang="en-US" altLang="en-US" sz="351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2169" y="1376740"/>
            <a:ext cx="2110740" cy="635794"/>
          </a:xfrm>
          <a:prstGeom prst="rect">
            <a:avLst/>
          </a:prstGeom>
          <a:gradFill rotWithShape="0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66260" tIns="33168" rIns="66260" bIns="3316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888006" y="1376579"/>
            <a:ext cx="3627120" cy="635794"/>
          </a:xfrm>
          <a:prstGeom prst="rect">
            <a:avLst/>
          </a:pr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66260" tIns="33168" rIns="66260" bIns="3316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0730" y="1471726"/>
            <a:ext cx="205105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LVEF </a:t>
            </a:r>
            <a:r>
              <a:rPr kumimoji="0" lang="en-US" altLang="en-US" sz="243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&gt;40%</a:t>
            </a:r>
            <a:endParaRPr kumimoji="0" lang="en-US" altLang="en-US" sz="243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361706" y="1450516"/>
            <a:ext cx="249809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LVEF </a:t>
            </a:r>
            <a:r>
              <a:rPr kumimoji="0" lang="en-US" altLang="en-US" sz="243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20-40%</a:t>
            </a:r>
            <a:endParaRPr kumimoji="0" lang="en-US" altLang="en-US" sz="243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089685" y="1479105"/>
            <a:ext cx="249809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7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LVEF &lt;20%</a:t>
            </a:r>
          </a:p>
        </p:txBody>
      </p: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556312" y="2014879"/>
            <a:ext cx="2644141" cy="2331244"/>
            <a:chOff x="78" y="1692"/>
            <a:chExt cx="2082" cy="1958"/>
          </a:xfrm>
        </p:grpSpPr>
        <p:sp>
          <p:nvSpPr>
            <p:cNvPr id="10263" name="Rectangle 10"/>
            <p:cNvSpPr>
              <a:spLocks noChangeArrowheads="1"/>
            </p:cNvSpPr>
            <p:nvPr/>
          </p:nvSpPr>
          <p:spPr bwMode="auto">
            <a:xfrm>
              <a:off x="138" y="2106"/>
              <a:ext cx="924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6627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Simple </a:t>
              </a:r>
              <a:b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</a:b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PCI</a:t>
              </a:r>
            </a:p>
          </p:txBody>
        </p:sp>
        <p:sp>
          <p:nvSpPr>
            <p:cNvPr id="10264" name="Rectangle 11"/>
            <p:cNvSpPr>
              <a:spLocks noChangeArrowheads="1"/>
            </p:cNvSpPr>
            <p:nvPr/>
          </p:nvSpPr>
          <p:spPr bwMode="auto">
            <a:xfrm>
              <a:off x="978" y="2112"/>
              <a:ext cx="978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6627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Complex </a:t>
              </a:r>
              <a:b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</a:b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PCI</a:t>
              </a:r>
            </a:p>
          </p:txBody>
        </p:sp>
        <p:sp>
          <p:nvSpPr>
            <p:cNvPr id="16149516" name="Line 12"/>
            <p:cNvSpPr>
              <a:spLocks noChangeShapeType="1"/>
            </p:cNvSpPr>
            <p:nvPr/>
          </p:nvSpPr>
          <p:spPr bwMode="auto">
            <a:xfrm>
              <a:off x="522" y="1692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62762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49517" name="Line 13"/>
            <p:cNvSpPr>
              <a:spLocks noChangeShapeType="1"/>
            </p:cNvSpPr>
            <p:nvPr/>
          </p:nvSpPr>
          <p:spPr bwMode="auto">
            <a:xfrm>
              <a:off x="1506" y="1698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62762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49518" name="Line 14"/>
            <p:cNvSpPr>
              <a:spLocks noChangeShapeType="1"/>
            </p:cNvSpPr>
            <p:nvPr/>
          </p:nvSpPr>
          <p:spPr bwMode="auto">
            <a:xfrm>
              <a:off x="522" y="2622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62762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49519" name="Line 15"/>
            <p:cNvSpPr>
              <a:spLocks noChangeShapeType="1"/>
            </p:cNvSpPr>
            <p:nvPr/>
          </p:nvSpPr>
          <p:spPr bwMode="auto">
            <a:xfrm>
              <a:off x="1482" y="2634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62762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269" name="Rectangle 16"/>
            <p:cNvSpPr>
              <a:spLocks noChangeArrowheads="1"/>
            </p:cNvSpPr>
            <p:nvPr/>
          </p:nvSpPr>
          <p:spPr bwMode="auto">
            <a:xfrm>
              <a:off x="78" y="3114"/>
              <a:ext cx="924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662762" rtl="0" eaLnBrk="0" fontAlgn="base" latinLnBrk="0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No support</a:t>
              </a:r>
            </a:p>
          </p:txBody>
        </p:sp>
        <p:sp>
          <p:nvSpPr>
            <p:cNvPr id="10270" name="Rectangle 17"/>
            <p:cNvSpPr>
              <a:spLocks noChangeArrowheads="1"/>
            </p:cNvSpPr>
            <p:nvPr/>
          </p:nvSpPr>
          <p:spPr bwMode="auto">
            <a:xfrm>
              <a:off x="810" y="3012"/>
              <a:ext cx="135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6627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None </a:t>
              </a:r>
            </a:p>
            <a:p>
              <a:pPr marL="0" marR="0" lvl="0" indent="0" algn="ctr" defTabSz="6627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?IABP/?</a:t>
              </a:r>
              <a:r>
                <a:rPr kumimoji="0" lang="en-US" altLang="en-US" sz="1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Impella</a:t>
              </a:r>
              <a:endPara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6149522" name="Line 18"/>
          <p:cNvSpPr>
            <a:spLocks noChangeShapeType="1"/>
          </p:cNvSpPr>
          <p:nvPr/>
        </p:nvSpPr>
        <p:spPr bwMode="auto">
          <a:xfrm>
            <a:off x="7589520" y="2028825"/>
            <a:ext cx="10160" cy="75693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51" name="Rectangle 19"/>
          <p:cNvSpPr>
            <a:spLocks noChangeArrowheads="1"/>
          </p:cNvSpPr>
          <p:nvPr/>
        </p:nvSpPr>
        <p:spPr bwMode="auto">
          <a:xfrm>
            <a:off x="6533296" y="4202909"/>
            <a:ext cx="197358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Impella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/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PTVA</a:t>
            </a:r>
          </a:p>
        </p:txBody>
      </p:sp>
      <p:sp>
        <p:nvSpPr>
          <p:cNvPr id="16149524" name="Line 20"/>
          <p:cNvSpPr>
            <a:spLocks noChangeShapeType="1"/>
          </p:cNvSpPr>
          <p:nvPr/>
        </p:nvSpPr>
        <p:spPr bwMode="auto">
          <a:xfrm>
            <a:off x="7589520" y="3211879"/>
            <a:ext cx="10160" cy="1105329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53" name="Rectangle 21"/>
          <p:cNvSpPr>
            <a:spLocks noChangeArrowheads="1"/>
          </p:cNvSpPr>
          <p:nvPr/>
        </p:nvSpPr>
        <p:spPr bwMode="auto">
          <a:xfrm>
            <a:off x="6642217" y="2710296"/>
            <a:ext cx="2494856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Simple or Complex: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Inoperable cases</a:t>
            </a:r>
          </a:p>
        </p:txBody>
      </p:sp>
      <p:sp>
        <p:nvSpPr>
          <p:cNvPr id="16149526" name="Line 22"/>
          <p:cNvSpPr>
            <a:spLocks noChangeShapeType="1"/>
          </p:cNvSpPr>
          <p:nvPr/>
        </p:nvSpPr>
        <p:spPr bwMode="auto">
          <a:xfrm>
            <a:off x="3688080" y="2028825"/>
            <a:ext cx="0" cy="56435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149527" name="Line 23"/>
          <p:cNvSpPr>
            <a:spLocks noChangeShapeType="1"/>
          </p:cNvSpPr>
          <p:nvPr/>
        </p:nvSpPr>
        <p:spPr bwMode="auto">
          <a:xfrm>
            <a:off x="5074920" y="2035970"/>
            <a:ext cx="0" cy="56435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56" name="Rectangle 24"/>
          <p:cNvSpPr>
            <a:spLocks noChangeArrowheads="1"/>
          </p:cNvSpPr>
          <p:nvPr/>
        </p:nvSpPr>
        <p:spPr bwMode="auto">
          <a:xfrm>
            <a:off x="2788952" y="3563563"/>
            <a:ext cx="195072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None </a:t>
            </a: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or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IABP</a:t>
            </a:r>
          </a:p>
        </p:txBody>
      </p:sp>
      <p:sp>
        <p:nvSpPr>
          <p:cNvPr id="10257" name="Rectangle 25"/>
          <p:cNvSpPr>
            <a:spLocks noChangeArrowheads="1"/>
          </p:cNvSpPr>
          <p:nvPr/>
        </p:nvSpPr>
        <p:spPr bwMode="auto">
          <a:xfrm>
            <a:off x="4311695" y="4133852"/>
            <a:ext cx="204341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Impella</a:t>
            </a:r>
          </a:p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/IABP (if Impella is CI)</a:t>
            </a: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258" name="Rectangle 26"/>
          <p:cNvSpPr>
            <a:spLocks noChangeArrowheads="1"/>
          </p:cNvSpPr>
          <p:nvPr/>
        </p:nvSpPr>
        <p:spPr bwMode="auto">
          <a:xfrm>
            <a:off x="3063251" y="2521745"/>
            <a:ext cx="117348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Simple 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PCI</a:t>
            </a:r>
          </a:p>
        </p:txBody>
      </p:sp>
      <p:sp>
        <p:nvSpPr>
          <p:cNvPr id="10259" name="Rectangle 27"/>
          <p:cNvSpPr>
            <a:spLocks noChangeArrowheads="1"/>
          </p:cNvSpPr>
          <p:nvPr/>
        </p:nvSpPr>
        <p:spPr bwMode="auto">
          <a:xfrm>
            <a:off x="3886200" y="2731945"/>
            <a:ext cx="313309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Complex PCI: 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High Syntax score &gt;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32/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STS&gt;5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Extensive revascularization</a:t>
            </a:r>
          </a:p>
        </p:txBody>
      </p:sp>
      <p:sp>
        <p:nvSpPr>
          <p:cNvPr id="16149532" name="Line 28"/>
          <p:cNvSpPr>
            <a:spLocks noChangeShapeType="1"/>
          </p:cNvSpPr>
          <p:nvPr/>
        </p:nvSpPr>
        <p:spPr bwMode="auto">
          <a:xfrm>
            <a:off x="3688080" y="3178970"/>
            <a:ext cx="0" cy="56435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149533" name="Line 29"/>
          <p:cNvSpPr>
            <a:spLocks noChangeShapeType="1"/>
          </p:cNvSpPr>
          <p:nvPr/>
        </p:nvSpPr>
        <p:spPr bwMode="auto">
          <a:xfrm flipH="1">
            <a:off x="5128259" y="3580320"/>
            <a:ext cx="4849" cy="65357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884" y="28577"/>
            <a:ext cx="336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70437" y="4760926"/>
            <a:ext cx="5024132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evaluated in the randomized Protect IV trial</a:t>
            </a:r>
            <a:endParaRPr 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722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769620" y="1028703"/>
            <a:ext cx="7661911" cy="1328738"/>
          </a:xfrm>
          <a:prstGeom prst="rightArrow">
            <a:avLst>
              <a:gd name="adj1" fmla="val 50000"/>
              <a:gd name="adj2" fmla="val 120131"/>
            </a:avLst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66260" tIns="33168" rIns="66260" bIns="3316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05468" y="28575"/>
            <a:ext cx="816864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LV Support during High-risk PCI:</a:t>
            </a:r>
          </a:p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15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LVEF + Lesion Complexity</a:t>
            </a:r>
            <a:endParaRPr kumimoji="0" lang="en-US" altLang="en-US" sz="351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2169" y="1376740"/>
            <a:ext cx="2110740" cy="635794"/>
          </a:xfrm>
          <a:prstGeom prst="rect">
            <a:avLst/>
          </a:prstGeom>
          <a:gradFill rotWithShape="0">
            <a:gsLst>
              <a:gs pos="0">
                <a:srgbClr val="18472F"/>
              </a:gs>
              <a:gs pos="50000">
                <a:srgbClr val="339966"/>
              </a:gs>
              <a:gs pos="100000">
                <a:srgbClr val="18472F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66260" tIns="33168" rIns="66260" bIns="3316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888006" y="1376579"/>
            <a:ext cx="3627120" cy="635794"/>
          </a:xfrm>
          <a:prstGeom prst="rect">
            <a:avLst/>
          </a:prstGeom>
          <a:gradFill rotWithShape="0">
            <a:gsLst>
              <a:gs pos="0">
                <a:srgbClr val="767647"/>
              </a:gs>
              <a:gs pos="50000">
                <a:srgbClr val="FFFF99"/>
              </a:gs>
              <a:gs pos="100000">
                <a:srgbClr val="767647"/>
              </a:gs>
            </a:gsLst>
            <a:lin ang="5400000" scaled="1"/>
          </a:gra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lIns="66260" tIns="33168" rIns="66260" bIns="33168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1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760730" y="1471726"/>
            <a:ext cx="205105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LVEF </a:t>
            </a:r>
            <a:r>
              <a:rPr kumimoji="0" lang="en-US" altLang="en-US" sz="243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&gt;40%</a:t>
            </a:r>
            <a:endParaRPr kumimoji="0" lang="en-US" altLang="en-US" sz="243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3361706" y="1450516"/>
            <a:ext cx="249809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3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LVEF </a:t>
            </a:r>
            <a:r>
              <a:rPr kumimoji="0" lang="en-US" altLang="en-US" sz="243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20-40%</a:t>
            </a:r>
            <a:endParaRPr kumimoji="0" lang="en-US" altLang="en-US" sz="243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6089685" y="1479105"/>
            <a:ext cx="2498090" cy="47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7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LVEF &lt;20%</a:t>
            </a:r>
          </a:p>
        </p:txBody>
      </p: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556312" y="2014879"/>
            <a:ext cx="2644141" cy="2331244"/>
            <a:chOff x="78" y="1692"/>
            <a:chExt cx="2082" cy="1958"/>
          </a:xfrm>
        </p:grpSpPr>
        <p:sp>
          <p:nvSpPr>
            <p:cNvPr id="10263" name="Rectangle 10"/>
            <p:cNvSpPr>
              <a:spLocks noChangeArrowheads="1"/>
            </p:cNvSpPr>
            <p:nvPr/>
          </p:nvSpPr>
          <p:spPr bwMode="auto">
            <a:xfrm>
              <a:off x="138" y="2106"/>
              <a:ext cx="924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6627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Simple </a:t>
              </a:r>
              <a:b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</a:b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PCI</a:t>
              </a:r>
            </a:p>
          </p:txBody>
        </p:sp>
        <p:sp>
          <p:nvSpPr>
            <p:cNvPr id="10264" name="Rectangle 11"/>
            <p:cNvSpPr>
              <a:spLocks noChangeArrowheads="1"/>
            </p:cNvSpPr>
            <p:nvPr/>
          </p:nvSpPr>
          <p:spPr bwMode="auto">
            <a:xfrm>
              <a:off x="978" y="2112"/>
              <a:ext cx="978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6627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Complex </a:t>
              </a:r>
              <a:br>
                <a:rPr kumimoji="0" lang="en-US" alt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</a:b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PCI</a:t>
              </a:r>
            </a:p>
          </p:txBody>
        </p:sp>
        <p:sp>
          <p:nvSpPr>
            <p:cNvPr id="16149516" name="Line 12"/>
            <p:cNvSpPr>
              <a:spLocks noChangeShapeType="1"/>
            </p:cNvSpPr>
            <p:nvPr/>
          </p:nvSpPr>
          <p:spPr bwMode="auto">
            <a:xfrm>
              <a:off x="522" y="1692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62762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49517" name="Line 13"/>
            <p:cNvSpPr>
              <a:spLocks noChangeShapeType="1"/>
            </p:cNvSpPr>
            <p:nvPr/>
          </p:nvSpPr>
          <p:spPr bwMode="auto">
            <a:xfrm>
              <a:off x="1506" y="1698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62762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49518" name="Line 14"/>
            <p:cNvSpPr>
              <a:spLocks noChangeShapeType="1"/>
            </p:cNvSpPr>
            <p:nvPr/>
          </p:nvSpPr>
          <p:spPr bwMode="auto">
            <a:xfrm>
              <a:off x="522" y="2622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62762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6149519" name="Line 15"/>
            <p:cNvSpPr>
              <a:spLocks noChangeShapeType="1"/>
            </p:cNvSpPr>
            <p:nvPr/>
          </p:nvSpPr>
          <p:spPr bwMode="auto">
            <a:xfrm>
              <a:off x="1482" y="2634"/>
              <a:ext cx="0" cy="474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662762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sp>
          <p:nvSpPr>
            <p:cNvPr id="10269" name="Rectangle 16"/>
            <p:cNvSpPr>
              <a:spLocks noChangeArrowheads="1"/>
            </p:cNvSpPr>
            <p:nvPr/>
          </p:nvSpPr>
          <p:spPr bwMode="auto">
            <a:xfrm>
              <a:off x="78" y="3114"/>
              <a:ext cx="924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662762" rtl="0" eaLnBrk="0" fontAlgn="base" latinLnBrk="0" hangingPunct="0">
                <a:lnSpc>
                  <a:spcPct val="7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No support</a:t>
              </a:r>
            </a:p>
          </p:txBody>
        </p:sp>
        <p:sp>
          <p:nvSpPr>
            <p:cNvPr id="10270" name="Rectangle 17"/>
            <p:cNvSpPr>
              <a:spLocks noChangeArrowheads="1"/>
            </p:cNvSpPr>
            <p:nvPr/>
          </p:nvSpPr>
          <p:spPr bwMode="auto">
            <a:xfrm>
              <a:off x="810" y="3012"/>
              <a:ext cx="1350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1" tIns="41144" rIns="82291" bIns="41144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6627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None </a:t>
              </a:r>
            </a:p>
            <a:p>
              <a:pPr marL="0" marR="0" lvl="0" indent="0" algn="ctr" defTabSz="662762" rtl="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Impella</a:t>
              </a:r>
              <a:r>
                <a:rPr kumimoji="0" lang="en-US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Times New Roman" pitchFamily="18" charset="0"/>
                </a:rPr>
                <a:t> is ok</a:t>
              </a:r>
              <a:endPara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6149522" name="Line 18"/>
          <p:cNvSpPr>
            <a:spLocks noChangeShapeType="1"/>
          </p:cNvSpPr>
          <p:nvPr/>
        </p:nvSpPr>
        <p:spPr bwMode="auto">
          <a:xfrm>
            <a:off x="7589520" y="2028825"/>
            <a:ext cx="10160" cy="75693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51" name="Rectangle 19"/>
          <p:cNvSpPr>
            <a:spLocks noChangeArrowheads="1"/>
          </p:cNvSpPr>
          <p:nvPr/>
        </p:nvSpPr>
        <p:spPr bwMode="auto">
          <a:xfrm>
            <a:off x="6533296" y="4202909"/>
            <a:ext cx="197358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Impella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/</a:t>
            </a: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PTVA</a:t>
            </a:r>
          </a:p>
        </p:txBody>
      </p:sp>
      <p:sp>
        <p:nvSpPr>
          <p:cNvPr id="16149524" name="Line 20"/>
          <p:cNvSpPr>
            <a:spLocks noChangeShapeType="1"/>
          </p:cNvSpPr>
          <p:nvPr/>
        </p:nvSpPr>
        <p:spPr bwMode="auto">
          <a:xfrm>
            <a:off x="7589520" y="3211879"/>
            <a:ext cx="10160" cy="1105329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53" name="Rectangle 21"/>
          <p:cNvSpPr>
            <a:spLocks noChangeArrowheads="1"/>
          </p:cNvSpPr>
          <p:nvPr/>
        </p:nvSpPr>
        <p:spPr bwMode="auto">
          <a:xfrm>
            <a:off x="6642217" y="2710296"/>
            <a:ext cx="2494856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Simple or Complex: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Inoperable cases</a:t>
            </a:r>
          </a:p>
        </p:txBody>
      </p:sp>
      <p:sp>
        <p:nvSpPr>
          <p:cNvPr id="16149526" name="Line 22"/>
          <p:cNvSpPr>
            <a:spLocks noChangeShapeType="1"/>
          </p:cNvSpPr>
          <p:nvPr/>
        </p:nvSpPr>
        <p:spPr bwMode="auto">
          <a:xfrm>
            <a:off x="3688080" y="2028825"/>
            <a:ext cx="0" cy="56435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149527" name="Line 23"/>
          <p:cNvSpPr>
            <a:spLocks noChangeShapeType="1"/>
          </p:cNvSpPr>
          <p:nvPr/>
        </p:nvSpPr>
        <p:spPr bwMode="auto">
          <a:xfrm>
            <a:off x="5074920" y="2035970"/>
            <a:ext cx="0" cy="56435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56" name="Rectangle 24"/>
          <p:cNvSpPr>
            <a:spLocks noChangeArrowheads="1"/>
          </p:cNvSpPr>
          <p:nvPr/>
        </p:nvSpPr>
        <p:spPr bwMode="auto">
          <a:xfrm>
            <a:off x="2788952" y="3563563"/>
            <a:ext cx="195072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None </a:t>
            </a:r>
            <a:r>
              <a:rPr kumimoji="0" lang="en-US" alt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or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IABP</a:t>
            </a:r>
          </a:p>
        </p:txBody>
      </p:sp>
      <p:sp>
        <p:nvSpPr>
          <p:cNvPr id="10257" name="Rectangle 25"/>
          <p:cNvSpPr>
            <a:spLocks noChangeArrowheads="1"/>
          </p:cNvSpPr>
          <p:nvPr/>
        </p:nvSpPr>
        <p:spPr bwMode="auto">
          <a:xfrm>
            <a:off x="4311695" y="4133852"/>
            <a:ext cx="204341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Impella</a:t>
            </a:r>
          </a:p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/IABP (if Impella is CI)</a:t>
            </a:r>
            <a:endParaRPr kumimoji="0" lang="en-US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10258" name="Rectangle 26"/>
          <p:cNvSpPr>
            <a:spLocks noChangeArrowheads="1"/>
          </p:cNvSpPr>
          <p:nvPr/>
        </p:nvSpPr>
        <p:spPr bwMode="auto">
          <a:xfrm>
            <a:off x="3063251" y="2521745"/>
            <a:ext cx="117348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Simple 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PCI</a:t>
            </a:r>
          </a:p>
        </p:txBody>
      </p:sp>
      <p:sp>
        <p:nvSpPr>
          <p:cNvPr id="10259" name="Rectangle 27"/>
          <p:cNvSpPr>
            <a:spLocks noChangeArrowheads="1"/>
          </p:cNvSpPr>
          <p:nvPr/>
        </p:nvSpPr>
        <p:spPr bwMode="auto">
          <a:xfrm>
            <a:off x="3886200" y="2731945"/>
            <a:ext cx="3133091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6257" tIns="33164" rIns="66257" bIns="33164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662762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Complex PCI: 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High Syntax score &gt;</a:t>
            </a:r>
            <a:r>
              <a:rPr kumimoji="0" lang="en-US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32/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STS&gt;5</a:t>
            </a:r>
            <a:b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</a:b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Extensive revascularization</a:t>
            </a:r>
          </a:p>
        </p:txBody>
      </p:sp>
      <p:sp>
        <p:nvSpPr>
          <p:cNvPr id="16149532" name="Line 28"/>
          <p:cNvSpPr>
            <a:spLocks noChangeShapeType="1"/>
          </p:cNvSpPr>
          <p:nvPr/>
        </p:nvSpPr>
        <p:spPr bwMode="auto">
          <a:xfrm>
            <a:off x="3688080" y="3178970"/>
            <a:ext cx="0" cy="564357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149533" name="Line 29"/>
          <p:cNvSpPr>
            <a:spLocks noChangeShapeType="1"/>
          </p:cNvSpPr>
          <p:nvPr/>
        </p:nvSpPr>
        <p:spPr bwMode="auto">
          <a:xfrm flipH="1">
            <a:off x="5128259" y="3580320"/>
            <a:ext cx="4849" cy="653578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6260" tIns="33168" rIns="66260" bIns="33168"/>
          <a:lstStyle/>
          <a:p>
            <a:pPr marL="0" marR="0" lvl="0" indent="0" algn="ctr" defTabSz="662762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1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1026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884" y="28577"/>
            <a:ext cx="3365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382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149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14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14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14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14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4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14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49522" grpId="0" animBg="1"/>
      <p:bldP spid="10251" grpId="0"/>
      <p:bldP spid="16149524" grpId="0" animBg="1"/>
      <p:bldP spid="10253" grpId="0"/>
      <p:bldP spid="16149526" grpId="0" animBg="1"/>
      <p:bldP spid="16149527" grpId="0" animBg="1"/>
      <p:bldP spid="10256" grpId="0"/>
      <p:bldP spid="10257" grpId="0"/>
      <p:bldP spid="10258" grpId="0"/>
      <p:bldP spid="10259" grpId="0"/>
      <p:bldP spid="16149532" grpId="0" animBg="1"/>
      <p:bldP spid="161495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honeycomb, bowl, orange&#10;&#10;Description automatically generated">
            <a:extLst>
              <a:ext uri="{FF2B5EF4-FFF2-40B4-BE49-F238E27FC236}">
                <a16:creationId xmlns:a16="http://schemas.microsoft.com/office/drawing/2014/main" id="{142AA8C8-2AF0-8F4E-9DFC-F1AD11D60D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368" y="32830"/>
            <a:ext cx="9143985" cy="5143493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Oval 4"/>
          <p:cNvSpPr/>
          <p:nvPr/>
        </p:nvSpPr>
        <p:spPr bwMode="auto">
          <a:xfrm>
            <a:off x="4266314" y="2514602"/>
            <a:ext cx="771837" cy="771837"/>
          </a:xfrm>
          <a:prstGeom prst="ellipse">
            <a:avLst/>
          </a:prstGeom>
          <a:solidFill>
            <a:srgbClr val="769BAB"/>
          </a:solidFill>
          <a:ln w="158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4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reeform 3"/>
          <p:cNvSpPr/>
          <p:nvPr/>
        </p:nvSpPr>
        <p:spPr bwMode="auto">
          <a:xfrm rot="10800000" flipH="1" flipV="1">
            <a:off x="3625188" y="1953628"/>
            <a:ext cx="2054099" cy="1786547"/>
          </a:xfrm>
          <a:custGeom>
            <a:avLst/>
            <a:gdLst>
              <a:gd name="connsiteX0" fmla="*/ 0 w 2653990"/>
              <a:gd name="connsiteY0" fmla="*/ 1148576 h 2308303"/>
              <a:gd name="connsiteX1" fmla="*/ 680224 w 2653990"/>
              <a:gd name="connsiteY1" fmla="*/ 0 h 2308303"/>
              <a:gd name="connsiteX2" fmla="*/ 1996068 w 2653990"/>
              <a:gd name="connsiteY2" fmla="*/ 0 h 2308303"/>
              <a:gd name="connsiteX3" fmla="*/ 2653990 w 2653990"/>
              <a:gd name="connsiteY3" fmla="*/ 1170878 h 2308303"/>
              <a:gd name="connsiteX4" fmla="*/ 2007219 w 2653990"/>
              <a:gd name="connsiteY4" fmla="*/ 2308303 h 2308303"/>
              <a:gd name="connsiteX5" fmla="*/ 646770 w 2653990"/>
              <a:gd name="connsiteY5" fmla="*/ 2308303 h 2308303"/>
              <a:gd name="connsiteX6" fmla="*/ 0 w 2653990"/>
              <a:gd name="connsiteY6" fmla="*/ 1148576 h 2308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53990" h="2308303">
                <a:moveTo>
                  <a:pt x="0" y="1148576"/>
                </a:moveTo>
                <a:lnTo>
                  <a:pt x="680224" y="0"/>
                </a:lnTo>
                <a:lnTo>
                  <a:pt x="1996068" y="0"/>
                </a:lnTo>
                <a:lnTo>
                  <a:pt x="2653990" y="1170878"/>
                </a:lnTo>
                <a:lnTo>
                  <a:pt x="2007219" y="2308303"/>
                </a:lnTo>
                <a:lnTo>
                  <a:pt x="646770" y="2308303"/>
                </a:lnTo>
                <a:lnTo>
                  <a:pt x="0" y="1148576"/>
                </a:lnTo>
                <a:close/>
              </a:path>
            </a:pathLst>
          </a:custGeom>
          <a:solidFill>
            <a:srgbClr val="FFFFFF">
              <a:alpha val="50196"/>
            </a:srgbClr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softEdge rad="31750"/>
          </a:effec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68576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Cath Lab</a:t>
            </a:r>
          </a:p>
          <a:p>
            <a:pPr marL="0" marR="0" lvl="0" indent="0" algn="ctr" defTabSz="685766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333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Apps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A1899CC7-C21A-DC48-8C06-576B08C789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999" y="3091051"/>
            <a:ext cx="1355261" cy="1173924"/>
          </a:xfrm>
          <a:prstGeom prst="roundRect">
            <a:avLst/>
          </a:prstGeom>
        </p:spPr>
      </p:pic>
      <p:pic>
        <p:nvPicPr>
          <p:cNvPr id="20" name="Picture 19" descr="A picture containing mirror&#10;&#10;Description automatically generated">
            <a:extLst>
              <a:ext uri="{FF2B5EF4-FFF2-40B4-BE49-F238E27FC236}">
                <a16:creationId xmlns:a16="http://schemas.microsoft.com/office/drawing/2014/main" id="{1C94CABA-9DC8-3747-A661-8D36752C3B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7091" y="3961044"/>
            <a:ext cx="1117150" cy="1215278"/>
          </a:xfrm>
          <a:prstGeom prst="roundRect">
            <a:avLst/>
          </a:prstGeom>
        </p:spPr>
      </p:pic>
      <p:pic>
        <p:nvPicPr>
          <p:cNvPr id="22" name="Picture 21" descr="A picture containing food&#10;&#10;Description automatically generated">
            <a:extLst>
              <a:ext uri="{FF2B5EF4-FFF2-40B4-BE49-F238E27FC236}">
                <a16:creationId xmlns:a16="http://schemas.microsoft.com/office/drawing/2014/main" id="{66C84F04-7E77-564B-9645-5E6A0863FA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474"/>
          <a:stretch/>
        </p:blipFill>
        <p:spPr>
          <a:xfrm>
            <a:off x="4064453" y="509336"/>
            <a:ext cx="1117150" cy="1363317"/>
          </a:xfrm>
          <a:prstGeom prst="round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5597141" y="1460395"/>
            <a:ext cx="1184662" cy="1282811"/>
          </a:xfrm>
          <a:prstGeom prst="round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685749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6" name="Picture 2" descr="Cardiology Ap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5556" y="1607603"/>
            <a:ext cx="1230047" cy="1085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flipH="1">
            <a:off x="5345226" y="1161268"/>
            <a:ext cx="163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ComplicAID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0" t="2630" r="2630" b="2630"/>
          <a:stretch/>
        </p:blipFill>
        <p:spPr>
          <a:xfrm>
            <a:off x="2522894" y="3063634"/>
            <a:ext cx="1221394" cy="1221394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5" t="399" r="-5059" b="-399"/>
          <a:stretch/>
        </p:blipFill>
        <p:spPr>
          <a:xfrm>
            <a:off x="1195080" y="2207981"/>
            <a:ext cx="978118" cy="1385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>
              <a:schemeClr val="accent1"/>
            </a:glow>
            <a:reflection blurRad="12700" stA="0" endPos="28000" dist="5000" dir="5400000" sy="-100000" algn="bl" rotWithShape="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5657" y="2249076"/>
            <a:ext cx="933629" cy="1352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4144959" y="277915"/>
            <a:ext cx="8931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BifurcAID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5329761" y="4275745"/>
            <a:ext cx="163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TranseptAID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3775691" y="3729305"/>
            <a:ext cx="163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CalcificAID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857757" y="1989953"/>
            <a:ext cx="163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GuidewireAID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110174" y="2011771"/>
            <a:ext cx="11320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BifurcAID 3D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2329736" y="4326828"/>
            <a:ext cx="16317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OCTAID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2292546" y="1183394"/>
            <a:ext cx="1631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TAVRcathAID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475" y="1458248"/>
            <a:ext cx="1177596" cy="11775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TextBox 24"/>
          <p:cNvSpPr txBox="1"/>
          <p:nvPr/>
        </p:nvSpPr>
        <p:spPr>
          <a:xfrm flipH="1">
            <a:off x="890898" y="1597536"/>
            <a:ext cx="16317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Mobile App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Coming soon…</a:t>
            </a:r>
          </a:p>
        </p:txBody>
      </p:sp>
    </p:spTree>
    <p:extLst>
      <p:ext uri="{BB962C8B-B14F-4D97-AF65-F5344CB8AC3E}">
        <p14:creationId xmlns:p14="http://schemas.microsoft.com/office/powerpoint/2010/main" val="267809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888" y="16184"/>
            <a:ext cx="296465" cy="32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1" name="Rectangle 1"/>
          <p:cNvSpPr>
            <a:spLocks noChangeArrowheads="1"/>
          </p:cNvSpPr>
          <p:nvPr/>
        </p:nvSpPr>
        <p:spPr bwMode="auto">
          <a:xfrm>
            <a:off x="971551" y="70248"/>
            <a:ext cx="7309247" cy="95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35" tIns="41015" rIns="82035" bIns="41015">
            <a:spAutoFit/>
          </a:bodyPr>
          <a:lstStyle>
            <a:lvl1pPr defTabSz="1095375" eaLnBrk="0" hangingPunct="0">
              <a:spcBef>
                <a:spcPct val="20000"/>
              </a:spcBef>
              <a:buChar char="•"/>
              <a:defRPr sz="3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85825" indent="-338138" defTabSz="1095375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363663" indent="-269875" defTabSz="1095375" eaLnBrk="0" hangingPunct="0">
              <a:spcBef>
                <a:spcPct val="20000"/>
              </a:spcBef>
              <a:buChar char="•"/>
              <a:defRPr sz="29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911350" indent="-269875" defTabSz="1095375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459038" indent="-271463" defTabSz="1095375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9162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33734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8306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42878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5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Outcomes of PCI vs CABG up to 5 yrs</a:t>
            </a:r>
          </a:p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50" b="1" i="1" u="none" strike="noStrike" kern="120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we know so far?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94209" y="1142779"/>
            <a:ext cx="4561911" cy="349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35" tIns="41015" rIns="82035" bIns="41015">
            <a:spAutoFit/>
          </a:bodyPr>
          <a:lstStyle>
            <a:lvl1pPr defTabSz="1095375" eaLnBrk="0" hangingPunct="0">
              <a:spcBef>
                <a:spcPct val="20000"/>
              </a:spcBef>
              <a:buChar char="•"/>
              <a:defRPr sz="3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85825" indent="-338138" defTabSz="1095375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363663" indent="-269875" defTabSz="1095375" eaLnBrk="0" hangingPunct="0">
              <a:spcBef>
                <a:spcPct val="20000"/>
              </a:spcBef>
              <a:buChar char="•"/>
              <a:defRPr sz="29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911350" indent="-269875" defTabSz="1095375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459038" indent="-271463" defTabSz="1095375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9162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33734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8306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42878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CABG++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repeat revascularization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Durable angina relief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mortality in subgroups of high syntax score &amp; MV DM 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 QOL parameters                         </a:t>
            </a:r>
          </a:p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1" u="none" strike="noStrike" kern="1200" cap="none" spc="0" normalizeH="0" baseline="0" noProof="0" dirty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713176" y="1129683"/>
            <a:ext cx="4851608" cy="377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35" tIns="41015" rIns="82035" bIns="41015">
            <a:spAutoFit/>
          </a:bodyPr>
          <a:lstStyle>
            <a:lvl1pPr defTabSz="1095375" eaLnBrk="0" hangingPunct="0">
              <a:spcBef>
                <a:spcPct val="20000"/>
              </a:spcBef>
              <a:buChar char="•"/>
              <a:defRPr sz="3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885825" indent="-338138" defTabSz="1095375" eaLnBrk="0" hangingPunct="0">
              <a:spcBef>
                <a:spcPct val="20000"/>
              </a:spcBef>
              <a:buChar char="–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363663" indent="-269875" defTabSz="1095375" eaLnBrk="0" hangingPunct="0">
              <a:spcBef>
                <a:spcPct val="20000"/>
              </a:spcBef>
              <a:buChar char="•"/>
              <a:defRPr sz="29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911350" indent="-269875" defTabSz="1095375" eaLnBrk="0" hangingPunct="0">
              <a:spcBef>
                <a:spcPct val="20000"/>
              </a:spcBef>
              <a:buChar char="–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459038" indent="-271463" defTabSz="1095375" eaLnBrk="0" hangingPunct="0">
              <a:spcBef>
                <a:spcPct val="20000"/>
              </a:spcBef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9162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33734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8306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4287838" indent="-271463" defTabSz="10953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821531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PCI++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Rapid recovery and lower LOS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Better short term results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Lower  CVA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Improvement in LVEF</a:t>
            </a:r>
          </a:p>
          <a:p>
            <a:pPr marL="0" marR="0" lvl="0" indent="0" algn="l" defTabSz="821531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Similar outcomes in LM &amp; low syntax score (&lt;32) pts                   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3422" y="4414595"/>
            <a:ext cx="4220027" cy="41549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happens in 5-10+ yrs?</a:t>
            </a:r>
          </a:p>
        </p:txBody>
      </p:sp>
    </p:spTree>
    <p:extLst>
      <p:ext uri="{BB962C8B-B14F-4D97-AF65-F5344CB8AC3E}">
        <p14:creationId xmlns:p14="http://schemas.microsoft.com/office/powerpoint/2010/main" val="1926131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714375" y="412220"/>
            <a:ext cx="7766078" cy="857250"/>
          </a:xfrm>
        </p:spPr>
        <p:txBody>
          <a:bodyPr/>
          <a:lstStyle/>
          <a:p>
            <a:r>
              <a:rPr lang="en-US" altLang="en-US" sz="24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3</a:t>
            </a:r>
            <a:r>
              <a:rPr lang="en-US" altLang="en-US" sz="24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5,800 </a:t>
            </a:r>
            <a:r>
              <a:rPr lang="en-US" altLang="en-US" sz="24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downloads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3790F-6D45-0445-B1FC-C09F75F554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112" y="2299368"/>
            <a:ext cx="1043825" cy="1043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3260A5-2C2A-2540-BFD0-0E93ABCCEA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971" y="2328420"/>
            <a:ext cx="981034" cy="985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2ACF66-9E25-4D4F-B167-442A99F8F0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044" y="2328420"/>
            <a:ext cx="999061" cy="985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3" name="Title 1"/>
          <p:cNvSpPr txBox="1">
            <a:spLocks/>
          </p:cNvSpPr>
          <p:nvPr/>
        </p:nvSpPr>
        <p:spPr bwMode="auto">
          <a:xfrm>
            <a:off x="560192" y="3601893"/>
            <a:ext cx="110370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BifurcAID</a:t>
            </a:r>
          </a:p>
        </p:txBody>
      </p:sp>
      <p:sp>
        <p:nvSpPr>
          <p:cNvPr id="4104" name="Title 1"/>
          <p:cNvSpPr txBox="1">
            <a:spLocks/>
          </p:cNvSpPr>
          <p:nvPr/>
        </p:nvSpPr>
        <p:spPr bwMode="auto">
          <a:xfrm>
            <a:off x="2048286" y="3601893"/>
            <a:ext cx="110371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OCTAID</a:t>
            </a:r>
          </a:p>
        </p:txBody>
      </p:sp>
      <p:sp>
        <p:nvSpPr>
          <p:cNvPr id="4105" name="Title 1"/>
          <p:cNvSpPr txBox="1">
            <a:spLocks/>
          </p:cNvSpPr>
          <p:nvPr/>
        </p:nvSpPr>
        <p:spPr bwMode="auto">
          <a:xfrm>
            <a:off x="4699687" y="3601893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TranseptAID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6" name="Title 1"/>
          <p:cNvSpPr txBox="1">
            <a:spLocks/>
          </p:cNvSpPr>
          <p:nvPr/>
        </p:nvSpPr>
        <p:spPr bwMode="auto">
          <a:xfrm>
            <a:off x="3229027" y="3601893"/>
            <a:ext cx="138231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TAVRcathAID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7" name="Title 1"/>
          <p:cNvSpPr txBox="1">
            <a:spLocks/>
          </p:cNvSpPr>
          <p:nvPr/>
        </p:nvSpPr>
        <p:spPr bwMode="auto">
          <a:xfrm>
            <a:off x="6187687" y="3601893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CalcificAID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375" y="2301036"/>
            <a:ext cx="1040489" cy="1040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9" name="Text Box 2"/>
          <p:cNvSpPr txBox="1">
            <a:spLocks noChangeArrowheads="1"/>
          </p:cNvSpPr>
          <p:nvPr/>
        </p:nvSpPr>
        <p:spPr bwMode="auto">
          <a:xfrm>
            <a:off x="559560" y="1219501"/>
            <a:ext cx="132159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9896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4.4/5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8245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2017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0" name="Text Box 2"/>
          <p:cNvSpPr txBox="1">
            <a:spLocks noChangeArrowheads="1"/>
          </p:cNvSpPr>
          <p:nvPr/>
        </p:nvSpPr>
        <p:spPr bwMode="auto">
          <a:xfrm>
            <a:off x="1938374" y="1219500"/>
            <a:ext cx="144899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068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4.8/5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3850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downloads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1" name="Text Box 2"/>
          <p:cNvSpPr txBox="1">
            <a:spLocks noChangeArrowheads="1"/>
          </p:cNvSpPr>
          <p:nvPr/>
        </p:nvSpPr>
        <p:spPr bwMode="auto">
          <a:xfrm>
            <a:off x="4752382" y="1219501"/>
            <a:ext cx="1369219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1074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N/A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547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2" name="Text Box 2"/>
          <p:cNvSpPr txBox="1">
            <a:spLocks noChangeArrowheads="1"/>
          </p:cNvSpPr>
          <p:nvPr/>
        </p:nvSpPr>
        <p:spPr bwMode="auto">
          <a:xfrm>
            <a:off x="3387364" y="1219502"/>
            <a:ext cx="1210866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2073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N/A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549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March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3" name="Text Box 2"/>
          <p:cNvSpPr txBox="1">
            <a:spLocks noChangeArrowheads="1"/>
          </p:cNvSpPr>
          <p:nvPr/>
        </p:nvSpPr>
        <p:spPr bwMode="auto">
          <a:xfrm>
            <a:off x="6187687" y="1219501"/>
            <a:ext cx="1171178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931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5/5 stars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538 downloads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2019</a:t>
            </a:r>
          </a:p>
        </p:txBody>
      </p:sp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307497" y="80830"/>
            <a:ext cx="8368541" cy="5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Cath Lab Apps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CardiologyApps.com</a:t>
            </a:r>
          </a:p>
        </p:txBody>
      </p:sp>
      <p:sp>
        <p:nvSpPr>
          <p:cNvPr id="4116" name="Title 1"/>
          <p:cNvSpPr txBox="1">
            <a:spLocks/>
          </p:cNvSpPr>
          <p:nvPr/>
        </p:nvSpPr>
        <p:spPr bwMode="auto">
          <a:xfrm>
            <a:off x="7602484" y="3601893"/>
            <a:ext cx="115575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ComplicAID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18" name="Picture 29" descr="Get it on Google Play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004" y="4147746"/>
            <a:ext cx="2130088" cy="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TextBox 2"/>
          <p:cNvSpPr txBox="1">
            <a:spLocks noChangeArrowheads="1"/>
          </p:cNvSpPr>
          <p:nvPr/>
        </p:nvSpPr>
        <p:spPr bwMode="auto">
          <a:xfrm>
            <a:off x="2543155" y="4844267"/>
            <a:ext cx="173047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</a:t>
            </a:r>
            <a:r>
              <a:rPr kumimoji="0" lang="en-US" altLang="en-US" sz="675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®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App Store</a:t>
            </a:r>
            <a:r>
              <a:rPr kumimoji="0" lang="en-US" altLang="en-US" sz="675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registered trademarks of Apple Inc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20" name="TextBox 5"/>
          <p:cNvSpPr txBox="1">
            <a:spLocks noChangeArrowheads="1"/>
          </p:cNvSpPr>
          <p:nvPr/>
        </p:nvSpPr>
        <p:spPr bwMode="auto">
          <a:xfrm>
            <a:off x="498696" y="4220029"/>
            <a:ext cx="19928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Download Apps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Free on Both: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21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2293" y="4280013"/>
            <a:ext cx="1672198" cy="5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60" y="2301036"/>
            <a:ext cx="1040489" cy="1040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8" name="Picture 27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038" y="3"/>
            <a:ext cx="467963" cy="5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ardiology App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7" r="-6432"/>
          <a:stretch/>
        </p:blipFill>
        <p:spPr bwMode="auto">
          <a:xfrm>
            <a:off x="7595211" y="2320646"/>
            <a:ext cx="1080827" cy="1001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7597601" y="2002384"/>
            <a:ext cx="1171178" cy="22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August 2020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7598578" y="1219501"/>
            <a:ext cx="1300297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WebApp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Only*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2600 unique users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4800 sessions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6642474" y="4294495"/>
            <a:ext cx="24847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WebApps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available free on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www.CardiologyApps.com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2055122" y="3847013"/>
            <a:ext cx="868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*Also available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WebApp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28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28"/>
            </a:gs>
            <a:gs pos="50000">
              <a:srgbClr val="000099"/>
            </a:gs>
            <a:gs pos="100000">
              <a:srgbClr val="000099">
                <a:gamma/>
                <a:shade val="25882"/>
                <a:invGamma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80" y="0"/>
            <a:ext cx="33782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0" y="41777"/>
            <a:ext cx="9046346" cy="74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661" tIns="36303" rIns="72661" bIns="36303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5pPr>
            <a:lvl6pPr marL="363219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6pPr>
            <a:lvl7pPr marL="726276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7pPr>
            <a:lvl8pPr marL="1089487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8pPr>
            <a:lvl9pPr marL="1452598" algn="ctr" rtl="0" eaLnBrk="0" fontAlgn="base" hangingPunct="0">
              <a:spcBef>
                <a:spcPct val="0"/>
              </a:spcBef>
              <a:spcAft>
                <a:spcPct val="0"/>
              </a:spcAft>
              <a:defRPr sz="4200" b="1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Disclosures</a:t>
            </a:r>
            <a:endParaRPr kumimoji="0" lang="en-US" altLang="en-US" sz="4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5920" y="1131222"/>
            <a:ext cx="8473538" cy="35155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Samin K. Sharma, MD, MSCAI, FACC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</a:t>
            </a:r>
            <a:r>
              <a:rPr lang="en-US" altLang="en-US" sz="3200" b="1" i="1" noProof="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 Nothing to disclose</a:t>
            </a:r>
            <a:endParaRPr kumimoji="0" lang="en-US" altLang="en-US" sz="32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600" b="1" i="1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Annapoorna S. Kini, MD, MRCP, FACC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en-US" alt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Nothing to disclose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9466" y="4347810"/>
            <a:ext cx="748379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en-US" sz="2400" b="1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CB32EC6-6402-FA43-A3E6-FEB77C812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319" y="-95242"/>
            <a:ext cx="7715250" cy="697706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Live Case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51" y="10886"/>
            <a:ext cx="316111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3505675" y="1414610"/>
            <a:ext cx="5546885" cy="89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586" tIns="33788" rIns="67586" bIns="33788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Arial" pitchFamily="34" charset="0"/>
              </a:rPr>
              <a:t>Clinical Variables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>
                <a:solidFill>
                  <a:srgbClr val="FFFFFF"/>
                </a:solidFill>
                <a:cs typeface="Arial" pitchFamily="34" charset="0"/>
              </a:rPr>
              <a:t>No prior CAD </a:t>
            </a:r>
            <a:r>
              <a:rPr lang="en-US" altLang="en-US" dirty="0" smtClean="0">
                <a:solidFill>
                  <a:srgbClr val="FFFFFF"/>
                </a:solidFill>
                <a:cs typeface="Arial" pitchFamily="34" charset="0"/>
              </a:rPr>
              <a:t>history, </a:t>
            </a:r>
            <a:r>
              <a:rPr lang="en-US" altLang="en-US" dirty="0" smtClean="0">
                <a:solidFill>
                  <a:srgbClr val="FFFFFF"/>
                </a:solidFill>
                <a:cs typeface="Arial" pitchFamily="34" charset="0"/>
              </a:rPr>
              <a:t>active, </a:t>
            </a:r>
            <a:r>
              <a:rPr lang="en-US" altLang="en-US" dirty="0" smtClean="0">
                <a:solidFill>
                  <a:srgbClr val="FFFFFF"/>
                </a:solidFill>
                <a:cs typeface="Arial" pitchFamily="34" charset="0"/>
              </a:rPr>
              <a:t>exerciser, normal EF on echo  </a:t>
            </a:r>
            <a:endParaRPr kumimoji="0" lang="en-US" alt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6052" y="509089"/>
            <a:ext cx="5587947" cy="900194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 Clinical Presentation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Presented with new onset CCS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class I angina 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&amp; SPECT MPI revealing multi-vessel ischemia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482" y="590916"/>
            <a:ext cx="3404227" cy="623195"/>
          </a:xfrm>
          <a:prstGeom prst="rect">
            <a:avLst/>
          </a:prstGeom>
          <a:noFill/>
        </p:spPr>
        <p:txBody>
          <a:bodyPr wrap="non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Patient Demographics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yrs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noProof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PAD but no CAD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486" y="1226937"/>
            <a:ext cx="3580172" cy="2008190"/>
          </a:xfrm>
          <a:prstGeom prst="rect">
            <a:avLst/>
          </a:prstGeom>
          <a:noFill/>
        </p:spPr>
        <p:txBody>
          <a:bodyPr wrap="non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CAD Risk Factors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US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ypertension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controlled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yperlipidemia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IRDM- Controlled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Afib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on NOAC,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Asthma </a:t>
            </a:r>
            <a:r>
              <a:rPr kumimoji="0" 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(on 3 inhalers)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SAQ-7: </a:t>
            </a: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72. PAD s/p PTAs</a:t>
            </a:r>
            <a:endParaRPr lang="en-US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283" y="2929978"/>
            <a:ext cx="8584277" cy="469307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Aspirin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Lisinopril</a:t>
            </a:r>
            <a:r>
              <a:rPr kumimoji="0" lang="en-US" alt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Amlodipine, 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Atorvastatin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ISMN (added), Metoprolol XL (added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), Insulin, Glucophage, </a:t>
            </a:r>
            <a:r>
              <a:rPr kumimoji="0" lang="en-US" alt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Symbicort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Inhalers</a:t>
            </a:r>
            <a:r>
              <a:rPr kumimoji="0" lang="en-US" altLang="en-US" sz="12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23" y="4397641"/>
            <a:ext cx="9051501" cy="684750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Plan: </a:t>
            </a:r>
            <a:r>
              <a:rPr lang="en-US" altLang="en-US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p</a:t>
            </a:r>
            <a:r>
              <a:rPr kumimoji="0" lang="en-US" alt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lanned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for high-risk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IVUS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guided</a:t>
            </a: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complex 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PCI of </a:t>
            </a:r>
            <a:r>
              <a:rPr kumimoji="0" lang="en-US" alt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multiple calcified lesions in a tortuous RCA using Rotational atherectomy.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54" y="3500242"/>
            <a:ext cx="9150744" cy="900194"/>
          </a:xfrm>
          <a:prstGeom prst="rect">
            <a:avLst/>
          </a:prstGeom>
          <a:noFill/>
        </p:spPr>
        <p:txBody>
          <a:bodyPr wrap="square" lIns="68529" tIns="34264" rIns="68529" bIns="34264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Cath: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Cath on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30</a:t>
            </a:r>
            <a:r>
              <a:rPr lang="en-US" altLang="en-US" baseline="30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evealed calcific 3 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 CAD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kumimoji="0" lang="en-US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kumimoji="0" lang="en-US" alt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pLAD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en-US" altLang="en-US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dLAD, </a:t>
            </a:r>
            <a:r>
              <a:rPr lang="en-US" alt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calcified 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LCx, multiple 80-90% calcified RCA lesions, LVEF 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60% &amp; Syntax score 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38. After heart team discussion, CABG declined and </a:t>
            </a:r>
            <a:r>
              <a:rPr kumimoji="0" lang="en-US" alt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underwent </a:t>
            </a:r>
            <a:r>
              <a:rPr kumimoji="0" lang="en-US" altLang="en-US" b="0" i="0" u="none" strike="noStrike" kern="1200" cap="none" spc="0" normalizeH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RotaDES</a:t>
            </a:r>
            <a:r>
              <a:rPr kumimoji="0" lang="en-US" altLang="en-US" b="0" i="0" u="none" strike="noStrike" kern="120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to LAD lesions. 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17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582" y="19743"/>
            <a:ext cx="253440" cy="22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5235" name="Straight Arrow Connector 29"/>
          <p:cNvCxnSpPr>
            <a:cxnSpLocks noChangeShapeType="1"/>
          </p:cNvCxnSpPr>
          <p:nvPr/>
        </p:nvCxnSpPr>
        <p:spPr bwMode="auto">
          <a:xfrm>
            <a:off x="7014002" y="3162544"/>
            <a:ext cx="0" cy="385668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round/>
                <a:headEnd type="triangle" w="med" len="sm"/>
                <a:tailEnd type="triangle" w="med" len="sm"/>
              </a14:hiddenLine>
            </a:ext>
          </a:extLst>
        </p:spPr>
      </p:cxnSp>
      <p:sp>
        <p:nvSpPr>
          <p:cNvPr id="95236" name="TextBox 3"/>
          <p:cNvSpPr txBox="1">
            <a:spLocks noChangeArrowheads="1"/>
          </p:cNvSpPr>
          <p:nvPr/>
        </p:nvSpPr>
        <p:spPr bwMode="auto">
          <a:xfrm>
            <a:off x="1543287" y="-27991"/>
            <a:ext cx="6406978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8823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15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AUC 2017: One-Vessel Disease</a:t>
            </a:r>
          </a:p>
        </p:txBody>
      </p:sp>
      <p:pic>
        <p:nvPicPr>
          <p:cNvPr id="95238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15" y="522923"/>
            <a:ext cx="8730761" cy="428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266995" y="4784647"/>
            <a:ext cx="4904519" cy="319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1957" tIns="20980" rIns="41957" bIns="20980">
            <a:spAutoFit/>
          </a:bodyPr>
          <a:lstStyle>
            <a:lvl1pPr defTabSz="792163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39775" indent="-282575" defTabSz="792163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39825" indent="-225425" defTabSz="792163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597025" indent="-225425" defTabSz="792163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4225" indent="-227013" defTabSz="792163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14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686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58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3025" indent="-227013" defTabSz="7921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422963" eaLnBrk="1" fontAlgn="base" hangingPunct="1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1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Patel et al., J Am </a:t>
            </a:r>
            <a:r>
              <a:rPr lang="en-US" altLang="en-US" sz="18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Coll</a:t>
            </a:r>
            <a:r>
              <a:rPr lang="en-US" altLang="en-US" sz="1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1800" b="1" i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Cardiol</a:t>
            </a:r>
            <a:r>
              <a:rPr lang="en-US" altLang="en-US" sz="1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2017;69:2212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895223" y="4305264"/>
            <a:ext cx="389321" cy="206963"/>
          </a:xfrm>
          <a:prstGeom prst="rect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8407" tIns="24183" rIns="48407" bIns="24183"/>
          <a:lstStyle>
            <a:lvl1pPr defTabSz="912813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itchFamily="18" charset="0"/>
              </a:defRPr>
            </a:lvl1pPr>
            <a:lvl2pPr marL="739775" indent="-282575" defTabSz="912813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itchFamily="18" charset="0"/>
              </a:defRPr>
            </a:lvl2pPr>
            <a:lvl3pPr marL="1139825" indent="-225425" defTabSz="912813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597025" indent="-225425" defTabSz="912813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itchFamily="18" charset="0"/>
              </a:defRPr>
            </a:lvl4pPr>
            <a:lvl5pPr marL="2054225" indent="-227013" defTabSz="912813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5pPr>
            <a:lvl6pPr marL="25114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6pPr>
            <a:lvl7pPr marL="29686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7pPr>
            <a:lvl8pPr marL="34258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8pPr>
            <a:lvl9pPr marL="3883025" indent="-227013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defTabSz="487384" fontAlgn="base">
              <a:spcAft>
                <a:spcPct val="0"/>
              </a:spcAft>
              <a:buNone/>
              <a:defRPr/>
            </a:pPr>
            <a:endParaRPr lang="en-US" altLang="en-US" sz="1709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33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9833" y="1477"/>
            <a:ext cx="7715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of Individual Patients Subgroups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6298" y="422346"/>
            <a:ext cx="6246159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65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the Treatment of Calcified Lesions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38" y="707398"/>
            <a:ext cx="8486539" cy="10887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5786" y="3655105"/>
            <a:ext cx="677059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sz="1650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Hemodynamic Support in Complex PCI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1" y="3978270"/>
            <a:ext cx="8486538" cy="9341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46078" y="4843830"/>
            <a:ext cx="519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Lawton et al., J Am Coll </a:t>
            </a:r>
            <a:r>
              <a:rPr lang="en-US" b="1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Cardiol</a:t>
            </a:r>
            <a:r>
              <a:rPr lang="en-US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2022; 79:e21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4" y="1729338"/>
            <a:ext cx="767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US" b="1" i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Recommendations for Use of Intravascular Imaging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91" y="2056554"/>
            <a:ext cx="8458085" cy="162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2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59253" y="412220"/>
            <a:ext cx="7766078" cy="857250"/>
          </a:xfrm>
        </p:spPr>
        <p:txBody>
          <a:bodyPr/>
          <a:lstStyle/>
          <a:p>
            <a:r>
              <a:rPr lang="en-US" altLang="en-US" sz="24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US" altLang="en-US" sz="2400" i="1" dirty="0" smtClean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45,800 </a:t>
            </a:r>
            <a:r>
              <a:rPr lang="en-US" altLang="en-US" sz="2400" i="1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downloads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3790F-6D45-0445-B1FC-C09F75F554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112" y="2299368"/>
            <a:ext cx="1043825" cy="1043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3260A5-2C2A-2540-BFD0-0E93ABCCEA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6971" y="2328420"/>
            <a:ext cx="981034" cy="985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2ACF66-9E25-4D4F-B167-442A99F8F04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044" y="2328420"/>
            <a:ext cx="999061" cy="9857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3" name="Title 1"/>
          <p:cNvSpPr txBox="1">
            <a:spLocks/>
          </p:cNvSpPr>
          <p:nvPr/>
        </p:nvSpPr>
        <p:spPr bwMode="auto">
          <a:xfrm>
            <a:off x="560192" y="3601893"/>
            <a:ext cx="1103709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BifurcAID</a:t>
            </a:r>
          </a:p>
        </p:txBody>
      </p:sp>
      <p:sp>
        <p:nvSpPr>
          <p:cNvPr id="4104" name="Title 1"/>
          <p:cNvSpPr txBox="1">
            <a:spLocks/>
          </p:cNvSpPr>
          <p:nvPr/>
        </p:nvSpPr>
        <p:spPr bwMode="auto">
          <a:xfrm>
            <a:off x="2048286" y="3601893"/>
            <a:ext cx="110371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OCTAID</a:t>
            </a:r>
          </a:p>
        </p:txBody>
      </p:sp>
      <p:sp>
        <p:nvSpPr>
          <p:cNvPr id="4105" name="Title 1"/>
          <p:cNvSpPr txBox="1">
            <a:spLocks/>
          </p:cNvSpPr>
          <p:nvPr/>
        </p:nvSpPr>
        <p:spPr bwMode="auto">
          <a:xfrm>
            <a:off x="4699687" y="3601893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TranseptAID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6" name="Title 1"/>
          <p:cNvSpPr txBox="1">
            <a:spLocks/>
          </p:cNvSpPr>
          <p:nvPr/>
        </p:nvSpPr>
        <p:spPr bwMode="auto">
          <a:xfrm>
            <a:off x="3229027" y="3601893"/>
            <a:ext cx="138231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TAVRcathAID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7" name="Title 1"/>
          <p:cNvSpPr txBox="1">
            <a:spLocks/>
          </p:cNvSpPr>
          <p:nvPr/>
        </p:nvSpPr>
        <p:spPr bwMode="auto">
          <a:xfrm>
            <a:off x="6187687" y="3601893"/>
            <a:ext cx="1326356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CalcificAID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8375" y="2301036"/>
            <a:ext cx="1040489" cy="1040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109" name="Text Box 2"/>
          <p:cNvSpPr txBox="1">
            <a:spLocks noChangeArrowheads="1"/>
          </p:cNvSpPr>
          <p:nvPr/>
        </p:nvSpPr>
        <p:spPr bwMode="auto">
          <a:xfrm>
            <a:off x="559560" y="1219501"/>
            <a:ext cx="1321594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9896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4.4/5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8245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2017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0" name="Text Box 2"/>
          <p:cNvSpPr txBox="1">
            <a:spLocks noChangeArrowheads="1"/>
          </p:cNvSpPr>
          <p:nvPr/>
        </p:nvSpPr>
        <p:spPr bwMode="auto">
          <a:xfrm>
            <a:off x="1938374" y="1219500"/>
            <a:ext cx="1448991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068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4.8/5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3850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downloads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1" name="Text Box 2"/>
          <p:cNvSpPr txBox="1">
            <a:spLocks noChangeArrowheads="1"/>
          </p:cNvSpPr>
          <p:nvPr/>
        </p:nvSpPr>
        <p:spPr bwMode="auto">
          <a:xfrm>
            <a:off x="4752382" y="1219501"/>
            <a:ext cx="1369219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1074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N/A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547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Sept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2" name="Text Box 2"/>
          <p:cNvSpPr txBox="1">
            <a:spLocks noChangeArrowheads="1"/>
          </p:cNvSpPr>
          <p:nvPr/>
        </p:nvSpPr>
        <p:spPr bwMode="auto">
          <a:xfrm>
            <a:off x="3387364" y="1219502"/>
            <a:ext cx="1210866" cy="859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2073 downloads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N/A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549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March 2018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2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4113" name="Text Box 2"/>
          <p:cNvSpPr txBox="1">
            <a:spLocks noChangeArrowheads="1"/>
          </p:cNvSpPr>
          <p:nvPr/>
        </p:nvSpPr>
        <p:spPr bwMode="auto">
          <a:xfrm>
            <a:off x="6187687" y="1219501"/>
            <a:ext cx="1171178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iOS 5/5 stars</a:t>
            </a:r>
            <a:endParaRPr kumimoji="0" lang="en-US" altLang="en-US" sz="82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931 downloads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 5/5 stars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538 downloads</a:t>
            </a: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June 2019</a:t>
            </a:r>
          </a:p>
        </p:txBody>
      </p:sp>
      <p:sp>
        <p:nvSpPr>
          <p:cNvPr id="4114" name="Rectangle 2"/>
          <p:cNvSpPr>
            <a:spLocks noChangeArrowheads="1"/>
          </p:cNvSpPr>
          <p:nvPr/>
        </p:nvSpPr>
        <p:spPr bwMode="auto">
          <a:xfrm>
            <a:off x="176868" y="56338"/>
            <a:ext cx="8368541" cy="546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Symbol" panose="05050102010706020507" pitchFamily="18" charset="2"/>
              </a:rPr>
              <a:t>Cath Lab Apps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CardiologyApps.com</a:t>
            </a:r>
          </a:p>
        </p:txBody>
      </p:sp>
      <p:sp>
        <p:nvSpPr>
          <p:cNvPr id="4116" name="Title 1"/>
          <p:cNvSpPr txBox="1">
            <a:spLocks/>
          </p:cNvSpPr>
          <p:nvPr/>
        </p:nvSpPr>
        <p:spPr bwMode="auto">
          <a:xfrm>
            <a:off x="7602484" y="3601893"/>
            <a:ext cx="115575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ComplicAID</a:t>
            </a: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18" name="Picture 29" descr="Get it on Google Play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8004" y="4147746"/>
            <a:ext cx="2130088" cy="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TextBox 2"/>
          <p:cNvSpPr txBox="1">
            <a:spLocks noChangeArrowheads="1"/>
          </p:cNvSpPr>
          <p:nvPr/>
        </p:nvSpPr>
        <p:spPr bwMode="auto">
          <a:xfrm>
            <a:off x="2543155" y="4844267"/>
            <a:ext cx="173047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Apple</a:t>
            </a:r>
            <a:r>
              <a:rPr kumimoji="0" lang="en-US" altLang="en-US" sz="675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®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App Store</a:t>
            </a:r>
            <a:r>
              <a:rPr kumimoji="0" lang="en-US" altLang="en-US" sz="675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®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are registered trademarks of Apple Inc</a:t>
            </a:r>
            <a:r>
              <a:rPr kumimoji="0" lang="en-US" altLang="en-US" sz="675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20" name="TextBox 5"/>
          <p:cNvSpPr txBox="1">
            <a:spLocks noChangeArrowheads="1"/>
          </p:cNvSpPr>
          <p:nvPr/>
        </p:nvSpPr>
        <p:spPr bwMode="auto">
          <a:xfrm>
            <a:off x="498696" y="4220029"/>
            <a:ext cx="19928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Download Apps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For Free on Both: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21" name="Picture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2293" y="4280013"/>
            <a:ext cx="1672198" cy="559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560" y="2301036"/>
            <a:ext cx="1040489" cy="10404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8" name="Picture 27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6038" y="3"/>
            <a:ext cx="467963" cy="5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ardiology Apps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87" r="-6432"/>
          <a:stretch/>
        </p:blipFill>
        <p:spPr bwMode="auto">
          <a:xfrm>
            <a:off x="7595211" y="2320646"/>
            <a:ext cx="1080827" cy="1001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0" name="Text Box 2"/>
          <p:cNvSpPr txBox="1">
            <a:spLocks noChangeArrowheads="1"/>
          </p:cNvSpPr>
          <p:nvPr/>
        </p:nvSpPr>
        <p:spPr bwMode="auto">
          <a:xfrm>
            <a:off x="7597601" y="2002384"/>
            <a:ext cx="1171178" cy="224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Released August 2020</a:t>
            </a:r>
          </a:p>
        </p:txBody>
      </p: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7598578" y="1219501"/>
            <a:ext cx="1300297" cy="8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WebApp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Only*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2600 unique users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4800 sessions</a:t>
            </a: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378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5"/>
          <p:cNvSpPr txBox="1">
            <a:spLocks noChangeArrowheads="1"/>
          </p:cNvSpPr>
          <p:nvPr/>
        </p:nvSpPr>
        <p:spPr bwMode="auto">
          <a:xfrm>
            <a:off x="6642474" y="4294495"/>
            <a:ext cx="24847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WebApps</a:t>
            </a: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available free on</a:t>
            </a:r>
          </a:p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www.CardiologyApps.com</a:t>
            </a:r>
          </a:p>
        </p:txBody>
      </p:sp>
      <p:sp>
        <p:nvSpPr>
          <p:cNvPr id="35" name="Title 1"/>
          <p:cNvSpPr txBox="1">
            <a:spLocks/>
          </p:cNvSpPr>
          <p:nvPr/>
        </p:nvSpPr>
        <p:spPr bwMode="auto">
          <a:xfrm>
            <a:off x="2055122" y="3847013"/>
            <a:ext cx="868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7865" tIns="28932" rIns="57865" bIns="28932" anchor="ctr"/>
          <a:lstStyle/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*Also available</a:t>
            </a:r>
          </a:p>
          <a:p>
            <a:pPr marL="0" marR="0" lvl="0" indent="0" algn="l" defTabSz="91437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 </a:t>
            </a:r>
            <a:r>
              <a:rPr kumimoji="0" lang="en-US" alt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WebApp</a:t>
            </a:r>
            <a:endParaRPr kumimoji="0" lang="en-US" alt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44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45" t="399" r="-5059" b="-399"/>
          <a:stretch/>
        </p:blipFill>
        <p:spPr>
          <a:xfrm>
            <a:off x="190500" y="2225294"/>
            <a:ext cx="842682" cy="1193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57250"/>
          </a:xfrm>
        </p:spPr>
        <p:txBody>
          <a:bodyPr/>
          <a:lstStyle/>
          <a:p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Apps Coming Soon…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789" y="857250"/>
            <a:ext cx="7577418" cy="42862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STEMIcathAID 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STEMI patient transfer platform designed to optimize communication between key members, record key performance metrics for AHA’s Mission: Lifeline program, and avoid costly false activations through direct CCL contact.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GuidewireAID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– This application covers the design of coronary guidewires and the resulting properties they exhibit during use in the lab. Over two dozen teaching cases, a dense wire library with more than a hundred wires, and a robust search function provide a lot of tailored learning opportunities.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BifurcAID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3D –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An animated bifurcation lesion treatment educational application and website. With two views, detailed descriptions, and more,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BifurcAID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3D helps make clear the complex steps in techniques such as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Minicrush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DK Crush and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Culotte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, as well as provisional approached and bailout techniques.</a:t>
            </a:r>
          </a:p>
          <a:p>
            <a:pPr marL="0" indent="0">
              <a:buNone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210" y="3825839"/>
            <a:ext cx="844972" cy="1224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Mt Sinai Heart – Cardiac Vascular News">
            <a:extLst>
              <a:ext uri="{FF2B5EF4-FFF2-40B4-BE49-F238E27FC236}">
                <a16:creationId xmlns:a16="http://schemas.microsoft.com/office/drawing/2014/main" id="{920F33E7-6F74-445F-B3FB-0DEA9481D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9515" y="1"/>
            <a:ext cx="384485" cy="46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6482" r="12963" b="6482"/>
          <a:stretch/>
        </p:blipFill>
        <p:spPr>
          <a:xfrm>
            <a:off x="188211" y="887358"/>
            <a:ext cx="844972" cy="992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2758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28"/>
            </a:gs>
            <a:gs pos="50000">
              <a:srgbClr val="00009C"/>
            </a:gs>
            <a:gs pos="100000">
              <a:srgbClr val="00002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75" y="-37939"/>
            <a:ext cx="7715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Revascularization to Improve Survival in SIHD Compared to Medical Therapy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0" y="874409"/>
            <a:ext cx="8380740" cy="39390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32538" y="4813429"/>
            <a:ext cx="5860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Lawton et al., J Am Coll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Cardiol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2022:79;e21-129</a:t>
            </a: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45672" y="2231867"/>
            <a:ext cx="2637401" cy="21814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3180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14018" name="Picture 1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3" t="29698" r="56012" b="24692"/>
          <a:stretch>
            <a:fillRect/>
          </a:stretch>
        </p:blipFill>
        <p:spPr bwMode="auto">
          <a:xfrm>
            <a:off x="2773635" y="1241857"/>
            <a:ext cx="2436018" cy="375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14019" name="Text Box 1027"/>
          <p:cNvSpPr txBox="1">
            <a:spLocks noChangeArrowheads="1"/>
          </p:cNvSpPr>
          <p:nvPr/>
        </p:nvSpPr>
        <p:spPr bwMode="auto">
          <a:xfrm>
            <a:off x="487268" y="62312"/>
            <a:ext cx="8169593" cy="57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6538" tIns="38273" rIns="76538" bIns="38273" anchor="ctr">
            <a:spAutoFit/>
          </a:bodyPr>
          <a:lstStyle/>
          <a:p>
            <a:pPr marL="0" marR="0" lvl="0" indent="0" algn="ctr" defTabSz="765326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  <a:sym typeface="Symbol" pitchFamily="18" charset="2"/>
              </a:rPr>
              <a:t>Percutaneous LV Assist Devices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6214020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7" t="35417" r="25449" b="22971"/>
          <a:stretch>
            <a:fillRect/>
          </a:stretch>
        </p:blipFill>
        <p:spPr bwMode="auto">
          <a:xfrm>
            <a:off x="671515" y="1268019"/>
            <a:ext cx="1808798" cy="375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14021" name="Text Box 1029"/>
          <p:cNvSpPr txBox="1">
            <a:spLocks noChangeArrowheads="1"/>
          </p:cNvSpPr>
          <p:nvPr/>
        </p:nvSpPr>
        <p:spPr bwMode="auto">
          <a:xfrm>
            <a:off x="1141702" y="795558"/>
            <a:ext cx="890350" cy="44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538" tIns="38273" rIns="76538" bIns="38273">
            <a:spAutoFit/>
          </a:bodyPr>
          <a:lstStyle/>
          <a:p>
            <a:pPr marL="0" marR="0" lvl="0" indent="0" algn="ctr" defTabSz="76532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IABP</a:t>
            </a:r>
          </a:p>
        </p:txBody>
      </p:sp>
      <p:sp>
        <p:nvSpPr>
          <p:cNvPr id="16214022" name="Text Box 1030"/>
          <p:cNvSpPr txBox="1">
            <a:spLocks noChangeArrowheads="1"/>
          </p:cNvSpPr>
          <p:nvPr/>
        </p:nvSpPr>
        <p:spPr bwMode="auto">
          <a:xfrm>
            <a:off x="2939247" y="641974"/>
            <a:ext cx="2100232" cy="5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538" tIns="38273" rIns="76538" bIns="38273">
            <a:spAutoFit/>
          </a:bodyPr>
          <a:lstStyle/>
          <a:p>
            <a:pPr marL="0" marR="0" lvl="0" indent="0" algn="ctr" defTabSz="765326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PTVA:</a:t>
            </a:r>
          </a:p>
          <a:p>
            <a:pPr marL="0" marR="0" lvl="0" indent="0" algn="ctr" defTabSz="765326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TandemHeart</a:t>
            </a:r>
          </a:p>
        </p:txBody>
      </p:sp>
      <p:pic>
        <p:nvPicPr>
          <p:cNvPr id="16214023" name="Picture 1031" descr="Impella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807" y="1278751"/>
            <a:ext cx="2516028" cy="367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14024" name="Text Box 1032"/>
          <p:cNvSpPr txBox="1">
            <a:spLocks noChangeArrowheads="1"/>
          </p:cNvSpPr>
          <p:nvPr/>
        </p:nvSpPr>
        <p:spPr bwMode="auto">
          <a:xfrm>
            <a:off x="5683262" y="649116"/>
            <a:ext cx="2568693" cy="59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6538" tIns="38273" rIns="76538" bIns="38273">
            <a:spAutoFit/>
          </a:bodyPr>
          <a:lstStyle/>
          <a:p>
            <a:pPr marL="0" marR="0" lvl="0" indent="0" algn="ctr" defTabSz="765326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IMPELLA:</a:t>
            </a:r>
          </a:p>
          <a:p>
            <a:pPr marL="0" marR="0" lvl="0" indent="0" algn="ctr" defTabSz="765326" rtl="0" eaLnBrk="0" fontAlgn="base" latinLnBrk="0" hangingPunct="0">
              <a:lnSpc>
                <a:spcPct val="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Recovers 2.5/CP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958" y="7796"/>
            <a:ext cx="33718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8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10.xml><?xml version="1.0" encoding="utf-8"?>
<a:theme xmlns:a="http://schemas.openxmlformats.org/drawingml/2006/main" name="6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0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BASIC SHARMA BLU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58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6495</TotalTime>
  <Words>1020</Words>
  <Application>Microsoft Office PowerPoint</Application>
  <PresentationFormat>On-screen Show (16:9)</PresentationFormat>
  <Paragraphs>220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Office Theme</vt:lpstr>
      <vt:lpstr>BASIC SHARMA BLUE</vt:lpstr>
      <vt:lpstr>3_BASIC SHARMA BLUE</vt:lpstr>
      <vt:lpstr>7_BASIC SHARMA BLUE</vt:lpstr>
      <vt:lpstr>3_Office Theme</vt:lpstr>
      <vt:lpstr>6_Default Design</vt:lpstr>
      <vt:lpstr>3_Default Design</vt:lpstr>
      <vt:lpstr>1_BASIC SHARMA BLUE</vt:lpstr>
      <vt:lpstr>9_Office Theme</vt:lpstr>
      <vt:lpstr>6_BASIC SHARMA BLUE</vt:lpstr>
      <vt:lpstr>PowerPoint Presentation</vt:lpstr>
      <vt:lpstr>PowerPoint Presentation</vt:lpstr>
      <vt:lpstr> Live Case #12</vt:lpstr>
      <vt:lpstr>PowerPoint Presentation</vt:lpstr>
      <vt:lpstr>PowerPoint Presentation</vt:lpstr>
      <vt:lpstr>More than 45,800 unique downloads</vt:lpstr>
      <vt:lpstr>Apps Coming Soon…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More than 35,800 unique downloads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Ramos, Elena</dc:creator>
  <cp:lastModifiedBy>CVICRSSHARMA</cp:lastModifiedBy>
  <cp:revision>688</cp:revision>
  <dcterms:created xsi:type="dcterms:W3CDTF">2019-05-13T14:16:18Z</dcterms:created>
  <dcterms:modified xsi:type="dcterms:W3CDTF">2023-12-15T13:06:26Z</dcterms:modified>
</cp:coreProperties>
</file>