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00" r:id="rId2"/>
    <p:sldId id="301" r:id="rId3"/>
    <p:sldId id="302" r:id="rId4"/>
    <p:sldId id="308" r:id="rId5"/>
    <p:sldId id="303" r:id="rId6"/>
    <p:sldId id="307" r:id="rId7"/>
    <p:sldId id="305" r:id="rId8"/>
    <p:sldId id="309" r:id="rId9"/>
    <p:sldId id="311" r:id="rId10"/>
    <p:sldId id="306" r:id="rId11"/>
    <p:sldId id="312" r:id="rId12"/>
    <p:sldId id="314" r:id="rId13"/>
    <p:sldId id="315" r:id="rId14"/>
    <p:sldId id="29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EF"/>
    <a:srgbClr val="D80B8C"/>
    <a:srgbClr val="000000"/>
    <a:srgbClr val="E5E5E5"/>
    <a:srgbClr val="CCCCCC"/>
    <a:srgbClr val="666666"/>
    <a:srgbClr val="EB85C5"/>
    <a:srgbClr val="908FB8"/>
    <a:srgbClr val="7FD6F7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60F8704-076C-47E3-8B64-BA5440797084}" styleName="MS Custom Table Style">
    <a:wholeTbl>
      <a:tcTxStyle>
        <a:fontRef idx="minor">
          <a:prstClr val="black"/>
        </a:fontRef>
        <a:schemeClr val="dk1"/>
      </a:tcTxStyle>
      <a:tcStyle>
        <a:tcBdr>
          <a:left>
            <a:ln w="0" cmpd="sng">
              <a:solidFill>
                <a:srgbClr val="FFFFFF"/>
              </a:solidFill>
            </a:ln>
          </a:left>
          <a:right>
            <a:ln w="0" cmpd="sng">
              <a:solidFill>
                <a:srgbClr val="FFFFFF"/>
              </a:solidFill>
            </a:ln>
          </a:right>
          <a:top>
            <a:ln w="0" cmpd="sng">
              <a:solidFill>
                <a:srgbClr val="FFFFFF"/>
              </a:solidFill>
            </a:ln>
          </a:top>
          <a:bottom>
            <a:ln w="0" cmpd="sng">
              <a:solidFill>
                <a:srgbClr val="FFFFFF"/>
              </a:solidFill>
            </a:ln>
          </a:bottom>
          <a:insideH>
            <a:ln w="12700" cmpd="sng">
              <a:solidFill>
                <a:srgbClr val="BDBDBD"/>
              </a:solidFill>
            </a:ln>
          </a:insideH>
          <a:insideV>
            <a:ln w="0" cmpd="sng">
              <a:solidFill>
                <a:srgbClr val="FFFFFF"/>
              </a:solidFill>
            </a:ln>
          </a:insideV>
        </a:tcBdr>
        <a:fill>
          <a:noFill/>
        </a:fill>
      </a:tcStyle>
    </a:wholeTbl>
    <a:band2H>
      <a:tcTxStyle>
        <a:fontRef idx="minor">
          <a:prstClr val="black"/>
        </a:fontRef>
        <a:schemeClr val="dk1"/>
      </a:tcTxStyle>
      <a:tcStyle>
        <a:tcBdr>
          <a:left>
            <a:ln w="0" cmpd="sng">
              <a:solidFill>
                <a:srgbClr val="FFFFFF"/>
              </a:solidFill>
            </a:ln>
          </a:left>
          <a:right>
            <a:ln w="0" cmpd="sng">
              <a:solidFill>
                <a:srgbClr val="FFFFFF"/>
              </a:solidFill>
            </a:ln>
          </a:right>
          <a:top>
            <a:ln w="12700" cmpd="sng">
              <a:solidFill>
                <a:srgbClr val="FFFFFF"/>
              </a:solidFill>
            </a:ln>
          </a:top>
          <a:bottom>
            <a:ln w="12700" cmpd="sng">
              <a:solidFill>
                <a:srgbClr val="FFFFFF"/>
              </a:solidFill>
            </a:ln>
          </a:bottom>
          <a:insideH>
            <a:ln w="0" cmpd="sng">
              <a:solidFill>
                <a:srgbClr val="FFFFFF"/>
              </a:solidFill>
            </a:ln>
          </a:insideH>
          <a:insideV>
            <a:ln w="0" cmpd="sng">
              <a:solidFill>
                <a:srgbClr val="FFFFFF"/>
              </a:solidFill>
            </a:ln>
          </a:insideV>
        </a:tcBdr>
        <a:fill>
          <a:solidFill>
            <a:srgbClr val="BDBDBD">
              <a:tint val="20000"/>
            </a:srgbClr>
          </a:solidFill>
        </a:fill>
      </a:tcStyle>
    </a:band2H>
    <a:band2V>
      <a:tcTxStyle>
        <a:fontRef idx="minor">
          <a:prstClr val="black"/>
        </a:fontRef>
        <a:schemeClr val="dk1"/>
      </a:tcTxStyle>
      <a:tcStyle>
        <a:tcBdr>
          <a:left>
            <a:ln w="0" cmpd="sng">
              <a:solidFill>
                <a:srgbClr val="FFFFFF"/>
              </a:solidFill>
            </a:ln>
          </a:left>
          <a:right>
            <a:ln w="0" cmpd="sng">
              <a:solidFill>
                <a:srgbClr val="FFFFFF"/>
              </a:solidFill>
            </a:ln>
          </a:right>
          <a:top>
            <a:ln w="0" cmpd="sng">
              <a:solidFill>
                <a:srgbClr val="FFFFFF"/>
              </a:solidFill>
            </a:ln>
          </a:top>
          <a:bottom>
            <a:ln w="0" cmpd="sng">
              <a:solidFill>
                <a:srgbClr val="FFFFFF"/>
              </a:solidFill>
            </a:ln>
          </a:bottom>
          <a:insideH>
            <a:ln w="12700" cmpd="sng">
              <a:solidFill>
                <a:srgbClr val="FFFFFF"/>
              </a:solidFill>
            </a:ln>
          </a:insideH>
          <a:insideV>
            <a:ln w="0" cmpd="sng">
              <a:solidFill>
                <a:srgbClr val="FFFFFF"/>
              </a:solidFill>
            </a:ln>
          </a:insideV>
        </a:tcBdr>
        <a:fill>
          <a:solidFill>
            <a:srgbClr val="BDBDBD">
              <a:tint val="20000"/>
            </a:srgb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0" cmpd="sng">
              <a:solidFill>
                <a:srgbClr val="FFFFFF"/>
              </a:solidFill>
            </a:ln>
          </a:right>
          <a:top>
            <a:ln w="0" cmpd="sng">
              <a:solidFill>
                <a:srgbClr val="FFFFFF"/>
              </a:solidFill>
            </a:ln>
          </a:top>
          <a:bottom>
            <a:ln w="0" cmpd="sng">
              <a:solidFill>
                <a:srgbClr val="FFFFFF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0" cmpd="sng">
              <a:solidFill>
                <a:srgbClr val="FFFFFF"/>
              </a:solidFill>
            </a:ln>
          </a:insideV>
        </a:tcBdr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>
          <a:left>
            <a:ln w="0" cmpd="sng">
              <a:solidFill>
                <a:srgbClr val="FFFFFF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0" cmpd="sng">
              <a:solidFill>
                <a:srgbClr val="FFFFFF"/>
              </a:solidFill>
            </a:ln>
          </a:top>
          <a:bottom>
            <a:ln w="0" cmpd="sng">
              <a:solidFill>
                <a:srgbClr val="FFFFFF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0" cmpd="sng">
              <a:solidFill>
                <a:srgbClr val="FFFFFF"/>
              </a:solidFill>
            </a:ln>
          </a:insideV>
        </a:tcBdr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left>
            <a:ln w="0" cmpd="sng">
              <a:solidFill>
                <a:srgbClr val="FFFFFF"/>
              </a:solidFill>
            </a:ln>
          </a:left>
          <a:right>
            <a:ln w="0" cmpd="sng">
              <a:solidFill>
                <a:srgbClr val="FFFFFF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0" cmpd="sng">
              <a:solidFill>
                <a:srgbClr val="FFFFFF"/>
              </a:solidFill>
            </a:ln>
          </a:bottom>
          <a:insideH>
            <a:ln w="0" cmpd="sng">
              <a:solidFill>
                <a:srgbClr val="FFFFFF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rgbClr val="BDBDBD"/>
          </a:solidFill>
        </a:fill>
      </a:tcStyle>
    </a:lastRow>
    <a:seCell>
      <a:tcTxStyle b="on">
        <a:fontRef idx="minor">
          <a:prstClr val="black"/>
        </a:fontRef>
        <a:schemeClr val="lt1"/>
      </a:tcTxStyle>
      <a:tcStyle>
        <a:tcBdr>
          <a:left>
            <a:ln w="12700" cmpd="sng">
              <a:solidFill>
                <a:srgbClr val="FFFFFF"/>
              </a:solidFill>
            </a:ln>
          </a:left>
          <a:right>
            <a:ln w="0" cmpd="sng">
              <a:solidFill>
                <a:srgbClr val="FFFFFF"/>
              </a:solidFill>
            </a:ln>
          </a:right>
          <a:top>
            <a:ln w="12700" cmpd="sng">
              <a:solidFill>
                <a:srgbClr val="FFFFFF"/>
              </a:solidFill>
            </a:ln>
          </a:top>
          <a:bottom>
            <a:ln w="0" cmpd="sng">
              <a:solidFill>
                <a:srgbClr val="FFFFFF"/>
              </a:solidFill>
            </a:ln>
          </a:bottom>
          <a:insideH>
            <a:ln w="0" cmpd="sng">
              <a:solidFill>
                <a:srgbClr val="FFFFFF"/>
              </a:solidFill>
            </a:ln>
          </a:insideH>
          <a:insideV>
            <a:ln w="0" cmpd="sng">
              <a:solidFill>
                <a:srgbClr val="FFFFFF"/>
              </a:solidFill>
            </a:ln>
          </a:insideV>
        </a:tcBdr>
        <a:fill>
          <a:solidFill>
            <a:schemeClr val="accent1"/>
          </a:solidFill>
        </a:fill>
      </a:tcStyle>
    </a:seCell>
    <a:swCell>
      <a:tcTxStyle b="on">
        <a:fontRef idx="minor">
          <a:prstClr val="black"/>
        </a:fontRef>
        <a:schemeClr val="lt1"/>
      </a:tcTxStyle>
      <a:tcStyle>
        <a:tcBdr>
          <a:left>
            <a:ln w="0" cmpd="sng">
              <a:solidFill>
                <a:srgbClr val="FFFFFF"/>
              </a:solidFill>
            </a:ln>
          </a:left>
          <a:right>
            <a:ln w="12700" cmpd="sng">
              <a:solidFill>
                <a:srgbClr val="FFFFFF"/>
              </a:solidFill>
            </a:ln>
          </a:right>
          <a:top>
            <a:ln w="12700" cmpd="sng">
              <a:solidFill>
                <a:srgbClr val="FFFFFF"/>
              </a:solidFill>
            </a:ln>
          </a:top>
          <a:bottom>
            <a:ln w="0" cmpd="sng">
              <a:solidFill>
                <a:srgbClr val="FFFFFF"/>
              </a:solidFill>
            </a:ln>
          </a:bottom>
          <a:insideH>
            <a:ln w="0" cmpd="sng">
              <a:solidFill>
                <a:srgbClr val="FFFFFF"/>
              </a:solidFill>
            </a:ln>
          </a:insideH>
          <a:insideV>
            <a:ln w="0" cmpd="sng">
              <a:solidFill>
                <a:srgbClr val="FFFFFF"/>
              </a:solidFill>
            </a:ln>
          </a:insideV>
        </a:tcBdr>
        <a:fill>
          <a:solidFill>
            <a:schemeClr val="accent1"/>
          </a:solidFill>
        </a:fill>
      </a:tcStyle>
    </a:swCell>
    <a:firstRow>
      <a:tcTxStyle b="on">
        <a:fontRef idx="major">
          <a:prstClr val="black"/>
        </a:fontRef>
        <a:schemeClr val="lt1"/>
      </a:tcTxStyle>
      <a:tcStyle>
        <a:tcBdr>
          <a:left>
            <a:ln w="0" cmpd="sng">
              <a:solidFill>
                <a:srgbClr val="FFFFFF"/>
              </a:solidFill>
            </a:ln>
          </a:left>
          <a:right>
            <a:ln w="0" cmpd="sng">
              <a:solidFill>
                <a:srgbClr val="FFFFFF"/>
              </a:solidFill>
            </a:ln>
          </a:right>
          <a:top>
            <a:ln w="0" cmpd="sng">
              <a:solidFill>
                <a:srgbClr val="FFFFFF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0" cmpd="sng">
              <a:solidFill>
                <a:srgbClr val="FFFFFF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rgbClr val="BDBDBD"/>
          </a:solidFill>
        </a:fill>
      </a:tcStyle>
    </a:firstRow>
    <a:neCell>
      <a:tcTxStyle b="on">
        <a:fontRef idx="major">
          <a:prstClr val="black"/>
        </a:fontRef>
        <a:schemeClr val="lt1"/>
      </a:tcTxStyle>
      <a:tcStyle>
        <a:tcBdr>
          <a:left>
            <a:ln w="12700" cmpd="sng">
              <a:solidFill>
                <a:srgbClr val="FFFFFF"/>
              </a:solidFill>
            </a:ln>
          </a:left>
          <a:right>
            <a:ln w="0" cmpd="sng">
              <a:solidFill>
                <a:srgbClr val="FFFFFF"/>
              </a:solidFill>
            </a:ln>
          </a:right>
          <a:top>
            <a:ln w="0" cmpd="sng">
              <a:solidFill>
                <a:srgbClr val="FFFFFF"/>
              </a:solidFill>
            </a:ln>
          </a:top>
          <a:bottom>
            <a:ln w="12700" cmpd="sng">
              <a:solidFill>
                <a:srgbClr val="FFFFFF"/>
              </a:solidFill>
            </a:ln>
          </a:bottom>
          <a:insideH>
            <a:ln w="0" cmpd="sng">
              <a:solidFill>
                <a:srgbClr val="FFFFFF"/>
              </a:solidFill>
            </a:ln>
          </a:insideH>
          <a:insideV>
            <a:ln w="0" cmpd="sng">
              <a:solidFill>
                <a:srgbClr val="FFFFFF"/>
              </a:solidFill>
            </a:ln>
          </a:insideV>
        </a:tcBdr>
        <a:fill>
          <a:solidFill>
            <a:schemeClr val="accent1"/>
          </a:solidFill>
        </a:fill>
      </a:tcStyle>
    </a:neCell>
    <a:nwCell>
      <a:tcTxStyle b="on">
        <a:fontRef idx="major">
          <a:prstClr val="black"/>
        </a:fontRef>
        <a:schemeClr val="lt1"/>
      </a:tcTxStyle>
      <a:tcStyle>
        <a:tcBdr>
          <a:left>
            <a:ln w="0" cmpd="sng">
              <a:solidFill>
                <a:srgbClr val="FFFFFF"/>
              </a:solidFill>
            </a:ln>
          </a:left>
          <a:right>
            <a:ln w="12700" cmpd="sng">
              <a:solidFill>
                <a:srgbClr val="FFFFFF"/>
              </a:solidFill>
            </a:ln>
          </a:right>
          <a:top>
            <a:ln w="0" cmpd="sng">
              <a:solidFill>
                <a:srgbClr val="FFFFFF"/>
              </a:solidFill>
            </a:ln>
          </a:top>
          <a:bottom>
            <a:ln w="12700" cmpd="sng">
              <a:solidFill>
                <a:srgbClr val="FFFFFF"/>
              </a:solidFill>
            </a:ln>
          </a:bottom>
          <a:insideH>
            <a:ln w="0" cmpd="sng">
              <a:solidFill>
                <a:srgbClr val="FFFFFF"/>
              </a:solidFill>
            </a:ln>
          </a:insideH>
          <a:insideV>
            <a:ln w="0" cmpd="sng">
              <a:solidFill>
                <a:srgbClr val="FFFFFF"/>
              </a:solidFill>
            </a:ln>
          </a:insideV>
        </a:tcBdr>
        <a:fill>
          <a:solidFill>
            <a:schemeClr val="accent1"/>
          </a:solidFill>
        </a:fill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29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232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4" d="100"/>
          <a:sy n="84" d="100"/>
        </p:scale>
        <p:origin x="297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96B6747-A735-4BA4-9005-F6505B1F46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CC9C45-0D88-4406-9F45-4CDD934B1E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C721E-7DBC-4E34-850A-E0B84D0698CC}" type="datetimeFigureOut">
              <a:rPr lang="en-US" smtClean="0"/>
              <a:t>11/1/23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3041BD-C3CD-4C8A-BCB1-90518C1A7E1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EC1441-49D8-45DA-9C7E-33246F6AE7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D71A0-8940-4657-A10F-621E2F2C5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7352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4FEF7-661F-40F6-8352-9A5F49C6CADE}" type="datetimeFigureOut">
              <a:rPr lang="en-US" smtClean="0"/>
              <a:t>11/1/23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7B488F-EE22-42A0-B9B7-6345D9EAB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9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Aft>
        <a:spcPts val="600"/>
      </a:spcAft>
      <a:defRPr sz="1200" b="1" kern="1200">
        <a:solidFill>
          <a:schemeClr val="tx1"/>
        </a:solidFill>
        <a:latin typeface="+mn-lt"/>
        <a:ea typeface="+mn-ea"/>
        <a:cs typeface="+mn-cs"/>
      </a:defRPr>
    </a:lvl1pPr>
    <a:lvl2pPr marL="0" indent="0" algn="l" defTabSz="914400" rtl="0" eaLnBrk="1" latinLnBrk="0" hangingPunct="1">
      <a:spcAft>
        <a:spcPts val="60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71450" indent="-171450" algn="l" defTabSz="914400" rtl="0" eaLnBrk="1" latinLnBrk="0" hangingPunct="1">
      <a:spcAft>
        <a:spcPts val="60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400050" indent="-17145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571500" indent="-171450" algn="l" defTabSz="914400" rtl="0" eaLnBrk="1" latinLnBrk="0" hangingPunct="1">
      <a:spcAft>
        <a:spcPts val="600"/>
      </a:spcAft>
      <a:buFont typeface="Arial" panose="020B0604020202020204" pitchFamily="34" charset="0"/>
      <a:buChar char="•"/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A">
    <p:bg>
      <p:bgPr>
        <a:pattFill prst="wdUpDiag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EB223-6D4E-42BA-96B0-E2BA14933B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280159"/>
            <a:ext cx="8686800" cy="2263141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249B69-D2F7-4DF7-A637-63139373FE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733800"/>
            <a:ext cx="8686800" cy="20574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DC6A474-F30A-403E-9C17-78F0C1540FC7}"/>
              </a:ext>
            </a:extLst>
          </p:cNvPr>
          <p:cNvGrpSpPr/>
          <p:nvPr userDrawn="1"/>
        </p:nvGrpSpPr>
        <p:grpSpPr>
          <a:xfrm>
            <a:off x="7360708" y="0"/>
            <a:ext cx="4831292" cy="6857999"/>
            <a:chOff x="7360708" y="0"/>
            <a:chExt cx="4831292" cy="685799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675FBDA-6A51-449C-92F5-7BEC7922DA7E}"/>
                </a:ext>
              </a:extLst>
            </p:cNvPr>
            <p:cNvSpPr/>
            <p:nvPr userDrawn="1"/>
          </p:nvSpPr>
          <p:spPr>
            <a:xfrm>
              <a:off x="9518438" y="1032721"/>
              <a:ext cx="2673561" cy="5825278"/>
            </a:xfrm>
            <a:custGeom>
              <a:avLst/>
              <a:gdLst>
                <a:gd name="connsiteX0" fmla="*/ 0 w 2673561"/>
                <a:gd name="connsiteY0" fmla="*/ 2165773 h 5825278"/>
                <a:gd name="connsiteX1" fmla="*/ 2468669 w 2673561"/>
                <a:gd name="connsiteY1" fmla="*/ 5825279 h 5825278"/>
                <a:gd name="connsiteX2" fmla="*/ 2673562 w 2673561"/>
                <a:gd name="connsiteY2" fmla="*/ 5825279 h 5825278"/>
                <a:gd name="connsiteX3" fmla="*/ 2673562 w 2673561"/>
                <a:gd name="connsiteY3" fmla="*/ 1795674 h 5825278"/>
                <a:gd name="connsiteX4" fmla="*/ 1462194 w 2673561"/>
                <a:gd name="connsiteY4" fmla="*/ 0 h 5825278"/>
                <a:gd name="connsiteX5" fmla="*/ 0 w 2673561"/>
                <a:gd name="connsiteY5" fmla="*/ 2165773 h 5825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73561" h="5825278">
                  <a:moveTo>
                    <a:pt x="0" y="2165773"/>
                  </a:moveTo>
                  <a:lnTo>
                    <a:pt x="2468669" y="5825279"/>
                  </a:lnTo>
                  <a:lnTo>
                    <a:pt x="2673562" y="5825279"/>
                  </a:lnTo>
                  <a:lnTo>
                    <a:pt x="2673562" y="1795674"/>
                  </a:lnTo>
                  <a:lnTo>
                    <a:pt x="1462194" y="0"/>
                  </a:lnTo>
                  <a:lnTo>
                    <a:pt x="0" y="2165773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862E2BE-C737-45F8-9B9E-8F1AECA92055}"/>
                </a:ext>
              </a:extLst>
            </p:cNvPr>
            <p:cNvSpPr/>
            <p:nvPr userDrawn="1"/>
          </p:nvSpPr>
          <p:spPr>
            <a:xfrm>
              <a:off x="7360708" y="0"/>
              <a:ext cx="3619923" cy="3198495"/>
            </a:xfrm>
            <a:custGeom>
              <a:avLst/>
              <a:gdLst>
                <a:gd name="connsiteX0" fmla="*/ 0 w 3619923"/>
                <a:gd name="connsiteY0" fmla="*/ 0 h 3198495"/>
                <a:gd name="connsiteX1" fmla="*/ 2157730 w 3619923"/>
                <a:gd name="connsiteY1" fmla="*/ 3198495 h 3198495"/>
                <a:gd name="connsiteX2" fmla="*/ 3619924 w 3619923"/>
                <a:gd name="connsiteY2" fmla="*/ 1032722 h 3198495"/>
                <a:gd name="connsiteX3" fmla="*/ 2923223 w 3619923"/>
                <a:gd name="connsiteY3" fmla="*/ 0 h 3198495"/>
                <a:gd name="connsiteX4" fmla="*/ 0 w 3619923"/>
                <a:gd name="connsiteY4" fmla="*/ 0 h 319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9923" h="3198495">
                  <a:moveTo>
                    <a:pt x="0" y="0"/>
                  </a:moveTo>
                  <a:lnTo>
                    <a:pt x="2157730" y="3198495"/>
                  </a:lnTo>
                  <a:lnTo>
                    <a:pt x="3619924" y="1032722"/>
                  </a:lnTo>
                  <a:lnTo>
                    <a:pt x="29232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E6B529A-0067-4E3D-BC9C-C5F1F748793E}"/>
                </a:ext>
              </a:extLst>
            </p:cNvPr>
            <p:cNvSpPr/>
            <p:nvPr userDrawn="1"/>
          </p:nvSpPr>
          <p:spPr>
            <a:xfrm>
              <a:off x="10978251" y="0"/>
              <a:ext cx="1213749" cy="2828395"/>
            </a:xfrm>
            <a:custGeom>
              <a:avLst/>
              <a:gdLst>
                <a:gd name="connsiteX0" fmla="*/ 697230 w 1211367"/>
                <a:gd name="connsiteY0" fmla="*/ 0 h 2828395"/>
                <a:gd name="connsiteX1" fmla="*/ 0 w 1211367"/>
                <a:gd name="connsiteY1" fmla="*/ 1032722 h 2828395"/>
                <a:gd name="connsiteX2" fmla="*/ 1211368 w 1211367"/>
                <a:gd name="connsiteY2" fmla="*/ 2828396 h 2828395"/>
                <a:gd name="connsiteX3" fmla="*/ 1211368 w 1211367"/>
                <a:gd name="connsiteY3" fmla="*/ 0 h 2828395"/>
                <a:gd name="connsiteX4" fmla="*/ 697230 w 1211367"/>
                <a:gd name="connsiteY4" fmla="*/ 0 h 28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367" h="2828395">
                  <a:moveTo>
                    <a:pt x="697230" y="0"/>
                  </a:moveTo>
                  <a:lnTo>
                    <a:pt x="0" y="1032722"/>
                  </a:lnTo>
                  <a:lnTo>
                    <a:pt x="1211368" y="2828396"/>
                  </a:lnTo>
                  <a:lnTo>
                    <a:pt x="1211368" y="0"/>
                  </a:lnTo>
                  <a:lnTo>
                    <a:pt x="697230" y="0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3D31BFB-8388-42FC-8C2A-ED37C0195C12}"/>
                </a:ext>
              </a:extLst>
            </p:cNvPr>
            <p:cNvSpPr/>
            <p:nvPr userDrawn="1"/>
          </p:nvSpPr>
          <p:spPr>
            <a:xfrm>
              <a:off x="10283931" y="0"/>
              <a:ext cx="1393931" cy="1032721"/>
            </a:xfrm>
            <a:custGeom>
              <a:avLst/>
              <a:gdLst>
                <a:gd name="connsiteX0" fmla="*/ 0 w 1393931"/>
                <a:gd name="connsiteY0" fmla="*/ 0 h 1032721"/>
                <a:gd name="connsiteX1" fmla="*/ 696701 w 1393931"/>
                <a:gd name="connsiteY1" fmla="*/ 1032722 h 1032721"/>
                <a:gd name="connsiteX2" fmla="*/ 1393931 w 1393931"/>
                <a:gd name="connsiteY2" fmla="*/ 0 h 1032721"/>
                <a:gd name="connsiteX3" fmla="*/ 0 w 1393931"/>
                <a:gd name="connsiteY3" fmla="*/ 0 h 1032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3931" h="1032721">
                  <a:moveTo>
                    <a:pt x="0" y="0"/>
                  </a:moveTo>
                  <a:lnTo>
                    <a:pt x="696701" y="1032722"/>
                  </a:lnTo>
                  <a:lnTo>
                    <a:pt x="13939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26E4FA62-14E0-4CDE-B02C-EDE8DB06F4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2384" y="4697806"/>
            <a:ext cx="1042416" cy="155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68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46FCA-548A-420D-8950-C88DEE2CA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2">
            <a:extLst>
              <a:ext uri="{FF2B5EF4-FFF2-40B4-BE49-F238E27FC236}">
                <a16:creationId xmlns:a16="http://schemas.microsoft.com/office/drawing/2014/main" id="{F7FB08B1-C883-448E-B983-D9922FC1F77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1" y="1752599"/>
            <a:ext cx="8686799" cy="4495803"/>
          </a:xfrm>
        </p:spPr>
        <p:txBody>
          <a:bodyPr/>
          <a:lstStyle>
            <a:lvl1pPr>
              <a:defRPr sz="4400" b="1">
                <a:solidFill>
                  <a:schemeClr val="accent1"/>
                </a:solidFill>
                <a:latin typeface="+mj-lt"/>
              </a:defRPr>
            </a:lvl1pPr>
            <a:lvl2pPr marL="0" indent="0">
              <a:buNone/>
              <a:defRPr/>
            </a:lvl2pPr>
            <a:lvl3pPr marL="228600" indent="-228600">
              <a:buFont typeface="Arial" panose="020B0604020202020204" pitchFamily="34" charset="0"/>
              <a:buChar char="•"/>
              <a:defRPr sz="1800"/>
            </a:lvl3pPr>
            <a:lvl4pPr marL="457200" indent="-228600"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3">
            <a:extLst>
              <a:ext uri="{FF2B5EF4-FFF2-40B4-BE49-F238E27FC236}">
                <a16:creationId xmlns:a16="http://schemas.microsoft.com/office/drawing/2014/main" id="{ADDBE751-9358-4C78-ACE8-BAAA85B17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Use: Insert tab &gt; Text group &gt; Header &amp; Footer dialog to globally edit the footer</a:t>
            </a:r>
            <a:endParaRPr lang="en-US"/>
          </a:p>
        </p:txBody>
      </p:sp>
      <p:sp>
        <p:nvSpPr>
          <p:cNvPr id="6" name="Slide Number 4">
            <a:extLst>
              <a:ext uri="{FF2B5EF4-FFF2-40B4-BE49-F238E27FC236}">
                <a16:creationId xmlns:a16="http://schemas.microsoft.com/office/drawing/2014/main" id="{9AA393D0-FB79-49CF-82B3-81EA0F616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0496-488A-4BE5-86BB-E1915DB0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0849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110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46FCA-548A-420D-8950-C88DEE2CA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2">
            <a:extLst>
              <a:ext uri="{FF2B5EF4-FFF2-40B4-BE49-F238E27FC236}">
                <a16:creationId xmlns:a16="http://schemas.microsoft.com/office/drawing/2014/main" id="{33C570A0-C99F-4D32-B653-ABCD001B4E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219200"/>
            <a:ext cx="11277600" cy="5029202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en-US" dirty="0"/>
              <a:t>First level no bullet</a:t>
            </a:r>
          </a:p>
          <a:p>
            <a:pPr lvl="1"/>
            <a:r>
              <a:rPr lang="en-US" dirty="0"/>
              <a:t>Second level with bullet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3">
            <a:extLst>
              <a:ext uri="{FF2B5EF4-FFF2-40B4-BE49-F238E27FC236}">
                <a16:creationId xmlns:a16="http://schemas.microsoft.com/office/drawing/2014/main" id="{ADDBE751-9358-4C78-ACE8-BAAA85B17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Use: Insert tab &gt; Text group &gt; Header &amp; Footer dialog to globally edit the footer</a:t>
            </a:r>
            <a:endParaRPr lang="en-US"/>
          </a:p>
        </p:txBody>
      </p:sp>
      <p:sp>
        <p:nvSpPr>
          <p:cNvPr id="6" name="Slide Number 4">
            <a:extLst>
              <a:ext uri="{FF2B5EF4-FFF2-40B4-BE49-F238E27FC236}">
                <a16:creationId xmlns:a16="http://schemas.microsoft.com/office/drawing/2014/main" id="{9AA393D0-FB79-49CF-82B3-81EA0F616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0496-488A-4BE5-86BB-E1915DB0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53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46FCA-548A-420D-8950-C88DEE2CA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2">
            <a:extLst>
              <a:ext uri="{FF2B5EF4-FFF2-40B4-BE49-F238E27FC236}">
                <a16:creationId xmlns:a16="http://schemas.microsoft.com/office/drawing/2014/main" id="{33C570A0-C99F-4D32-B653-ABCD001B4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5410200" cy="50292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3">
            <a:extLst>
              <a:ext uri="{FF2B5EF4-FFF2-40B4-BE49-F238E27FC236}">
                <a16:creationId xmlns:a16="http://schemas.microsoft.com/office/drawing/2014/main" id="{BB537440-CFE5-4F68-B5D6-890036A6C28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4602" y="1219200"/>
            <a:ext cx="5410200" cy="50292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4">
            <a:extLst>
              <a:ext uri="{FF2B5EF4-FFF2-40B4-BE49-F238E27FC236}">
                <a16:creationId xmlns:a16="http://schemas.microsoft.com/office/drawing/2014/main" id="{ADDBE751-9358-4C78-ACE8-BAAA85B17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Use: Insert tab &gt; Text group &gt; Header &amp; Footer dialog to globally edit the footer</a:t>
            </a:r>
            <a:endParaRPr lang="en-US"/>
          </a:p>
        </p:txBody>
      </p:sp>
      <p:sp>
        <p:nvSpPr>
          <p:cNvPr id="6" name="Slide Number 5">
            <a:extLst>
              <a:ext uri="{FF2B5EF4-FFF2-40B4-BE49-F238E27FC236}">
                <a16:creationId xmlns:a16="http://schemas.microsoft.com/office/drawing/2014/main" id="{9AA393D0-FB79-49CF-82B3-81EA0F616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0496-488A-4BE5-86BB-E1915DB0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39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x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46FCA-548A-420D-8950-C88DEE2CA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2">
            <a:extLst>
              <a:ext uri="{FF2B5EF4-FFF2-40B4-BE49-F238E27FC236}">
                <a16:creationId xmlns:a16="http://schemas.microsoft.com/office/drawing/2014/main" id="{D3A1AE6B-2F14-4A74-A3CC-76446DBB086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57200" y="1219200"/>
            <a:ext cx="54102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Content 3">
            <a:extLst>
              <a:ext uri="{FF2B5EF4-FFF2-40B4-BE49-F238E27FC236}">
                <a16:creationId xmlns:a16="http://schemas.microsoft.com/office/drawing/2014/main" id="{33C570A0-C99F-4D32-B653-ABCD001B4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924300"/>
            <a:ext cx="5410200" cy="2322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Content 4">
            <a:extLst>
              <a:ext uri="{FF2B5EF4-FFF2-40B4-BE49-F238E27FC236}">
                <a16:creationId xmlns:a16="http://schemas.microsoft.com/office/drawing/2014/main" id="{F933D155-F191-4879-A47D-2913BBEF6E33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324602" y="1219200"/>
            <a:ext cx="54102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5">
            <a:extLst>
              <a:ext uri="{FF2B5EF4-FFF2-40B4-BE49-F238E27FC236}">
                <a16:creationId xmlns:a16="http://schemas.microsoft.com/office/drawing/2014/main" id="{BB537440-CFE5-4F68-B5D6-890036A6C28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4602" y="3924300"/>
            <a:ext cx="5410200" cy="2322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6">
            <a:extLst>
              <a:ext uri="{FF2B5EF4-FFF2-40B4-BE49-F238E27FC236}">
                <a16:creationId xmlns:a16="http://schemas.microsoft.com/office/drawing/2014/main" id="{ADDBE751-9358-4C78-ACE8-BAAA85B17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Use: Insert tab &gt; Text group &gt; Header &amp; Footer dialog to globally edit the footer</a:t>
            </a:r>
            <a:endParaRPr lang="en-US"/>
          </a:p>
        </p:txBody>
      </p:sp>
      <p:sp>
        <p:nvSpPr>
          <p:cNvPr id="6" name="Slide Number 7">
            <a:extLst>
              <a:ext uri="{FF2B5EF4-FFF2-40B4-BE49-F238E27FC236}">
                <a16:creationId xmlns:a16="http://schemas.microsoft.com/office/drawing/2014/main" id="{9AA393D0-FB79-49CF-82B3-81EA0F616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0496-488A-4BE5-86BB-E1915DB0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56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46FCA-548A-420D-8950-C88DEE2CA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2">
            <a:extLst>
              <a:ext uri="{FF2B5EF4-FFF2-40B4-BE49-F238E27FC236}">
                <a16:creationId xmlns:a16="http://schemas.microsoft.com/office/drawing/2014/main" id="{33C570A0-C99F-4D32-B653-ABCD001B4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3447288" cy="5026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3">
            <a:extLst>
              <a:ext uri="{FF2B5EF4-FFF2-40B4-BE49-F238E27FC236}">
                <a16:creationId xmlns:a16="http://schemas.microsoft.com/office/drawing/2014/main" id="{BB537440-CFE5-4F68-B5D6-890036A6C28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72357" y="1219200"/>
            <a:ext cx="3447288" cy="5026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Content 4">
            <a:extLst>
              <a:ext uri="{FF2B5EF4-FFF2-40B4-BE49-F238E27FC236}">
                <a16:creationId xmlns:a16="http://schemas.microsoft.com/office/drawing/2014/main" id="{B37E3C4A-3417-4B9C-9C01-B9C4F5C95D8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87514" y="1219200"/>
            <a:ext cx="3447288" cy="5026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5">
            <a:extLst>
              <a:ext uri="{FF2B5EF4-FFF2-40B4-BE49-F238E27FC236}">
                <a16:creationId xmlns:a16="http://schemas.microsoft.com/office/drawing/2014/main" id="{ADDBE751-9358-4C78-ACE8-BAAA85B17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Use: Insert tab &gt; Text group &gt; Header &amp; Footer dialog to globally edit the footer</a:t>
            </a:r>
            <a:endParaRPr lang="en-US"/>
          </a:p>
        </p:txBody>
      </p:sp>
      <p:sp>
        <p:nvSpPr>
          <p:cNvPr id="6" name="Slide Number 6">
            <a:extLst>
              <a:ext uri="{FF2B5EF4-FFF2-40B4-BE49-F238E27FC236}">
                <a16:creationId xmlns:a16="http://schemas.microsoft.com/office/drawing/2014/main" id="{9AA393D0-FB79-49CF-82B3-81EA0F616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0496-488A-4BE5-86BB-E1915DB0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3677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x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46FCA-548A-420D-8950-C88DEE2CA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2">
            <a:extLst>
              <a:ext uri="{FF2B5EF4-FFF2-40B4-BE49-F238E27FC236}">
                <a16:creationId xmlns:a16="http://schemas.microsoft.com/office/drawing/2014/main" id="{821E3860-1780-4BB1-BE97-E092A75139BE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57200" y="1219200"/>
            <a:ext cx="3447288" cy="19476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Content 3">
            <a:extLst>
              <a:ext uri="{FF2B5EF4-FFF2-40B4-BE49-F238E27FC236}">
                <a16:creationId xmlns:a16="http://schemas.microsoft.com/office/drawing/2014/main" id="{33C570A0-C99F-4D32-B653-ABCD001B4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52800"/>
            <a:ext cx="3447288" cy="2895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4">
            <a:extLst>
              <a:ext uri="{FF2B5EF4-FFF2-40B4-BE49-F238E27FC236}">
                <a16:creationId xmlns:a16="http://schemas.microsoft.com/office/drawing/2014/main" id="{16621A09-546F-4BEA-B504-5BB351D9E4B1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372357" y="1219200"/>
            <a:ext cx="3447288" cy="19476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5">
            <a:extLst>
              <a:ext uri="{FF2B5EF4-FFF2-40B4-BE49-F238E27FC236}">
                <a16:creationId xmlns:a16="http://schemas.microsoft.com/office/drawing/2014/main" id="{BB537440-CFE5-4F68-B5D6-890036A6C28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72357" y="3352800"/>
            <a:ext cx="3447288" cy="2895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Content 6">
            <a:extLst>
              <a:ext uri="{FF2B5EF4-FFF2-40B4-BE49-F238E27FC236}">
                <a16:creationId xmlns:a16="http://schemas.microsoft.com/office/drawing/2014/main" id="{702818F6-E095-4414-855A-D207C8AE1B8C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287514" y="1219200"/>
            <a:ext cx="3447288" cy="19476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Content 7">
            <a:extLst>
              <a:ext uri="{FF2B5EF4-FFF2-40B4-BE49-F238E27FC236}">
                <a16:creationId xmlns:a16="http://schemas.microsoft.com/office/drawing/2014/main" id="{B37E3C4A-3417-4B9C-9C01-B9C4F5C95D8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87514" y="3352800"/>
            <a:ext cx="3447288" cy="2895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8">
            <a:extLst>
              <a:ext uri="{FF2B5EF4-FFF2-40B4-BE49-F238E27FC236}">
                <a16:creationId xmlns:a16="http://schemas.microsoft.com/office/drawing/2014/main" id="{ADDBE751-9358-4C78-ACE8-BAAA85B17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Use: Insert tab &gt; Text group &gt; Header &amp; Footer dialog to globally edit the footer</a:t>
            </a:r>
            <a:endParaRPr lang="en-US"/>
          </a:p>
        </p:txBody>
      </p:sp>
      <p:sp>
        <p:nvSpPr>
          <p:cNvPr id="6" name="Slide Number 9">
            <a:extLst>
              <a:ext uri="{FF2B5EF4-FFF2-40B4-BE49-F238E27FC236}">
                <a16:creationId xmlns:a16="http://schemas.microsoft.com/office/drawing/2014/main" id="{9AA393D0-FB79-49CF-82B3-81EA0F616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0496-488A-4BE5-86BB-E1915DB0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12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46FCA-548A-420D-8950-C88DEE2CA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2">
            <a:extLst>
              <a:ext uri="{FF2B5EF4-FFF2-40B4-BE49-F238E27FC236}">
                <a16:creationId xmlns:a16="http://schemas.microsoft.com/office/drawing/2014/main" id="{33C570A0-C99F-4D32-B653-ABCD001B4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2468880" cy="502615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3">
            <a:extLst>
              <a:ext uri="{FF2B5EF4-FFF2-40B4-BE49-F238E27FC236}">
                <a16:creationId xmlns:a16="http://schemas.microsoft.com/office/drawing/2014/main" id="{BB537440-CFE5-4F68-B5D6-890036A6C28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93544" y="1219200"/>
            <a:ext cx="2468880" cy="502615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Content 4">
            <a:extLst>
              <a:ext uri="{FF2B5EF4-FFF2-40B4-BE49-F238E27FC236}">
                <a16:creationId xmlns:a16="http://schemas.microsoft.com/office/drawing/2014/main" id="{B37E3C4A-3417-4B9C-9C01-B9C4F5C95D8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29888" y="1219200"/>
            <a:ext cx="2468880" cy="502615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Content 5">
            <a:extLst>
              <a:ext uri="{FF2B5EF4-FFF2-40B4-BE49-F238E27FC236}">
                <a16:creationId xmlns:a16="http://schemas.microsoft.com/office/drawing/2014/main" id="{C34CDEC3-2CF8-4A08-B1FD-A586307F7F9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9266232" y="1219200"/>
            <a:ext cx="2468880" cy="502615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6">
            <a:extLst>
              <a:ext uri="{FF2B5EF4-FFF2-40B4-BE49-F238E27FC236}">
                <a16:creationId xmlns:a16="http://schemas.microsoft.com/office/drawing/2014/main" id="{ADDBE751-9358-4C78-ACE8-BAAA85B17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Use: Insert tab &gt; Text group &gt; Header &amp; Footer dialog to globally edit the footer</a:t>
            </a:r>
            <a:endParaRPr lang="en-US"/>
          </a:p>
        </p:txBody>
      </p:sp>
      <p:sp>
        <p:nvSpPr>
          <p:cNvPr id="6" name="Slide Number 7">
            <a:extLst>
              <a:ext uri="{FF2B5EF4-FFF2-40B4-BE49-F238E27FC236}">
                <a16:creationId xmlns:a16="http://schemas.microsoft.com/office/drawing/2014/main" id="{9AA393D0-FB79-49CF-82B3-81EA0F616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0496-488A-4BE5-86BB-E1915DB0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94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x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46FCA-548A-420D-8950-C88DEE2CA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2">
            <a:extLst>
              <a:ext uri="{FF2B5EF4-FFF2-40B4-BE49-F238E27FC236}">
                <a16:creationId xmlns:a16="http://schemas.microsoft.com/office/drawing/2014/main" id="{D9856429-EE23-4F1A-BB24-E8DD612F865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457200" y="1219200"/>
            <a:ext cx="2468880" cy="138988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Content 3">
            <a:extLst>
              <a:ext uri="{FF2B5EF4-FFF2-40B4-BE49-F238E27FC236}">
                <a16:creationId xmlns:a16="http://schemas.microsoft.com/office/drawing/2014/main" id="{33C570A0-C99F-4D32-B653-ABCD001B4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91968"/>
            <a:ext cx="2468880" cy="345643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Content 4">
            <a:extLst>
              <a:ext uri="{FF2B5EF4-FFF2-40B4-BE49-F238E27FC236}">
                <a16:creationId xmlns:a16="http://schemas.microsoft.com/office/drawing/2014/main" id="{E456F1A2-1F7C-4F58-A21E-B92BFF801267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3392567" y="1219200"/>
            <a:ext cx="2468880" cy="138988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Content 5">
            <a:extLst>
              <a:ext uri="{FF2B5EF4-FFF2-40B4-BE49-F238E27FC236}">
                <a16:creationId xmlns:a16="http://schemas.microsoft.com/office/drawing/2014/main" id="{BB537440-CFE5-4F68-B5D6-890036A6C28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92567" y="2791968"/>
            <a:ext cx="2468880" cy="345643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Content 6">
            <a:extLst>
              <a:ext uri="{FF2B5EF4-FFF2-40B4-BE49-F238E27FC236}">
                <a16:creationId xmlns:a16="http://schemas.microsoft.com/office/drawing/2014/main" id="{6160383D-AA36-4A1C-A2A8-12E74AEB2CEB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6327934" y="1219200"/>
            <a:ext cx="2468880" cy="138988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Content 7">
            <a:extLst>
              <a:ext uri="{FF2B5EF4-FFF2-40B4-BE49-F238E27FC236}">
                <a16:creationId xmlns:a16="http://schemas.microsoft.com/office/drawing/2014/main" id="{B37E3C4A-3417-4B9C-9C01-B9C4F5C95D8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27934" y="2791968"/>
            <a:ext cx="2468880" cy="345643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Content 8">
            <a:extLst>
              <a:ext uri="{FF2B5EF4-FFF2-40B4-BE49-F238E27FC236}">
                <a16:creationId xmlns:a16="http://schemas.microsoft.com/office/drawing/2014/main" id="{FAC9BDC2-A551-44C2-9ADB-67B7FB1BD9CF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9263300" y="1219200"/>
            <a:ext cx="2468880" cy="138988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9">
            <a:extLst>
              <a:ext uri="{FF2B5EF4-FFF2-40B4-BE49-F238E27FC236}">
                <a16:creationId xmlns:a16="http://schemas.microsoft.com/office/drawing/2014/main" id="{C34CDEC3-2CF8-4A08-B1FD-A586307F7F9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9263300" y="2791968"/>
            <a:ext cx="2468880" cy="345643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10">
            <a:extLst>
              <a:ext uri="{FF2B5EF4-FFF2-40B4-BE49-F238E27FC236}">
                <a16:creationId xmlns:a16="http://schemas.microsoft.com/office/drawing/2014/main" id="{ADDBE751-9358-4C78-ACE8-BAAA85B17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Use: Insert tab &gt; Text group &gt; Header &amp; Footer dialog to globally edit the footer</a:t>
            </a:r>
            <a:endParaRPr lang="en-US"/>
          </a:p>
        </p:txBody>
      </p:sp>
      <p:sp>
        <p:nvSpPr>
          <p:cNvPr id="6" name="Slide Number 11">
            <a:extLst>
              <a:ext uri="{FF2B5EF4-FFF2-40B4-BE49-F238E27FC236}">
                <a16:creationId xmlns:a16="http://schemas.microsoft.com/office/drawing/2014/main" id="{9AA393D0-FB79-49CF-82B3-81EA0F616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0496-488A-4BE5-86BB-E1915DB0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2743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3AE45-8D46-4FFE-BD8D-9181BEE2B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2">
            <a:extLst>
              <a:ext uri="{FF2B5EF4-FFF2-40B4-BE49-F238E27FC236}">
                <a16:creationId xmlns:a16="http://schemas.microsoft.com/office/drawing/2014/main" id="{56F27B58-6606-434A-8DE1-B56A20E92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Use: Insert tab &gt; Text group &gt; Header &amp; Footer dialog to globally edit the footer</a:t>
            </a:r>
            <a:endParaRPr lang="en-US"/>
          </a:p>
        </p:txBody>
      </p:sp>
      <p:sp>
        <p:nvSpPr>
          <p:cNvPr id="5" name="Slide Number 3">
            <a:extLst>
              <a:ext uri="{FF2B5EF4-FFF2-40B4-BE49-F238E27FC236}">
                <a16:creationId xmlns:a16="http://schemas.microsoft.com/office/drawing/2014/main" id="{1BE8A827-C09C-40B6-9186-EBE120FEE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0496-488A-4BE5-86BB-E1915DB0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2116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1">
            <a:extLst>
              <a:ext uri="{FF2B5EF4-FFF2-40B4-BE49-F238E27FC236}">
                <a16:creationId xmlns:a16="http://schemas.microsoft.com/office/drawing/2014/main" id="{C7015603-7456-4E63-8568-50B2CFA3B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Use: Insert tab &gt; Text group &gt; Header &amp; Footer dialog to globally edit the footer</a:t>
            </a:r>
            <a:endParaRPr lang="en-US"/>
          </a:p>
        </p:txBody>
      </p:sp>
      <p:sp>
        <p:nvSpPr>
          <p:cNvPr id="4" name="Slide Number 2">
            <a:extLst>
              <a:ext uri="{FF2B5EF4-FFF2-40B4-BE49-F238E27FC236}">
                <a16:creationId xmlns:a16="http://schemas.microsoft.com/office/drawing/2014/main" id="{A7A74CED-023E-47A1-BA8F-ABE93CB5C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0496-488A-4BE5-86BB-E1915DB0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449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">
    <p:bg>
      <p:bgPr>
        <a:pattFill prst="wdUpDiag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EB223-6D4E-42BA-96B0-E2BA14933B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280160"/>
            <a:ext cx="8686800" cy="2263140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249B69-D2F7-4DF7-A637-63139373FE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733800"/>
            <a:ext cx="8686800" cy="20574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9D375E7-94E1-E043-84EC-B40CFC6E40FF}"/>
              </a:ext>
            </a:extLst>
          </p:cNvPr>
          <p:cNvGrpSpPr/>
          <p:nvPr userDrawn="1"/>
        </p:nvGrpSpPr>
        <p:grpSpPr>
          <a:xfrm>
            <a:off x="7360708" y="0"/>
            <a:ext cx="4831292" cy="6857999"/>
            <a:chOff x="7360708" y="0"/>
            <a:chExt cx="4831292" cy="6857999"/>
          </a:xfrm>
        </p:grpSpPr>
        <p:sp>
          <p:nvSpPr>
            <p:cNvPr id="7" name="Freeform: Shape 7">
              <a:extLst>
                <a:ext uri="{FF2B5EF4-FFF2-40B4-BE49-F238E27FC236}">
                  <a16:creationId xmlns:a16="http://schemas.microsoft.com/office/drawing/2014/main" id="{B3181256-589D-9748-8C0F-9BB863F3FC55}"/>
                </a:ext>
              </a:extLst>
            </p:cNvPr>
            <p:cNvSpPr/>
            <p:nvPr userDrawn="1"/>
          </p:nvSpPr>
          <p:spPr>
            <a:xfrm>
              <a:off x="9518438" y="1032721"/>
              <a:ext cx="2673561" cy="5825278"/>
            </a:xfrm>
            <a:custGeom>
              <a:avLst/>
              <a:gdLst>
                <a:gd name="connsiteX0" fmla="*/ 0 w 2673561"/>
                <a:gd name="connsiteY0" fmla="*/ 2165773 h 5825278"/>
                <a:gd name="connsiteX1" fmla="*/ 2468669 w 2673561"/>
                <a:gd name="connsiteY1" fmla="*/ 5825279 h 5825278"/>
                <a:gd name="connsiteX2" fmla="*/ 2673562 w 2673561"/>
                <a:gd name="connsiteY2" fmla="*/ 5825279 h 5825278"/>
                <a:gd name="connsiteX3" fmla="*/ 2673562 w 2673561"/>
                <a:gd name="connsiteY3" fmla="*/ 1795674 h 5825278"/>
                <a:gd name="connsiteX4" fmla="*/ 1462194 w 2673561"/>
                <a:gd name="connsiteY4" fmla="*/ 0 h 5825278"/>
                <a:gd name="connsiteX5" fmla="*/ 0 w 2673561"/>
                <a:gd name="connsiteY5" fmla="*/ 2165773 h 5825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73561" h="5825278">
                  <a:moveTo>
                    <a:pt x="0" y="2165773"/>
                  </a:moveTo>
                  <a:lnTo>
                    <a:pt x="2468669" y="5825279"/>
                  </a:lnTo>
                  <a:lnTo>
                    <a:pt x="2673562" y="5825279"/>
                  </a:lnTo>
                  <a:lnTo>
                    <a:pt x="2673562" y="1795674"/>
                  </a:lnTo>
                  <a:lnTo>
                    <a:pt x="1462194" y="0"/>
                  </a:lnTo>
                  <a:lnTo>
                    <a:pt x="0" y="2165773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8">
              <a:extLst>
                <a:ext uri="{FF2B5EF4-FFF2-40B4-BE49-F238E27FC236}">
                  <a16:creationId xmlns:a16="http://schemas.microsoft.com/office/drawing/2014/main" id="{FD7BE765-B77A-424C-AD44-759D094646B1}"/>
                </a:ext>
              </a:extLst>
            </p:cNvPr>
            <p:cNvSpPr/>
            <p:nvPr userDrawn="1"/>
          </p:nvSpPr>
          <p:spPr>
            <a:xfrm>
              <a:off x="7360708" y="0"/>
              <a:ext cx="3619923" cy="3198495"/>
            </a:xfrm>
            <a:custGeom>
              <a:avLst/>
              <a:gdLst>
                <a:gd name="connsiteX0" fmla="*/ 0 w 3619923"/>
                <a:gd name="connsiteY0" fmla="*/ 0 h 3198495"/>
                <a:gd name="connsiteX1" fmla="*/ 2157730 w 3619923"/>
                <a:gd name="connsiteY1" fmla="*/ 3198495 h 3198495"/>
                <a:gd name="connsiteX2" fmla="*/ 3619924 w 3619923"/>
                <a:gd name="connsiteY2" fmla="*/ 1032722 h 3198495"/>
                <a:gd name="connsiteX3" fmla="*/ 2923223 w 3619923"/>
                <a:gd name="connsiteY3" fmla="*/ 0 h 3198495"/>
                <a:gd name="connsiteX4" fmla="*/ 0 w 3619923"/>
                <a:gd name="connsiteY4" fmla="*/ 0 h 319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9923" h="3198495">
                  <a:moveTo>
                    <a:pt x="0" y="0"/>
                  </a:moveTo>
                  <a:lnTo>
                    <a:pt x="2157730" y="3198495"/>
                  </a:lnTo>
                  <a:lnTo>
                    <a:pt x="3619924" y="1032722"/>
                  </a:lnTo>
                  <a:lnTo>
                    <a:pt x="29232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9">
              <a:extLst>
                <a:ext uri="{FF2B5EF4-FFF2-40B4-BE49-F238E27FC236}">
                  <a16:creationId xmlns:a16="http://schemas.microsoft.com/office/drawing/2014/main" id="{98AFD78A-C8ED-8F43-8BFC-BA48DEA43BAE}"/>
                </a:ext>
              </a:extLst>
            </p:cNvPr>
            <p:cNvSpPr/>
            <p:nvPr userDrawn="1"/>
          </p:nvSpPr>
          <p:spPr>
            <a:xfrm>
              <a:off x="10978251" y="0"/>
              <a:ext cx="1213749" cy="2828395"/>
            </a:xfrm>
            <a:custGeom>
              <a:avLst/>
              <a:gdLst>
                <a:gd name="connsiteX0" fmla="*/ 697230 w 1211367"/>
                <a:gd name="connsiteY0" fmla="*/ 0 h 2828395"/>
                <a:gd name="connsiteX1" fmla="*/ 0 w 1211367"/>
                <a:gd name="connsiteY1" fmla="*/ 1032722 h 2828395"/>
                <a:gd name="connsiteX2" fmla="*/ 1211368 w 1211367"/>
                <a:gd name="connsiteY2" fmla="*/ 2828396 h 2828395"/>
                <a:gd name="connsiteX3" fmla="*/ 1211368 w 1211367"/>
                <a:gd name="connsiteY3" fmla="*/ 0 h 2828395"/>
                <a:gd name="connsiteX4" fmla="*/ 697230 w 1211367"/>
                <a:gd name="connsiteY4" fmla="*/ 0 h 28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367" h="2828395">
                  <a:moveTo>
                    <a:pt x="697230" y="0"/>
                  </a:moveTo>
                  <a:lnTo>
                    <a:pt x="0" y="1032722"/>
                  </a:lnTo>
                  <a:lnTo>
                    <a:pt x="1211368" y="2828396"/>
                  </a:lnTo>
                  <a:lnTo>
                    <a:pt x="1211368" y="0"/>
                  </a:lnTo>
                  <a:lnTo>
                    <a:pt x="697230" y="0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10">
              <a:extLst>
                <a:ext uri="{FF2B5EF4-FFF2-40B4-BE49-F238E27FC236}">
                  <a16:creationId xmlns:a16="http://schemas.microsoft.com/office/drawing/2014/main" id="{B123D6E9-0977-B84C-85DB-E917F2EE76A2}"/>
                </a:ext>
              </a:extLst>
            </p:cNvPr>
            <p:cNvSpPr/>
            <p:nvPr userDrawn="1"/>
          </p:nvSpPr>
          <p:spPr>
            <a:xfrm>
              <a:off x="10283931" y="0"/>
              <a:ext cx="1393931" cy="1032721"/>
            </a:xfrm>
            <a:custGeom>
              <a:avLst/>
              <a:gdLst>
                <a:gd name="connsiteX0" fmla="*/ 0 w 1393931"/>
                <a:gd name="connsiteY0" fmla="*/ 0 h 1032721"/>
                <a:gd name="connsiteX1" fmla="*/ 696701 w 1393931"/>
                <a:gd name="connsiteY1" fmla="*/ 1032722 h 1032721"/>
                <a:gd name="connsiteX2" fmla="*/ 1393931 w 1393931"/>
                <a:gd name="connsiteY2" fmla="*/ 0 h 1032721"/>
                <a:gd name="connsiteX3" fmla="*/ 0 w 1393931"/>
                <a:gd name="connsiteY3" fmla="*/ 0 h 1032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3931" h="1032721">
                  <a:moveTo>
                    <a:pt x="0" y="0"/>
                  </a:moveTo>
                  <a:lnTo>
                    <a:pt x="696701" y="1032722"/>
                  </a:lnTo>
                  <a:lnTo>
                    <a:pt x="13939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10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CC6C4736-D990-4885-BAED-9AFE8D3750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2384" y="4697806"/>
            <a:ext cx="1042416" cy="155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657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D159F482-C82B-422B-95BD-5D52AAE8B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" y="0"/>
            <a:ext cx="12188005" cy="6858000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24AEB223-6D4E-42BA-96B0-E2BA14933B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2131807"/>
            <a:ext cx="8686800" cy="2263140"/>
          </a:xfrm>
        </p:spPr>
        <p:txBody>
          <a:bodyPr anchor="ctr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You/Any Questions?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F4BDBF1-51B9-42A2-A233-EAB3218A96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07287" y="4694758"/>
            <a:ext cx="1042416" cy="155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50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id="{35601B6B-8706-4D11-AF1E-A58486EFFA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" y="0"/>
            <a:ext cx="12188005" cy="6858000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24AEB223-6D4E-42BA-96B0-E2BA14933B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280160"/>
            <a:ext cx="8686800" cy="2263140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3">
            <a:extLst>
              <a:ext uri="{FF2B5EF4-FFF2-40B4-BE49-F238E27FC236}">
                <a16:creationId xmlns:a16="http://schemas.microsoft.com/office/drawing/2014/main" id="{D4249B69-D2F7-4DF7-A637-63139373FE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733800"/>
            <a:ext cx="8686800" cy="20574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9171192-ABAB-4EBB-8B90-C26B94DDC6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07287" y="4694758"/>
            <a:ext cx="1042416" cy="155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75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id="{57DDDCC9-169C-401D-A396-3F6133D2D6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" y="0"/>
            <a:ext cx="12188005" cy="6858000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24AEB223-6D4E-42BA-96B0-E2BA14933BC9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457200" y="1280160"/>
            <a:ext cx="8686800" cy="2263140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3">
            <a:extLst>
              <a:ext uri="{FF2B5EF4-FFF2-40B4-BE49-F238E27FC236}">
                <a16:creationId xmlns:a16="http://schemas.microsoft.com/office/drawing/2014/main" id="{D4249B69-D2F7-4DF7-A637-63139373FE57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457200" y="3733800"/>
            <a:ext cx="8686800" cy="20574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63AB87C-62A1-4690-98CD-586CA57FD7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07287" y="4694758"/>
            <a:ext cx="1042416" cy="155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98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E"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CAB87C7-8670-4572-B050-49C8912606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" y="0"/>
            <a:ext cx="1218800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AEB223-6D4E-42BA-96B0-E2BA14933BC9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457200" y="1280160"/>
            <a:ext cx="8686800" cy="2263140"/>
          </a:xfrm>
        </p:spPr>
        <p:txBody>
          <a:bodyPr anchor="b"/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249B69-D2F7-4DF7-A637-63139373FE57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457200" y="3729507"/>
            <a:ext cx="8686800" cy="20574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0526DDA-75B6-495A-8255-3EB780149C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07287" y="4694758"/>
            <a:ext cx="1042416" cy="155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14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Gray"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6E92C-21AA-4D87-8CD1-5A73582D0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0160"/>
            <a:ext cx="8686800" cy="2263139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2">
            <a:extLst>
              <a:ext uri="{FF2B5EF4-FFF2-40B4-BE49-F238E27FC236}">
                <a16:creationId xmlns:a16="http://schemas.microsoft.com/office/drawing/2014/main" id="{51E1319D-FC86-45AB-9267-8149D980E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3733800"/>
            <a:ext cx="8686800" cy="205740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3">
            <a:extLst>
              <a:ext uri="{FF2B5EF4-FFF2-40B4-BE49-F238E27FC236}">
                <a16:creationId xmlns:a16="http://schemas.microsoft.com/office/drawing/2014/main" id="{044F08EF-051B-4CDF-B42E-2E2A3023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Use: Insert tab &gt; Text group &gt; Header &amp; Footer dialog to globally edit the footer</a:t>
            </a:r>
            <a:endParaRPr lang="en-US"/>
          </a:p>
        </p:txBody>
      </p:sp>
      <p:sp>
        <p:nvSpPr>
          <p:cNvPr id="6" name="Slide Number 4">
            <a:extLst>
              <a:ext uri="{FF2B5EF4-FFF2-40B4-BE49-F238E27FC236}">
                <a16:creationId xmlns:a16="http://schemas.microsoft.com/office/drawing/2014/main" id="{EF749F7B-4013-4EBF-B8D4-C7DA58D7B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0496-488A-4BE5-86BB-E1915DB0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465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6E92C-21AA-4D87-8CD1-5A73582D0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0160"/>
            <a:ext cx="8686800" cy="2263140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2">
            <a:extLst>
              <a:ext uri="{FF2B5EF4-FFF2-40B4-BE49-F238E27FC236}">
                <a16:creationId xmlns:a16="http://schemas.microsoft.com/office/drawing/2014/main" id="{51E1319D-FC86-45AB-9267-8149D980E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3733800"/>
            <a:ext cx="8686800" cy="205740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3">
            <a:extLst>
              <a:ext uri="{FF2B5EF4-FFF2-40B4-BE49-F238E27FC236}">
                <a16:creationId xmlns:a16="http://schemas.microsoft.com/office/drawing/2014/main" id="{044F08EF-051B-4CDF-B42E-2E2A3023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Use: Insert tab &gt; Text group &gt; Header &amp; Footer dialog to globally edit the footer</a:t>
            </a:r>
            <a:endParaRPr lang="en-US"/>
          </a:p>
        </p:txBody>
      </p:sp>
      <p:sp>
        <p:nvSpPr>
          <p:cNvPr id="6" name="Slide Number 4">
            <a:extLst>
              <a:ext uri="{FF2B5EF4-FFF2-40B4-BE49-F238E27FC236}">
                <a16:creationId xmlns:a16="http://schemas.microsoft.com/office/drawing/2014/main" id="{EF749F7B-4013-4EBF-B8D4-C7DA58D7B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470496-488A-4BE5-86BB-E1915DB0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302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able of Contents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46FCA-548A-420D-8950-C88DEE2CA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2">
            <a:extLst>
              <a:ext uri="{FF2B5EF4-FFF2-40B4-BE49-F238E27FC236}">
                <a16:creationId xmlns:a16="http://schemas.microsoft.com/office/drawing/2014/main" id="{33C570A0-C99F-4D32-B653-ABCD001B4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457200"/>
          <a:lstStyle>
            <a:lvl1pPr marL="342900" indent="-342900">
              <a:spcBef>
                <a:spcPts val="3600"/>
              </a:spcBef>
              <a:buFont typeface="+mj-lt"/>
              <a:buAutoNum type="arabicPeriod"/>
              <a:defRPr b="1">
                <a:solidFill>
                  <a:schemeClr val="tx1"/>
                </a:solidFill>
              </a:defRPr>
            </a:lvl1pPr>
            <a:lvl2pPr marL="341313" indent="0">
              <a:buNone/>
              <a:defRPr>
                <a:solidFill>
                  <a:schemeClr val="tx2"/>
                </a:solidFill>
              </a:defRPr>
            </a:lvl2pPr>
            <a:lvl3pPr marL="571500" indent="-22860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3pPr>
            <a:lvl4pPr marL="854075" indent="-285750">
              <a:buFont typeface="Arial" panose="020B0604020202020204" pitchFamily="34" charset="0"/>
              <a:buChar char="‒"/>
              <a:defRPr sz="1600">
                <a:solidFill>
                  <a:schemeClr val="tx2"/>
                </a:solidFill>
              </a:defRPr>
            </a:lvl4pPr>
            <a:lvl5pPr marL="0" indent="0">
              <a:defRPr b="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3">
            <a:extLst>
              <a:ext uri="{FF2B5EF4-FFF2-40B4-BE49-F238E27FC236}">
                <a16:creationId xmlns:a16="http://schemas.microsoft.com/office/drawing/2014/main" id="{ADDBE751-9358-4C78-ACE8-BAAA85B17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Use: Insert tab &gt; Text group &gt; Header &amp; Footer dialog to globally edit the footer</a:t>
            </a:r>
            <a:endParaRPr lang="en-US"/>
          </a:p>
        </p:txBody>
      </p:sp>
      <p:sp>
        <p:nvSpPr>
          <p:cNvPr id="6" name="Slide Number 4">
            <a:extLst>
              <a:ext uri="{FF2B5EF4-FFF2-40B4-BE49-F238E27FC236}">
                <a16:creationId xmlns:a16="http://schemas.microsoft.com/office/drawing/2014/main" id="{9AA393D0-FB79-49CF-82B3-81EA0F616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0496-488A-4BE5-86BB-E1915DB0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78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able of Contents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46FCA-548A-420D-8950-C88DEE2CA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2">
            <a:extLst>
              <a:ext uri="{FF2B5EF4-FFF2-40B4-BE49-F238E27FC236}">
                <a16:creationId xmlns:a16="http://schemas.microsoft.com/office/drawing/2014/main" id="{33C570A0-C99F-4D32-B653-ABCD001B4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457200"/>
          <a:lstStyle>
            <a:lvl1pPr marL="342900" indent="-342900">
              <a:spcBef>
                <a:spcPts val="3600"/>
              </a:spcBef>
              <a:buFont typeface="+mj-lt"/>
              <a:buAutoNum type="arabicPeriod"/>
              <a:defRPr b="1">
                <a:solidFill>
                  <a:schemeClr val="bg1"/>
                </a:solidFill>
              </a:defRPr>
            </a:lvl1pPr>
            <a:lvl2pPr marL="341313" indent="0">
              <a:buNone/>
              <a:defRPr>
                <a:solidFill>
                  <a:schemeClr val="bg1"/>
                </a:solidFill>
              </a:defRPr>
            </a:lvl2pPr>
            <a:lvl3pPr marL="571500" indent="-22860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3pPr>
            <a:lvl4pPr marL="854075" indent="-285750">
              <a:buFont typeface="Arial" panose="020B0604020202020204" pitchFamily="34" charset="0"/>
              <a:buChar char="‒"/>
              <a:defRPr sz="1600">
                <a:solidFill>
                  <a:schemeClr val="bg1"/>
                </a:solidFill>
              </a:defRPr>
            </a:lvl4pPr>
            <a:lvl5pPr marL="0" indent="0">
              <a:defRPr b="0">
                <a:solidFill>
                  <a:srgbClr val="FF0000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3">
            <a:extLst>
              <a:ext uri="{FF2B5EF4-FFF2-40B4-BE49-F238E27FC236}">
                <a16:creationId xmlns:a16="http://schemas.microsoft.com/office/drawing/2014/main" id="{ADDBE751-9358-4C78-ACE8-BAAA85B17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Use: Insert tab &gt; Text group &gt; Header &amp; Footer dialog to globally edit the footer</a:t>
            </a:r>
            <a:endParaRPr lang="en-US"/>
          </a:p>
        </p:txBody>
      </p:sp>
      <p:sp>
        <p:nvSpPr>
          <p:cNvPr id="6" name="Slide Number 4">
            <a:extLst>
              <a:ext uri="{FF2B5EF4-FFF2-40B4-BE49-F238E27FC236}">
                <a16:creationId xmlns:a16="http://schemas.microsoft.com/office/drawing/2014/main" id="{9AA393D0-FB79-49CF-82B3-81EA0F616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470496-488A-4BE5-86BB-E1915DB0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37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233CEF-11D9-4DC3-B9EF-1617A6971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381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03736A-6D1A-4423-9926-2754A19D7E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11277600" cy="50292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First level no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8A167-EC98-47C4-A922-E2CD025C92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248400"/>
            <a:ext cx="5410200" cy="47307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Use: Insert tab &gt; Text group &gt; Header &amp; Footer dialog to globally edit the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307F2-E279-4E4B-8DA3-CDA72378DE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9384" y="6248400"/>
            <a:ext cx="395416" cy="457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70496-488A-4BE5-86BB-E1915DB050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EFE11C-3606-4CAE-860D-6CA709C3DDAD}"/>
              </a:ext>
            </a:extLst>
          </p:cNvPr>
          <p:cNvSpPr/>
          <p:nvPr userDrawn="1"/>
        </p:nvSpPr>
        <p:spPr>
          <a:xfrm>
            <a:off x="0" y="6705600"/>
            <a:ext cx="12192000" cy="152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01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2" r:id="rId2"/>
    <p:sldLayoutId id="2147483664" r:id="rId3"/>
    <p:sldLayoutId id="2147483670" r:id="rId4"/>
    <p:sldLayoutId id="2147483649" r:id="rId5"/>
    <p:sldLayoutId id="2147483651" r:id="rId6"/>
    <p:sldLayoutId id="2147483663" r:id="rId7"/>
    <p:sldLayoutId id="2147483665" r:id="rId8"/>
    <p:sldLayoutId id="2147483666" r:id="rId9"/>
    <p:sldLayoutId id="2147483667" r:id="rId10"/>
    <p:sldLayoutId id="2147483650" r:id="rId11"/>
    <p:sldLayoutId id="2147483656" r:id="rId12"/>
    <p:sldLayoutId id="2147483673" r:id="rId13"/>
    <p:sldLayoutId id="2147483657" r:id="rId14"/>
    <p:sldLayoutId id="2147483674" r:id="rId15"/>
    <p:sldLayoutId id="2147483658" r:id="rId16"/>
    <p:sldLayoutId id="2147483675" r:id="rId17"/>
    <p:sldLayoutId id="2147483654" r:id="rId18"/>
    <p:sldLayoutId id="2147483655" r:id="rId19"/>
    <p:sldLayoutId id="2147483676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ct val="0"/>
        </a:spcBef>
        <a:spcAft>
          <a:spcPts val="10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0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228600" algn="l" defTabSz="914400" rtl="0" eaLnBrk="1" latinLnBrk="0" hangingPunct="1">
        <a:lnSpc>
          <a:spcPct val="10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ct val="0"/>
        </a:spcBef>
        <a:spcAft>
          <a:spcPts val="1000"/>
        </a:spcAft>
        <a:buFont typeface="Arial" panose="020B0604020202020204" pitchFamily="34" charset="0"/>
        <a:buNone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ct val="0"/>
        </a:spcBef>
        <a:spcAft>
          <a:spcPts val="1000"/>
        </a:spcAft>
        <a:buFont typeface="Wingdings" panose="05000000000000000000" pitchFamily="2" charset="2"/>
        <a:buNone/>
        <a:defRPr sz="1800" b="0" kern="1200" cap="none" spc="0" baseline="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0" algn="l" defTabSz="91440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0" algn="l" defTabSz="91440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algn="l" defTabSz="91440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0" algn="l" defTabSz="91440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0" algn="l" defTabSz="91440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0" algn="l" defTabSz="91440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0" algn="l" defTabSz="91440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7392" userDrawn="1">
          <p15:clr>
            <a:srgbClr val="F26B43"/>
          </p15:clr>
        </p15:guide>
        <p15:guide id="5" orient="horz" pos="288" userDrawn="1">
          <p15:clr>
            <a:srgbClr val="F26B43"/>
          </p15:clr>
        </p15:guide>
        <p15:guide id="7" orient="horz" pos="4224" userDrawn="1">
          <p15:clr>
            <a:srgbClr val="FDE53C"/>
          </p15:clr>
        </p15:guide>
        <p15:guide id="8" orient="horz" pos="3936" userDrawn="1">
          <p15:clr>
            <a:srgbClr val="F26B43"/>
          </p15:clr>
        </p15:guide>
        <p15:guide id="9" orient="horz" pos="3648" userDrawn="1">
          <p15:clr>
            <a:srgbClr val="F26B43"/>
          </p15:clr>
        </p15:guide>
        <p15:guide id="10" pos="3696" userDrawn="1">
          <p15:clr>
            <a:srgbClr val="F26B43"/>
          </p15:clr>
        </p15:guide>
        <p15:guide id="11" pos="3984" userDrawn="1">
          <p15:clr>
            <a:srgbClr val="F26B43"/>
          </p15:clr>
        </p15:guide>
        <p15:guide id="12" orient="horz" pos="528" userDrawn="1">
          <p15:clr>
            <a:srgbClr val="F26B43"/>
          </p15:clr>
        </p15:guide>
        <p15:guide id="13" orient="horz" pos="768" userDrawn="1">
          <p15:clr>
            <a:srgbClr val="F26B43"/>
          </p15:clr>
        </p15:guide>
        <p15:guide id="14" orient="horz" pos="2232" userDrawn="1">
          <p15:clr>
            <a:srgbClr val="F26B43"/>
          </p15:clr>
        </p15:guide>
        <p15:guide id="15" orient="horz" pos="2466" userDrawn="1">
          <p15:clr>
            <a:srgbClr val="F26B43"/>
          </p15:clr>
        </p15:guide>
        <p15:guide id="16" orient="horz" pos="2352" userDrawn="1">
          <p15:clr>
            <a:srgbClr val="F26B43"/>
          </p15:clr>
        </p15:guide>
        <p15:guide id="17" pos="5208" userDrawn="1">
          <p15:clr>
            <a:srgbClr val="FDE53C"/>
          </p15:clr>
        </p15:guide>
        <p15:guide id="21" orient="horz" pos="2160" userDrawn="1">
          <p15:clr>
            <a:srgbClr val="FDE53C"/>
          </p15:clr>
        </p15:guide>
        <p15:guide id="22" pos="2472" userDrawn="1">
          <p15:clr>
            <a:srgbClr val="FDE53C"/>
          </p15:clr>
        </p15:guide>
        <p15:guide id="23" pos="5832" userDrawn="1">
          <p15:clr>
            <a:srgbClr val="FDE53C"/>
          </p15:clr>
        </p15:guide>
        <p15:guide id="24" pos="1848" userDrawn="1">
          <p15:clr>
            <a:srgbClr val="FDE53C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ov"/><Relationship Id="rId13" Type="http://schemas.openxmlformats.org/officeDocument/2006/relationships/image" Target="../media/image14.png"/><Relationship Id="rId3" Type="http://schemas.microsoft.com/office/2007/relationships/media" Target="../media/media2.mov"/><Relationship Id="rId7" Type="http://schemas.microsoft.com/office/2007/relationships/media" Target="../media/media4.mov"/><Relationship Id="rId12" Type="http://schemas.openxmlformats.org/officeDocument/2006/relationships/image" Target="../media/image13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video" Target="../media/media3.mov"/><Relationship Id="rId11" Type="http://schemas.openxmlformats.org/officeDocument/2006/relationships/image" Target="../media/image12.png"/><Relationship Id="rId5" Type="http://schemas.microsoft.com/office/2007/relationships/media" Target="../media/media3.mov"/><Relationship Id="rId10" Type="http://schemas.openxmlformats.org/officeDocument/2006/relationships/image" Target="../media/image11.png"/><Relationship Id="rId4" Type="http://schemas.openxmlformats.org/officeDocument/2006/relationships/video" Target="../media/media2.mov"/><Relationship Id="rId9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672CF-7C61-445A-AACA-2AA9B78EA2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CCC Endovascular Live Case:</a:t>
            </a:r>
            <a:br>
              <a:rPr lang="en-US" dirty="0"/>
            </a:br>
            <a:r>
              <a:rPr lang="en-US" dirty="0"/>
              <a:t>Complex BTK CTO Intervention with Orbital Atherectomy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CDE149-3F66-4E02-BF18-3C0663335F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Division of Endovascular Interventions</a:t>
            </a:r>
          </a:p>
          <a:p>
            <a:r>
              <a:rPr lang="en-US" dirty="0"/>
              <a:t>The Mount Sinai Hospital</a:t>
            </a:r>
          </a:p>
          <a:p>
            <a:r>
              <a:rPr lang="en-US" dirty="0"/>
              <a:t>Wednesday, November 1, 2023</a:t>
            </a:r>
          </a:p>
        </p:txBody>
      </p:sp>
    </p:spTree>
    <p:extLst>
      <p:ext uri="{BB962C8B-B14F-4D97-AF65-F5344CB8AC3E}">
        <p14:creationId xmlns:p14="http://schemas.microsoft.com/office/powerpoint/2010/main" val="1762372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1B6ED-FE8F-43B2-B33A-938BB548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381000"/>
          </a:xfrm>
        </p:spPr>
        <p:txBody>
          <a:bodyPr/>
          <a:lstStyle/>
          <a:p>
            <a:r>
              <a:rPr lang="en-US" dirty="0"/>
              <a:t>Diamondback 360 Peripheral Orbital Atherectomy Device (OAD)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86F9AE-1623-4B5F-886E-23421BF03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9384" y="6248400"/>
            <a:ext cx="395416" cy="457200"/>
          </a:xfrm>
        </p:spPr>
        <p:txBody>
          <a:bodyPr/>
          <a:lstStyle/>
          <a:p>
            <a:fld id="{BC470496-488A-4BE5-86BB-E1915DB0501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1AF06F-1E89-218F-1B03-4CA650C12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819" y="1099042"/>
            <a:ext cx="10524565" cy="514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23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1B6ED-FE8F-43B2-B33A-938BB548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381000"/>
          </a:xfrm>
        </p:spPr>
        <p:txBody>
          <a:bodyPr/>
          <a:lstStyle/>
          <a:p>
            <a:r>
              <a:rPr lang="en-US" dirty="0"/>
              <a:t>Diamondback 360 Peripheral Orbital Atherectomy Device (OAD) MOA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86F9AE-1623-4B5F-886E-23421BF03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9384" y="6248400"/>
            <a:ext cx="395416" cy="457200"/>
          </a:xfrm>
        </p:spPr>
        <p:txBody>
          <a:bodyPr/>
          <a:lstStyle/>
          <a:p>
            <a:fld id="{BC470496-488A-4BE5-86BB-E1915DB0501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3EA085A7-6E1E-A292-EBA2-21E62A63DD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4301" y="1310135"/>
            <a:ext cx="4674784" cy="47914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E30C93-15A6-0A1A-F06D-2AE931DA5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000" y="1708150"/>
            <a:ext cx="44196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5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1B6ED-FE8F-43B2-B33A-938BB548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381000"/>
          </a:xfrm>
        </p:spPr>
        <p:txBody>
          <a:bodyPr/>
          <a:lstStyle/>
          <a:p>
            <a:r>
              <a:rPr lang="en-US" dirty="0"/>
              <a:t>Diamondback 360 Peripheral Orbital Atherectomy Device (OAD)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86F9AE-1623-4B5F-886E-23421BF03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9384" y="6248400"/>
            <a:ext cx="395416" cy="457200"/>
          </a:xfrm>
        </p:spPr>
        <p:txBody>
          <a:bodyPr/>
          <a:lstStyle/>
          <a:p>
            <a:fld id="{BC470496-488A-4BE5-86BB-E1915DB0501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8D2590-F1FD-C5F6-932B-117EEF1D7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399" y="1381472"/>
            <a:ext cx="10335139" cy="409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53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1B6ED-FE8F-43B2-B33A-938BB548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381000"/>
          </a:xfrm>
        </p:spPr>
        <p:txBody>
          <a:bodyPr/>
          <a:lstStyle/>
          <a:p>
            <a:r>
              <a:rPr lang="en-US" dirty="0"/>
              <a:t>Diamondback 360 Peripheral Orbital Atherectomy Device (OAD) Data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86F9AE-1623-4B5F-886E-23421BF03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9384" y="6248400"/>
            <a:ext cx="395416" cy="457200"/>
          </a:xfrm>
        </p:spPr>
        <p:txBody>
          <a:bodyPr/>
          <a:lstStyle/>
          <a:p>
            <a:fld id="{BC470496-488A-4BE5-86BB-E1915DB0501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D55D6F-17F0-2C6B-EE4A-8D83A31DC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738" y="1239370"/>
            <a:ext cx="10892524" cy="437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2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0BFE8-7659-4170-BE17-81FA67A4F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131807"/>
            <a:ext cx="8686800" cy="2263140"/>
          </a:xfrm>
        </p:spPr>
        <p:txBody>
          <a:bodyPr/>
          <a:lstStyle/>
          <a:p>
            <a:r>
              <a:rPr lang="en-US" dirty="0"/>
              <a:t>Thank You/Any Questions?</a:t>
            </a:r>
          </a:p>
        </p:txBody>
      </p:sp>
    </p:spTree>
    <p:extLst>
      <p:ext uri="{BB962C8B-B14F-4D97-AF65-F5344CB8AC3E}">
        <p14:creationId xmlns:p14="http://schemas.microsoft.com/office/powerpoint/2010/main" val="999100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1B6ED-FE8F-43B2-B33A-938BB548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381000"/>
          </a:xfrm>
        </p:spPr>
        <p:txBody>
          <a:bodyPr/>
          <a:lstStyle/>
          <a:p>
            <a:r>
              <a:rPr lang="en-US" dirty="0"/>
              <a:t>History of Presenting Illness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072E2-2E80-4A34-86E5-D1A5AC288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11277600" cy="5029202"/>
          </a:xfrm>
        </p:spPr>
        <p:txBody>
          <a:bodyPr/>
          <a:lstStyle/>
          <a:p>
            <a:r>
              <a:rPr lang="en-US" dirty="0"/>
              <a:t>81 year-old gentleman referred for bilateral lifestyle-limiting claudication progressive to ischemic rest pain (L&gt;R) with &lt; 1 block of activity (Rutherford Grade II, Category 4).</a:t>
            </a:r>
          </a:p>
          <a:p>
            <a:endParaRPr lang="en-US" dirty="0"/>
          </a:p>
          <a:p>
            <a:r>
              <a:rPr lang="en-US" b="1" dirty="0"/>
              <a:t>PMHx: </a:t>
            </a:r>
            <a:r>
              <a:rPr lang="en-US" dirty="0"/>
              <a:t>CAD s/p PCI </a:t>
            </a:r>
            <a:r>
              <a:rPr lang="en-US" dirty="0" err="1"/>
              <a:t>mRCA</a:t>
            </a:r>
            <a:r>
              <a:rPr lang="en-US" dirty="0"/>
              <a:t> (2016), PAD s/p left EIA stent (2020), HTN, HLD, NIDDMII</a:t>
            </a:r>
          </a:p>
          <a:p>
            <a:endParaRPr lang="en-US" dirty="0"/>
          </a:p>
          <a:p>
            <a:r>
              <a:rPr lang="en-US" b="1" dirty="0"/>
              <a:t>Social </a:t>
            </a:r>
            <a:r>
              <a:rPr lang="en-US" b="1" dirty="0" err="1"/>
              <a:t>Hx</a:t>
            </a:r>
            <a:r>
              <a:rPr lang="en-US" b="1" dirty="0"/>
              <a:t>: </a:t>
            </a:r>
            <a:r>
              <a:rPr lang="en-US" dirty="0"/>
              <a:t>Active smoker</a:t>
            </a:r>
          </a:p>
          <a:p>
            <a:endParaRPr lang="en-US" dirty="0"/>
          </a:p>
          <a:p>
            <a:r>
              <a:rPr lang="en-US" b="1" dirty="0"/>
              <a:t>Medications: </a:t>
            </a:r>
            <a:r>
              <a:rPr lang="en-US" dirty="0"/>
              <a:t>ASA, Plavix, Metformin, </a:t>
            </a:r>
            <a:r>
              <a:rPr lang="en-US" dirty="0" err="1"/>
              <a:t>Sitagliptan</a:t>
            </a:r>
            <a:r>
              <a:rPr lang="en-US" dirty="0"/>
              <a:t>, Rosuvastatin, Toprol XL </a:t>
            </a:r>
          </a:p>
          <a:p>
            <a:r>
              <a:rPr lang="en-US" dirty="0"/>
              <a:t>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86F9AE-1623-4B5F-886E-23421BF03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9384" y="6248400"/>
            <a:ext cx="395416" cy="457200"/>
          </a:xfrm>
        </p:spPr>
        <p:txBody>
          <a:bodyPr/>
          <a:lstStyle/>
          <a:p>
            <a:fld id="{BC470496-488A-4BE5-86BB-E1915DB0501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73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1B6ED-FE8F-43B2-B33A-938BB548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381000"/>
          </a:xfrm>
        </p:spPr>
        <p:txBody>
          <a:bodyPr/>
          <a:lstStyle/>
          <a:p>
            <a:r>
              <a:rPr lang="en-US" dirty="0"/>
              <a:t>Noninvasive Vascular Diagnostics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86F9AE-1623-4B5F-886E-23421BF03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9384" y="6248400"/>
            <a:ext cx="395416" cy="457200"/>
          </a:xfrm>
        </p:spPr>
        <p:txBody>
          <a:bodyPr/>
          <a:lstStyle/>
          <a:p>
            <a:fld id="{BC470496-488A-4BE5-86BB-E1915DB0501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D1B7F83-294A-2FF3-3536-E9F77D3421A7}"/>
              </a:ext>
            </a:extLst>
          </p:cNvPr>
          <p:cNvSpPr txBox="1">
            <a:spLocks/>
          </p:cNvSpPr>
          <p:nvPr/>
        </p:nvSpPr>
        <p:spPr>
          <a:xfrm>
            <a:off x="457200" y="715775"/>
            <a:ext cx="11277600" cy="9544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22860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Font typeface="Wingdings" panose="05000000000000000000" pitchFamily="2" charset="2"/>
              <a:buNone/>
              <a:defRPr sz="1800" b="0" kern="1200" cap="none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b="1" dirty="0"/>
              <a:t>ABI/PVR: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928CA3-605E-58ED-7580-03676AA30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002" y="891776"/>
            <a:ext cx="6009996" cy="568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52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1B6ED-FE8F-43B2-B33A-938BB548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381000"/>
          </a:xfrm>
        </p:spPr>
        <p:txBody>
          <a:bodyPr/>
          <a:lstStyle/>
          <a:p>
            <a:r>
              <a:rPr lang="en-US" dirty="0"/>
              <a:t>Noninvasive Vascular Diagnostics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86F9AE-1623-4B5F-886E-23421BF03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9384" y="6248400"/>
            <a:ext cx="395416" cy="457200"/>
          </a:xfrm>
        </p:spPr>
        <p:txBody>
          <a:bodyPr/>
          <a:lstStyle/>
          <a:p>
            <a:fld id="{BC470496-488A-4BE5-86BB-E1915DB0501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D1B7F83-294A-2FF3-3536-E9F77D3421A7}"/>
              </a:ext>
            </a:extLst>
          </p:cNvPr>
          <p:cNvSpPr txBox="1">
            <a:spLocks/>
          </p:cNvSpPr>
          <p:nvPr/>
        </p:nvSpPr>
        <p:spPr>
          <a:xfrm>
            <a:off x="457200" y="715775"/>
            <a:ext cx="11277600" cy="9544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22860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Font typeface="Wingdings" panose="05000000000000000000" pitchFamily="2" charset="2"/>
              <a:buNone/>
              <a:defRPr sz="1800" b="0" kern="1200" cap="none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b="1" dirty="0"/>
              <a:t>Left Lower Arterial Duplex: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1F252D-8E6C-95C9-202A-741450FD0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277" y="1504950"/>
            <a:ext cx="5613400" cy="3848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0C8EE2-1264-1139-A828-309C18EC7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277" y="5486400"/>
            <a:ext cx="5334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94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1B6ED-FE8F-43B2-B33A-938BB548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381000"/>
          </a:xfrm>
        </p:spPr>
        <p:txBody>
          <a:bodyPr/>
          <a:lstStyle/>
          <a:p>
            <a:r>
              <a:rPr lang="en-US" dirty="0"/>
              <a:t>Diagnostic Peripheral Angiogram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86F9AE-1623-4B5F-886E-23421BF03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9384" y="6248400"/>
            <a:ext cx="395416" cy="457200"/>
          </a:xfrm>
        </p:spPr>
        <p:txBody>
          <a:bodyPr/>
          <a:lstStyle/>
          <a:p>
            <a:fld id="{BC470496-488A-4BE5-86BB-E1915DB0501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Screen Recording 2023-10-31 at 3.58.03 PM">
            <a:hlinkClick r:id="" action="ppaction://media"/>
            <a:extLst>
              <a:ext uri="{FF2B5EF4-FFF2-40B4-BE49-F238E27FC236}">
                <a16:creationId xmlns:a16="http://schemas.microsoft.com/office/drawing/2014/main" id="{E5E310BF-35AC-2CF9-E838-92AB166A0C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3432" y="824472"/>
            <a:ext cx="2883179" cy="5737693"/>
          </a:xfrm>
          <a:prstGeom prst="rect">
            <a:avLst/>
          </a:prstGeom>
        </p:spPr>
      </p:pic>
      <p:pic>
        <p:nvPicPr>
          <p:cNvPr id="4" name="Screen Recording 2023-10-31 at 3.59.31 PM">
            <a:hlinkClick r:id="" action="ppaction://media"/>
            <a:extLst>
              <a:ext uri="{FF2B5EF4-FFF2-40B4-BE49-F238E27FC236}">
                <a16:creationId xmlns:a16="http://schemas.microsoft.com/office/drawing/2014/main" id="{1C685911-F84B-1714-5ECC-B69EBB98972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12821" y="838200"/>
            <a:ext cx="2883179" cy="5737693"/>
          </a:xfrm>
          <a:prstGeom prst="rect">
            <a:avLst/>
          </a:prstGeom>
        </p:spPr>
      </p:pic>
      <p:pic>
        <p:nvPicPr>
          <p:cNvPr id="5" name="Screen Recording 2023-10-31 at 4.00.59 PM">
            <a:hlinkClick r:id="" action="ppaction://media"/>
            <a:extLst>
              <a:ext uri="{FF2B5EF4-FFF2-40B4-BE49-F238E27FC236}">
                <a16:creationId xmlns:a16="http://schemas.microsoft.com/office/drawing/2014/main" id="{EC8DDC77-FD8C-6778-3652-CEC075E699E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62212" y="824472"/>
            <a:ext cx="2883179" cy="5737693"/>
          </a:xfrm>
          <a:prstGeom prst="rect">
            <a:avLst/>
          </a:prstGeom>
        </p:spPr>
      </p:pic>
      <p:pic>
        <p:nvPicPr>
          <p:cNvPr id="12" name="Screen Recording 2023-10-31 at 4.03.19 PM">
            <a:hlinkClick r:id="" action="ppaction://media"/>
            <a:extLst>
              <a:ext uri="{FF2B5EF4-FFF2-40B4-BE49-F238E27FC236}">
                <a16:creationId xmlns:a16="http://schemas.microsoft.com/office/drawing/2014/main" id="{A0F44073-FE1A-77F0-DD8A-CA74393A4214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11601" y="851928"/>
            <a:ext cx="2883178" cy="572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8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2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1B6ED-FE8F-43B2-B33A-938BB548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381000"/>
          </a:xfrm>
        </p:spPr>
        <p:txBody>
          <a:bodyPr/>
          <a:lstStyle/>
          <a:p>
            <a:r>
              <a:rPr lang="en-US" dirty="0"/>
              <a:t>Case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072E2-2E80-4A34-86E5-D1A5AC288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11277600" cy="5029202"/>
          </a:xfrm>
        </p:spPr>
        <p:txBody>
          <a:bodyPr/>
          <a:lstStyle/>
          <a:p>
            <a:r>
              <a:rPr lang="en-US" sz="1400" b="1" dirty="0"/>
              <a:t>Access:</a:t>
            </a:r>
          </a:p>
          <a:p>
            <a:r>
              <a:rPr lang="en-US" sz="1400" dirty="0"/>
              <a:t>	- Right CFA access with 6F Destination long sheath</a:t>
            </a:r>
          </a:p>
          <a:p>
            <a:r>
              <a:rPr lang="en-US" sz="1400" dirty="0"/>
              <a:t>	- Left pedal access (+/-)	</a:t>
            </a:r>
          </a:p>
          <a:p>
            <a:endParaRPr lang="en-US" sz="1400" b="1" dirty="0"/>
          </a:p>
          <a:p>
            <a:r>
              <a:rPr lang="en-US" sz="1400" b="1" dirty="0"/>
              <a:t>Adjunctive Therapy:</a:t>
            </a:r>
          </a:p>
          <a:p>
            <a:r>
              <a:rPr lang="en-US" sz="1400" b="1" dirty="0"/>
              <a:t>	</a:t>
            </a:r>
            <a:r>
              <a:rPr lang="en-US" sz="1400" dirty="0"/>
              <a:t>- Orbital atherectomy with Diamondback 360 OAD</a:t>
            </a:r>
          </a:p>
          <a:p>
            <a:r>
              <a:rPr lang="en-US" sz="1400" dirty="0"/>
              <a:t>	- (+/-) </a:t>
            </a:r>
            <a:r>
              <a:rPr lang="en-US" sz="1400" dirty="0" err="1"/>
              <a:t>atherotomy</a:t>
            </a:r>
            <a:endParaRPr lang="en-US" sz="1400" dirty="0"/>
          </a:p>
          <a:p>
            <a:r>
              <a:rPr lang="en-US" sz="1400" dirty="0"/>
              <a:t>	</a:t>
            </a:r>
          </a:p>
          <a:p>
            <a:r>
              <a:rPr lang="en-US" sz="1400" b="1" dirty="0"/>
              <a:t>Destination Therapy:</a:t>
            </a:r>
          </a:p>
          <a:p>
            <a:r>
              <a:rPr lang="en-US" sz="1400" dirty="0"/>
              <a:t>	- PTA +/- stent (bailout)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86F9AE-1623-4B5F-886E-23421BF03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9384" y="6248400"/>
            <a:ext cx="395416" cy="457200"/>
          </a:xfrm>
        </p:spPr>
        <p:txBody>
          <a:bodyPr/>
          <a:lstStyle/>
          <a:p>
            <a:fld id="{BC470496-488A-4BE5-86BB-E1915DB0501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10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0BFE8-7659-4170-BE17-81FA67A4F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131807"/>
            <a:ext cx="8686800" cy="2263140"/>
          </a:xfrm>
        </p:spPr>
        <p:txBody>
          <a:bodyPr/>
          <a:lstStyle/>
          <a:p>
            <a:r>
              <a:rPr lang="en-US" dirty="0"/>
              <a:t>Orbital Atherectomy</a:t>
            </a:r>
          </a:p>
        </p:txBody>
      </p:sp>
    </p:spTree>
    <p:extLst>
      <p:ext uri="{BB962C8B-B14F-4D97-AF65-F5344CB8AC3E}">
        <p14:creationId xmlns:p14="http://schemas.microsoft.com/office/powerpoint/2010/main" val="3886278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1B6ED-FE8F-43B2-B33A-938BB548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381000"/>
          </a:xfrm>
        </p:spPr>
        <p:txBody>
          <a:bodyPr/>
          <a:lstStyle/>
          <a:p>
            <a:r>
              <a:rPr lang="en-US" dirty="0"/>
              <a:t>Diamondback 360 Peripheral Orbital Atherectomy Device (OAD)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86F9AE-1623-4B5F-886E-23421BF03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9384" y="6248400"/>
            <a:ext cx="395416" cy="457200"/>
          </a:xfrm>
        </p:spPr>
        <p:txBody>
          <a:bodyPr/>
          <a:lstStyle/>
          <a:p>
            <a:fld id="{BC470496-488A-4BE5-86BB-E1915DB0501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2D2F7E-4DA9-B27A-592A-E3625B067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820" y="991765"/>
            <a:ext cx="9230360" cy="510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26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1B6ED-FE8F-43B2-B33A-938BB548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381000"/>
          </a:xfrm>
        </p:spPr>
        <p:txBody>
          <a:bodyPr/>
          <a:lstStyle/>
          <a:p>
            <a:r>
              <a:rPr lang="en-US" dirty="0"/>
              <a:t>Diamondback 360 Peripheral Orbital Atherectomy Device (OAD)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86F9AE-1623-4B5F-886E-23421BF03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9384" y="6248400"/>
            <a:ext cx="395416" cy="457200"/>
          </a:xfrm>
        </p:spPr>
        <p:txBody>
          <a:bodyPr/>
          <a:lstStyle/>
          <a:p>
            <a:fld id="{BC470496-488A-4BE5-86BB-E1915DB0501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94C9DC88-849D-93E3-2EE4-F176A5BB49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5440" y="1413126"/>
            <a:ext cx="10783944" cy="424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88095"/>
      </p:ext>
    </p:extLst>
  </p:cSld>
  <p:clrMapOvr>
    <a:masterClrMapping/>
  </p:clrMapOvr>
</p:sld>
</file>

<file path=ppt/theme/theme1.xml><?xml version="1.0" encoding="utf-8"?>
<a:theme xmlns:a="http://schemas.openxmlformats.org/drawingml/2006/main" name="MSHS">
  <a:themeElements>
    <a:clrScheme name="MSHS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00AEEF"/>
      </a:accent1>
      <a:accent2>
        <a:srgbClr val="221F72"/>
      </a:accent2>
      <a:accent3>
        <a:srgbClr val="D80B8C"/>
      </a:accent3>
      <a:accent4>
        <a:srgbClr val="7FD6F7"/>
      </a:accent4>
      <a:accent5>
        <a:srgbClr val="908FB8"/>
      </a:accent5>
      <a:accent6>
        <a:srgbClr val="EB85C5"/>
      </a:accent6>
      <a:hlink>
        <a:srgbClr val="221F72"/>
      </a:hlink>
      <a:folHlink>
        <a:srgbClr val="221F72"/>
      </a:folHlink>
    </a:clrScheme>
    <a:fontScheme name="MSH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spcAft>
            <a:spcPts val="600"/>
          </a:spcAft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spcAft>
            <a:spcPts val="600"/>
          </a:spcAft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SHS_Prsntn_Tmplt_16x9_v01-04_211130.potx" id="{7D59FA5A-340A-47C2-998A-E719F2193D5A}" vid="{F7E31695-A6CA-4619-8F80-B91F7E9CB82D}"/>
    </a:ext>
  </a:extLst>
</a:theme>
</file>

<file path=ppt/theme/theme2.xml><?xml version="1.0" encoding="utf-8"?>
<a:theme xmlns:a="http://schemas.openxmlformats.org/drawingml/2006/main" name="Office Theme">
  <a:themeElements>
    <a:clrScheme name="MSHS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00AEEF"/>
      </a:accent1>
      <a:accent2>
        <a:srgbClr val="221F72"/>
      </a:accent2>
      <a:accent3>
        <a:srgbClr val="D80B8C"/>
      </a:accent3>
      <a:accent4>
        <a:srgbClr val="7FD6F7"/>
      </a:accent4>
      <a:accent5>
        <a:srgbClr val="908FB8"/>
      </a:accent5>
      <a:accent6>
        <a:srgbClr val="EB85C5"/>
      </a:accent6>
      <a:hlink>
        <a:srgbClr val="221F72"/>
      </a:hlink>
      <a:folHlink>
        <a:srgbClr val="221F72"/>
      </a:folHlink>
    </a:clrScheme>
    <a:fontScheme name="MSH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MSHS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00AEEF"/>
      </a:accent1>
      <a:accent2>
        <a:srgbClr val="221F72"/>
      </a:accent2>
      <a:accent3>
        <a:srgbClr val="D80B8C"/>
      </a:accent3>
      <a:accent4>
        <a:srgbClr val="7FD6F7"/>
      </a:accent4>
      <a:accent5>
        <a:srgbClr val="908FB8"/>
      </a:accent5>
      <a:accent6>
        <a:srgbClr val="EB85C5"/>
      </a:accent6>
      <a:hlink>
        <a:srgbClr val="221F72"/>
      </a:hlink>
      <a:folHlink>
        <a:srgbClr val="221F72"/>
      </a:folHlink>
    </a:clrScheme>
    <a:fontScheme name="MSH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MSHS</Template>
  <TotalTime>65</TotalTime>
  <Words>251</Words>
  <Application>Microsoft Macintosh PowerPoint</Application>
  <PresentationFormat>Widescreen</PresentationFormat>
  <Paragraphs>53</Paragraphs>
  <Slides>14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Times New Roman</vt:lpstr>
      <vt:lpstr>Wingdings</vt:lpstr>
      <vt:lpstr>MSHS</vt:lpstr>
      <vt:lpstr>CCC Endovascular Live Case: Complex BTK CTO Intervention with Orbital Atherectomy</vt:lpstr>
      <vt:lpstr>History of Presenting Illness</vt:lpstr>
      <vt:lpstr>Noninvasive Vascular Diagnostics</vt:lpstr>
      <vt:lpstr>Noninvasive Vascular Diagnostics</vt:lpstr>
      <vt:lpstr>Diagnostic Peripheral Angiogram</vt:lpstr>
      <vt:lpstr>Case Plan</vt:lpstr>
      <vt:lpstr>Orbital Atherectomy</vt:lpstr>
      <vt:lpstr>Diamondback 360 Peripheral Orbital Atherectomy Device (OAD)</vt:lpstr>
      <vt:lpstr>Diamondback 360 Peripheral Orbital Atherectomy Device (OAD)</vt:lpstr>
      <vt:lpstr>Diamondback 360 Peripheral Orbital Atherectomy Device (OAD)</vt:lpstr>
      <vt:lpstr>Diamondback 360 Peripheral Orbital Atherectomy Device (OAD) MOA</vt:lpstr>
      <vt:lpstr>Diamondback 360 Peripheral Orbital Atherectomy Device (OAD)</vt:lpstr>
      <vt:lpstr>Diamondback 360 Peripheral Orbital Atherectomy Device (OAD) Data</vt:lpstr>
      <vt:lpstr>Thank You/Any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Title,  Times New Roman 44pt</dc:title>
  <dc:creator>David Song</dc:creator>
  <cp:lastModifiedBy>David Song</cp:lastModifiedBy>
  <cp:revision>11</cp:revision>
  <cp:lastPrinted>2021-08-22T21:46:25Z</cp:lastPrinted>
  <dcterms:created xsi:type="dcterms:W3CDTF">2023-10-31T19:50:02Z</dcterms:created>
  <dcterms:modified xsi:type="dcterms:W3CDTF">2023-11-01T10:16:03Z</dcterms:modified>
</cp:coreProperties>
</file>