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7" r:id="rId1"/>
    <p:sldMasterId id="2147483791" r:id="rId2"/>
    <p:sldMasterId id="2147484054" r:id="rId3"/>
    <p:sldMasterId id="2147484067" r:id="rId4"/>
  </p:sldMasterIdLst>
  <p:notesMasterIdLst>
    <p:notesMasterId r:id="rId27"/>
  </p:notesMasterIdLst>
  <p:sldIdLst>
    <p:sldId id="604" r:id="rId5"/>
    <p:sldId id="734" r:id="rId6"/>
    <p:sldId id="800" r:id="rId7"/>
    <p:sldId id="801" r:id="rId8"/>
    <p:sldId id="802" r:id="rId9"/>
    <p:sldId id="803" r:id="rId10"/>
    <p:sldId id="804" r:id="rId11"/>
    <p:sldId id="805" r:id="rId12"/>
    <p:sldId id="806" r:id="rId13"/>
    <p:sldId id="807" r:id="rId14"/>
    <p:sldId id="808" r:id="rId15"/>
    <p:sldId id="809" r:id="rId16"/>
    <p:sldId id="810" r:id="rId17"/>
    <p:sldId id="811" r:id="rId18"/>
    <p:sldId id="812" r:id="rId19"/>
    <p:sldId id="813" r:id="rId20"/>
    <p:sldId id="814" r:id="rId21"/>
    <p:sldId id="794" r:id="rId22"/>
    <p:sldId id="795" r:id="rId23"/>
    <p:sldId id="796" r:id="rId24"/>
    <p:sldId id="799" r:id="rId25"/>
    <p:sldId id="759" r:id="rId26"/>
  </p:sldIdLst>
  <p:sldSz cx="10287000" cy="6858000" type="35mm"/>
  <p:notesSz cx="7010400" cy="9296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Helvetica" panose="020B0604020202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54864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CCFF"/>
    <a:srgbClr val="A7E8FF"/>
    <a:srgbClr val="5B5BD7"/>
    <a:srgbClr val="0000FF"/>
    <a:srgbClr val="009AD0"/>
    <a:srgbClr val="659A2A"/>
    <a:srgbClr val="00FFFF"/>
    <a:srgbClr val="72AF2F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7EC1C-A874-4F2B-BC38-FF3481098D07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162050"/>
            <a:ext cx="47053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E6749-EF86-4E7D-90E3-B87DCDA66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5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696913"/>
            <a:ext cx="52292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8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CA431-D06D-4545-9B64-F839F81A0B4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Helvetica"/>
                <a:sym typeface="Calibri"/>
              </a:rPr>
              <a:pPr marL="0" marR="0" lvl="0" indent="0" algn="r" defTabSz="9286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19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696913"/>
            <a:ext cx="52292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8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CA431-D06D-4545-9B64-F839F81A0B4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Helvetica"/>
                <a:sym typeface="Calibri"/>
              </a:rPr>
              <a:pPr marL="0" marR="0" lvl="0" indent="0" algn="r" defTabSz="9286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72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696913"/>
            <a:ext cx="52292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7CA431-D06D-4545-9B64-F839F81A0B4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25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696913"/>
            <a:ext cx="52292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7CA431-D06D-4545-9B64-F839F81A0B4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39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696913"/>
            <a:ext cx="52292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7CA431-D06D-4545-9B64-F839F81A0B4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22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696913"/>
            <a:ext cx="52292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7CA431-D06D-4545-9B64-F839F81A0B4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998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696913"/>
            <a:ext cx="522922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7CA431-D06D-4545-9B64-F839F81A0B4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85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1757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69983" indent="0" algn="ctr">
              <a:buNone/>
              <a:defRPr/>
            </a:lvl2pPr>
            <a:lvl3pPr marL="739982" indent="0" algn="ctr">
              <a:buNone/>
              <a:defRPr/>
            </a:lvl3pPr>
            <a:lvl4pPr marL="1109971" indent="0" algn="ctr">
              <a:buNone/>
              <a:defRPr/>
            </a:lvl4pPr>
            <a:lvl5pPr marL="1479966" indent="0" algn="ctr">
              <a:buNone/>
              <a:defRPr/>
            </a:lvl5pPr>
            <a:lvl6pPr marL="1849957" indent="0" algn="ctr">
              <a:buNone/>
              <a:defRPr/>
            </a:lvl6pPr>
            <a:lvl7pPr marL="2219946" indent="0" algn="ctr">
              <a:buNone/>
              <a:defRPr/>
            </a:lvl7pPr>
            <a:lvl8pPr marL="2589932" indent="0" algn="ctr">
              <a:buNone/>
              <a:defRPr/>
            </a:lvl8pPr>
            <a:lvl9pPr marL="295991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24120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0123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9536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911019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3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5763" indent="0" algn="ctr">
              <a:buNone/>
              <a:defRPr/>
            </a:lvl2pPr>
            <a:lvl3pPr marL="771525" indent="0" algn="ctr">
              <a:buNone/>
              <a:defRPr/>
            </a:lvl3pPr>
            <a:lvl4pPr marL="1157288" indent="0" algn="ctr">
              <a:buNone/>
              <a:defRPr/>
            </a:lvl4pPr>
            <a:lvl5pPr marL="1543050" indent="0" algn="ctr">
              <a:buNone/>
              <a:defRPr/>
            </a:lvl5pPr>
            <a:lvl6pPr marL="1928813" indent="0" algn="ctr">
              <a:buNone/>
              <a:defRPr/>
            </a:lvl6pPr>
            <a:lvl7pPr marL="2314575" indent="0" algn="ctr">
              <a:buNone/>
              <a:defRPr/>
            </a:lvl7pPr>
            <a:lvl8pPr marL="2700338" indent="0" algn="ctr">
              <a:buNone/>
              <a:defRPr/>
            </a:lvl8pPr>
            <a:lvl9pPr marL="30861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2260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3269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3"/>
            <a:ext cx="8743950" cy="1362076"/>
          </a:xfrm>
        </p:spPr>
        <p:txBody>
          <a:bodyPr anchor="t"/>
          <a:lstStyle>
            <a:lvl1pPr algn="l">
              <a:defRPr sz="3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1688"/>
            </a:lvl1pPr>
            <a:lvl2pPr marL="385763" indent="0">
              <a:buNone/>
              <a:defRPr sz="1519"/>
            </a:lvl2pPr>
            <a:lvl3pPr marL="771525" indent="0">
              <a:buNone/>
              <a:defRPr sz="1350"/>
            </a:lvl3pPr>
            <a:lvl4pPr marL="1157288" indent="0">
              <a:buNone/>
              <a:defRPr sz="1181"/>
            </a:lvl4pPr>
            <a:lvl5pPr marL="1543050" indent="0">
              <a:buNone/>
              <a:defRPr sz="1181"/>
            </a:lvl5pPr>
            <a:lvl6pPr marL="1928813" indent="0">
              <a:buNone/>
              <a:defRPr sz="1181"/>
            </a:lvl6pPr>
            <a:lvl7pPr marL="2314575" indent="0">
              <a:buNone/>
              <a:defRPr sz="1181"/>
            </a:lvl7pPr>
            <a:lvl8pPr marL="2700338" indent="0">
              <a:buNone/>
              <a:defRPr sz="1181"/>
            </a:lvl8pPr>
            <a:lvl9pPr marL="3086100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1942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38" y="1981200"/>
            <a:ext cx="4295775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34" y="1981200"/>
            <a:ext cx="4295775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9500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35115"/>
            <a:ext cx="4545014" cy="639763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63" indent="0">
              <a:buNone/>
              <a:defRPr sz="1688" b="1"/>
            </a:lvl2pPr>
            <a:lvl3pPr marL="771525" indent="0">
              <a:buNone/>
              <a:defRPr sz="1519" b="1"/>
            </a:lvl3pPr>
            <a:lvl4pPr marL="1157288" indent="0">
              <a:buNone/>
              <a:defRPr sz="1350" b="1"/>
            </a:lvl4pPr>
            <a:lvl5pPr marL="1543050" indent="0">
              <a:buNone/>
              <a:defRPr sz="1350" b="1"/>
            </a:lvl5pPr>
            <a:lvl6pPr marL="1928813" indent="0">
              <a:buNone/>
              <a:defRPr sz="1350" b="1"/>
            </a:lvl6pPr>
            <a:lvl7pPr marL="2314575" indent="0">
              <a:buNone/>
              <a:defRPr sz="1350" b="1"/>
            </a:lvl7pPr>
            <a:lvl8pPr marL="2700338" indent="0">
              <a:buNone/>
              <a:defRPr sz="1350" b="1"/>
            </a:lvl8pPr>
            <a:lvl9pPr marL="3086100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014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5"/>
            <a:ext cx="4546600" cy="639763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63" indent="0">
              <a:buNone/>
              <a:defRPr sz="1688" b="1"/>
            </a:lvl2pPr>
            <a:lvl3pPr marL="771525" indent="0">
              <a:buNone/>
              <a:defRPr sz="1519" b="1"/>
            </a:lvl3pPr>
            <a:lvl4pPr marL="1157288" indent="0">
              <a:buNone/>
              <a:defRPr sz="1350" b="1"/>
            </a:lvl4pPr>
            <a:lvl5pPr marL="1543050" indent="0">
              <a:buNone/>
              <a:defRPr sz="1350" b="1"/>
            </a:lvl5pPr>
            <a:lvl6pPr marL="1928813" indent="0">
              <a:buNone/>
              <a:defRPr sz="1350" b="1"/>
            </a:lvl6pPr>
            <a:lvl7pPr marL="2314575" indent="0">
              <a:buNone/>
              <a:defRPr sz="1350" b="1"/>
            </a:lvl7pPr>
            <a:lvl8pPr marL="2700338" indent="0">
              <a:buNone/>
              <a:defRPr sz="1350" b="1"/>
            </a:lvl8pPr>
            <a:lvl9pPr marL="3086100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07014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5167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9732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36090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65" y="273059"/>
            <a:ext cx="3384550" cy="1162051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6" y="273065"/>
            <a:ext cx="5749925" cy="5853113"/>
          </a:xfr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65" y="1435104"/>
            <a:ext cx="3384550" cy="4691063"/>
          </a:xfrm>
        </p:spPr>
        <p:txBody>
          <a:bodyPr/>
          <a:lstStyle>
            <a:lvl1pPr marL="0" indent="0">
              <a:buNone/>
              <a:defRPr sz="1181"/>
            </a:lvl1pPr>
            <a:lvl2pPr marL="385763" indent="0">
              <a:buNone/>
              <a:defRPr sz="1013"/>
            </a:lvl2pPr>
            <a:lvl3pPr marL="771525" indent="0">
              <a:buNone/>
              <a:defRPr sz="844"/>
            </a:lvl3pPr>
            <a:lvl4pPr marL="1157288" indent="0">
              <a:buNone/>
              <a:defRPr sz="759"/>
            </a:lvl4pPr>
            <a:lvl5pPr marL="1543050" indent="0">
              <a:buNone/>
              <a:defRPr sz="759"/>
            </a:lvl5pPr>
            <a:lvl6pPr marL="1928813" indent="0">
              <a:buNone/>
              <a:defRPr sz="759"/>
            </a:lvl6pPr>
            <a:lvl7pPr marL="2314575" indent="0">
              <a:buNone/>
              <a:defRPr sz="759"/>
            </a:lvl7pPr>
            <a:lvl8pPr marL="2700338" indent="0">
              <a:buNone/>
              <a:defRPr sz="759"/>
            </a:lvl8pPr>
            <a:lvl9pPr marL="3086100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0772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3"/>
            <a:ext cx="6172200" cy="566740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5763" indent="0">
              <a:buNone/>
              <a:defRPr sz="2363"/>
            </a:lvl2pPr>
            <a:lvl3pPr marL="771525" indent="0">
              <a:buNone/>
              <a:defRPr sz="2025"/>
            </a:lvl3pPr>
            <a:lvl4pPr marL="1157288" indent="0">
              <a:buNone/>
              <a:defRPr sz="1688"/>
            </a:lvl4pPr>
            <a:lvl5pPr marL="1543050" indent="0">
              <a:buNone/>
              <a:defRPr sz="1688"/>
            </a:lvl5pPr>
            <a:lvl6pPr marL="1928813" indent="0">
              <a:buNone/>
              <a:defRPr sz="1688"/>
            </a:lvl6pPr>
            <a:lvl7pPr marL="2314575" indent="0">
              <a:buNone/>
              <a:defRPr sz="1688"/>
            </a:lvl7pPr>
            <a:lvl8pPr marL="2700338" indent="0">
              <a:buNone/>
              <a:defRPr sz="1688"/>
            </a:lvl8pPr>
            <a:lvl9pPr marL="3086100" indent="0">
              <a:buNone/>
              <a:defRPr sz="1688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62"/>
            <a:ext cx="6172200" cy="804863"/>
          </a:xfrm>
        </p:spPr>
        <p:txBody>
          <a:bodyPr/>
          <a:lstStyle>
            <a:lvl1pPr marL="0" indent="0">
              <a:buNone/>
              <a:defRPr sz="1181"/>
            </a:lvl1pPr>
            <a:lvl2pPr marL="385763" indent="0">
              <a:buNone/>
              <a:defRPr sz="1013"/>
            </a:lvl2pPr>
            <a:lvl3pPr marL="771525" indent="0">
              <a:buNone/>
              <a:defRPr sz="844"/>
            </a:lvl3pPr>
            <a:lvl4pPr marL="1157288" indent="0">
              <a:buNone/>
              <a:defRPr sz="759"/>
            </a:lvl4pPr>
            <a:lvl5pPr marL="1543050" indent="0">
              <a:buNone/>
              <a:defRPr sz="759"/>
            </a:lvl5pPr>
            <a:lvl6pPr marL="1928813" indent="0">
              <a:buNone/>
              <a:defRPr sz="759"/>
            </a:lvl6pPr>
            <a:lvl7pPr marL="2314575" indent="0">
              <a:buNone/>
              <a:defRPr sz="759"/>
            </a:lvl7pPr>
            <a:lvl8pPr marL="2700338" indent="0">
              <a:buNone/>
              <a:defRPr sz="759"/>
            </a:lvl8pPr>
            <a:lvl9pPr marL="3086100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38300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19867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1640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54035882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73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5477" indent="0" algn="ctr">
              <a:buNone/>
              <a:defRPr/>
            </a:lvl2pPr>
            <a:lvl3pPr marL="770950" indent="0" algn="ctr">
              <a:buNone/>
              <a:defRPr/>
            </a:lvl3pPr>
            <a:lvl4pPr marL="1156422" indent="0" algn="ctr">
              <a:buNone/>
              <a:defRPr/>
            </a:lvl4pPr>
            <a:lvl5pPr marL="1541891" indent="0" algn="ctr">
              <a:buNone/>
              <a:defRPr/>
            </a:lvl5pPr>
            <a:lvl6pPr marL="1927366" indent="0" algn="ctr">
              <a:buNone/>
              <a:defRPr/>
            </a:lvl6pPr>
            <a:lvl7pPr marL="2312839" indent="0" algn="ctr">
              <a:buNone/>
              <a:defRPr/>
            </a:lvl7pPr>
            <a:lvl8pPr marL="2698311" indent="0" algn="ctr">
              <a:buNone/>
              <a:defRPr/>
            </a:lvl8pPr>
            <a:lvl9pPr marL="308378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42411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200724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3"/>
            <a:ext cx="8743950" cy="1362076"/>
          </a:xfrm>
        </p:spPr>
        <p:txBody>
          <a:bodyPr anchor="t"/>
          <a:lstStyle>
            <a:lvl1pPr algn="l">
              <a:defRPr sz="3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1688"/>
            </a:lvl1pPr>
            <a:lvl2pPr marL="385477" indent="0">
              <a:buNone/>
              <a:defRPr sz="1519"/>
            </a:lvl2pPr>
            <a:lvl3pPr marL="770950" indent="0">
              <a:buNone/>
              <a:defRPr sz="1350"/>
            </a:lvl3pPr>
            <a:lvl4pPr marL="1156422" indent="0">
              <a:buNone/>
              <a:defRPr sz="1181"/>
            </a:lvl4pPr>
            <a:lvl5pPr marL="1541891" indent="0">
              <a:buNone/>
              <a:defRPr sz="1181"/>
            </a:lvl5pPr>
            <a:lvl6pPr marL="1927366" indent="0">
              <a:buNone/>
              <a:defRPr sz="1181"/>
            </a:lvl6pPr>
            <a:lvl7pPr marL="2312839" indent="0">
              <a:buNone/>
              <a:defRPr sz="1181"/>
            </a:lvl7pPr>
            <a:lvl8pPr marL="2698311" indent="0">
              <a:buNone/>
              <a:defRPr sz="1181"/>
            </a:lvl8pPr>
            <a:lvl9pPr marL="3083784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09213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55" y="1981200"/>
            <a:ext cx="4295775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51" y="1981200"/>
            <a:ext cx="4295775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61046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7"/>
            <a:ext cx="4545014" cy="639763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477" indent="0">
              <a:buNone/>
              <a:defRPr sz="1688" b="1"/>
            </a:lvl2pPr>
            <a:lvl3pPr marL="770950" indent="0">
              <a:buNone/>
              <a:defRPr sz="1519" b="1"/>
            </a:lvl3pPr>
            <a:lvl4pPr marL="1156422" indent="0">
              <a:buNone/>
              <a:defRPr sz="1350" b="1"/>
            </a:lvl4pPr>
            <a:lvl5pPr marL="1541891" indent="0">
              <a:buNone/>
              <a:defRPr sz="1350" b="1"/>
            </a:lvl5pPr>
            <a:lvl6pPr marL="1927366" indent="0">
              <a:buNone/>
              <a:defRPr sz="1350" b="1"/>
            </a:lvl6pPr>
            <a:lvl7pPr marL="2312839" indent="0">
              <a:buNone/>
              <a:defRPr sz="1350" b="1"/>
            </a:lvl7pPr>
            <a:lvl8pPr marL="2698311" indent="0">
              <a:buNone/>
              <a:defRPr sz="1350" b="1"/>
            </a:lvl8pPr>
            <a:lvl9pPr marL="3083784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7"/>
            <a:ext cx="4546600" cy="639763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477" indent="0">
              <a:buNone/>
              <a:defRPr sz="1688" b="1"/>
            </a:lvl2pPr>
            <a:lvl3pPr marL="770950" indent="0">
              <a:buNone/>
              <a:defRPr sz="1519" b="1"/>
            </a:lvl3pPr>
            <a:lvl4pPr marL="1156422" indent="0">
              <a:buNone/>
              <a:defRPr sz="1350" b="1"/>
            </a:lvl4pPr>
            <a:lvl5pPr marL="1541891" indent="0">
              <a:buNone/>
              <a:defRPr sz="1350" b="1"/>
            </a:lvl5pPr>
            <a:lvl6pPr marL="1927366" indent="0">
              <a:buNone/>
              <a:defRPr sz="1350" b="1"/>
            </a:lvl6pPr>
            <a:lvl7pPr marL="2312839" indent="0">
              <a:buNone/>
              <a:defRPr sz="1350" b="1"/>
            </a:lvl7pPr>
            <a:lvl8pPr marL="2698311" indent="0">
              <a:buNone/>
              <a:defRPr sz="1350" b="1"/>
            </a:lvl8pPr>
            <a:lvl9pPr marL="3083784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539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7107"/>
            <a:ext cx="8743950" cy="1362076"/>
          </a:xfrm>
        </p:spPr>
        <p:txBody>
          <a:bodyPr anchor="t"/>
          <a:lstStyle>
            <a:lvl1pPr algn="l">
              <a:defRPr sz="3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1688"/>
            </a:lvl1pPr>
            <a:lvl2pPr marL="369983" indent="0">
              <a:buNone/>
              <a:defRPr sz="1519"/>
            </a:lvl2pPr>
            <a:lvl3pPr marL="739982" indent="0">
              <a:buNone/>
              <a:defRPr sz="1350"/>
            </a:lvl3pPr>
            <a:lvl4pPr marL="1109971" indent="0">
              <a:buNone/>
              <a:defRPr sz="1181"/>
            </a:lvl4pPr>
            <a:lvl5pPr marL="1479966" indent="0">
              <a:buNone/>
              <a:defRPr sz="1181"/>
            </a:lvl5pPr>
            <a:lvl6pPr marL="1849957" indent="0">
              <a:buNone/>
              <a:defRPr sz="1181"/>
            </a:lvl6pPr>
            <a:lvl7pPr marL="2219946" indent="0">
              <a:buNone/>
              <a:defRPr sz="1181"/>
            </a:lvl7pPr>
            <a:lvl8pPr marL="2589932" indent="0">
              <a:buNone/>
              <a:defRPr sz="1181"/>
            </a:lvl8pPr>
            <a:lvl9pPr marL="2959919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9382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74876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16371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64" y="273067"/>
            <a:ext cx="3384550" cy="1162051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4"/>
            <a:ext cx="5749925" cy="5853113"/>
          </a:xfr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64" y="1435104"/>
            <a:ext cx="3384550" cy="4691063"/>
          </a:xfrm>
        </p:spPr>
        <p:txBody>
          <a:bodyPr/>
          <a:lstStyle>
            <a:lvl1pPr marL="0" indent="0">
              <a:buNone/>
              <a:defRPr sz="1181"/>
            </a:lvl1pPr>
            <a:lvl2pPr marL="385477" indent="0">
              <a:buNone/>
              <a:defRPr sz="1013"/>
            </a:lvl2pPr>
            <a:lvl3pPr marL="770950" indent="0">
              <a:buNone/>
              <a:defRPr sz="844"/>
            </a:lvl3pPr>
            <a:lvl4pPr marL="1156422" indent="0">
              <a:buNone/>
              <a:defRPr sz="675"/>
            </a:lvl4pPr>
            <a:lvl5pPr marL="1541891" indent="0">
              <a:buNone/>
              <a:defRPr sz="675"/>
            </a:lvl5pPr>
            <a:lvl6pPr marL="1927366" indent="0">
              <a:buNone/>
              <a:defRPr sz="675"/>
            </a:lvl6pPr>
            <a:lvl7pPr marL="2312839" indent="0">
              <a:buNone/>
              <a:defRPr sz="675"/>
            </a:lvl7pPr>
            <a:lvl8pPr marL="2698311" indent="0">
              <a:buNone/>
              <a:defRPr sz="675"/>
            </a:lvl8pPr>
            <a:lvl9pPr marL="308378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57666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6"/>
            <a:ext cx="6172200" cy="566740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5477" indent="0">
              <a:buNone/>
              <a:defRPr sz="2363"/>
            </a:lvl2pPr>
            <a:lvl3pPr marL="770950" indent="0">
              <a:buNone/>
              <a:defRPr sz="2025"/>
            </a:lvl3pPr>
            <a:lvl4pPr marL="1156422" indent="0">
              <a:buNone/>
              <a:defRPr sz="1688"/>
            </a:lvl4pPr>
            <a:lvl5pPr marL="1541891" indent="0">
              <a:buNone/>
              <a:defRPr sz="1688"/>
            </a:lvl5pPr>
            <a:lvl6pPr marL="1927366" indent="0">
              <a:buNone/>
              <a:defRPr sz="1688"/>
            </a:lvl6pPr>
            <a:lvl7pPr marL="2312839" indent="0">
              <a:buNone/>
              <a:defRPr sz="1688"/>
            </a:lvl7pPr>
            <a:lvl8pPr marL="2698311" indent="0">
              <a:buNone/>
              <a:defRPr sz="1688"/>
            </a:lvl8pPr>
            <a:lvl9pPr marL="3083784" indent="0">
              <a:buNone/>
              <a:defRPr sz="1688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82"/>
            <a:ext cx="6172200" cy="804863"/>
          </a:xfrm>
        </p:spPr>
        <p:txBody>
          <a:bodyPr/>
          <a:lstStyle>
            <a:lvl1pPr marL="0" indent="0">
              <a:buNone/>
              <a:defRPr sz="1181"/>
            </a:lvl1pPr>
            <a:lvl2pPr marL="385477" indent="0">
              <a:buNone/>
              <a:defRPr sz="1013"/>
            </a:lvl2pPr>
            <a:lvl3pPr marL="770950" indent="0">
              <a:buNone/>
              <a:defRPr sz="844"/>
            </a:lvl3pPr>
            <a:lvl4pPr marL="1156422" indent="0">
              <a:buNone/>
              <a:defRPr sz="675"/>
            </a:lvl4pPr>
            <a:lvl5pPr marL="1541891" indent="0">
              <a:buNone/>
              <a:defRPr sz="675"/>
            </a:lvl5pPr>
            <a:lvl6pPr marL="1927366" indent="0">
              <a:buNone/>
              <a:defRPr sz="675"/>
            </a:lvl6pPr>
            <a:lvl7pPr marL="2312839" indent="0">
              <a:buNone/>
              <a:defRPr sz="675"/>
            </a:lvl7pPr>
            <a:lvl8pPr marL="2698311" indent="0">
              <a:buNone/>
              <a:defRPr sz="675"/>
            </a:lvl8pPr>
            <a:lvl9pPr marL="308378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53836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46412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67895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6478133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1757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69983" indent="0" algn="ctr">
              <a:buNone/>
              <a:defRPr/>
            </a:lvl2pPr>
            <a:lvl3pPr marL="739982" indent="0" algn="ctr">
              <a:buNone/>
              <a:defRPr/>
            </a:lvl3pPr>
            <a:lvl4pPr marL="1109971" indent="0" algn="ctr">
              <a:buNone/>
              <a:defRPr/>
            </a:lvl4pPr>
            <a:lvl5pPr marL="1479966" indent="0" algn="ctr">
              <a:buNone/>
              <a:defRPr/>
            </a:lvl5pPr>
            <a:lvl6pPr marL="1849957" indent="0" algn="ctr">
              <a:buNone/>
              <a:defRPr/>
            </a:lvl6pPr>
            <a:lvl7pPr marL="2219946" indent="0" algn="ctr">
              <a:buNone/>
              <a:defRPr/>
            </a:lvl7pPr>
            <a:lvl8pPr marL="2589932" indent="0" algn="ctr">
              <a:buNone/>
              <a:defRPr/>
            </a:lvl8pPr>
            <a:lvl9pPr marL="295991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62526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21306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7107"/>
            <a:ext cx="8743950" cy="1362076"/>
          </a:xfrm>
        </p:spPr>
        <p:txBody>
          <a:bodyPr anchor="t"/>
          <a:lstStyle>
            <a:lvl1pPr algn="l">
              <a:defRPr sz="3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1688"/>
            </a:lvl1pPr>
            <a:lvl2pPr marL="369983" indent="0">
              <a:buNone/>
              <a:defRPr sz="1519"/>
            </a:lvl2pPr>
            <a:lvl3pPr marL="739982" indent="0">
              <a:buNone/>
              <a:defRPr sz="1350"/>
            </a:lvl3pPr>
            <a:lvl4pPr marL="1109971" indent="0">
              <a:buNone/>
              <a:defRPr sz="1181"/>
            </a:lvl4pPr>
            <a:lvl5pPr marL="1479966" indent="0">
              <a:buNone/>
              <a:defRPr sz="1181"/>
            </a:lvl5pPr>
            <a:lvl6pPr marL="1849957" indent="0">
              <a:buNone/>
              <a:defRPr sz="1181"/>
            </a:lvl6pPr>
            <a:lvl7pPr marL="2219946" indent="0">
              <a:buNone/>
              <a:defRPr sz="1181"/>
            </a:lvl7pPr>
            <a:lvl8pPr marL="2589932" indent="0">
              <a:buNone/>
              <a:defRPr sz="1181"/>
            </a:lvl8pPr>
            <a:lvl9pPr marL="2959919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7215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615" y="1981200"/>
            <a:ext cx="4295775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0" y="1981200"/>
            <a:ext cx="4295775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89576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615" y="1981200"/>
            <a:ext cx="4295775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0" y="1981200"/>
            <a:ext cx="4295775" cy="4114800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09791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35117"/>
            <a:ext cx="4545014" cy="639763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69983" indent="0">
              <a:buNone/>
              <a:defRPr sz="1688" b="1"/>
            </a:lvl2pPr>
            <a:lvl3pPr marL="739982" indent="0">
              <a:buNone/>
              <a:defRPr sz="1519" b="1"/>
            </a:lvl3pPr>
            <a:lvl4pPr marL="1109971" indent="0">
              <a:buNone/>
              <a:defRPr sz="1350" b="1"/>
            </a:lvl4pPr>
            <a:lvl5pPr marL="1479966" indent="0">
              <a:buNone/>
              <a:defRPr sz="1350" b="1"/>
            </a:lvl5pPr>
            <a:lvl6pPr marL="1849957" indent="0">
              <a:buNone/>
              <a:defRPr sz="1350" b="1"/>
            </a:lvl6pPr>
            <a:lvl7pPr marL="2219946" indent="0">
              <a:buNone/>
              <a:defRPr sz="1350" b="1"/>
            </a:lvl7pPr>
            <a:lvl8pPr marL="2589932" indent="0">
              <a:buNone/>
              <a:defRPr sz="1350" b="1"/>
            </a:lvl8pPr>
            <a:lvl9pPr marL="295991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014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7"/>
            <a:ext cx="4546600" cy="639763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69983" indent="0">
              <a:buNone/>
              <a:defRPr sz="1688" b="1"/>
            </a:lvl2pPr>
            <a:lvl3pPr marL="739982" indent="0">
              <a:buNone/>
              <a:defRPr sz="1519" b="1"/>
            </a:lvl3pPr>
            <a:lvl4pPr marL="1109971" indent="0">
              <a:buNone/>
              <a:defRPr sz="1350" b="1"/>
            </a:lvl4pPr>
            <a:lvl5pPr marL="1479966" indent="0">
              <a:buNone/>
              <a:defRPr sz="1350" b="1"/>
            </a:lvl5pPr>
            <a:lvl6pPr marL="1849957" indent="0">
              <a:buNone/>
              <a:defRPr sz="1350" b="1"/>
            </a:lvl6pPr>
            <a:lvl7pPr marL="2219946" indent="0">
              <a:buNone/>
              <a:defRPr sz="1350" b="1"/>
            </a:lvl7pPr>
            <a:lvl8pPr marL="2589932" indent="0">
              <a:buNone/>
              <a:defRPr sz="1350" b="1"/>
            </a:lvl8pPr>
            <a:lvl9pPr marL="295991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081791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620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71506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66" y="273057"/>
            <a:ext cx="3384550" cy="1162051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6" y="273369"/>
            <a:ext cx="5749925" cy="5853113"/>
          </a:xfr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66" y="1435104"/>
            <a:ext cx="3384550" cy="4691063"/>
          </a:xfrm>
        </p:spPr>
        <p:txBody>
          <a:bodyPr/>
          <a:lstStyle>
            <a:lvl1pPr marL="0" indent="0">
              <a:buNone/>
              <a:defRPr sz="1181"/>
            </a:lvl1pPr>
            <a:lvl2pPr marL="369983" indent="0">
              <a:buNone/>
              <a:defRPr sz="1013"/>
            </a:lvl2pPr>
            <a:lvl3pPr marL="739982" indent="0">
              <a:buNone/>
              <a:defRPr sz="844"/>
            </a:lvl3pPr>
            <a:lvl4pPr marL="1109971" indent="0">
              <a:buNone/>
              <a:defRPr sz="759"/>
            </a:lvl4pPr>
            <a:lvl5pPr marL="1479966" indent="0">
              <a:buNone/>
              <a:defRPr sz="759"/>
            </a:lvl5pPr>
            <a:lvl6pPr marL="1849957" indent="0">
              <a:buNone/>
              <a:defRPr sz="759"/>
            </a:lvl6pPr>
            <a:lvl7pPr marL="2219946" indent="0">
              <a:buNone/>
              <a:defRPr sz="759"/>
            </a:lvl7pPr>
            <a:lvl8pPr marL="2589932" indent="0">
              <a:buNone/>
              <a:defRPr sz="759"/>
            </a:lvl8pPr>
            <a:lvl9pPr marL="2959919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895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6"/>
            <a:ext cx="6172200" cy="566740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69983" indent="0">
              <a:buNone/>
              <a:defRPr sz="2363"/>
            </a:lvl2pPr>
            <a:lvl3pPr marL="739982" indent="0">
              <a:buNone/>
              <a:defRPr sz="2025"/>
            </a:lvl3pPr>
            <a:lvl4pPr marL="1109971" indent="0">
              <a:buNone/>
              <a:defRPr sz="1688"/>
            </a:lvl4pPr>
            <a:lvl5pPr marL="1479966" indent="0">
              <a:buNone/>
              <a:defRPr sz="1688"/>
            </a:lvl5pPr>
            <a:lvl6pPr marL="1849957" indent="0">
              <a:buNone/>
              <a:defRPr sz="1688"/>
            </a:lvl6pPr>
            <a:lvl7pPr marL="2219946" indent="0">
              <a:buNone/>
              <a:defRPr sz="1688"/>
            </a:lvl7pPr>
            <a:lvl8pPr marL="2589932" indent="0">
              <a:buNone/>
              <a:defRPr sz="1688"/>
            </a:lvl8pPr>
            <a:lvl9pPr marL="2959919" indent="0">
              <a:buNone/>
              <a:defRPr sz="168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417"/>
            <a:ext cx="6172200" cy="804863"/>
          </a:xfrm>
        </p:spPr>
        <p:txBody>
          <a:bodyPr/>
          <a:lstStyle>
            <a:lvl1pPr marL="0" indent="0">
              <a:buNone/>
              <a:defRPr sz="1181"/>
            </a:lvl1pPr>
            <a:lvl2pPr marL="369983" indent="0">
              <a:buNone/>
              <a:defRPr sz="1013"/>
            </a:lvl2pPr>
            <a:lvl3pPr marL="739982" indent="0">
              <a:buNone/>
              <a:defRPr sz="844"/>
            </a:lvl3pPr>
            <a:lvl4pPr marL="1109971" indent="0">
              <a:buNone/>
              <a:defRPr sz="759"/>
            </a:lvl4pPr>
            <a:lvl5pPr marL="1479966" indent="0">
              <a:buNone/>
              <a:defRPr sz="759"/>
            </a:lvl5pPr>
            <a:lvl6pPr marL="1849957" indent="0">
              <a:buNone/>
              <a:defRPr sz="759"/>
            </a:lvl6pPr>
            <a:lvl7pPr marL="2219946" indent="0">
              <a:buNone/>
              <a:defRPr sz="759"/>
            </a:lvl7pPr>
            <a:lvl8pPr marL="2589932" indent="0">
              <a:buNone/>
              <a:defRPr sz="759"/>
            </a:lvl8pPr>
            <a:lvl9pPr marL="2959919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05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082727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609600"/>
            <a:ext cx="640556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62771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049344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9380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7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35117"/>
            <a:ext cx="4545014" cy="639763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69983" indent="0">
              <a:buNone/>
              <a:defRPr sz="1688" b="1"/>
            </a:lvl2pPr>
            <a:lvl3pPr marL="739982" indent="0">
              <a:buNone/>
              <a:defRPr sz="1519" b="1"/>
            </a:lvl3pPr>
            <a:lvl4pPr marL="1109971" indent="0">
              <a:buNone/>
              <a:defRPr sz="1350" b="1"/>
            </a:lvl4pPr>
            <a:lvl5pPr marL="1479966" indent="0">
              <a:buNone/>
              <a:defRPr sz="1350" b="1"/>
            </a:lvl5pPr>
            <a:lvl6pPr marL="1849957" indent="0">
              <a:buNone/>
              <a:defRPr sz="1350" b="1"/>
            </a:lvl6pPr>
            <a:lvl7pPr marL="2219946" indent="0">
              <a:buNone/>
              <a:defRPr sz="1350" b="1"/>
            </a:lvl7pPr>
            <a:lvl8pPr marL="2589932" indent="0">
              <a:buNone/>
              <a:defRPr sz="1350" b="1"/>
            </a:lvl8pPr>
            <a:lvl9pPr marL="295991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014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7"/>
            <a:ext cx="4546600" cy="639763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69983" indent="0">
              <a:buNone/>
              <a:defRPr sz="1688" b="1"/>
            </a:lvl2pPr>
            <a:lvl3pPr marL="739982" indent="0">
              <a:buNone/>
              <a:defRPr sz="1519" b="1"/>
            </a:lvl3pPr>
            <a:lvl4pPr marL="1109971" indent="0">
              <a:buNone/>
              <a:defRPr sz="1350" b="1"/>
            </a:lvl4pPr>
            <a:lvl5pPr marL="1479966" indent="0">
              <a:buNone/>
              <a:defRPr sz="1350" b="1"/>
            </a:lvl5pPr>
            <a:lvl6pPr marL="1849957" indent="0">
              <a:buNone/>
              <a:defRPr sz="1350" b="1"/>
            </a:lvl6pPr>
            <a:lvl7pPr marL="2219946" indent="0">
              <a:buNone/>
              <a:defRPr sz="1350" b="1"/>
            </a:lvl7pPr>
            <a:lvl8pPr marL="2589932" indent="0">
              <a:buNone/>
              <a:defRPr sz="1350" b="1"/>
            </a:lvl8pPr>
            <a:lvl9pPr marL="2959919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5749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0072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6912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66" y="273057"/>
            <a:ext cx="3384550" cy="1162051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6" y="273369"/>
            <a:ext cx="5749925" cy="5853113"/>
          </a:xfr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66" y="1435104"/>
            <a:ext cx="3384550" cy="4691063"/>
          </a:xfrm>
        </p:spPr>
        <p:txBody>
          <a:bodyPr/>
          <a:lstStyle>
            <a:lvl1pPr marL="0" indent="0">
              <a:buNone/>
              <a:defRPr sz="1181"/>
            </a:lvl1pPr>
            <a:lvl2pPr marL="369983" indent="0">
              <a:buNone/>
              <a:defRPr sz="1013"/>
            </a:lvl2pPr>
            <a:lvl3pPr marL="739982" indent="0">
              <a:buNone/>
              <a:defRPr sz="844"/>
            </a:lvl3pPr>
            <a:lvl4pPr marL="1109971" indent="0">
              <a:buNone/>
              <a:defRPr sz="759"/>
            </a:lvl4pPr>
            <a:lvl5pPr marL="1479966" indent="0">
              <a:buNone/>
              <a:defRPr sz="759"/>
            </a:lvl5pPr>
            <a:lvl6pPr marL="1849957" indent="0">
              <a:buNone/>
              <a:defRPr sz="759"/>
            </a:lvl6pPr>
            <a:lvl7pPr marL="2219946" indent="0">
              <a:buNone/>
              <a:defRPr sz="759"/>
            </a:lvl7pPr>
            <a:lvl8pPr marL="2589932" indent="0">
              <a:buNone/>
              <a:defRPr sz="759"/>
            </a:lvl8pPr>
            <a:lvl9pPr marL="2959919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8212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6"/>
            <a:ext cx="6172200" cy="566740"/>
          </a:xfrm>
        </p:spPr>
        <p:txBody>
          <a:bodyPr anchor="b"/>
          <a:lstStyle>
            <a:lvl1pPr algn="l">
              <a:defRPr sz="168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69983" indent="0">
              <a:buNone/>
              <a:defRPr sz="2363"/>
            </a:lvl2pPr>
            <a:lvl3pPr marL="739982" indent="0">
              <a:buNone/>
              <a:defRPr sz="2025"/>
            </a:lvl3pPr>
            <a:lvl4pPr marL="1109971" indent="0">
              <a:buNone/>
              <a:defRPr sz="1688"/>
            </a:lvl4pPr>
            <a:lvl5pPr marL="1479966" indent="0">
              <a:buNone/>
              <a:defRPr sz="1688"/>
            </a:lvl5pPr>
            <a:lvl6pPr marL="1849957" indent="0">
              <a:buNone/>
              <a:defRPr sz="1688"/>
            </a:lvl6pPr>
            <a:lvl7pPr marL="2219946" indent="0">
              <a:buNone/>
              <a:defRPr sz="1688"/>
            </a:lvl7pPr>
            <a:lvl8pPr marL="2589932" indent="0">
              <a:buNone/>
              <a:defRPr sz="1688"/>
            </a:lvl8pPr>
            <a:lvl9pPr marL="2959919" indent="0">
              <a:buNone/>
              <a:defRPr sz="168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417"/>
            <a:ext cx="6172200" cy="804863"/>
          </a:xfrm>
        </p:spPr>
        <p:txBody>
          <a:bodyPr/>
          <a:lstStyle>
            <a:lvl1pPr marL="0" indent="0">
              <a:buNone/>
              <a:defRPr sz="1181"/>
            </a:lvl1pPr>
            <a:lvl2pPr marL="369983" indent="0">
              <a:buNone/>
              <a:defRPr sz="1013"/>
            </a:lvl2pPr>
            <a:lvl3pPr marL="739982" indent="0">
              <a:buNone/>
              <a:defRPr sz="844"/>
            </a:lvl3pPr>
            <a:lvl4pPr marL="1109971" indent="0">
              <a:buNone/>
              <a:defRPr sz="759"/>
            </a:lvl4pPr>
            <a:lvl5pPr marL="1479966" indent="0">
              <a:buNone/>
              <a:defRPr sz="759"/>
            </a:lvl5pPr>
            <a:lvl6pPr marL="1849957" indent="0">
              <a:buNone/>
              <a:defRPr sz="759"/>
            </a:lvl6pPr>
            <a:lvl7pPr marL="2219946" indent="0">
              <a:buNone/>
              <a:defRPr sz="759"/>
            </a:lvl7pPr>
            <a:lvl8pPr marL="2589932" indent="0">
              <a:buNone/>
              <a:defRPr sz="759"/>
            </a:lvl8pPr>
            <a:lvl9pPr marL="2959919" indent="0">
              <a:buNone/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8404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689" tIns="43886" rIns="87689" bIns="438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689" tIns="43886" rIns="87689" bIns="43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62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5pPr>
      <a:lvl6pPr marL="369983"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6pPr>
      <a:lvl7pPr marL="739982"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7pPr>
      <a:lvl8pPr marL="1109971"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8pPr>
      <a:lvl9pPr marL="1479966"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9pPr>
    </p:titleStyle>
    <p:bodyStyle>
      <a:lvl1pPr marL="261194" indent="-261194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588021" indent="-214313" algn="l" rtl="0" eaLnBrk="0" fontAlgn="base" hangingPunct="0">
        <a:spcBef>
          <a:spcPct val="20000"/>
        </a:spcBef>
        <a:spcAft>
          <a:spcPct val="0"/>
        </a:spcAft>
        <a:buChar char="–"/>
        <a:defRPr sz="2363">
          <a:solidFill>
            <a:schemeClr val="bg1"/>
          </a:solidFill>
          <a:latin typeface="+mn-lt"/>
        </a:defRPr>
      </a:lvl2pPr>
      <a:lvl3pPr marL="914847" indent="-166093" algn="l" rtl="0" eaLnBrk="0" fontAlgn="base" hangingPunct="0">
        <a:spcBef>
          <a:spcPct val="20000"/>
        </a:spcBef>
        <a:spcAft>
          <a:spcPct val="0"/>
        </a:spcAft>
        <a:buChar char="•"/>
        <a:defRPr sz="2025">
          <a:solidFill>
            <a:schemeClr val="bg1"/>
          </a:solidFill>
          <a:latin typeface="+mn-lt"/>
        </a:defRPr>
      </a:lvl3pPr>
      <a:lvl4pPr marL="1277838" indent="-166093" algn="l" rtl="0" eaLnBrk="0" fontAlgn="base" hangingPunct="0">
        <a:spcBef>
          <a:spcPct val="20000"/>
        </a:spcBef>
        <a:spcAft>
          <a:spcPct val="0"/>
        </a:spcAft>
        <a:buChar char="–"/>
        <a:defRPr sz="1688">
          <a:solidFill>
            <a:schemeClr val="bg1"/>
          </a:solidFill>
          <a:latin typeface="+mn-lt"/>
        </a:defRPr>
      </a:lvl4pPr>
      <a:lvl5pPr marL="1652885" indent="-167433" algn="l" rtl="0" eaLnBrk="0" fontAlgn="base" hangingPunct="0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5pPr>
      <a:lvl6pPr marL="2034951" indent="-186282" algn="l" rtl="0" eaLnBrk="0" fontAlgn="base" hangingPunct="0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6pPr>
      <a:lvl7pPr marL="2404938" indent="-186282" algn="l" rtl="0" eaLnBrk="0" fontAlgn="base" hangingPunct="0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7pPr>
      <a:lvl8pPr marL="2774934" indent="-186282" algn="l" rtl="0" eaLnBrk="0" fontAlgn="base" hangingPunct="0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8pPr>
      <a:lvl9pPr marL="3144916" indent="-186282" algn="l" rtl="0" eaLnBrk="0" fontAlgn="base" hangingPunct="0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69983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39982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09971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479966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849957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219946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589932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2959919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16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5pPr>
      <a:lvl6pPr marL="385763"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6pPr>
      <a:lvl7pPr marL="771525"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7pPr>
      <a:lvl8pPr marL="1157288"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8pPr>
      <a:lvl9pPr marL="1543050"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9pPr>
    </p:titleStyle>
    <p:bodyStyle>
      <a:lvl1pPr marL="289322" indent="-289322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626865" indent="-241102" algn="l" rtl="0" eaLnBrk="1" fontAlgn="base" hangingPunct="1">
        <a:spcBef>
          <a:spcPct val="20000"/>
        </a:spcBef>
        <a:spcAft>
          <a:spcPct val="0"/>
        </a:spcAft>
        <a:buChar char="–"/>
        <a:defRPr sz="2363">
          <a:solidFill>
            <a:schemeClr val="bg1"/>
          </a:solidFill>
          <a:latin typeface="+mn-lt"/>
        </a:defRPr>
      </a:lvl2pPr>
      <a:lvl3pPr marL="964406" indent="-192881" algn="l" rtl="0" eaLnBrk="1" fontAlgn="base" hangingPunct="1">
        <a:spcBef>
          <a:spcPct val="20000"/>
        </a:spcBef>
        <a:spcAft>
          <a:spcPct val="0"/>
        </a:spcAft>
        <a:buChar char="•"/>
        <a:defRPr sz="2025">
          <a:solidFill>
            <a:schemeClr val="bg1"/>
          </a:solidFill>
          <a:latin typeface="+mn-lt"/>
        </a:defRPr>
      </a:lvl3pPr>
      <a:lvl4pPr marL="1350169" indent="-192881" algn="l" rtl="0" eaLnBrk="1" fontAlgn="base" hangingPunct="1">
        <a:spcBef>
          <a:spcPct val="20000"/>
        </a:spcBef>
        <a:spcAft>
          <a:spcPct val="0"/>
        </a:spcAft>
        <a:buChar char="–"/>
        <a:defRPr sz="1688">
          <a:solidFill>
            <a:schemeClr val="bg1"/>
          </a:solidFill>
          <a:latin typeface="+mn-lt"/>
        </a:defRPr>
      </a:lvl4pPr>
      <a:lvl5pPr marL="1735931" indent="-194221" algn="l" rtl="0" eaLnBrk="1" fontAlgn="base" hangingPunct="1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5pPr>
      <a:lvl6pPr marL="2121694" indent="-194221" algn="l" rtl="0" eaLnBrk="1" fontAlgn="base" hangingPunct="1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6pPr>
      <a:lvl7pPr marL="2507456" indent="-194221" algn="l" rtl="0" eaLnBrk="1" fontAlgn="base" hangingPunct="1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7pPr>
      <a:lvl8pPr marL="2893219" indent="-194221" algn="l" rtl="0" eaLnBrk="1" fontAlgn="base" hangingPunct="1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8pPr>
      <a:lvl9pPr marL="3278981" indent="-194221" algn="l" rtl="0" eaLnBrk="1" fontAlgn="base" hangingPunct="1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288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13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575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algn="l" defTabSz="771525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975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5pPr>
      <a:lvl6pPr marL="385477"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6pPr>
      <a:lvl7pPr marL="770950"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7pPr>
      <a:lvl8pPr marL="1156422"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8pPr>
      <a:lvl9pPr marL="1541891" algn="ctr" rtl="0" eaLnBrk="1" fontAlgn="base" hangingPunct="1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9pPr>
    </p:titleStyle>
    <p:bodyStyle>
      <a:lvl1pPr marL="289106" indent="-289106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626392" indent="-240919" algn="l" rtl="0" eaLnBrk="1" fontAlgn="base" hangingPunct="1">
        <a:spcBef>
          <a:spcPct val="20000"/>
        </a:spcBef>
        <a:spcAft>
          <a:spcPct val="0"/>
        </a:spcAft>
        <a:buChar char="–"/>
        <a:defRPr sz="2363">
          <a:solidFill>
            <a:schemeClr val="bg1"/>
          </a:solidFill>
          <a:latin typeface="+mn-lt"/>
        </a:defRPr>
      </a:lvl2pPr>
      <a:lvl3pPr marL="963683" indent="-192738" algn="l" rtl="0" eaLnBrk="1" fontAlgn="base" hangingPunct="1">
        <a:spcBef>
          <a:spcPct val="20000"/>
        </a:spcBef>
        <a:spcAft>
          <a:spcPct val="0"/>
        </a:spcAft>
        <a:buChar char="•"/>
        <a:defRPr sz="2025">
          <a:solidFill>
            <a:schemeClr val="bg1"/>
          </a:solidFill>
          <a:latin typeface="+mn-lt"/>
        </a:defRPr>
      </a:lvl3pPr>
      <a:lvl4pPr marL="1349157" indent="-192738" algn="l" rtl="0" eaLnBrk="1" fontAlgn="base" hangingPunct="1">
        <a:spcBef>
          <a:spcPct val="20000"/>
        </a:spcBef>
        <a:spcAft>
          <a:spcPct val="0"/>
        </a:spcAft>
        <a:buChar char="–"/>
        <a:defRPr sz="1688">
          <a:solidFill>
            <a:schemeClr val="bg1"/>
          </a:solidFill>
          <a:latin typeface="+mn-lt"/>
        </a:defRPr>
      </a:lvl4pPr>
      <a:lvl5pPr marL="1734627" indent="-194078" algn="l" rtl="0" eaLnBrk="1" fontAlgn="base" hangingPunct="1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5pPr>
      <a:lvl6pPr marL="2120101" indent="-194078" algn="l" rtl="0" eaLnBrk="1" fontAlgn="base" hangingPunct="1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6pPr>
      <a:lvl7pPr marL="2505575" indent="-194078" algn="l" rtl="0" eaLnBrk="1" fontAlgn="base" hangingPunct="1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7pPr>
      <a:lvl8pPr marL="2891041" indent="-194078" algn="l" rtl="0" eaLnBrk="1" fontAlgn="base" hangingPunct="1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8pPr>
      <a:lvl9pPr marL="3276516" indent="-194078" algn="l" rtl="0" eaLnBrk="1" fontAlgn="base" hangingPunct="1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70950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477" algn="l" defTabSz="770950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0950" algn="l" defTabSz="770950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6422" algn="l" defTabSz="770950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1891" algn="l" defTabSz="770950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7366" algn="l" defTabSz="770950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2839" algn="l" defTabSz="770950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698311" algn="l" defTabSz="770950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3784" algn="l" defTabSz="770950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689" tIns="43886" rIns="87689" bIns="438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689" tIns="43886" rIns="87689" bIns="43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1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5pPr>
      <a:lvl6pPr marL="369983"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6pPr>
      <a:lvl7pPr marL="739982"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7pPr>
      <a:lvl8pPr marL="1109971"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8pPr>
      <a:lvl9pPr marL="1479966" algn="ctr" rtl="0" eaLnBrk="0" fontAlgn="base" hangingPunct="0">
        <a:spcBef>
          <a:spcPct val="0"/>
        </a:spcBef>
        <a:spcAft>
          <a:spcPct val="0"/>
        </a:spcAft>
        <a:defRPr sz="3544" b="1">
          <a:solidFill>
            <a:srgbClr val="FFFF00"/>
          </a:solidFill>
          <a:latin typeface="Times New Roman" pitchFamily="18" charset="0"/>
        </a:defRPr>
      </a:lvl9pPr>
    </p:titleStyle>
    <p:bodyStyle>
      <a:lvl1pPr marL="261194" indent="-261194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bg1"/>
          </a:solidFill>
          <a:latin typeface="+mn-lt"/>
          <a:ea typeface="+mn-ea"/>
          <a:cs typeface="+mn-cs"/>
        </a:defRPr>
      </a:lvl1pPr>
      <a:lvl2pPr marL="588021" indent="-214313" algn="l" rtl="0" eaLnBrk="0" fontAlgn="base" hangingPunct="0">
        <a:spcBef>
          <a:spcPct val="20000"/>
        </a:spcBef>
        <a:spcAft>
          <a:spcPct val="0"/>
        </a:spcAft>
        <a:buChar char="–"/>
        <a:defRPr sz="2363">
          <a:solidFill>
            <a:schemeClr val="bg1"/>
          </a:solidFill>
          <a:latin typeface="+mn-lt"/>
        </a:defRPr>
      </a:lvl2pPr>
      <a:lvl3pPr marL="914847" indent="-166093" algn="l" rtl="0" eaLnBrk="0" fontAlgn="base" hangingPunct="0">
        <a:spcBef>
          <a:spcPct val="20000"/>
        </a:spcBef>
        <a:spcAft>
          <a:spcPct val="0"/>
        </a:spcAft>
        <a:buChar char="•"/>
        <a:defRPr sz="2025">
          <a:solidFill>
            <a:schemeClr val="bg1"/>
          </a:solidFill>
          <a:latin typeface="+mn-lt"/>
        </a:defRPr>
      </a:lvl3pPr>
      <a:lvl4pPr marL="1277838" indent="-166093" algn="l" rtl="0" eaLnBrk="0" fontAlgn="base" hangingPunct="0">
        <a:spcBef>
          <a:spcPct val="20000"/>
        </a:spcBef>
        <a:spcAft>
          <a:spcPct val="0"/>
        </a:spcAft>
        <a:buChar char="–"/>
        <a:defRPr sz="1688">
          <a:solidFill>
            <a:schemeClr val="bg1"/>
          </a:solidFill>
          <a:latin typeface="+mn-lt"/>
        </a:defRPr>
      </a:lvl4pPr>
      <a:lvl5pPr marL="1652885" indent="-167433" algn="l" rtl="0" eaLnBrk="0" fontAlgn="base" hangingPunct="0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5pPr>
      <a:lvl6pPr marL="2034951" indent="-186282" algn="l" rtl="0" eaLnBrk="0" fontAlgn="base" hangingPunct="0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6pPr>
      <a:lvl7pPr marL="2404938" indent="-186282" algn="l" rtl="0" eaLnBrk="0" fontAlgn="base" hangingPunct="0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7pPr>
      <a:lvl8pPr marL="2774934" indent="-186282" algn="l" rtl="0" eaLnBrk="0" fontAlgn="base" hangingPunct="0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8pPr>
      <a:lvl9pPr marL="3144916" indent="-186282" algn="l" rtl="0" eaLnBrk="0" fontAlgn="base" hangingPunct="0">
        <a:spcBef>
          <a:spcPct val="20000"/>
        </a:spcBef>
        <a:spcAft>
          <a:spcPct val="0"/>
        </a:spcAft>
        <a:buChar char="»"/>
        <a:defRPr sz="1688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69983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39982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09971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479966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849957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219946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589932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2959919" algn="l" defTabSz="739982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949252" y="1531626"/>
            <a:ext cx="8530862" cy="964406"/>
          </a:xfrm>
        </p:spPr>
        <p:txBody>
          <a:bodyPr/>
          <a:lstStyle/>
          <a:p>
            <a:r>
              <a:rPr lang="en-US" altLang="en-US" sz="4400" dirty="0">
                <a:latin typeface="Arial" pitchFamily="34" charset="0"/>
                <a:cs typeface="Arial" pitchFamily="34" charset="0"/>
              </a:rPr>
              <a:t>Structural Heart Live </a:t>
            </a:r>
            <a:r>
              <a:rPr lang="en-US" altLang="en-US" sz="4400" dirty="0" smtClean="0">
                <a:latin typeface="Arial" pitchFamily="34" charset="0"/>
                <a:cs typeface="Arial" pitchFamily="34" charset="0"/>
              </a:rPr>
              <a:t>Case</a:t>
            </a:r>
            <a:br>
              <a:rPr lang="en-US" altLang="en-US" sz="4400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sz="4400" dirty="0" smtClean="0">
                <a:latin typeface="Arial" pitchFamily="34" charset="0"/>
                <a:cs typeface="Arial" pitchFamily="34" charset="0"/>
              </a:rPr>
              <a:t>from Mount Sinai Hospital</a:t>
            </a:r>
            <a:endParaRPr lang="en-US" alt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523535" y="2926988"/>
            <a:ext cx="9492512" cy="343053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Supported by:</a:t>
            </a:r>
            <a:endParaRPr lang="en-US" altLang="en-US" sz="6000" b="1" dirty="0">
              <a:latin typeface="Arial" pitchFamily="34" charset="0"/>
              <a:cs typeface="Arial" pitchFamily="34" charset="0"/>
            </a:endParaRPr>
          </a:p>
          <a:p>
            <a:pPr marL="0" indent="0" algn="ctr"/>
            <a:r>
              <a:rPr lang="en-US" altLang="en-US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5400" b="1" dirty="0" smtClean="0">
                <a:latin typeface="Arial" pitchFamily="34" charset="0"/>
                <a:cs typeface="Arial" pitchFamily="34" charset="0"/>
              </a:rPr>
              <a:t>Edwards Lifesciences</a:t>
            </a:r>
            <a:endParaRPr lang="en-US" altLang="en-US" sz="4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/>
            <a:r>
              <a:rPr lang="en-US" alt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smtClean="0">
                <a:latin typeface="Arial" pitchFamily="34" charset="0"/>
                <a:cs typeface="Arial" pitchFamily="34" charset="0"/>
              </a:rPr>
              <a:t>Sun Pharma</a:t>
            </a:r>
          </a:p>
        </p:txBody>
      </p:sp>
      <p:pic>
        <p:nvPicPr>
          <p:cNvPr id="5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092" y="18652"/>
            <a:ext cx="398624" cy="38328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087598" y="367430"/>
            <a:ext cx="675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TAVI NOW Summit 2023; India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69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776377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Cardiac MR: STJ &amp; SOV Diameter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0048" y="4516774"/>
            <a:ext cx="3251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STJ</a:t>
            </a: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Max: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35.6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Min: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35.5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Mean: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35.6 mm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3075" y="4516774"/>
            <a:ext cx="32683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SOV Diameter</a:t>
            </a: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SOV Left: 39.2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SOV Right: 36.4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SOV Non: 38.0 mm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21434" y="979293"/>
            <a:ext cx="3741887" cy="332939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53075" y="979293"/>
            <a:ext cx="3642683" cy="331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65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776377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CTA: STJ &amp; SOV Diameter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06350" y="4513306"/>
            <a:ext cx="3251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STJ</a:t>
            </a: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Max: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35.2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Min: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34.5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Mean: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34.8 mm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1085" y="4513306"/>
            <a:ext cx="32683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SOV Diameter</a:t>
            </a: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SOV Left: 38.3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SOV Right: 33.7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SOV Non: 35.3 mm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06350" y="1016066"/>
            <a:ext cx="3552825" cy="325755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81084" y="1016066"/>
            <a:ext cx="3616268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3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727494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Cardiac MR: Sinus Height LCC &amp; RCC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7633" y="4537300"/>
            <a:ext cx="67406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SOV height: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27.0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mm </a:t>
            </a:r>
          </a:p>
          <a:p>
            <a:pPr marL="0" marR="0" lvl="0" indent="0" algn="l" defTabSz="5143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Left coronary height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15.3 mm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5143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Right coronary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16.4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mm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81368" y="1251272"/>
            <a:ext cx="3650465" cy="276225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15622" y="1251272"/>
            <a:ext cx="3592627" cy="27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06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727494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CTA: Sinus Height LCC &amp; RCC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0547" y="4537300"/>
            <a:ext cx="71115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SOV height: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26.6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mm </a:t>
            </a:r>
          </a:p>
          <a:p>
            <a:pPr marL="0" marR="0" lvl="0" indent="0" algn="l" defTabSz="5143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Left coronary height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13.6 mm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5143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Right coronary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19.4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mm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89995" y="1251272"/>
            <a:ext cx="3658050" cy="279733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49203" y="1251272"/>
            <a:ext cx="3644411" cy="27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34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306" y="161026"/>
            <a:ext cx="8743950" cy="1143000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Aortic Root Angle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533" y="0"/>
            <a:ext cx="408467" cy="4755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9835" y="5399233"/>
            <a:ext cx="4666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Horizontal Aorta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7297" y="1437735"/>
            <a:ext cx="3824155" cy="344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96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290"/>
            <a:ext cx="10287000" cy="879894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Calcification &amp; Hockey Puck view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7557" y="1709018"/>
            <a:ext cx="3609975" cy="322897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56426" y="1709017"/>
            <a:ext cx="3586676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43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" y="100013"/>
            <a:ext cx="10287001" cy="839787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Anatomy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436" y="0"/>
            <a:ext cx="408467" cy="475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6" y="1110381"/>
            <a:ext cx="70961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72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hape 117"/>
          <p:cNvSpPr>
            <a:spLocks noChangeArrowheads="1"/>
          </p:cNvSpPr>
          <p:nvPr/>
        </p:nvSpPr>
        <p:spPr bwMode="auto">
          <a:xfrm>
            <a:off x="221431" y="941155"/>
            <a:ext cx="9968000" cy="567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Presentation: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90 y/o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M with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worsening NYHA Class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III symptoms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TTE: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Calibri"/>
              </a:rPr>
              <a:t>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oderately decreased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left ventricular systolic function, EF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40%,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Severe low flow low gradient aortic stenosis (PG/MG/PV/AVA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35/22/2.96/0.47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sq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cm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 and moderate MR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STS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risk mortality for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AVR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: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5.3%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Course: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E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valuated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by heart team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&amp; recommended TF-TAVR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Plan: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TF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TAVR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with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a 29mm Sapien-3 Ultra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Resilia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 with Sentinel cerebral embolic protection device via right percutaneous femoral artery access. Minimal contrast due to CKD.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</p:txBody>
      </p:sp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0" y="0"/>
            <a:ext cx="10287000" cy="77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786" tIns="50884" rIns="101786" bIns="5088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Summary of Case</a:t>
            </a:r>
          </a:p>
        </p:txBody>
      </p:sp>
      <p:pic>
        <p:nvPicPr>
          <p:cNvPr id="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376" y="0"/>
            <a:ext cx="398624" cy="4729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6695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072" y="41134"/>
            <a:ext cx="35562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49357"/>
            <a:ext cx="10271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Challenge of Calcification and the Structural Valve Deterioration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hat Results From 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7906" y="6488668"/>
            <a:ext cx="618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Flameng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al., J Thorac Cardiovasc Surg 2015;149:340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7" y="1390602"/>
            <a:ext cx="10058400" cy="430198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902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072" y="41134"/>
            <a:ext cx="35562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49357"/>
            <a:ext cx="10271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RESILIA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Tissue Calcium-Blocking Technology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8" y="845656"/>
            <a:ext cx="10058400" cy="544756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87906" y="6488668"/>
            <a:ext cx="618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Flameng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al., J Thorac Cardiovasc Surg 2015;149:340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56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6461" y="54973"/>
            <a:ext cx="9073959" cy="665477"/>
          </a:xfrm>
        </p:spPr>
        <p:txBody>
          <a:bodyPr/>
          <a:lstStyle/>
          <a:p>
            <a:r>
              <a:rPr lang="en-US" altLang="en-US" sz="4000" dirty="0">
                <a:latin typeface="Arial" pitchFamily="34" charset="0"/>
                <a:cs typeface="Arial" pitchFamily="34" charset="0"/>
              </a:rPr>
              <a:t>Faculty Involved and Disclosures</a:t>
            </a:r>
          </a:p>
        </p:txBody>
      </p:sp>
      <p:sp>
        <p:nvSpPr>
          <p:cNvPr id="27650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06492" y="1005264"/>
            <a:ext cx="10114685" cy="4766346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Samin K. Sharma, MD, FACC, 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MSCAI (</a:t>
            </a:r>
            <a:r>
              <a:rPr lang="en-US" altLang="en-US" sz="2400" b="1" dirty="0" err="1" smtClean="0">
                <a:latin typeface="Arial" pitchFamily="34" charset="0"/>
                <a:cs typeface="Arial" pitchFamily="34" charset="0"/>
              </a:rPr>
              <a:t>Interventionalist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400" b="1" i="1" dirty="0" smtClean="0">
                <a:latin typeface="Arial" pitchFamily="34" charset="0"/>
                <a:cs typeface="Arial" pitchFamily="34" charset="0"/>
              </a:rPr>
              <a:t>Nothing to disclose</a:t>
            </a:r>
            <a:endParaRPr lang="en-US" altLang="en-US" sz="24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 err="1" smtClean="0">
                <a:latin typeface="Arial" pitchFamily="34" charset="0"/>
                <a:cs typeface="Arial" pitchFamily="34" charset="0"/>
              </a:rPr>
              <a:t>Annapoorna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S. Kini, MD, 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MRCP, FACC (</a:t>
            </a:r>
            <a:r>
              <a:rPr lang="en-US" altLang="en-US" sz="2400" b="1" dirty="0" err="1" smtClean="0">
                <a:latin typeface="Arial" pitchFamily="34" charset="0"/>
                <a:cs typeface="Arial" pitchFamily="34" charset="0"/>
              </a:rPr>
              <a:t>Interventionalist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en-US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400" b="1" i="1" dirty="0">
                <a:latin typeface="Arial" pitchFamily="34" charset="0"/>
                <a:cs typeface="Arial" pitchFamily="34" charset="0"/>
              </a:rPr>
              <a:t>Nothing to disclose </a:t>
            </a:r>
            <a:endParaRPr lang="en-US" altLang="en-US" sz="24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Sahil Khera, MD, FACC (</a:t>
            </a:r>
            <a:r>
              <a:rPr lang="en-US" altLang="en-US" sz="2400" b="1" dirty="0" err="1" smtClean="0">
                <a:latin typeface="Arial" pitchFamily="34" charset="0"/>
                <a:cs typeface="Arial" pitchFamily="34" charset="0"/>
              </a:rPr>
              <a:t>Interventionalist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i="1" dirty="0" smtClean="0">
                <a:latin typeface="Arial" pitchFamily="34" charset="0"/>
                <a:cs typeface="Arial" pitchFamily="34" charset="0"/>
              </a:rPr>
              <a:t>           Nothing to disclose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Gilbert Tang, MD, FACC (Cardiac Surgeon)</a:t>
            </a:r>
            <a:endParaRPr lang="en-US" altLang="en-US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2400" b="1" i="1" dirty="0" smtClean="0">
                <a:latin typeface="Arial" pitchFamily="34" charset="0"/>
                <a:cs typeface="Arial" pitchFamily="34" charset="0"/>
              </a:rPr>
              <a:t> Proctor for </a:t>
            </a:r>
            <a:r>
              <a:rPr lang="en-US" altLang="en-US" sz="2400" b="1" i="1" dirty="0" err="1" smtClean="0">
                <a:latin typeface="Arial" pitchFamily="34" charset="0"/>
                <a:cs typeface="Arial" pitchFamily="34" charset="0"/>
              </a:rPr>
              <a:t>Medtronics</a:t>
            </a:r>
            <a:endParaRPr lang="en-US" altLang="en-US" sz="24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Stamatios 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Lerakis, MD, PhD, FACC, 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FAHA (</a:t>
            </a:r>
            <a:r>
              <a:rPr lang="en-US" altLang="en-US" sz="2400" b="1" dirty="0" err="1" smtClean="0">
                <a:latin typeface="Arial" pitchFamily="34" charset="0"/>
                <a:cs typeface="Arial" pitchFamily="34" charset="0"/>
              </a:rPr>
              <a:t>Echocardiographer</a:t>
            </a:r>
            <a:r>
              <a:rPr lang="en-US" alt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en-US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2400" b="1" i="1" dirty="0">
                <a:latin typeface="Arial" pitchFamily="34" charset="0"/>
                <a:cs typeface="Arial" pitchFamily="34" charset="0"/>
              </a:rPr>
              <a:t>	Nothing to </a:t>
            </a:r>
            <a:r>
              <a:rPr lang="en-US" altLang="en-US" sz="2400" b="1" i="1" dirty="0" smtClean="0">
                <a:latin typeface="Arial" pitchFamily="34" charset="0"/>
                <a:cs typeface="Arial" pitchFamily="34" charset="0"/>
              </a:rPr>
              <a:t>disclose</a:t>
            </a:r>
            <a:endParaRPr lang="en-US" altLang="en-US" sz="24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en-US" sz="24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en-US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092" y="8604"/>
            <a:ext cx="398624" cy="4729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6014" y="5438857"/>
            <a:ext cx="7912744" cy="1209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0">
              <a:defRPr/>
            </a:pPr>
            <a:r>
              <a:rPr lang="en-US" sz="243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Morgan Montgomery MD </a:t>
            </a:r>
            <a:r>
              <a:rPr 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(Cardiac Anesthesiologist)</a:t>
            </a:r>
          </a:p>
          <a:p>
            <a:pPr hangingPunct="0">
              <a:defRPr/>
            </a:pPr>
            <a:r>
              <a:rPr lang="en-US" sz="2400" b="1" i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i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  Nothing to disclose</a:t>
            </a:r>
            <a:endParaRPr lang="en-US" sz="2400" b="1" i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5486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684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072" y="41134"/>
            <a:ext cx="35562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13497"/>
            <a:ext cx="102716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RESILIA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Tissue Reduced Calcification When Compared to Traditional Surgical Valve Tissue Treatment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7906" y="6488668"/>
            <a:ext cx="618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Flameng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al., J Thorac Cardiovasc Surg 2015;149:340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7" y="1855695"/>
            <a:ext cx="10058400" cy="384585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807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072" y="41134"/>
            <a:ext cx="35562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49357"/>
            <a:ext cx="10271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COMMENCE Aortic Trial: No Cases of SVD at 5 Years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9741" y="6488668"/>
            <a:ext cx="741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Bavaria et al., Ann Thorac Surg Jan 20, 2022 Epub ahead of print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0" y="1371969"/>
            <a:ext cx="10058400" cy="371998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37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072" y="41134"/>
            <a:ext cx="355625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-8860"/>
            <a:ext cx="10271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INSPIRIS RESILIA TAVI Valve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23" y="1544437"/>
            <a:ext cx="4604557" cy="425572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3790" y="1410142"/>
            <a:ext cx="5267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marR="0" lvl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 technology used in the RESILIA tissue on the INSPIRIS valve blocks the calcium from depositing on the tissue. Less calcium build-up could potentially allow the valve to last longer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33363" marR="0" lvl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33363" marR="0" lvl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its kind expandable valve frame designed for potential valve-in-valve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procedures.</a:t>
            </a:r>
          </a:p>
          <a:p>
            <a:pPr marL="233363" marR="0" lvl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33363" marR="0" lvl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INSPIRIS valve is built on the proven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Carpentier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-Edwards Perimount valve design – which has helped over one million patients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worldwide.</a:t>
            </a:r>
          </a:p>
          <a:p>
            <a:pPr marL="233363" marR="0" lvl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33363" marR="0" lvl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INSPIRIS valve typically will not require you to take blood thinners for the long-term – unless you have other risk factors or medical conditions that would require it.</a:t>
            </a:r>
          </a:p>
        </p:txBody>
      </p:sp>
    </p:spTree>
    <p:extLst>
      <p:ext uri="{BB962C8B-B14F-4D97-AF65-F5344CB8AC3E}">
        <p14:creationId xmlns:p14="http://schemas.microsoft.com/office/powerpoint/2010/main" val="1728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092" y="13329"/>
            <a:ext cx="398624" cy="47294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8801" y="374073"/>
            <a:ext cx="9235440" cy="4553527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TF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TAVR with a 29mm Sapien-3 Ultra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Resilia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valve in a Low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low Low Gradient Severe Aortic Stenosis with CKD stage IV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71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121275" y="867176"/>
            <a:ext cx="10026987" cy="530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092" tIns="38042" rIns="76092" bIns="3804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Presentation: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Worsening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NYHA III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HF symptoms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(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SOB and fatigue)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PMH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HTN, HLD,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HFrEF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(EF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45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%), CKD Stage 4 (e GFR 24.34 mL/min/1.73 m2), prostate cancer (s/p seed therapy), gout, anxiety and CLL (s/p chemotherapy 2000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). s/p CRT-D 9/8/21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Medications: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Metoprolol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Apixaban,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Hydralazine,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Mexilitine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, Atorvastatin, Bumetanide</a:t>
            </a: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Labs: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Hgb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14.0, PLT 152K, Na 141, K 4.0, Cr 2.54, INR 1.4</a:t>
            </a: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EKG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(06/12/2023):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AF with controlled HR of 60 bpm and QRS of 114 msec.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771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TTE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(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06/15/2023):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Calibri"/>
              </a:rPr>
              <a:t>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oderately decreased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left ventricular systolic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function, EF 40%,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evere LFLG aortic stenosis (PG/MG/PV/AVA: 35/22/2.96/0.47). SVI 13ml/M2.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Calibri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Cath (2020):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Calibri"/>
              </a:rPr>
              <a:t> Non-Obstructive CAD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Calibri"/>
            </a:endParaRPr>
          </a:p>
        </p:txBody>
      </p:sp>
      <p:pic>
        <p:nvPicPr>
          <p:cNvPr id="6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092" y="13329"/>
            <a:ext cx="398624" cy="47294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8CB32EC6-6402-FA43-A3E6-FEB77C81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00"/>
            <a:ext cx="10269538" cy="554038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Case Presentation: SI, 90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y/o M</a:t>
            </a:r>
          </a:p>
        </p:txBody>
      </p:sp>
    </p:spTree>
    <p:extLst>
      <p:ext uri="{BB962C8B-B14F-4D97-AF65-F5344CB8AC3E}">
        <p14:creationId xmlns:p14="http://schemas.microsoft.com/office/powerpoint/2010/main" val="3179226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759" y="255917"/>
            <a:ext cx="8743950" cy="848264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TTE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759" y="4941838"/>
            <a:ext cx="86677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Severe LFLG AS with severely reduced LV systolic function and moderate MR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pic>
        <p:nvPicPr>
          <p:cNvPr id="10" name="B98C48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73977" y="1316964"/>
            <a:ext cx="4431280" cy="3393057"/>
          </a:xfrm>
        </p:spPr>
      </p:pic>
      <p:pic>
        <p:nvPicPr>
          <p:cNvPr id="5" name="9248F22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7019" y="1316964"/>
            <a:ext cx="4295775" cy="3393057"/>
          </a:xfrm>
        </p:spPr>
      </p:pic>
    </p:spTree>
    <p:extLst>
      <p:ext uri="{BB962C8B-B14F-4D97-AF65-F5344CB8AC3E}">
        <p14:creationId xmlns:p14="http://schemas.microsoft.com/office/powerpoint/2010/main" val="3036916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7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974785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Cardiac MR: Annulus &amp; LVOT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8161" y="4169796"/>
            <a:ext cx="31820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Annulus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Max: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33.4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Min: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25.6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Mean: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29.5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Perimeter =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92.3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Area =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657.1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  <a:r>
              <a:rPr kumimoji="0" lang="en-US" altLang="en-US" sz="24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2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85888" y="4141400"/>
            <a:ext cx="3527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LVOT</a:t>
            </a: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Max: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36.5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Min: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25.2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Mean: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30.9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Perimeter =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98.7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Area = 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723.2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mm</a:t>
            </a:r>
            <a:r>
              <a:rPr kumimoji="0" lang="en-US" altLang="en-US" sz="24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2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53682" y="899304"/>
            <a:ext cx="3552825" cy="322897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16029" y="899304"/>
            <a:ext cx="357596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25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0038"/>
            <a:ext cx="10287000" cy="1143000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CTA: Annulus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4239" y="1848838"/>
            <a:ext cx="4295775" cy="4114800"/>
          </a:xfrm>
        </p:spPr>
        <p:txBody>
          <a:bodyPr/>
          <a:lstStyle/>
          <a:p>
            <a:pPr marL="0" lvl="0" indent="0" defTabSz="5143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Annulus</a:t>
            </a:r>
          </a:p>
          <a:p>
            <a:pPr marL="0" lvl="0" indent="0" defTabSz="5143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2800" b="1" u="sng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0" lvl="0" indent="0" defTabSz="5143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Max: </a:t>
            </a:r>
            <a:r>
              <a:rPr lang="en-US" alt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31.1 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lvl="0" indent="0" defTabSz="5143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Min: </a:t>
            </a:r>
            <a:r>
              <a:rPr lang="en-US" alt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24.2 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lvl="0" indent="0" defTabSz="5143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Mean: </a:t>
            </a:r>
            <a:r>
              <a:rPr lang="en-US" alt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27.6 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lvl="0" indent="0" defTabSz="5143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Perimeter = </a:t>
            </a:r>
            <a:r>
              <a:rPr lang="en-US" alt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87.4 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</a:p>
          <a:p>
            <a:pPr marL="0" lvl="0" indent="0" defTabSz="5143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Area = </a:t>
            </a:r>
            <a:r>
              <a:rPr lang="en-US" altLang="en-US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591.6 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mm</a:t>
            </a:r>
            <a:r>
              <a:rPr lang="en-US" altLang="en-US" sz="2800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2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44234" y="1848838"/>
            <a:ext cx="4006868" cy="357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10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287000" cy="836613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Cardiac MR : Root Analysis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275" y="927268"/>
            <a:ext cx="2888994" cy="2730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609" y="927268"/>
            <a:ext cx="2926018" cy="2692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274" y="4000653"/>
            <a:ext cx="2888994" cy="2648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9609" y="4000653"/>
            <a:ext cx="2926018" cy="264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15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28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CTA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Root Analysis</a:t>
            </a: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629" y="18152"/>
            <a:ext cx="402371" cy="475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831" y="769440"/>
            <a:ext cx="2830543" cy="2637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740" y="769439"/>
            <a:ext cx="2830543" cy="2637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2831" y="3812875"/>
            <a:ext cx="2830543" cy="2588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740" y="3812875"/>
            <a:ext cx="2830543" cy="25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4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4211</TotalTime>
  <Words>782</Words>
  <Application>Microsoft Office PowerPoint</Application>
  <PresentationFormat>35mm Slides</PresentationFormat>
  <Paragraphs>127</Paragraphs>
  <Slides>22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Times New Roman</vt:lpstr>
      <vt:lpstr>Helvetica</vt:lpstr>
      <vt:lpstr>6_Default Design</vt:lpstr>
      <vt:lpstr>2_BASIC SHARMA BLUE</vt:lpstr>
      <vt:lpstr>1_BASIC SHARMA BLUE</vt:lpstr>
      <vt:lpstr>7_Default Design</vt:lpstr>
      <vt:lpstr>Structural Heart Live Case from Mount Sinai Hospital</vt:lpstr>
      <vt:lpstr>Faculty Involved and Disclosures</vt:lpstr>
      <vt:lpstr>TF-TAVR with a 29mm Sapien-3 Ultra Resilia valve in a Low Flow Low Gradient Severe Aortic Stenosis with CKD stage IV</vt:lpstr>
      <vt:lpstr>Case Presentation: SI, 90 y/o M</vt:lpstr>
      <vt:lpstr>TTE</vt:lpstr>
      <vt:lpstr>Cardiac MR: Annulus &amp; LVOT</vt:lpstr>
      <vt:lpstr>CTA: Annulus</vt:lpstr>
      <vt:lpstr>Cardiac MR : Root Analysis</vt:lpstr>
      <vt:lpstr>PowerPoint Presentation</vt:lpstr>
      <vt:lpstr>Cardiac MR: STJ &amp; SOV Diameter</vt:lpstr>
      <vt:lpstr>CTA: STJ &amp; SOV Diameter</vt:lpstr>
      <vt:lpstr>Cardiac MR: Sinus Height LCC &amp; RCC</vt:lpstr>
      <vt:lpstr>CTA: Sinus Height LCC &amp; RCC</vt:lpstr>
      <vt:lpstr>Aortic Root Angle</vt:lpstr>
      <vt:lpstr>Calcification &amp; Hockey Puck view</vt:lpstr>
      <vt:lpstr>Access 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Ramos, Elena</dc:creator>
  <cp:lastModifiedBy>CVICRSSHARMA</cp:lastModifiedBy>
  <cp:revision>575</cp:revision>
  <cp:lastPrinted>2022-11-08T11:48:04Z</cp:lastPrinted>
  <dcterms:created xsi:type="dcterms:W3CDTF">2019-05-13T14:16:18Z</dcterms:created>
  <dcterms:modified xsi:type="dcterms:W3CDTF">2023-06-17T12:39:03Z</dcterms:modified>
</cp:coreProperties>
</file>