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6.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7.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8.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9.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media/image26.jpg" ContentType="image/jpeg"/>
  <Override PartName="/ppt/media/image27.jpg" ContentType="image/jpeg"/>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media/image28.jpg" ContentType="image/jpeg"/>
  <Override PartName="/ppt/media/image33.jpg" ContentType="image/jpeg"/>
  <Override PartName="/ppt/media/image34.jpg" ContentType="image/jpeg"/>
  <Override PartName="/ppt/notesSlides/notesSlide3.xml" ContentType="application/vnd.openxmlformats-officedocument.presentationml.notesSlide+xml"/>
  <Override PartName="/ppt/media/image52.jpg" ContentType="image/jpeg"/>
  <Override PartName="/ppt/notesSlides/notesSlide4.xml" ContentType="application/vnd.openxmlformats-officedocument.presentationml.notesSlide+xml"/>
  <Override PartName="/ppt/media/image53.jpg" ContentType="image/jpeg"/>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media/image54.jpg" ContentType="image/jpeg"/>
  <Override PartName="/ppt/notesSlides/notesSlide8.xml" ContentType="application/vnd.openxmlformats-officedocument.presentationml.notesSlide+xml"/>
  <Override PartName="/ppt/media/image55.jpg" ContentType="image/jpeg"/>
  <Override PartName="/ppt/media/image56.jpg" ContentType="image/jpeg"/>
  <Override PartName="/ppt/media/image57.jpg" ContentType="image/jpeg"/>
  <Override PartName="/ppt/notesSlides/notesSlide9.xml" ContentType="application/vnd.openxmlformats-officedocument.presentationml.notesSlide+xml"/>
  <Override PartName="/ppt/media/image58.jpg" ContentType="image/jpeg"/>
  <Override PartName="/ppt/notesSlides/notesSlide10.xml" ContentType="application/vnd.openxmlformats-officedocument.presentationml.notesSlide+xml"/>
  <Override PartName="/ppt/media/image59.jpg" ContentType="image/jpeg"/>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0" r:id="rId1"/>
    <p:sldMasterId id="2147483828" r:id="rId2"/>
    <p:sldMasterId id="2147483880" r:id="rId3"/>
    <p:sldMasterId id="2147484123" r:id="rId4"/>
    <p:sldMasterId id="2147484880" r:id="rId5"/>
    <p:sldMasterId id="2147484893" r:id="rId6"/>
    <p:sldMasterId id="2147484899" r:id="rId7"/>
    <p:sldMasterId id="2147484912" r:id="rId8"/>
    <p:sldMasterId id="2147484918" r:id="rId9"/>
    <p:sldMasterId id="2147484930" r:id="rId10"/>
  </p:sldMasterIdLst>
  <p:notesMasterIdLst>
    <p:notesMasterId r:id="rId73"/>
  </p:notesMasterIdLst>
  <p:sldIdLst>
    <p:sldId id="413" r:id="rId11"/>
    <p:sldId id="414" r:id="rId12"/>
    <p:sldId id="823" r:id="rId13"/>
    <p:sldId id="1441" r:id="rId14"/>
    <p:sldId id="1395" r:id="rId15"/>
    <p:sldId id="1407" r:id="rId16"/>
    <p:sldId id="1409" r:id="rId17"/>
    <p:sldId id="1410" r:id="rId18"/>
    <p:sldId id="1472" r:id="rId19"/>
    <p:sldId id="1473" r:id="rId20"/>
    <p:sldId id="1474" r:id="rId21"/>
    <p:sldId id="1475" r:id="rId22"/>
    <p:sldId id="1476" r:id="rId23"/>
    <p:sldId id="1477" r:id="rId24"/>
    <p:sldId id="1478" r:id="rId25"/>
    <p:sldId id="1490" r:id="rId26"/>
    <p:sldId id="1491" r:id="rId27"/>
    <p:sldId id="1479" r:id="rId28"/>
    <p:sldId id="1480" r:id="rId29"/>
    <p:sldId id="1481" r:id="rId30"/>
    <p:sldId id="1482" r:id="rId31"/>
    <p:sldId id="1483" r:id="rId32"/>
    <p:sldId id="1492" r:id="rId33"/>
    <p:sldId id="1485" r:id="rId34"/>
    <p:sldId id="1486" r:id="rId35"/>
    <p:sldId id="1487" r:id="rId36"/>
    <p:sldId id="1488" r:id="rId37"/>
    <p:sldId id="1489" r:id="rId38"/>
    <p:sldId id="1452" r:id="rId39"/>
    <p:sldId id="1453" r:id="rId40"/>
    <p:sldId id="1454" r:id="rId41"/>
    <p:sldId id="1455" r:id="rId42"/>
    <p:sldId id="1456" r:id="rId43"/>
    <p:sldId id="1457" r:id="rId44"/>
    <p:sldId id="1458" r:id="rId45"/>
    <p:sldId id="1459" r:id="rId46"/>
    <p:sldId id="1460" r:id="rId47"/>
    <p:sldId id="1461" r:id="rId48"/>
    <p:sldId id="1462" r:id="rId49"/>
    <p:sldId id="1463" r:id="rId50"/>
    <p:sldId id="1464" r:id="rId51"/>
    <p:sldId id="1466" r:id="rId52"/>
    <p:sldId id="1467" r:id="rId53"/>
    <p:sldId id="1468" r:id="rId54"/>
    <p:sldId id="1408" r:id="rId55"/>
    <p:sldId id="1442" r:id="rId56"/>
    <p:sldId id="1443" r:id="rId57"/>
    <p:sldId id="1445" r:id="rId58"/>
    <p:sldId id="1444" r:id="rId59"/>
    <p:sldId id="1446" r:id="rId60"/>
    <p:sldId id="1447" r:id="rId61"/>
    <p:sldId id="1493" r:id="rId62"/>
    <p:sldId id="1494" r:id="rId63"/>
    <p:sldId id="1495" r:id="rId64"/>
    <p:sldId id="1448" r:id="rId65"/>
    <p:sldId id="1449" r:id="rId66"/>
    <p:sldId id="1450" r:id="rId67"/>
    <p:sldId id="1451" r:id="rId68"/>
    <p:sldId id="435" r:id="rId69"/>
    <p:sldId id="436" r:id="rId70"/>
    <p:sldId id="437" r:id="rId71"/>
    <p:sldId id="438" r:id="rId72"/>
  </p:sldIdLst>
  <p:sldSz cx="10287000" cy="6858000" type="35mm"/>
  <p:notesSz cx="7010400" cy="9296400"/>
  <p:defaultTextStyle>
    <a:defPPr>
      <a:defRPr lang="en-US"/>
    </a:defPPr>
    <a:lvl1pPr marL="0" algn="l" defTabSz="548640" rtl="0" eaLnBrk="1" latinLnBrk="0" hangingPunct="1">
      <a:defRPr sz="2160" kern="1200">
        <a:solidFill>
          <a:schemeClr val="tx1"/>
        </a:solidFill>
        <a:latin typeface="+mn-lt"/>
        <a:ea typeface="+mn-ea"/>
        <a:cs typeface="+mn-cs"/>
      </a:defRPr>
    </a:lvl1pPr>
    <a:lvl2pPr marL="548640" algn="l" defTabSz="548640" rtl="0" eaLnBrk="1" latinLnBrk="0" hangingPunct="1">
      <a:defRPr sz="2160" kern="1200">
        <a:solidFill>
          <a:schemeClr val="tx1"/>
        </a:solidFill>
        <a:latin typeface="+mn-lt"/>
        <a:ea typeface="+mn-ea"/>
        <a:cs typeface="+mn-cs"/>
      </a:defRPr>
    </a:lvl2pPr>
    <a:lvl3pPr marL="1097280" algn="l" defTabSz="548640" rtl="0" eaLnBrk="1" latinLnBrk="0" hangingPunct="1">
      <a:defRPr sz="2160" kern="1200">
        <a:solidFill>
          <a:schemeClr val="tx1"/>
        </a:solidFill>
        <a:latin typeface="+mn-lt"/>
        <a:ea typeface="+mn-ea"/>
        <a:cs typeface="+mn-cs"/>
      </a:defRPr>
    </a:lvl3pPr>
    <a:lvl4pPr marL="1645920" algn="l" defTabSz="548640" rtl="0" eaLnBrk="1" latinLnBrk="0" hangingPunct="1">
      <a:defRPr sz="2160" kern="1200">
        <a:solidFill>
          <a:schemeClr val="tx1"/>
        </a:solidFill>
        <a:latin typeface="+mn-lt"/>
        <a:ea typeface="+mn-ea"/>
        <a:cs typeface="+mn-cs"/>
      </a:defRPr>
    </a:lvl4pPr>
    <a:lvl5pPr marL="2194560" algn="l" defTabSz="548640" rtl="0" eaLnBrk="1" latinLnBrk="0" hangingPunct="1">
      <a:defRPr sz="2160" kern="1200">
        <a:solidFill>
          <a:schemeClr val="tx1"/>
        </a:solidFill>
        <a:latin typeface="+mn-lt"/>
        <a:ea typeface="+mn-ea"/>
        <a:cs typeface="+mn-cs"/>
      </a:defRPr>
    </a:lvl5pPr>
    <a:lvl6pPr marL="2743200" algn="l" defTabSz="548640" rtl="0" eaLnBrk="1" latinLnBrk="0" hangingPunct="1">
      <a:defRPr sz="2160" kern="1200">
        <a:solidFill>
          <a:schemeClr val="tx1"/>
        </a:solidFill>
        <a:latin typeface="+mn-lt"/>
        <a:ea typeface="+mn-ea"/>
        <a:cs typeface="+mn-cs"/>
      </a:defRPr>
    </a:lvl6pPr>
    <a:lvl7pPr marL="3291840" algn="l" defTabSz="548640" rtl="0" eaLnBrk="1" latinLnBrk="0" hangingPunct="1">
      <a:defRPr sz="2160" kern="1200">
        <a:solidFill>
          <a:schemeClr val="tx1"/>
        </a:solidFill>
        <a:latin typeface="+mn-lt"/>
        <a:ea typeface="+mn-ea"/>
        <a:cs typeface="+mn-cs"/>
      </a:defRPr>
    </a:lvl7pPr>
    <a:lvl8pPr marL="3840480" algn="l" defTabSz="548640" rtl="0" eaLnBrk="1" latinLnBrk="0" hangingPunct="1">
      <a:defRPr sz="2160" kern="1200">
        <a:solidFill>
          <a:schemeClr val="tx1"/>
        </a:solidFill>
        <a:latin typeface="+mn-lt"/>
        <a:ea typeface="+mn-ea"/>
        <a:cs typeface="+mn-cs"/>
      </a:defRPr>
    </a:lvl8pPr>
    <a:lvl9pPr marL="4389120" algn="l" defTabSz="548640" rtl="0" eaLnBrk="1" latinLnBrk="0" hangingPunct="1">
      <a:defRPr sz="216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a:srgbClr val="E46C0A"/>
    <a:srgbClr val="00B0F0"/>
    <a:srgbClr val="000090"/>
    <a:srgbClr val="00A1DA"/>
    <a:srgbClr val="2D75B6"/>
    <a:srgbClr val="70AD47"/>
    <a:srgbClr val="2E75B6"/>
    <a:srgbClr val="CCFF66"/>
    <a:srgbClr val="CC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535" autoAdjust="0"/>
    <p:restoredTop sz="93103" autoAdjust="0"/>
  </p:normalViewPr>
  <p:slideViewPr>
    <p:cSldViewPr snapToGrid="0">
      <p:cViewPr varScale="1">
        <p:scale>
          <a:sx n="60" d="100"/>
          <a:sy n="60" d="100"/>
        </p:scale>
        <p:origin x="832" y="44"/>
      </p:cViewPr>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2542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slide" Target="slides/slide40.xml"/><Relationship Id="rId55" Type="http://schemas.openxmlformats.org/officeDocument/2006/relationships/slide" Target="slides/slide45.xml"/><Relationship Id="rId63" Type="http://schemas.openxmlformats.org/officeDocument/2006/relationships/slide" Target="slides/slide53.xml"/><Relationship Id="rId68" Type="http://schemas.openxmlformats.org/officeDocument/2006/relationships/slide" Target="slides/slide58.xml"/><Relationship Id="rId76" Type="http://schemas.openxmlformats.org/officeDocument/2006/relationships/theme" Target="theme/theme1.xml"/><Relationship Id="rId7" Type="http://schemas.openxmlformats.org/officeDocument/2006/relationships/slideMaster" Target="slideMasters/slideMaster7.xml"/><Relationship Id="rId71" Type="http://schemas.openxmlformats.org/officeDocument/2006/relationships/slide" Target="slides/slide61.xml"/><Relationship Id="rId2" Type="http://schemas.openxmlformats.org/officeDocument/2006/relationships/slideMaster" Target="slideMasters/slideMaster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slide" Target="slides/slide48.xml"/><Relationship Id="rId66" Type="http://schemas.openxmlformats.org/officeDocument/2006/relationships/slide" Target="slides/slide56.xml"/><Relationship Id="rId74"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61" Type="http://schemas.openxmlformats.org/officeDocument/2006/relationships/slide" Target="slides/slide51.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slide" Target="slides/slide55.xml"/><Relationship Id="rId73"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slide" Target="slides/slide54.xml"/><Relationship Id="rId69" Type="http://schemas.openxmlformats.org/officeDocument/2006/relationships/slide" Target="slides/slide59.xml"/><Relationship Id="rId77"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41.xml"/><Relationship Id="rId72" Type="http://schemas.openxmlformats.org/officeDocument/2006/relationships/slide" Target="slides/slide62.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openxmlformats.org/officeDocument/2006/relationships/slide" Target="slides/slide57.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slide" Target="slides/slide52.xml"/><Relationship Id="rId70" Type="http://schemas.openxmlformats.org/officeDocument/2006/relationships/slide" Target="slides/slide60.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Sheet1!$B$2</c:f>
              <c:strCache>
                <c:ptCount val="1"/>
                <c:pt idx="0">
                  <c:v>1-month DAPT</c:v>
                </c:pt>
              </c:strCache>
            </c:strRef>
          </c:tx>
          <c:spPr>
            <a:solidFill>
              <a:srgbClr val="00B0F0"/>
            </a:solidFill>
            <a:ln>
              <a:noFill/>
            </a:ln>
            <a:effectLst/>
            <a:scene3d>
              <a:camera prst="orthographicFront"/>
              <a:lightRig rig="threePt" dir="t"/>
            </a:scene3d>
            <a:sp3d>
              <a:bevelT/>
            </a:sp3d>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Sheet1!$A$3:$A$9</c:f>
              <c:strCache>
                <c:ptCount val="7"/>
                <c:pt idx="0">
                  <c:v>Death</c:v>
                </c:pt>
                <c:pt idx="1">
                  <c:v>CV death</c:v>
                </c:pt>
                <c:pt idx="2">
                  <c:v>MI</c:v>
                </c:pt>
                <c:pt idx="3">
                  <c:v>Large MI</c:v>
                </c:pt>
                <c:pt idx="4">
                  <c:v>Definite ST</c:v>
                </c:pt>
                <c:pt idx="5">
                  <c:v>Stroke</c:v>
                </c:pt>
                <c:pt idx="6">
                  <c:v> BARC 3 or 5</c:v>
                </c:pt>
              </c:strCache>
            </c:strRef>
          </c:cat>
          <c:val>
            <c:numRef>
              <c:f>Sheet1!$B$3:$B$9</c:f>
              <c:numCache>
                <c:formatCode>General</c:formatCode>
                <c:ptCount val="7"/>
                <c:pt idx="0">
                  <c:v>1.38</c:v>
                </c:pt>
                <c:pt idx="1">
                  <c:v>0.49</c:v>
                </c:pt>
                <c:pt idx="2">
                  <c:v>1.59</c:v>
                </c:pt>
                <c:pt idx="3">
                  <c:v>0.31</c:v>
                </c:pt>
                <c:pt idx="4">
                  <c:v>0.45</c:v>
                </c:pt>
                <c:pt idx="5">
                  <c:v>0.73</c:v>
                </c:pt>
                <c:pt idx="6">
                  <c:v>0.54</c:v>
                </c:pt>
              </c:numCache>
            </c:numRef>
          </c:val>
          <c:extLst>
            <c:ext xmlns:c16="http://schemas.microsoft.com/office/drawing/2014/chart" uri="{C3380CC4-5D6E-409C-BE32-E72D297353CC}">
              <c16:uniqueId val="{00000000-0E21-4031-BFA5-4E6D2B47F251}"/>
            </c:ext>
          </c:extLst>
        </c:ser>
        <c:ser>
          <c:idx val="1"/>
          <c:order val="1"/>
          <c:tx>
            <c:strRef>
              <c:f>Sheet1!$C$2</c:f>
              <c:strCache>
                <c:ptCount val="1"/>
                <c:pt idx="0">
                  <c:v>12-month DAPT</c:v>
                </c:pt>
              </c:strCache>
            </c:strRef>
          </c:tx>
          <c:spPr>
            <a:solidFill>
              <a:srgbClr val="C0504D"/>
            </a:solidFill>
            <a:ln>
              <a:noFill/>
            </a:ln>
            <a:effectLst/>
            <a:scene3d>
              <a:camera prst="orthographicFront"/>
              <a:lightRig rig="threePt" dir="t"/>
            </a:scene3d>
            <a:sp3d>
              <a:bevelT/>
            </a:sp3d>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Sheet1!$A$3:$A$9</c:f>
              <c:strCache>
                <c:ptCount val="7"/>
                <c:pt idx="0">
                  <c:v>Death</c:v>
                </c:pt>
                <c:pt idx="1">
                  <c:v>CV death</c:v>
                </c:pt>
                <c:pt idx="2">
                  <c:v>MI</c:v>
                </c:pt>
                <c:pt idx="3">
                  <c:v>Large MI</c:v>
                </c:pt>
                <c:pt idx="4">
                  <c:v>Definite ST</c:v>
                </c:pt>
                <c:pt idx="5">
                  <c:v>Stroke</c:v>
                </c:pt>
                <c:pt idx="6">
                  <c:v> BARC 3 or 5</c:v>
                </c:pt>
              </c:strCache>
            </c:strRef>
          </c:cat>
          <c:val>
            <c:numRef>
              <c:f>Sheet1!$C$3:$C$9</c:f>
              <c:numCache>
                <c:formatCode>General</c:formatCode>
                <c:ptCount val="7"/>
                <c:pt idx="0">
                  <c:v>0.92</c:v>
                </c:pt>
                <c:pt idx="1">
                  <c:v>0.49</c:v>
                </c:pt>
                <c:pt idx="2">
                  <c:v>0.85</c:v>
                </c:pt>
                <c:pt idx="3">
                  <c:v>0.2</c:v>
                </c:pt>
                <c:pt idx="4">
                  <c:v>0.2</c:v>
                </c:pt>
                <c:pt idx="5">
                  <c:v>0.54</c:v>
                </c:pt>
                <c:pt idx="6">
                  <c:v>1.31</c:v>
                </c:pt>
              </c:numCache>
            </c:numRef>
          </c:val>
          <c:extLst>
            <c:ext xmlns:c16="http://schemas.microsoft.com/office/drawing/2014/chart" uri="{C3380CC4-5D6E-409C-BE32-E72D297353CC}">
              <c16:uniqueId val="{00000001-0E21-4031-BFA5-4E6D2B47F251}"/>
            </c:ext>
          </c:extLst>
        </c:ser>
        <c:dLbls>
          <c:showLegendKey val="0"/>
          <c:showVal val="0"/>
          <c:showCatName val="0"/>
          <c:showSerName val="0"/>
          <c:showPercent val="0"/>
          <c:showBubbleSize val="0"/>
        </c:dLbls>
        <c:gapWidth val="90"/>
        <c:overlap val="-20"/>
        <c:axId val="2145632856"/>
        <c:axId val="2145648840"/>
      </c:barChart>
      <c:catAx>
        <c:axId val="2145632856"/>
        <c:scaling>
          <c:orientation val="minMax"/>
        </c:scaling>
        <c:delete val="0"/>
        <c:axPos val="b"/>
        <c:numFmt formatCode="General" sourceLinked="1"/>
        <c:majorTickMark val="out"/>
        <c:minorTickMark val="none"/>
        <c:tickLblPos val="nextTo"/>
        <c:spPr>
          <a:noFill/>
          <a:ln w="22225" cap="flat" cmpd="sng" algn="ctr">
            <a:solidFill>
              <a:sysClr val="window" lastClr="FFFFFF"/>
            </a:solidFill>
            <a:round/>
          </a:ln>
          <a:effectLst/>
        </c:spPr>
        <c:txPr>
          <a:bodyPr rot="-60000000" spcFirstLastPara="1" vertOverflow="ellipsis" vert="horz" wrap="square" anchor="ctr" anchorCtr="1"/>
          <a:lstStyle/>
          <a:p>
            <a:pPr>
              <a:defRPr sz="16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2145648840"/>
        <c:crosses val="autoZero"/>
        <c:auto val="1"/>
        <c:lblAlgn val="ctr"/>
        <c:lblOffset val="10"/>
        <c:noMultiLvlLbl val="0"/>
      </c:catAx>
      <c:valAx>
        <c:axId val="2145648840"/>
        <c:scaling>
          <c:orientation val="minMax"/>
          <c:max val="3"/>
        </c:scaling>
        <c:delete val="0"/>
        <c:axPos val="l"/>
        <c:numFmt formatCode="General" sourceLinked="1"/>
        <c:majorTickMark val="out"/>
        <c:minorTickMark val="none"/>
        <c:tickLblPos val="nextTo"/>
        <c:spPr>
          <a:noFill/>
          <a:ln w="22225">
            <a:solidFill>
              <a:sysClr val="window" lastClr="FFFFFF"/>
            </a:solidFill>
          </a:ln>
          <a:effectLst/>
        </c:spPr>
        <c:txPr>
          <a:bodyPr rot="-60000000" spcFirstLastPara="1" vertOverflow="ellipsis" vert="horz" wrap="square" anchor="ctr" anchorCtr="1"/>
          <a:lstStyle/>
          <a:p>
            <a:pPr>
              <a:defRPr lang="ja-JP" sz="18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2145632856"/>
        <c:crosses val="autoZero"/>
        <c:crossBetween val="between"/>
        <c:majorUnit val="1"/>
      </c:valAx>
      <c:spPr>
        <a:noFill/>
        <a:ln>
          <a:noFill/>
        </a:ln>
        <a:effectLst/>
      </c:spPr>
    </c:plotArea>
    <c:legend>
      <c:legendPos val="t"/>
      <c:layout/>
      <c:overlay val="0"/>
      <c:spPr>
        <a:noFill/>
        <a:ln>
          <a:noFill/>
        </a:ln>
        <a:effectLst/>
      </c:spPr>
      <c:txPr>
        <a:bodyPr rot="0" spcFirstLastPara="1" vertOverflow="ellipsis" vert="horz" wrap="square" anchor="ctr" anchorCtr="1"/>
        <a:lstStyle/>
        <a:p>
          <a:pPr>
            <a:defRPr lang="ja-JP" sz="24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7171308445134714E-2"/>
          <c:y val="0.15987634878973461"/>
          <c:w val="0.94855824004166112"/>
          <c:h val="0.77111461067366593"/>
        </c:manualLayout>
      </c:layout>
      <c:barChart>
        <c:barDir val="col"/>
        <c:grouping val="clustered"/>
        <c:varyColors val="0"/>
        <c:ser>
          <c:idx val="0"/>
          <c:order val="0"/>
          <c:tx>
            <c:strRef>
              <c:f>Sheet1!$B$1</c:f>
              <c:strCache>
                <c:ptCount val="1"/>
                <c:pt idx="0">
                  <c:v>Imaging-guided PCI (N=1092)</c:v>
                </c:pt>
              </c:strCache>
            </c:strRef>
          </c:tx>
          <c:spPr>
            <a:solidFill>
              <a:srgbClr val="00B0F0"/>
            </a:solidFill>
            <a:ln>
              <a:noFill/>
            </a:ln>
            <a:effectLst/>
            <a:scene3d>
              <a:camera prst="orthographicFront"/>
              <a:lightRig rig="threePt" dir="t"/>
            </a:scene3d>
            <a:sp3d>
              <a:bevelT/>
            </a:sp3d>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TVF</c:v>
                </c:pt>
                <c:pt idx="1">
                  <c:v>Death</c:v>
                </c:pt>
                <c:pt idx="2">
                  <c:v>MI</c:v>
                </c:pt>
                <c:pt idx="3">
                  <c:v>TLR</c:v>
                </c:pt>
                <c:pt idx="4">
                  <c:v>ST</c:v>
                </c:pt>
                <c:pt idx="5">
                  <c:v>AKI</c:v>
                </c:pt>
              </c:strCache>
            </c:strRef>
          </c:cat>
          <c:val>
            <c:numRef>
              <c:f>Sheet1!$B$2:$B$7</c:f>
              <c:numCache>
                <c:formatCode>General</c:formatCode>
                <c:ptCount val="6"/>
                <c:pt idx="0">
                  <c:v>7.7</c:v>
                </c:pt>
                <c:pt idx="1">
                  <c:v>1.7</c:v>
                </c:pt>
                <c:pt idx="2">
                  <c:v>4.4000000000000004</c:v>
                </c:pt>
                <c:pt idx="3">
                  <c:v>2.6</c:v>
                </c:pt>
                <c:pt idx="4">
                  <c:v>0.1</c:v>
                </c:pt>
                <c:pt idx="5">
                  <c:v>2.4</c:v>
                </c:pt>
              </c:numCache>
            </c:numRef>
          </c:val>
          <c:extLst>
            <c:ext xmlns:c16="http://schemas.microsoft.com/office/drawing/2014/chart" uri="{C3380CC4-5D6E-409C-BE32-E72D297353CC}">
              <c16:uniqueId val="{00000000-3ED1-43CC-BA9D-F4CF6106EEC3}"/>
            </c:ext>
          </c:extLst>
        </c:ser>
        <c:ser>
          <c:idx val="1"/>
          <c:order val="1"/>
          <c:tx>
            <c:strRef>
              <c:f>Sheet1!$C$1</c:f>
              <c:strCache>
                <c:ptCount val="1"/>
                <c:pt idx="0">
                  <c:v>Angio-guided PCI (N=547)</c:v>
                </c:pt>
              </c:strCache>
            </c:strRef>
          </c:tx>
          <c:spPr>
            <a:solidFill>
              <a:srgbClr val="FF0000"/>
            </a:solidFill>
            <a:ln>
              <a:noFill/>
            </a:ln>
            <a:effectLst/>
            <a:scene3d>
              <a:camera prst="orthographicFront"/>
              <a:lightRig rig="threePt" dir="t"/>
            </a:scene3d>
            <a:sp3d>
              <a:bevelT/>
            </a:sp3d>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TVF</c:v>
                </c:pt>
                <c:pt idx="1">
                  <c:v>Death</c:v>
                </c:pt>
                <c:pt idx="2">
                  <c:v>MI</c:v>
                </c:pt>
                <c:pt idx="3">
                  <c:v>TLR</c:v>
                </c:pt>
                <c:pt idx="4">
                  <c:v>ST</c:v>
                </c:pt>
                <c:pt idx="5">
                  <c:v>AKI</c:v>
                </c:pt>
              </c:strCache>
            </c:strRef>
          </c:cat>
          <c:val>
            <c:numRef>
              <c:f>Sheet1!$C$2:$C$7</c:f>
              <c:numCache>
                <c:formatCode>General</c:formatCode>
                <c:ptCount val="6"/>
                <c:pt idx="0">
                  <c:v>12.3</c:v>
                </c:pt>
                <c:pt idx="1">
                  <c:v>3.8</c:v>
                </c:pt>
                <c:pt idx="2">
                  <c:v>6.2</c:v>
                </c:pt>
                <c:pt idx="3">
                  <c:v>4.4000000000000004</c:v>
                </c:pt>
                <c:pt idx="4">
                  <c:v>0.7</c:v>
                </c:pt>
                <c:pt idx="5">
                  <c:v>2.6</c:v>
                </c:pt>
              </c:numCache>
            </c:numRef>
          </c:val>
          <c:extLst>
            <c:ext xmlns:c16="http://schemas.microsoft.com/office/drawing/2014/chart" uri="{C3380CC4-5D6E-409C-BE32-E72D297353CC}">
              <c16:uniqueId val="{00000001-3ED1-43CC-BA9D-F4CF6106EEC3}"/>
            </c:ext>
          </c:extLst>
        </c:ser>
        <c:dLbls>
          <c:showLegendKey val="0"/>
          <c:showVal val="0"/>
          <c:showCatName val="0"/>
          <c:showSerName val="0"/>
          <c:showPercent val="0"/>
          <c:showBubbleSize val="0"/>
        </c:dLbls>
        <c:gapWidth val="169"/>
        <c:overlap val="-7"/>
        <c:axId val="420010032"/>
        <c:axId val="420008720"/>
      </c:barChart>
      <c:catAx>
        <c:axId val="420010032"/>
        <c:scaling>
          <c:orientation val="minMax"/>
        </c:scaling>
        <c:delete val="0"/>
        <c:axPos val="b"/>
        <c:numFmt formatCode="General" sourceLinked="1"/>
        <c:majorTickMark val="out"/>
        <c:minorTickMark val="none"/>
        <c:tickLblPos val="nextTo"/>
        <c:spPr>
          <a:noFill/>
          <a:ln w="22225" cap="flat" cmpd="sng" algn="ctr">
            <a:solidFill>
              <a:schemeClr val="bg1"/>
            </a:solidFill>
            <a:round/>
          </a:ln>
          <a:effectLst/>
        </c:spPr>
        <c:txPr>
          <a:bodyPr rot="-60000000" spcFirstLastPara="1" vertOverflow="ellipsis" vert="horz" wrap="square" anchor="ctr" anchorCtr="1"/>
          <a:lstStyle/>
          <a:p>
            <a:pPr>
              <a:defRPr sz="18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420008720"/>
        <c:crosses val="autoZero"/>
        <c:auto val="1"/>
        <c:lblAlgn val="ctr"/>
        <c:lblOffset val="10"/>
        <c:noMultiLvlLbl val="0"/>
      </c:catAx>
      <c:valAx>
        <c:axId val="420008720"/>
        <c:scaling>
          <c:orientation val="minMax"/>
          <c:max val="15"/>
        </c:scaling>
        <c:delete val="0"/>
        <c:axPos val="l"/>
        <c:numFmt formatCode="General" sourceLinked="1"/>
        <c:majorTickMark val="out"/>
        <c:minorTickMark val="none"/>
        <c:tickLblPos val="nextTo"/>
        <c:spPr>
          <a:noFill/>
          <a:ln w="22225">
            <a:solidFill>
              <a:schemeClr val="bg1"/>
            </a:solidFill>
          </a:ln>
          <a:effectLst/>
        </c:spPr>
        <c:txPr>
          <a:bodyPr rot="-60000000" spcFirstLastPara="1" vertOverflow="ellipsis" vert="horz" wrap="square" anchor="ctr" anchorCtr="1"/>
          <a:lstStyle/>
          <a:p>
            <a:pPr>
              <a:defRPr sz="18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420010032"/>
        <c:crosses val="autoZero"/>
        <c:crossBetween val="between"/>
        <c:majorUnit val="3"/>
      </c:valAx>
      <c:spPr>
        <a:noFill/>
        <a:ln>
          <a:noFill/>
        </a:ln>
        <a:effectLst/>
      </c:spPr>
    </c:plotArea>
    <c:legend>
      <c:legendPos val="t"/>
      <c:layout/>
      <c:overlay val="0"/>
      <c:spPr>
        <a:noFill/>
        <a:ln>
          <a:noFill/>
        </a:ln>
        <a:effectLst/>
      </c:spPr>
      <c:txPr>
        <a:bodyPr rot="0" spcFirstLastPara="1" vertOverflow="ellipsis" vert="horz" wrap="square" anchor="ctr" anchorCtr="1"/>
        <a:lstStyle/>
        <a:p>
          <a:pPr>
            <a:defRPr sz="20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fld id="{9787EC1C-A874-4F2B-BC38-FF3481098D07}" type="datetimeFigureOut">
              <a:rPr lang="en-US" smtClean="0"/>
              <a:t>3/21/2023</a:t>
            </a:fld>
            <a:endParaRPr lang="en-US" dirty="0"/>
          </a:p>
        </p:txBody>
      </p:sp>
      <p:sp>
        <p:nvSpPr>
          <p:cNvPr id="4" name="Slide Image Placeholder 3"/>
          <p:cNvSpPr>
            <a:spLocks noGrp="1" noRot="1" noChangeAspect="1"/>
          </p:cNvSpPr>
          <p:nvPr>
            <p:ph type="sldImg" idx="2"/>
          </p:nvPr>
        </p:nvSpPr>
        <p:spPr>
          <a:xfrm>
            <a:off x="1152525" y="1162050"/>
            <a:ext cx="4705350" cy="31369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CDAE6749-EF86-4E7D-90E3-B87DCDA66992}" type="slidenum">
              <a:rPr lang="en-US" smtClean="0"/>
              <a:t>‹#›</a:t>
            </a:fld>
            <a:endParaRPr lang="en-US" dirty="0"/>
          </a:p>
        </p:txBody>
      </p:sp>
    </p:spTree>
    <p:extLst>
      <p:ext uri="{BB962C8B-B14F-4D97-AF65-F5344CB8AC3E}">
        <p14:creationId xmlns:p14="http://schemas.microsoft.com/office/powerpoint/2010/main" val="1214256647"/>
      </p:ext>
    </p:extLst>
  </p:cSld>
  <p:clrMap bg1="lt1" tx1="dk1" bg2="lt2" tx2="dk2" accent1="accent1" accent2="accent2" accent3="accent3" accent4="accent4" accent5="accent5" accent6="accent6" hlink="hlink" folHlink="folHlink"/>
  <p:notesStyle>
    <a:lvl1pPr marL="0" algn="l" defTabSz="1097280" rtl="0" eaLnBrk="1" latinLnBrk="0" hangingPunct="1">
      <a:defRPr sz="1440" kern="1200">
        <a:solidFill>
          <a:schemeClr val="tx1"/>
        </a:solidFill>
        <a:latin typeface="+mn-lt"/>
        <a:ea typeface="+mn-ea"/>
        <a:cs typeface="+mn-cs"/>
      </a:defRPr>
    </a:lvl1pPr>
    <a:lvl2pPr marL="548640" algn="l" defTabSz="1097280" rtl="0" eaLnBrk="1" latinLnBrk="0" hangingPunct="1">
      <a:defRPr sz="1440" kern="1200">
        <a:solidFill>
          <a:schemeClr val="tx1"/>
        </a:solidFill>
        <a:latin typeface="+mn-lt"/>
        <a:ea typeface="+mn-ea"/>
        <a:cs typeface="+mn-cs"/>
      </a:defRPr>
    </a:lvl2pPr>
    <a:lvl3pPr marL="1097280" algn="l" defTabSz="1097280" rtl="0" eaLnBrk="1" latinLnBrk="0" hangingPunct="1">
      <a:defRPr sz="1440" kern="1200">
        <a:solidFill>
          <a:schemeClr val="tx1"/>
        </a:solidFill>
        <a:latin typeface="+mn-lt"/>
        <a:ea typeface="+mn-ea"/>
        <a:cs typeface="+mn-cs"/>
      </a:defRPr>
    </a:lvl3pPr>
    <a:lvl4pPr marL="1645920" algn="l" defTabSz="1097280" rtl="0" eaLnBrk="1" latinLnBrk="0" hangingPunct="1">
      <a:defRPr sz="1440" kern="1200">
        <a:solidFill>
          <a:schemeClr val="tx1"/>
        </a:solidFill>
        <a:latin typeface="+mn-lt"/>
        <a:ea typeface="+mn-ea"/>
        <a:cs typeface="+mn-cs"/>
      </a:defRPr>
    </a:lvl4pPr>
    <a:lvl5pPr marL="2194560" algn="l" defTabSz="1097280" rtl="0" eaLnBrk="1" latinLnBrk="0" hangingPunct="1">
      <a:defRPr sz="1440" kern="1200">
        <a:solidFill>
          <a:schemeClr val="tx1"/>
        </a:solidFill>
        <a:latin typeface="+mn-lt"/>
        <a:ea typeface="+mn-ea"/>
        <a:cs typeface="+mn-cs"/>
      </a:defRPr>
    </a:lvl5pPr>
    <a:lvl6pPr marL="2743200" algn="l" defTabSz="1097280" rtl="0" eaLnBrk="1" latinLnBrk="0" hangingPunct="1">
      <a:defRPr sz="1440" kern="1200">
        <a:solidFill>
          <a:schemeClr val="tx1"/>
        </a:solidFill>
        <a:latin typeface="+mn-lt"/>
        <a:ea typeface="+mn-ea"/>
        <a:cs typeface="+mn-cs"/>
      </a:defRPr>
    </a:lvl6pPr>
    <a:lvl7pPr marL="3291840" algn="l" defTabSz="1097280" rtl="0" eaLnBrk="1" latinLnBrk="0" hangingPunct="1">
      <a:defRPr sz="1440" kern="1200">
        <a:solidFill>
          <a:schemeClr val="tx1"/>
        </a:solidFill>
        <a:latin typeface="+mn-lt"/>
        <a:ea typeface="+mn-ea"/>
        <a:cs typeface="+mn-cs"/>
      </a:defRPr>
    </a:lvl7pPr>
    <a:lvl8pPr marL="3840480" algn="l" defTabSz="1097280" rtl="0" eaLnBrk="1" latinLnBrk="0" hangingPunct="1">
      <a:defRPr sz="1440" kern="1200">
        <a:solidFill>
          <a:schemeClr val="tx1"/>
        </a:solidFill>
        <a:latin typeface="+mn-lt"/>
        <a:ea typeface="+mn-ea"/>
        <a:cs typeface="+mn-cs"/>
      </a:defRPr>
    </a:lvl8pPr>
    <a:lvl9pPr marL="4389120" algn="l" defTabSz="1097280" rtl="0" eaLnBrk="1" latinLnBrk="0" hangingPunct="1">
      <a:defRPr sz="144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p:cNvSpPr>
            <a:spLocks noGrp="1" noRot="1" noChangeAspect="1" noTextEdit="1"/>
          </p:cNvSpPr>
          <p:nvPr>
            <p:ph type="sldImg"/>
          </p:nvPr>
        </p:nvSpPr>
        <p:spPr bwMode="auto">
          <a:xfrm>
            <a:off x="890588" y="696913"/>
            <a:ext cx="5229225"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2969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defRPr>
                <a:solidFill>
                  <a:schemeClr val="tx1"/>
                </a:solidFill>
                <a:latin typeface="Arial" pitchFamily="34" charset="0"/>
              </a:defRPr>
            </a:lvl1pPr>
            <a:lvl2pPr marL="742950" indent="-285750" defTabSz="928688">
              <a:defRPr>
                <a:solidFill>
                  <a:schemeClr val="tx1"/>
                </a:solidFill>
                <a:latin typeface="Arial" pitchFamily="34" charset="0"/>
              </a:defRPr>
            </a:lvl2pPr>
            <a:lvl3pPr marL="1143000" indent="-228600" defTabSz="928688">
              <a:defRPr>
                <a:solidFill>
                  <a:schemeClr val="tx1"/>
                </a:solidFill>
                <a:latin typeface="Arial" pitchFamily="34" charset="0"/>
              </a:defRPr>
            </a:lvl3pPr>
            <a:lvl4pPr marL="1600200" indent="-228600" defTabSz="928688">
              <a:defRPr>
                <a:solidFill>
                  <a:schemeClr val="tx1"/>
                </a:solidFill>
                <a:latin typeface="Arial" pitchFamily="34" charset="0"/>
              </a:defRPr>
            </a:lvl4pPr>
            <a:lvl5pPr marL="2057400" indent="-228600" defTabSz="928688">
              <a:defRPr>
                <a:solidFill>
                  <a:schemeClr val="tx1"/>
                </a:solidFill>
                <a:latin typeface="Arial" pitchFamily="34" charset="0"/>
              </a:defRPr>
            </a:lvl5pPr>
            <a:lvl6pPr marL="2514600" indent="-228600" defTabSz="928688" eaLnBrk="0" fontAlgn="base" hangingPunct="0">
              <a:spcBef>
                <a:spcPct val="0"/>
              </a:spcBef>
              <a:spcAft>
                <a:spcPct val="0"/>
              </a:spcAft>
              <a:defRPr>
                <a:solidFill>
                  <a:schemeClr val="tx1"/>
                </a:solidFill>
                <a:latin typeface="Arial" pitchFamily="34" charset="0"/>
              </a:defRPr>
            </a:lvl6pPr>
            <a:lvl7pPr marL="2971800" indent="-228600" defTabSz="928688" eaLnBrk="0" fontAlgn="base" hangingPunct="0">
              <a:spcBef>
                <a:spcPct val="0"/>
              </a:spcBef>
              <a:spcAft>
                <a:spcPct val="0"/>
              </a:spcAft>
              <a:defRPr>
                <a:solidFill>
                  <a:schemeClr val="tx1"/>
                </a:solidFill>
                <a:latin typeface="Arial" pitchFamily="34" charset="0"/>
              </a:defRPr>
            </a:lvl7pPr>
            <a:lvl8pPr marL="3429000" indent="-228600" defTabSz="928688" eaLnBrk="0" fontAlgn="base" hangingPunct="0">
              <a:spcBef>
                <a:spcPct val="0"/>
              </a:spcBef>
              <a:spcAft>
                <a:spcPct val="0"/>
              </a:spcAft>
              <a:defRPr>
                <a:solidFill>
                  <a:schemeClr val="tx1"/>
                </a:solidFill>
                <a:latin typeface="Arial" pitchFamily="34" charset="0"/>
              </a:defRPr>
            </a:lvl8pPr>
            <a:lvl9pPr marL="3886200" indent="-228600" defTabSz="928688" eaLnBrk="0" fontAlgn="base" hangingPunct="0">
              <a:spcBef>
                <a:spcPct val="0"/>
              </a:spcBef>
              <a:spcAft>
                <a:spcPct val="0"/>
              </a:spcAft>
              <a:defRPr>
                <a:solidFill>
                  <a:schemeClr val="tx1"/>
                </a:solidFill>
                <a:latin typeface="Arial" pitchFamily="34" charset="0"/>
              </a:defRPr>
            </a:lvl9pPr>
          </a:lstStyle>
          <a:p>
            <a:pPr marL="0" marR="0" lvl="0" indent="0" algn="r" defTabSz="928688" rtl="0" eaLnBrk="0" fontAlgn="base" latinLnBrk="0" hangingPunct="0">
              <a:lnSpc>
                <a:spcPct val="100000"/>
              </a:lnSpc>
              <a:spcBef>
                <a:spcPct val="0"/>
              </a:spcBef>
              <a:spcAft>
                <a:spcPct val="0"/>
              </a:spcAft>
              <a:buClrTx/>
              <a:buSzTx/>
              <a:buFontTx/>
              <a:buNone/>
              <a:tabLst/>
              <a:defRPr/>
            </a:pPr>
            <a:fld id="{277CA431-D06D-4545-9B64-F839F81A0B4D}" type="slidenum">
              <a:rPr kumimoji="0" lang="en-US" altLang="en-US" sz="1200" b="1" i="0" u="none" strike="noStrike" kern="1200" cap="none" spc="0" normalizeH="0" baseline="0" noProof="0">
                <a:ln>
                  <a:noFill/>
                </a:ln>
                <a:solidFill>
                  <a:srgbClr val="FFFFFF"/>
                </a:solidFill>
                <a:effectLst/>
                <a:uLnTx/>
                <a:uFillTx/>
                <a:latin typeface="Times New Roman" pitchFamily="18" charset="0"/>
                <a:ea typeface="+mn-ea"/>
                <a:cs typeface="+mn-cs"/>
              </a:rPr>
              <a:pPr marL="0" marR="0" lvl="0" indent="0" algn="r" defTabSz="928688" rtl="0" eaLnBrk="0" fontAlgn="base" latinLnBrk="0" hangingPunct="0">
                <a:lnSpc>
                  <a:spcPct val="100000"/>
                </a:lnSpc>
                <a:spcBef>
                  <a:spcPct val="0"/>
                </a:spcBef>
                <a:spcAft>
                  <a:spcPct val="0"/>
                </a:spcAft>
                <a:buClrTx/>
                <a:buSzTx/>
                <a:buFontTx/>
                <a:buNone/>
                <a:tabLst/>
                <a:defRPr/>
              </a:pPr>
              <a:t>3</a:t>
            </a:fld>
            <a:endParaRPr kumimoji="0" lang="en-US" altLang="en-US" sz="1200" b="1" i="0" u="none" strike="noStrike" kern="1200" cap="none" spc="0" normalizeH="0" baseline="0" noProof="0" dirty="0">
              <a:ln>
                <a:noFill/>
              </a:ln>
              <a:solidFill>
                <a:srgbClr val="FFFFFF"/>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8764466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p:cNvSpPr>
            <a:spLocks noGrp="1" noRot="1" noChangeAspect="1" noTextEdit="1"/>
          </p:cNvSpPr>
          <p:nvPr>
            <p:ph type="sldImg"/>
          </p:nvPr>
        </p:nvSpPr>
        <p:spPr bwMode="auto">
          <a:xfrm>
            <a:off x="890588" y="696913"/>
            <a:ext cx="5229225"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2969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defRPr>
                <a:solidFill>
                  <a:schemeClr val="tx1"/>
                </a:solidFill>
                <a:latin typeface="Arial" pitchFamily="34" charset="0"/>
              </a:defRPr>
            </a:lvl1pPr>
            <a:lvl2pPr marL="742950" indent="-285750" defTabSz="928688">
              <a:defRPr>
                <a:solidFill>
                  <a:schemeClr val="tx1"/>
                </a:solidFill>
                <a:latin typeface="Arial" pitchFamily="34" charset="0"/>
              </a:defRPr>
            </a:lvl2pPr>
            <a:lvl3pPr marL="1143000" indent="-228600" defTabSz="928688">
              <a:defRPr>
                <a:solidFill>
                  <a:schemeClr val="tx1"/>
                </a:solidFill>
                <a:latin typeface="Arial" pitchFamily="34" charset="0"/>
              </a:defRPr>
            </a:lvl3pPr>
            <a:lvl4pPr marL="1600200" indent="-228600" defTabSz="928688">
              <a:defRPr>
                <a:solidFill>
                  <a:schemeClr val="tx1"/>
                </a:solidFill>
                <a:latin typeface="Arial" pitchFamily="34" charset="0"/>
              </a:defRPr>
            </a:lvl4pPr>
            <a:lvl5pPr marL="2057400" indent="-228600" defTabSz="928688">
              <a:defRPr>
                <a:solidFill>
                  <a:schemeClr val="tx1"/>
                </a:solidFill>
                <a:latin typeface="Arial" pitchFamily="34" charset="0"/>
              </a:defRPr>
            </a:lvl5pPr>
            <a:lvl6pPr marL="2514600" indent="-228600" defTabSz="928688" eaLnBrk="0" fontAlgn="base" hangingPunct="0">
              <a:spcBef>
                <a:spcPct val="0"/>
              </a:spcBef>
              <a:spcAft>
                <a:spcPct val="0"/>
              </a:spcAft>
              <a:defRPr>
                <a:solidFill>
                  <a:schemeClr val="tx1"/>
                </a:solidFill>
                <a:latin typeface="Arial" pitchFamily="34" charset="0"/>
              </a:defRPr>
            </a:lvl6pPr>
            <a:lvl7pPr marL="2971800" indent="-228600" defTabSz="928688" eaLnBrk="0" fontAlgn="base" hangingPunct="0">
              <a:spcBef>
                <a:spcPct val="0"/>
              </a:spcBef>
              <a:spcAft>
                <a:spcPct val="0"/>
              </a:spcAft>
              <a:defRPr>
                <a:solidFill>
                  <a:schemeClr val="tx1"/>
                </a:solidFill>
                <a:latin typeface="Arial" pitchFamily="34" charset="0"/>
              </a:defRPr>
            </a:lvl7pPr>
            <a:lvl8pPr marL="3429000" indent="-228600" defTabSz="928688" eaLnBrk="0" fontAlgn="base" hangingPunct="0">
              <a:spcBef>
                <a:spcPct val="0"/>
              </a:spcBef>
              <a:spcAft>
                <a:spcPct val="0"/>
              </a:spcAft>
              <a:defRPr>
                <a:solidFill>
                  <a:schemeClr val="tx1"/>
                </a:solidFill>
                <a:latin typeface="Arial" pitchFamily="34" charset="0"/>
              </a:defRPr>
            </a:lvl8pPr>
            <a:lvl9pPr marL="3886200" indent="-228600" defTabSz="928688" eaLnBrk="0" fontAlgn="base" hangingPunct="0">
              <a:spcBef>
                <a:spcPct val="0"/>
              </a:spcBef>
              <a:spcAft>
                <a:spcPct val="0"/>
              </a:spcAft>
              <a:defRPr>
                <a:solidFill>
                  <a:schemeClr val="tx1"/>
                </a:solidFill>
                <a:latin typeface="Arial" pitchFamily="34" charset="0"/>
              </a:defRPr>
            </a:lvl9pPr>
          </a:lstStyle>
          <a:p>
            <a:pPr marL="0" marR="0" lvl="0" indent="0" algn="r" defTabSz="928688" rtl="0" eaLnBrk="0" fontAlgn="base" latinLnBrk="0" hangingPunct="0">
              <a:lnSpc>
                <a:spcPct val="100000"/>
              </a:lnSpc>
              <a:spcBef>
                <a:spcPct val="0"/>
              </a:spcBef>
              <a:spcAft>
                <a:spcPct val="0"/>
              </a:spcAft>
              <a:buClrTx/>
              <a:buSzTx/>
              <a:buFontTx/>
              <a:buNone/>
              <a:tabLst/>
              <a:defRPr/>
            </a:pPr>
            <a:fld id="{277CA431-D06D-4545-9B64-F839F81A0B4D}" type="slidenum">
              <a:rPr kumimoji="0" lang="en-US" altLang="en-US" sz="1200" b="1" i="0" u="none" strike="noStrike" kern="1200" cap="none" spc="0" normalizeH="0" baseline="0" noProof="0">
                <a:ln>
                  <a:noFill/>
                </a:ln>
                <a:solidFill>
                  <a:srgbClr val="FFFFFF"/>
                </a:solidFill>
                <a:effectLst/>
                <a:uLnTx/>
                <a:uFillTx/>
                <a:latin typeface="Times New Roman" pitchFamily="18" charset="0"/>
                <a:ea typeface="+mn-ea"/>
                <a:cs typeface="+mn-cs"/>
              </a:rPr>
              <a:pPr marL="0" marR="0" lvl="0" indent="0" algn="r" defTabSz="928688" rtl="0" eaLnBrk="0" fontAlgn="base" latinLnBrk="0" hangingPunct="0">
                <a:lnSpc>
                  <a:spcPct val="100000"/>
                </a:lnSpc>
                <a:spcBef>
                  <a:spcPct val="0"/>
                </a:spcBef>
                <a:spcAft>
                  <a:spcPct val="0"/>
                </a:spcAft>
                <a:buClrTx/>
                <a:buSzTx/>
                <a:buFontTx/>
                <a:buNone/>
                <a:tabLst/>
                <a:defRPr/>
              </a:pPr>
              <a:t>56</a:t>
            </a:fld>
            <a:endParaRPr kumimoji="0" lang="en-US" altLang="en-US" sz="1200" b="1" i="0" u="none" strike="noStrike" kern="1200" cap="none" spc="0" normalizeH="0" baseline="0" noProof="0" dirty="0">
              <a:ln>
                <a:noFill/>
              </a:ln>
              <a:solidFill>
                <a:srgbClr val="FFFFFF"/>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2217646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p:cNvSpPr>
            <a:spLocks noGrp="1" noRot="1" noChangeAspect="1" noTextEdit="1"/>
          </p:cNvSpPr>
          <p:nvPr>
            <p:ph type="sldImg"/>
          </p:nvPr>
        </p:nvSpPr>
        <p:spPr bwMode="auto">
          <a:xfrm>
            <a:off x="890588" y="696913"/>
            <a:ext cx="5229225"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2969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defRPr>
                <a:solidFill>
                  <a:schemeClr val="tx1"/>
                </a:solidFill>
                <a:latin typeface="Arial" pitchFamily="34" charset="0"/>
              </a:defRPr>
            </a:lvl1pPr>
            <a:lvl2pPr marL="742950" indent="-285750" defTabSz="928688">
              <a:defRPr>
                <a:solidFill>
                  <a:schemeClr val="tx1"/>
                </a:solidFill>
                <a:latin typeface="Arial" pitchFamily="34" charset="0"/>
              </a:defRPr>
            </a:lvl2pPr>
            <a:lvl3pPr marL="1143000" indent="-228600" defTabSz="928688">
              <a:defRPr>
                <a:solidFill>
                  <a:schemeClr val="tx1"/>
                </a:solidFill>
                <a:latin typeface="Arial" pitchFamily="34" charset="0"/>
              </a:defRPr>
            </a:lvl3pPr>
            <a:lvl4pPr marL="1600200" indent="-228600" defTabSz="928688">
              <a:defRPr>
                <a:solidFill>
                  <a:schemeClr val="tx1"/>
                </a:solidFill>
                <a:latin typeface="Arial" pitchFamily="34" charset="0"/>
              </a:defRPr>
            </a:lvl4pPr>
            <a:lvl5pPr marL="2057400" indent="-228600" defTabSz="928688">
              <a:defRPr>
                <a:solidFill>
                  <a:schemeClr val="tx1"/>
                </a:solidFill>
                <a:latin typeface="Arial" pitchFamily="34" charset="0"/>
              </a:defRPr>
            </a:lvl5pPr>
            <a:lvl6pPr marL="2514600" indent="-228600" defTabSz="928688" eaLnBrk="0" fontAlgn="base" hangingPunct="0">
              <a:spcBef>
                <a:spcPct val="0"/>
              </a:spcBef>
              <a:spcAft>
                <a:spcPct val="0"/>
              </a:spcAft>
              <a:defRPr>
                <a:solidFill>
                  <a:schemeClr val="tx1"/>
                </a:solidFill>
                <a:latin typeface="Arial" pitchFamily="34" charset="0"/>
              </a:defRPr>
            </a:lvl6pPr>
            <a:lvl7pPr marL="2971800" indent="-228600" defTabSz="928688" eaLnBrk="0" fontAlgn="base" hangingPunct="0">
              <a:spcBef>
                <a:spcPct val="0"/>
              </a:spcBef>
              <a:spcAft>
                <a:spcPct val="0"/>
              </a:spcAft>
              <a:defRPr>
                <a:solidFill>
                  <a:schemeClr val="tx1"/>
                </a:solidFill>
                <a:latin typeface="Arial" pitchFamily="34" charset="0"/>
              </a:defRPr>
            </a:lvl7pPr>
            <a:lvl8pPr marL="3429000" indent="-228600" defTabSz="928688" eaLnBrk="0" fontAlgn="base" hangingPunct="0">
              <a:spcBef>
                <a:spcPct val="0"/>
              </a:spcBef>
              <a:spcAft>
                <a:spcPct val="0"/>
              </a:spcAft>
              <a:defRPr>
                <a:solidFill>
                  <a:schemeClr val="tx1"/>
                </a:solidFill>
                <a:latin typeface="Arial" pitchFamily="34" charset="0"/>
              </a:defRPr>
            </a:lvl8pPr>
            <a:lvl9pPr marL="3886200" indent="-228600" defTabSz="928688" eaLnBrk="0" fontAlgn="base" hangingPunct="0">
              <a:spcBef>
                <a:spcPct val="0"/>
              </a:spcBef>
              <a:spcAft>
                <a:spcPct val="0"/>
              </a:spcAft>
              <a:defRPr>
                <a:solidFill>
                  <a:schemeClr val="tx1"/>
                </a:solidFill>
                <a:latin typeface="Arial" pitchFamily="34" charset="0"/>
              </a:defRPr>
            </a:lvl9pPr>
          </a:lstStyle>
          <a:p>
            <a:pPr marL="0" marR="0" lvl="0" indent="0" algn="r" defTabSz="928688" rtl="0" eaLnBrk="0" fontAlgn="base" latinLnBrk="0" hangingPunct="0">
              <a:lnSpc>
                <a:spcPct val="100000"/>
              </a:lnSpc>
              <a:spcBef>
                <a:spcPct val="0"/>
              </a:spcBef>
              <a:spcAft>
                <a:spcPct val="0"/>
              </a:spcAft>
              <a:buClrTx/>
              <a:buSzTx/>
              <a:buFontTx/>
              <a:buNone/>
              <a:tabLst/>
              <a:defRPr/>
            </a:pPr>
            <a:fld id="{277CA431-D06D-4545-9B64-F839F81A0B4D}" type="slidenum">
              <a:rPr kumimoji="0" lang="en-US" altLang="en-US" sz="1200" b="1" i="0" u="none" strike="noStrike" kern="1200" cap="none" spc="0" normalizeH="0" baseline="0" noProof="0">
                <a:ln>
                  <a:noFill/>
                </a:ln>
                <a:solidFill>
                  <a:srgbClr val="FFFFFF"/>
                </a:solidFill>
                <a:effectLst/>
                <a:uLnTx/>
                <a:uFillTx/>
                <a:latin typeface="Times New Roman" pitchFamily="18" charset="0"/>
                <a:ea typeface="+mn-ea"/>
                <a:cs typeface="+mn-cs"/>
              </a:rPr>
              <a:pPr marL="0" marR="0" lvl="0" indent="0" algn="r" defTabSz="928688" rtl="0" eaLnBrk="0" fontAlgn="base" latinLnBrk="0" hangingPunct="0">
                <a:lnSpc>
                  <a:spcPct val="100000"/>
                </a:lnSpc>
                <a:spcBef>
                  <a:spcPct val="0"/>
                </a:spcBef>
                <a:spcAft>
                  <a:spcPct val="0"/>
                </a:spcAft>
                <a:buClrTx/>
                <a:buSzTx/>
                <a:buFontTx/>
                <a:buNone/>
                <a:tabLst/>
                <a:defRPr/>
              </a:pPr>
              <a:t>57</a:t>
            </a:fld>
            <a:endParaRPr kumimoji="0" lang="en-US" altLang="en-US" sz="1200" b="1" i="0" u="none" strike="noStrike" kern="1200" cap="none" spc="0" normalizeH="0" baseline="0" noProof="0" dirty="0">
              <a:ln>
                <a:noFill/>
              </a:ln>
              <a:solidFill>
                <a:srgbClr val="FFFFFF"/>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5342152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p:cNvSpPr>
            <a:spLocks noGrp="1" noRot="1" noChangeAspect="1" noTextEdit="1"/>
          </p:cNvSpPr>
          <p:nvPr>
            <p:ph type="sldImg"/>
          </p:nvPr>
        </p:nvSpPr>
        <p:spPr bwMode="auto">
          <a:xfrm>
            <a:off x="890588" y="696913"/>
            <a:ext cx="5229225"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2969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defRPr>
                <a:solidFill>
                  <a:schemeClr val="tx1"/>
                </a:solidFill>
                <a:latin typeface="Arial" pitchFamily="34" charset="0"/>
              </a:defRPr>
            </a:lvl1pPr>
            <a:lvl2pPr marL="742950" indent="-285750" defTabSz="928688">
              <a:defRPr>
                <a:solidFill>
                  <a:schemeClr val="tx1"/>
                </a:solidFill>
                <a:latin typeface="Arial" pitchFamily="34" charset="0"/>
              </a:defRPr>
            </a:lvl2pPr>
            <a:lvl3pPr marL="1143000" indent="-228600" defTabSz="928688">
              <a:defRPr>
                <a:solidFill>
                  <a:schemeClr val="tx1"/>
                </a:solidFill>
                <a:latin typeface="Arial" pitchFamily="34" charset="0"/>
              </a:defRPr>
            </a:lvl3pPr>
            <a:lvl4pPr marL="1600200" indent="-228600" defTabSz="928688">
              <a:defRPr>
                <a:solidFill>
                  <a:schemeClr val="tx1"/>
                </a:solidFill>
                <a:latin typeface="Arial" pitchFamily="34" charset="0"/>
              </a:defRPr>
            </a:lvl4pPr>
            <a:lvl5pPr marL="2057400" indent="-228600" defTabSz="928688">
              <a:defRPr>
                <a:solidFill>
                  <a:schemeClr val="tx1"/>
                </a:solidFill>
                <a:latin typeface="Arial" pitchFamily="34" charset="0"/>
              </a:defRPr>
            </a:lvl5pPr>
            <a:lvl6pPr marL="2514600" indent="-228600" defTabSz="928688" eaLnBrk="0" fontAlgn="base" hangingPunct="0">
              <a:spcBef>
                <a:spcPct val="0"/>
              </a:spcBef>
              <a:spcAft>
                <a:spcPct val="0"/>
              </a:spcAft>
              <a:defRPr>
                <a:solidFill>
                  <a:schemeClr val="tx1"/>
                </a:solidFill>
                <a:latin typeface="Arial" pitchFamily="34" charset="0"/>
              </a:defRPr>
            </a:lvl6pPr>
            <a:lvl7pPr marL="2971800" indent="-228600" defTabSz="928688" eaLnBrk="0" fontAlgn="base" hangingPunct="0">
              <a:spcBef>
                <a:spcPct val="0"/>
              </a:spcBef>
              <a:spcAft>
                <a:spcPct val="0"/>
              </a:spcAft>
              <a:defRPr>
                <a:solidFill>
                  <a:schemeClr val="tx1"/>
                </a:solidFill>
                <a:latin typeface="Arial" pitchFamily="34" charset="0"/>
              </a:defRPr>
            </a:lvl7pPr>
            <a:lvl8pPr marL="3429000" indent="-228600" defTabSz="928688" eaLnBrk="0" fontAlgn="base" hangingPunct="0">
              <a:spcBef>
                <a:spcPct val="0"/>
              </a:spcBef>
              <a:spcAft>
                <a:spcPct val="0"/>
              </a:spcAft>
              <a:defRPr>
                <a:solidFill>
                  <a:schemeClr val="tx1"/>
                </a:solidFill>
                <a:latin typeface="Arial" pitchFamily="34" charset="0"/>
              </a:defRPr>
            </a:lvl8pPr>
            <a:lvl9pPr marL="3886200" indent="-228600" defTabSz="928688" eaLnBrk="0" fontAlgn="base" hangingPunct="0">
              <a:spcBef>
                <a:spcPct val="0"/>
              </a:spcBef>
              <a:spcAft>
                <a:spcPct val="0"/>
              </a:spcAft>
              <a:defRPr>
                <a:solidFill>
                  <a:schemeClr val="tx1"/>
                </a:solidFill>
                <a:latin typeface="Arial" pitchFamily="34" charset="0"/>
              </a:defRPr>
            </a:lvl9pPr>
          </a:lstStyle>
          <a:p>
            <a:pPr marL="0" marR="0" lvl="0" indent="0" algn="r" defTabSz="928688" rtl="0" eaLnBrk="0" fontAlgn="base" latinLnBrk="0" hangingPunct="0">
              <a:lnSpc>
                <a:spcPct val="100000"/>
              </a:lnSpc>
              <a:spcBef>
                <a:spcPct val="0"/>
              </a:spcBef>
              <a:spcAft>
                <a:spcPct val="0"/>
              </a:spcAft>
              <a:buClrTx/>
              <a:buSzTx/>
              <a:buFontTx/>
              <a:buNone/>
              <a:tabLst/>
              <a:defRPr/>
            </a:pPr>
            <a:fld id="{277CA431-D06D-4545-9B64-F839F81A0B4D}" type="slidenum">
              <a:rPr kumimoji="0" lang="en-US" altLang="en-US" sz="1200" b="1" i="0" u="none" strike="noStrike" kern="1200" cap="none" spc="0" normalizeH="0" baseline="0" noProof="0">
                <a:ln>
                  <a:noFill/>
                </a:ln>
                <a:solidFill>
                  <a:srgbClr val="FFFFFF"/>
                </a:solidFill>
                <a:effectLst/>
                <a:uLnTx/>
                <a:uFillTx/>
                <a:latin typeface="Times New Roman" pitchFamily="18" charset="0"/>
                <a:ea typeface="+mn-ea"/>
                <a:cs typeface="+mn-cs"/>
              </a:rPr>
              <a:pPr marL="0" marR="0" lvl="0" indent="0" algn="r" defTabSz="928688" rtl="0" eaLnBrk="0" fontAlgn="base" latinLnBrk="0" hangingPunct="0">
                <a:lnSpc>
                  <a:spcPct val="100000"/>
                </a:lnSpc>
                <a:spcBef>
                  <a:spcPct val="0"/>
                </a:spcBef>
                <a:spcAft>
                  <a:spcPct val="0"/>
                </a:spcAft>
                <a:buClrTx/>
                <a:buSzTx/>
                <a:buFontTx/>
                <a:buNone/>
                <a:tabLst/>
                <a:defRPr/>
              </a:pPr>
              <a:t>58</a:t>
            </a:fld>
            <a:endParaRPr kumimoji="0" lang="en-US" altLang="en-US" sz="1200" b="1" i="0" u="none" strike="noStrike" kern="1200" cap="none" spc="0" normalizeH="0" baseline="0" noProof="0" dirty="0">
              <a:ln>
                <a:noFill/>
              </a:ln>
              <a:solidFill>
                <a:srgbClr val="FFFFFF"/>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3080165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4425" y="1143000"/>
            <a:ext cx="4629150" cy="3086100"/>
          </a:xfrm>
        </p:spPr>
      </p:sp>
      <p:sp>
        <p:nvSpPr>
          <p:cNvPr id="3" name="Notes Placeholder 2"/>
          <p:cNvSpPr>
            <a:spLocks noGrp="1"/>
          </p:cNvSpPr>
          <p:nvPr>
            <p:ph type="body" idx="1"/>
          </p:nvPr>
        </p:nvSpPr>
        <p:spPr/>
        <p:txBody>
          <a:bodyPr/>
          <a:lstStyle/>
          <a:p>
            <a:r>
              <a:rPr lang="en-US" dirty="0"/>
              <a:t>HbA1c in </a:t>
            </a:r>
          </a:p>
        </p:txBody>
      </p:sp>
      <p:sp>
        <p:nvSpPr>
          <p:cNvPr id="4" name="Slide Number Placeholder 3"/>
          <p:cNvSpPr>
            <a:spLocks noGrp="1"/>
          </p:cNvSpPr>
          <p:nvPr>
            <p:ph type="sldNum" sz="quarter" idx="10"/>
          </p:nvPr>
        </p:nvSpPr>
        <p:spPr/>
        <p:txBody>
          <a:bodyPr/>
          <a:lstStyle/>
          <a:p>
            <a:pPr marL="0" marR="0" lvl="0" indent="0" algn="r" defTabSz="548640" rtl="0" eaLnBrk="1" fontAlgn="auto" latinLnBrk="0" hangingPunct="1">
              <a:lnSpc>
                <a:spcPct val="100000"/>
              </a:lnSpc>
              <a:spcBef>
                <a:spcPts val="0"/>
              </a:spcBef>
              <a:spcAft>
                <a:spcPts val="0"/>
              </a:spcAft>
              <a:buClrTx/>
              <a:buSzTx/>
              <a:buFontTx/>
              <a:buNone/>
              <a:tabLst/>
              <a:defRPr/>
            </a:pPr>
            <a:fld id="{BFA68DE3-EF28-4001-A656-631E5A0099E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54864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13365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er</a:t>
            </a:r>
            <a:endParaRPr lang="en-US" dirty="0"/>
          </a:p>
        </p:txBody>
      </p:sp>
      <p:sp>
        <p:nvSpPr>
          <p:cNvPr id="4" name="Slide Number Placeholder 3"/>
          <p:cNvSpPr>
            <a:spLocks noGrp="1"/>
          </p:cNvSpPr>
          <p:nvPr>
            <p:ph type="sldNum" sz="quarter" idx="10"/>
          </p:nvPr>
        </p:nvSpPr>
        <p:spPr/>
        <p:txBody>
          <a:bodyPr/>
          <a:lstStyle/>
          <a:p>
            <a:fld id="{CDAE6749-EF86-4E7D-90E3-B87DCDA66992}" type="slidenum">
              <a:rPr lang="en-US" smtClean="0"/>
              <a:t>61</a:t>
            </a:fld>
            <a:endParaRPr lang="en-US" dirty="0"/>
          </a:p>
        </p:txBody>
      </p:sp>
    </p:spTree>
    <p:extLst>
      <p:ext uri="{BB962C8B-B14F-4D97-AF65-F5344CB8AC3E}">
        <p14:creationId xmlns:p14="http://schemas.microsoft.com/office/powerpoint/2010/main" val="28538058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Slide Image Placeholder 1"/>
          <p:cNvSpPr>
            <a:spLocks noGrp="1" noRot="1" noChangeAspect="1" noTextEdit="1"/>
          </p:cNvSpPr>
          <p:nvPr>
            <p:ph type="sldImg"/>
          </p:nvPr>
        </p:nvSpPr>
        <p:spPr>
          <a:xfrm>
            <a:off x="1114425" y="1143000"/>
            <a:ext cx="4629150" cy="3086100"/>
          </a:xfrm>
          <a:ln/>
        </p:spPr>
      </p:sp>
      <p:sp>
        <p:nvSpPr>
          <p:cNvPr id="149507"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49508"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eaLnBrk="0" hangingPunct="0">
              <a:spcBef>
                <a:spcPct val="30000"/>
              </a:spcBef>
              <a:defRPr sz="1200">
                <a:solidFill>
                  <a:schemeClr val="tx1"/>
                </a:solidFill>
                <a:latin typeface="Times New Roman" panose="02020603050405020304" pitchFamily="18" charset="0"/>
              </a:defRPr>
            </a:lvl1pPr>
            <a:lvl2pPr marL="742950" indent="-285750" defTabSz="928688" eaLnBrk="0" hangingPunct="0">
              <a:spcBef>
                <a:spcPct val="30000"/>
              </a:spcBef>
              <a:defRPr sz="1200">
                <a:solidFill>
                  <a:schemeClr val="tx1"/>
                </a:solidFill>
                <a:latin typeface="Times New Roman" panose="02020603050405020304" pitchFamily="18" charset="0"/>
              </a:defRPr>
            </a:lvl2pPr>
            <a:lvl3pPr marL="1143000" indent="-228600" defTabSz="928688" eaLnBrk="0" hangingPunct="0">
              <a:spcBef>
                <a:spcPct val="30000"/>
              </a:spcBef>
              <a:defRPr sz="1200">
                <a:solidFill>
                  <a:schemeClr val="tx1"/>
                </a:solidFill>
                <a:latin typeface="Times New Roman" panose="02020603050405020304" pitchFamily="18" charset="0"/>
              </a:defRPr>
            </a:lvl3pPr>
            <a:lvl4pPr marL="1600200" indent="-228600" defTabSz="928688" eaLnBrk="0" hangingPunct="0">
              <a:spcBef>
                <a:spcPct val="30000"/>
              </a:spcBef>
              <a:defRPr sz="1200">
                <a:solidFill>
                  <a:schemeClr val="tx1"/>
                </a:solidFill>
                <a:latin typeface="Times New Roman" panose="02020603050405020304" pitchFamily="18" charset="0"/>
              </a:defRPr>
            </a:lvl4pPr>
            <a:lvl5pPr marL="2057400" indent="-228600" defTabSz="928688" eaLnBrk="0" hangingPunct="0">
              <a:spcBef>
                <a:spcPct val="30000"/>
              </a:spcBef>
              <a:defRPr sz="1200">
                <a:solidFill>
                  <a:schemeClr val="tx1"/>
                </a:solidFill>
                <a:latin typeface="Times New Roman" panose="02020603050405020304" pitchFamily="18" charset="0"/>
              </a:defRPr>
            </a:lvl5pPr>
            <a:lvl6pPr marL="2514600" indent="-228600" defTabSz="9286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286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286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28688"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28688" rtl="0" eaLnBrk="0" fontAlgn="base" latinLnBrk="0" hangingPunct="0">
              <a:lnSpc>
                <a:spcPct val="100000"/>
              </a:lnSpc>
              <a:spcBef>
                <a:spcPct val="0"/>
              </a:spcBef>
              <a:spcAft>
                <a:spcPct val="0"/>
              </a:spcAft>
              <a:buClrTx/>
              <a:buSzTx/>
              <a:buFontTx/>
              <a:buNone/>
              <a:tabLst/>
              <a:defRPr/>
            </a:pPr>
            <a:fld id="{156EA1E9-0953-44BF-A1A3-21CDC04D4DD2}" type="slidenum">
              <a:rPr kumimoji="0" lang="en-US" altLang="en-US" sz="12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928688" rtl="0" eaLnBrk="0" fontAlgn="base" latinLnBrk="0" hangingPunct="0">
                <a:lnSpc>
                  <a:spcPct val="100000"/>
                </a:lnSpc>
                <a:spcBef>
                  <a:spcPct val="0"/>
                </a:spcBef>
                <a:spcAft>
                  <a:spcPct val="0"/>
                </a:spcAft>
                <a:buClrTx/>
                <a:buSzTx/>
                <a:buFontTx/>
                <a:buNone/>
                <a:tabLst/>
                <a:defRPr/>
              </a:pPr>
              <a:t>4</a:t>
            </a:fld>
            <a:endParaRPr kumimoji="0" lang="en-US" altLang="en-US" sz="12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9341373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p:cNvSpPr>
            <a:spLocks noGrp="1" noRot="1" noChangeAspect="1" noTextEdit="1"/>
          </p:cNvSpPr>
          <p:nvPr>
            <p:ph type="sldImg"/>
          </p:nvPr>
        </p:nvSpPr>
        <p:spPr bwMode="auto">
          <a:xfrm>
            <a:off x="890588" y="696913"/>
            <a:ext cx="5229225"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2969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defRPr>
                <a:solidFill>
                  <a:schemeClr val="tx1"/>
                </a:solidFill>
                <a:latin typeface="Arial" pitchFamily="34" charset="0"/>
              </a:defRPr>
            </a:lvl1pPr>
            <a:lvl2pPr marL="742950" indent="-285750" defTabSz="928688">
              <a:defRPr>
                <a:solidFill>
                  <a:schemeClr val="tx1"/>
                </a:solidFill>
                <a:latin typeface="Arial" pitchFamily="34" charset="0"/>
              </a:defRPr>
            </a:lvl2pPr>
            <a:lvl3pPr marL="1143000" indent="-228600" defTabSz="928688">
              <a:defRPr>
                <a:solidFill>
                  <a:schemeClr val="tx1"/>
                </a:solidFill>
                <a:latin typeface="Arial" pitchFamily="34" charset="0"/>
              </a:defRPr>
            </a:lvl3pPr>
            <a:lvl4pPr marL="1600200" indent="-228600" defTabSz="928688">
              <a:defRPr>
                <a:solidFill>
                  <a:schemeClr val="tx1"/>
                </a:solidFill>
                <a:latin typeface="Arial" pitchFamily="34" charset="0"/>
              </a:defRPr>
            </a:lvl4pPr>
            <a:lvl5pPr marL="2057400" indent="-228600" defTabSz="928688">
              <a:defRPr>
                <a:solidFill>
                  <a:schemeClr val="tx1"/>
                </a:solidFill>
                <a:latin typeface="Arial" pitchFamily="34" charset="0"/>
              </a:defRPr>
            </a:lvl5pPr>
            <a:lvl6pPr marL="2514600" indent="-228600" defTabSz="928688" eaLnBrk="0" fontAlgn="base" hangingPunct="0">
              <a:spcBef>
                <a:spcPct val="0"/>
              </a:spcBef>
              <a:spcAft>
                <a:spcPct val="0"/>
              </a:spcAft>
              <a:defRPr>
                <a:solidFill>
                  <a:schemeClr val="tx1"/>
                </a:solidFill>
                <a:latin typeface="Arial" pitchFamily="34" charset="0"/>
              </a:defRPr>
            </a:lvl6pPr>
            <a:lvl7pPr marL="2971800" indent="-228600" defTabSz="928688" eaLnBrk="0" fontAlgn="base" hangingPunct="0">
              <a:spcBef>
                <a:spcPct val="0"/>
              </a:spcBef>
              <a:spcAft>
                <a:spcPct val="0"/>
              </a:spcAft>
              <a:defRPr>
                <a:solidFill>
                  <a:schemeClr val="tx1"/>
                </a:solidFill>
                <a:latin typeface="Arial" pitchFamily="34" charset="0"/>
              </a:defRPr>
            </a:lvl7pPr>
            <a:lvl8pPr marL="3429000" indent="-228600" defTabSz="928688" eaLnBrk="0" fontAlgn="base" hangingPunct="0">
              <a:spcBef>
                <a:spcPct val="0"/>
              </a:spcBef>
              <a:spcAft>
                <a:spcPct val="0"/>
              </a:spcAft>
              <a:defRPr>
                <a:solidFill>
                  <a:schemeClr val="tx1"/>
                </a:solidFill>
                <a:latin typeface="Arial" pitchFamily="34" charset="0"/>
              </a:defRPr>
            </a:lvl8pPr>
            <a:lvl9pPr marL="3886200" indent="-228600" defTabSz="928688" eaLnBrk="0" fontAlgn="base" hangingPunct="0">
              <a:spcBef>
                <a:spcPct val="0"/>
              </a:spcBef>
              <a:spcAft>
                <a:spcPct val="0"/>
              </a:spcAft>
              <a:defRPr>
                <a:solidFill>
                  <a:schemeClr val="tx1"/>
                </a:solidFill>
                <a:latin typeface="Arial" pitchFamily="34" charset="0"/>
              </a:defRPr>
            </a:lvl9pPr>
          </a:lstStyle>
          <a:p>
            <a:pPr marL="0" marR="0" lvl="0" indent="0" algn="r" defTabSz="928688" rtl="0" eaLnBrk="0" fontAlgn="base" latinLnBrk="0" hangingPunct="0">
              <a:lnSpc>
                <a:spcPct val="100000"/>
              </a:lnSpc>
              <a:spcBef>
                <a:spcPct val="0"/>
              </a:spcBef>
              <a:spcAft>
                <a:spcPct val="0"/>
              </a:spcAft>
              <a:buClrTx/>
              <a:buSzTx/>
              <a:buFontTx/>
              <a:buNone/>
              <a:tabLst/>
              <a:defRPr/>
            </a:pPr>
            <a:fld id="{277CA431-D06D-4545-9B64-F839F81A0B4D}" type="slidenum">
              <a:rPr kumimoji="0" lang="en-US" altLang="en-US" sz="1200" b="1" i="0" u="none" strike="noStrike" kern="1200" cap="none" spc="0" normalizeH="0" baseline="0" noProof="0">
                <a:ln>
                  <a:noFill/>
                </a:ln>
                <a:solidFill>
                  <a:srgbClr val="FFFFFF"/>
                </a:solidFill>
                <a:effectLst/>
                <a:uLnTx/>
                <a:uFillTx/>
                <a:latin typeface="Times New Roman" pitchFamily="18" charset="0"/>
                <a:ea typeface="+mn-ea"/>
                <a:cs typeface="+mn-cs"/>
              </a:rPr>
              <a:pPr marL="0" marR="0" lvl="0" indent="0" algn="r" defTabSz="928688" rtl="0" eaLnBrk="0" fontAlgn="base" latinLnBrk="0" hangingPunct="0">
                <a:lnSpc>
                  <a:spcPct val="100000"/>
                </a:lnSpc>
                <a:spcBef>
                  <a:spcPct val="0"/>
                </a:spcBef>
                <a:spcAft>
                  <a:spcPct val="0"/>
                </a:spcAft>
                <a:buClrTx/>
                <a:buSzTx/>
                <a:buFontTx/>
                <a:buNone/>
                <a:tabLst/>
                <a:defRPr/>
              </a:pPr>
              <a:t>46</a:t>
            </a:fld>
            <a:endParaRPr kumimoji="0" lang="en-US" altLang="en-US" sz="1200" b="1" i="0" u="none" strike="noStrike" kern="1200" cap="none" spc="0" normalizeH="0" baseline="0" noProof="0" dirty="0">
              <a:ln>
                <a:noFill/>
              </a:ln>
              <a:solidFill>
                <a:srgbClr val="FFFFFF"/>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7254657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p:cNvSpPr>
            <a:spLocks noGrp="1" noRot="1" noChangeAspect="1" noTextEdit="1"/>
          </p:cNvSpPr>
          <p:nvPr>
            <p:ph type="sldImg"/>
          </p:nvPr>
        </p:nvSpPr>
        <p:spPr bwMode="auto">
          <a:xfrm>
            <a:off x="890588" y="696913"/>
            <a:ext cx="5229225"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2969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defRPr>
                <a:solidFill>
                  <a:schemeClr val="tx1"/>
                </a:solidFill>
                <a:latin typeface="Arial" pitchFamily="34" charset="0"/>
              </a:defRPr>
            </a:lvl1pPr>
            <a:lvl2pPr marL="742950" indent="-285750" defTabSz="928688">
              <a:defRPr>
                <a:solidFill>
                  <a:schemeClr val="tx1"/>
                </a:solidFill>
                <a:latin typeface="Arial" pitchFamily="34" charset="0"/>
              </a:defRPr>
            </a:lvl2pPr>
            <a:lvl3pPr marL="1143000" indent="-228600" defTabSz="928688">
              <a:defRPr>
                <a:solidFill>
                  <a:schemeClr val="tx1"/>
                </a:solidFill>
                <a:latin typeface="Arial" pitchFamily="34" charset="0"/>
              </a:defRPr>
            </a:lvl3pPr>
            <a:lvl4pPr marL="1600200" indent="-228600" defTabSz="928688">
              <a:defRPr>
                <a:solidFill>
                  <a:schemeClr val="tx1"/>
                </a:solidFill>
                <a:latin typeface="Arial" pitchFamily="34" charset="0"/>
              </a:defRPr>
            </a:lvl4pPr>
            <a:lvl5pPr marL="2057400" indent="-228600" defTabSz="928688">
              <a:defRPr>
                <a:solidFill>
                  <a:schemeClr val="tx1"/>
                </a:solidFill>
                <a:latin typeface="Arial" pitchFamily="34" charset="0"/>
              </a:defRPr>
            </a:lvl5pPr>
            <a:lvl6pPr marL="2514600" indent="-228600" defTabSz="928688" eaLnBrk="0" fontAlgn="base" hangingPunct="0">
              <a:spcBef>
                <a:spcPct val="0"/>
              </a:spcBef>
              <a:spcAft>
                <a:spcPct val="0"/>
              </a:spcAft>
              <a:defRPr>
                <a:solidFill>
                  <a:schemeClr val="tx1"/>
                </a:solidFill>
                <a:latin typeface="Arial" pitchFamily="34" charset="0"/>
              </a:defRPr>
            </a:lvl6pPr>
            <a:lvl7pPr marL="2971800" indent="-228600" defTabSz="928688" eaLnBrk="0" fontAlgn="base" hangingPunct="0">
              <a:spcBef>
                <a:spcPct val="0"/>
              </a:spcBef>
              <a:spcAft>
                <a:spcPct val="0"/>
              </a:spcAft>
              <a:defRPr>
                <a:solidFill>
                  <a:schemeClr val="tx1"/>
                </a:solidFill>
                <a:latin typeface="Arial" pitchFamily="34" charset="0"/>
              </a:defRPr>
            </a:lvl7pPr>
            <a:lvl8pPr marL="3429000" indent="-228600" defTabSz="928688" eaLnBrk="0" fontAlgn="base" hangingPunct="0">
              <a:spcBef>
                <a:spcPct val="0"/>
              </a:spcBef>
              <a:spcAft>
                <a:spcPct val="0"/>
              </a:spcAft>
              <a:defRPr>
                <a:solidFill>
                  <a:schemeClr val="tx1"/>
                </a:solidFill>
                <a:latin typeface="Arial" pitchFamily="34" charset="0"/>
              </a:defRPr>
            </a:lvl8pPr>
            <a:lvl9pPr marL="3886200" indent="-228600" defTabSz="928688" eaLnBrk="0" fontAlgn="base" hangingPunct="0">
              <a:spcBef>
                <a:spcPct val="0"/>
              </a:spcBef>
              <a:spcAft>
                <a:spcPct val="0"/>
              </a:spcAft>
              <a:defRPr>
                <a:solidFill>
                  <a:schemeClr val="tx1"/>
                </a:solidFill>
                <a:latin typeface="Arial" pitchFamily="34" charset="0"/>
              </a:defRPr>
            </a:lvl9pPr>
          </a:lstStyle>
          <a:p>
            <a:pPr marL="0" marR="0" lvl="0" indent="0" algn="r" defTabSz="928688" rtl="0" eaLnBrk="0" fontAlgn="base" latinLnBrk="0" hangingPunct="0">
              <a:lnSpc>
                <a:spcPct val="100000"/>
              </a:lnSpc>
              <a:spcBef>
                <a:spcPct val="0"/>
              </a:spcBef>
              <a:spcAft>
                <a:spcPct val="0"/>
              </a:spcAft>
              <a:buClrTx/>
              <a:buSzTx/>
              <a:buFontTx/>
              <a:buNone/>
              <a:tabLst/>
              <a:defRPr/>
            </a:pPr>
            <a:fld id="{277CA431-D06D-4545-9B64-F839F81A0B4D}" type="slidenum">
              <a:rPr kumimoji="0" lang="en-US" altLang="en-US" sz="1200" b="1" i="0" u="none" strike="noStrike" kern="1200" cap="none" spc="0" normalizeH="0" baseline="0" noProof="0">
                <a:ln>
                  <a:noFill/>
                </a:ln>
                <a:solidFill>
                  <a:srgbClr val="FFFFFF"/>
                </a:solidFill>
                <a:effectLst/>
                <a:uLnTx/>
                <a:uFillTx/>
                <a:latin typeface="Times New Roman" pitchFamily="18" charset="0"/>
                <a:ea typeface="+mn-ea"/>
                <a:cs typeface="+mn-cs"/>
              </a:rPr>
              <a:pPr marL="0" marR="0" lvl="0" indent="0" algn="r" defTabSz="928688" rtl="0" eaLnBrk="0" fontAlgn="base" latinLnBrk="0" hangingPunct="0">
                <a:lnSpc>
                  <a:spcPct val="100000"/>
                </a:lnSpc>
                <a:spcBef>
                  <a:spcPct val="0"/>
                </a:spcBef>
                <a:spcAft>
                  <a:spcPct val="0"/>
                </a:spcAft>
                <a:buClrTx/>
                <a:buSzTx/>
                <a:buFontTx/>
                <a:buNone/>
                <a:tabLst/>
                <a:defRPr/>
              </a:pPr>
              <a:t>47</a:t>
            </a:fld>
            <a:endParaRPr kumimoji="0" lang="en-US" altLang="en-US" sz="1200" b="1" i="0" u="none" strike="noStrike" kern="1200" cap="none" spc="0" normalizeH="0" baseline="0" noProof="0" dirty="0">
              <a:ln>
                <a:noFill/>
              </a:ln>
              <a:solidFill>
                <a:srgbClr val="FFFFFF"/>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1949302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p:cNvSpPr>
            <a:spLocks noGrp="1" noRot="1" noChangeAspect="1" noTextEdit="1"/>
          </p:cNvSpPr>
          <p:nvPr>
            <p:ph type="sldImg"/>
          </p:nvPr>
        </p:nvSpPr>
        <p:spPr bwMode="auto">
          <a:xfrm>
            <a:off x="890588" y="696913"/>
            <a:ext cx="5229225"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2969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defRPr>
                <a:solidFill>
                  <a:schemeClr val="tx1"/>
                </a:solidFill>
                <a:latin typeface="Arial" pitchFamily="34" charset="0"/>
              </a:defRPr>
            </a:lvl1pPr>
            <a:lvl2pPr marL="742950" indent="-285750" defTabSz="928688">
              <a:defRPr>
                <a:solidFill>
                  <a:schemeClr val="tx1"/>
                </a:solidFill>
                <a:latin typeface="Arial" pitchFamily="34" charset="0"/>
              </a:defRPr>
            </a:lvl2pPr>
            <a:lvl3pPr marL="1143000" indent="-228600" defTabSz="928688">
              <a:defRPr>
                <a:solidFill>
                  <a:schemeClr val="tx1"/>
                </a:solidFill>
                <a:latin typeface="Arial" pitchFamily="34" charset="0"/>
              </a:defRPr>
            </a:lvl3pPr>
            <a:lvl4pPr marL="1600200" indent="-228600" defTabSz="928688">
              <a:defRPr>
                <a:solidFill>
                  <a:schemeClr val="tx1"/>
                </a:solidFill>
                <a:latin typeface="Arial" pitchFamily="34" charset="0"/>
              </a:defRPr>
            </a:lvl4pPr>
            <a:lvl5pPr marL="2057400" indent="-228600" defTabSz="928688">
              <a:defRPr>
                <a:solidFill>
                  <a:schemeClr val="tx1"/>
                </a:solidFill>
                <a:latin typeface="Arial" pitchFamily="34" charset="0"/>
              </a:defRPr>
            </a:lvl5pPr>
            <a:lvl6pPr marL="2514600" indent="-228600" defTabSz="928688" eaLnBrk="0" fontAlgn="base" hangingPunct="0">
              <a:spcBef>
                <a:spcPct val="0"/>
              </a:spcBef>
              <a:spcAft>
                <a:spcPct val="0"/>
              </a:spcAft>
              <a:defRPr>
                <a:solidFill>
                  <a:schemeClr val="tx1"/>
                </a:solidFill>
                <a:latin typeface="Arial" pitchFamily="34" charset="0"/>
              </a:defRPr>
            </a:lvl6pPr>
            <a:lvl7pPr marL="2971800" indent="-228600" defTabSz="928688" eaLnBrk="0" fontAlgn="base" hangingPunct="0">
              <a:spcBef>
                <a:spcPct val="0"/>
              </a:spcBef>
              <a:spcAft>
                <a:spcPct val="0"/>
              </a:spcAft>
              <a:defRPr>
                <a:solidFill>
                  <a:schemeClr val="tx1"/>
                </a:solidFill>
                <a:latin typeface="Arial" pitchFamily="34" charset="0"/>
              </a:defRPr>
            </a:lvl7pPr>
            <a:lvl8pPr marL="3429000" indent="-228600" defTabSz="928688" eaLnBrk="0" fontAlgn="base" hangingPunct="0">
              <a:spcBef>
                <a:spcPct val="0"/>
              </a:spcBef>
              <a:spcAft>
                <a:spcPct val="0"/>
              </a:spcAft>
              <a:defRPr>
                <a:solidFill>
                  <a:schemeClr val="tx1"/>
                </a:solidFill>
                <a:latin typeface="Arial" pitchFamily="34" charset="0"/>
              </a:defRPr>
            </a:lvl8pPr>
            <a:lvl9pPr marL="3886200" indent="-228600" defTabSz="928688" eaLnBrk="0" fontAlgn="base" hangingPunct="0">
              <a:spcBef>
                <a:spcPct val="0"/>
              </a:spcBef>
              <a:spcAft>
                <a:spcPct val="0"/>
              </a:spcAft>
              <a:defRPr>
                <a:solidFill>
                  <a:schemeClr val="tx1"/>
                </a:solidFill>
                <a:latin typeface="Arial" pitchFamily="34" charset="0"/>
              </a:defRPr>
            </a:lvl9pPr>
          </a:lstStyle>
          <a:p>
            <a:pPr marL="0" marR="0" lvl="0" indent="0" algn="r" defTabSz="928688" rtl="0" eaLnBrk="0" fontAlgn="base" latinLnBrk="0" hangingPunct="0">
              <a:lnSpc>
                <a:spcPct val="100000"/>
              </a:lnSpc>
              <a:spcBef>
                <a:spcPct val="0"/>
              </a:spcBef>
              <a:spcAft>
                <a:spcPct val="0"/>
              </a:spcAft>
              <a:buClrTx/>
              <a:buSzTx/>
              <a:buFontTx/>
              <a:buNone/>
              <a:tabLst/>
              <a:defRPr/>
            </a:pPr>
            <a:fld id="{277CA431-D06D-4545-9B64-F839F81A0B4D}" type="slidenum">
              <a:rPr kumimoji="0" lang="en-US" altLang="en-US" sz="1200" b="1" i="0" u="none" strike="noStrike" kern="1200" cap="none" spc="0" normalizeH="0" baseline="0" noProof="0">
                <a:ln>
                  <a:noFill/>
                </a:ln>
                <a:solidFill>
                  <a:srgbClr val="FFFFFF"/>
                </a:solidFill>
                <a:effectLst/>
                <a:uLnTx/>
                <a:uFillTx/>
                <a:latin typeface="Times New Roman" pitchFamily="18" charset="0"/>
                <a:ea typeface="+mn-ea"/>
                <a:cs typeface="+mn-cs"/>
              </a:rPr>
              <a:pPr marL="0" marR="0" lvl="0" indent="0" algn="r" defTabSz="928688" rtl="0" eaLnBrk="0" fontAlgn="base" latinLnBrk="0" hangingPunct="0">
                <a:lnSpc>
                  <a:spcPct val="100000"/>
                </a:lnSpc>
                <a:spcBef>
                  <a:spcPct val="0"/>
                </a:spcBef>
                <a:spcAft>
                  <a:spcPct val="0"/>
                </a:spcAft>
                <a:buClrTx/>
                <a:buSzTx/>
                <a:buFontTx/>
                <a:buNone/>
                <a:tabLst/>
                <a:defRPr/>
              </a:pPr>
              <a:t>48</a:t>
            </a:fld>
            <a:endParaRPr kumimoji="0" lang="en-US" altLang="en-US" sz="1200" b="1" i="0" u="none" strike="noStrike" kern="1200" cap="none" spc="0" normalizeH="0" baseline="0" noProof="0" dirty="0">
              <a:ln>
                <a:noFill/>
              </a:ln>
              <a:solidFill>
                <a:srgbClr val="FFFFFF"/>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3793076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p:cNvSpPr>
            <a:spLocks noGrp="1" noRot="1" noChangeAspect="1" noTextEdit="1"/>
          </p:cNvSpPr>
          <p:nvPr>
            <p:ph type="sldImg"/>
          </p:nvPr>
        </p:nvSpPr>
        <p:spPr bwMode="auto">
          <a:xfrm>
            <a:off x="890588" y="696913"/>
            <a:ext cx="5229225"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2969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defRPr>
                <a:solidFill>
                  <a:schemeClr val="tx1"/>
                </a:solidFill>
                <a:latin typeface="Arial" pitchFamily="34" charset="0"/>
              </a:defRPr>
            </a:lvl1pPr>
            <a:lvl2pPr marL="742950" indent="-285750" defTabSz="928688">
              <a:defRPr>
                <a:solidFill>
                  <a:schemeClr val="tx1"/>
                </a:solidFill>
                <a:latin typeface="Arial" pitchFamily="34" charset="0"/>
              </a:defRPr>
            </a:lvl2pPr>
            <a:lvl3pPr marL="1143000" indent="-228600" defTabSz="928688">
              <a:defRPr>
                <a:solidFill>
                  <a:schemeClr val="tx1"/>
                </a:solidFill>
                <a:latin typeface="Arial" pitchFamily="34" charset="0"/>
              </a:defRPr>
            </a:lvl3pPr>
            <a:lvl4pPr marL="1600200" indent="-228600" defTabSz="928688">
              <a:defRPr>
                <a:solidFill>
                  <a:schemeClr val="tx1"/>
                </a:solidFill>
                <a:latin typeface="Arial" pitchFamily="34" charset="0"/>
              </a:defRPr>
            </a:lvl4pPr>
            <a:lvl5pPr marL="2057400" indent="-228600" defTabSz="928688">
              <a:defRPr>
                <a:solidFill>
                  <a:schemeClr val="tx1"/>
                </a:solidFill>
                <a:latin typeface="Arial" pitchFamily="34" charset="0"/>
              </a:defRPr>
            </a:lvl5pPr>
            <a:lvl6pPr marL="2514600" indent="-228600" defTabSz="928688" eaLnBrk="0" fontAlgn="base" hangingPunct="0">
              <a:spcBef>
                <a:spcPct val="0"/>
              </a:spcBef>
              <a:spcAft>
                <a:spcPct val="0"/>
              </a:spcAft>
              <a:defRPr>
                <a:solidFill>
                  <a:schemeClr val="tx1"/>
                </a:solidFill>
                <a:latin typeface="Arial" pitchFamily="34" charset="0"/>
              </a:defRPr>
            </a:lvl6pPr>
            <a:lvl7pPr marL="2971800" indent="-228600" defTabSz="928688" eaLnBrk="0" fontAlgn="base" hangingPunct="0">
              <a:spcBef>
                <a:spcPct val="0"/>
              </a:spcBef>
              <a:spcAft>
                <a:spcPct val="0"/>
              </a:spcAft>
              <a:defRPr>
                <a:solidFill>
                  <a:schemeClr val="tx1"/>
                </a:solidFill>
                <a:latin typeface="Arial" pitchFamily="34" charset="0"/>
              </a:defRPr>
            </a:lvl7pPr>
            <a:lvl8pPr marL="3429000" indent="-228600" defTabSz="928688" eaLnBrk="0" fontAlgn="base" hangingPunct="0">
              <a:spcBef>
                <a:spcPct val="0"/>
              </a:spcBef>
              <a:spcAft>
                <a:spcPct val="0"/>
              </a:spcAft>
              <a:defRPr>
                <a:solidFill>
                  <a:schemeClr val="tx1"/>
                </a:solidFill>
                <a:latin typeface="Arial" pitchFamily="34" charset="0"/>
              </a:defRPr>
            </a:lvl8pPr>
            <a:lvl9pPr marL="3886200" indent="-228600" defTabSz="928688" eaLnBrk="0" fontAlgn="base" hangingPunct="0">
              <a:spcBef>
                <a:spcPct val="0"/>
              </a:spcBef>
              <a:spcAft>
                <a:spcPct val="0"/>
              </a:spcAft>
              <a:defRPr>
                <a:solidFill>
                  <a:schemeClr val="tx1"/>
                </a:solidFill>
                <a:latin typeface="Arial" pitchFamily="34" charset="0"/>
              </a:defRPr>
            </a:lvl9pPr>
          </a:lstStyle>
          <a:p>
            <a:pPr marL="0" marR="0" lvl="0" indent="0" algn="r" defTabSz="928688" rtl="0" eaLnBrk="0" fontAlgn="base" latinLnBrk="0" hangingPunct="0">
              <a:lnSpc>
                <a:spcPct val="100000"/>
              </a:lnSpc>
              <a:spcBef>
                <a:spcPct val="0"/>
              </a:spcBef>
              <a:spcAft>
                <a:spcPct val="0"/>
              </a:spcAft>
              <a:buClrTx/>
              <a:buSzTx/>
              <a:buFontTx/>
              <a:buNone/>
              <a:tabLst/>
              <a:defRPr/>
            </a:pPr>
            <a:fld id="{277CA431-D06D-4545-9B64-F839F81A0B4D}" type="slidenum">
              <a:rPr kumimoji="0" lang="en-US" altLang="en-US" sz="1200" b="1" i="0" u="none" strike="noStrike" kern="1200" cap="none" spc="0" normalizeH="0" baseline="0" noProof="0">
                <a:ln>
                  <a:noFill/>
                </a:ln>
                <a:solidFill>
                  <a:srgbClr val="FFFFFF"/>
                </a:solidFill>
                <a:effectLst/>
                <a:uLnTx/>
                <a:uFillTx/>
                <a:latin typeface="Times New Roman" pitchFamily="18" charset="0"/>
                <a:ea typeface="+mn-ea"/>
                <a:cs typeface="+mn-cs"/>
              </a:rPr>
              <a:pPr marL="0" marR="0" lvl="0" indent="0" algn="r" defTabSz="928688" rtl="0" eaLnBrk="0" fontAlgn="base" latinLnBrk="0" hangingPunct="0">
                <a:lnSpc>
                  <a:spcPct val="100000"/>
                </a:lnSpc>
                <a:spcBef>
                  <a:spcPct val="0"/>
                </a:spcBef>
                <a:spcAft>
                  <a:spcPct val="0"/>
                </a:spcAft>
                <a:buClrTx/>
                <a:buSzTx/>
                <a:buFontTx/>
                <a:buNone/>
                <a:tabLst/>
                <a:defRPr/>
              </a:pPr>
              <a:t>49</a:t>
            </a:fld>
            <a:endParaRPr kumimoji="0" lang="en-US" altLang="en-US" sz="1200" b="1" i="0" u="none" strike="noStrike" kern="1200" cap="none" spc="0" normalizeH="0" baseline="0" noProof="0" dirty="0">
              <a:ln>
                <a:noFill/>
              </a:ln>
              <a:solidFill>
                <a:srgbClr val="FFFFFF"/>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7176384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p:cNvSpPr>
            <a:spLocks noGrp="1" noRot="1" noChangeAspect="1" noTextEdit="1"/>
          </p:cNvSpPr>
          <p:nvPr>
            <p:ph type="sldImg"/>
          </p:nvPr>
        </p:nvSpPr>
        <p:spPr bwMode="auto">
          <a:xfrm>
            <a:off x="890588" y="696913"/>
            <a:ext cx="5229225"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2969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defRPr>
                <a:solidFill>
                  <a:schemeClr val="tx1"/>
                </a:solidFill>
                <a:latin typeface="Arial" pitchFamily="34" charset="0"/>
              </a:defRPr>
            </a:lvl1pPr>
            <a:lvl2pPr marL="742950" indent="-285750" defTabSz="928688">
              <a:defRPr>
                <a:solidFill>
                  <a:schemeClr val="tx1"/>
                </a:solidFill>
                <a:latin typeface="Arial" pitchFamily="34" charset="0"/>
              </a:defRPr>
            </a:lvl2pPr>
            <a:lvl3pPr marL="1143000" indent="-228600" defTabSz="928688">
              <a:defRPr>
                <a:solidFill>
                  <a:schemeClr val="tx1"/>
                </a:solidFill>
                <a:latin typeface="Arial" pitchFamily="34" charset="0"/>
              </a:defRPr>
            </a:lvl3pPr>
            <a:lvl4pPr marL="1600200" indent="-228600" defTabSz="928688">
              <a:defRPr>
                <a:solidFill>
                  <a:schemeClr val="tx1"/>
                </a:solidFill>
                <a:latin typeface="Arial" pitchFamily="34" charset="0"/>
              </a:defRPr>
            </a:lvl4pPr>
            <a:lvl5pPr marL="2057400" indent="-228600" defTabSz="928688">
              <a:defRPr>
                <a:solidFill>
                  <a:schemeClr val="tx1"/>
                </a:solidFill>
                <a:latin typeface="Arial" pitchFamily="34" charset="0"/>
              </a:defRPr>
            </a:lvl5pPr>
            <a:lvl6pPr marL="2514600" indent="-228600" defTabSz="928688" eaLnBrk="0" fontAlgn="base" hangingPunct="0">
              <a:spcBef>
                <a:spcPct val="0"/>
              </a:spcBef>
              <a:spcAft>
                <a:spcPct val="0"/>
              </a:spcAft>
              <a:defRPr>
                <a:solidFill>
                  <a:schemeClr val="tx1"/>
                </a:solidFill>
                <a:latin typeface="Arial" pitchFamily="34" charset="0"/>
              </a:defRPr>
            </a:lvl6pPr>
            <a:lvl7pPr marL="2971800" indent="-228600" defTabSz="928688" eaLnBrk="0" fontAlgn="base" hangingPunct="0">
              <a:spcBef>
                <a:spcPct val="0"/>
              </a:spcBef>
              <a:spcAft>
                <a:spcPct val="0"/>
              </a:spcAft>
              <a:defRPr>
                <a:solidFill>
                  <a:schemeClr val="tx1"/>
                </a:solidFill>
                <a:latin typeface="Arial" pitchFamily="34" charset="0"/>
              </a:defRPr>
            </a:lvl7pPr>
            <a:lvl8pPr marL="3429000" indent="-228600" defTabSz="928688" eaLnBrk="0" fontAlgn="base" hangingPunct="0">
              <a:spcBef>
                <a:spcPct val="0"/>
              </a:spcBef>
              <a:spcAft>
                <a:spcPct val="0"/>
              </a:spcAft>
              <a:defRPr>
                <a:solidFill>
                  <a:schemeClr val="tx1"/>
                </a:solidFill>
                <a:latin typeface="Arial" pitchFamily="34" charset="0"/>
              </a:defRPr>
            </a:lvl8pPr>
            <a:lvl9pPr marL="3886200" indent="-228600" defTabSz="928688" eaLnBrk="0" fontAlgn="base" hangingPunct="0">
              <a:spcBef>
                <a:spcPct val="0"/>
              </a:spcBef>
              <a:spcAft>
                <a:spcPct val="0"/>
              </a:spcAft>
              <a:defRPr>
                <a:solidFill>
                  <a:schemeClr val="tx1"/>
                </a:solidFill>
                <a:latin typeface="Arial" pitchFamily="34" charset="0"/>
              </a:defRPr>
            </a:lvl9pPr>
          </a:lstStyle>
          <a:p>
            <a:pPr marL="0" marR="0" lvl="0" indent="0" algn="r" defTabSz="928688" rtl="0" eaLnBrk="0" fontAlgn="base" latinLnBrk="0" hangingPunct="0">
              <a:lnSpc>
                <a:spcPct val="100000"/>
              </a:lnSpc>
              <a:spcBef>
                <a:spcPct val="0"/>
              </a:spcBef>
              <a:spcAft>
                <a:spcPct val="0"/>
              </a:spcAft>
              <a:buClrTx/>
              <a:buSzTx/>
              <a:buFontTx/>
              <a:buNone/>
              <a:tabLst/>
              <a:defRPr/>
            </a:pPr>
            <a:fld id="{277CA431-D06D-4545-9B64-F839F81A0B4D}" type="slidenum">
              <a:rPr kumimoji="0" lang="en-US" altLang="en-US" sz="1200" b="1" i="0" u="none" strike="noStrike" kern="1200" cap="none" spc="0" normalizeH="0" baseline="0" noProof="0">
                <a:ln>
                  <a:noFill/>
                </a:ln>
                <a:solidFill>
                  <a:srgbClr val="FFFFFF"/>
                </a:solidFill>
                <a:effectLst/>
                <a:uLnTx/>
                <a:uFillTx/>
                <a:latin typeface="Times New Roman" pitchFamily="18" charset="0"/>
                <a:ea typeface="+mn-ea"/>
                <a:cs typeface="+mn-cs"/>
              </a:rPr>
              <a:pPr marL="0" marR="0" lvl="0" indent="0" algn="r" defTabSz="928688" rtl="0" eaLnBrk="0" fontAlgn="base" latinLnBrk="0" hangingPunct="0">
                <a:lnSpc>
                  <a:spcPct val="100000"/>
                </a:lnSpc>
                <a:spcBef>
                  <a:spcPct val="0"/>
                </a:spcBef>
                <a:spcAft>
                  <a:spcPct val="0"/>
                </a:spcAft>
                <a:buClrTx/>
                <a:buSzTx/>
                <a:buFontTx/>
                <a:buNone/>
                <a:tabLst/>
                <a:defRPr/>
              </a:pPr>
              <a:t>50</a:t>
            </a:fld>
            <a:endParaRPr kumimoji="0" lang="en-US" altLang="en-US" sz="1200" b="1" i="0" u="none" strike="noStrike" kern="1200" cap="none" spc="0" normalizeH="0" baseline="0" noProof="0" dirty="0">
              <a:ln>
                <a:noFill/>
              </a:ln>
              <a:solidFill>
                <a:srgbClr val="FFFFFF"/>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3853012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p:cNvSpPr>
            <a:spLocks noGrp="1" noRot="1" noChangeAspect="1" noTextEdit="1"/>
          </p:cNvSpPr>
          <p:nvPr>
            <p:ph type="sldImg"/>
          </p:nvPr>
        </p:nvSpPr>
        <p:spPr bwMode="auto">
          <a:xfrm>
            <a:off x="890588" y="696913"/>
            <a:ext cx="5229225"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2969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defRPr>
                <a:solidFill>
                  <a:schemeClr val="tx1"/>
                </a:solidFill>
                <a:latin typeface="Arial" pitchFamily="34" charset="0"/>
              </a:defRPr>
            </a:lvl1pPr>
            <a:lvl2pPr marL="742950" indent="-285750" defTabSz="928688">
              <a:defRPr>
                <a:solidFill>
                  <a:schemeClr val="tx1"/>
                </a:solidFill>
                <a:latin typeface="Arial" pitchFamily="34" charset="0"/>
              </a:defRPr>
            </a:lvl2pPr>
            <a:lvl3pPr marL="1143000" indent="-228600" defTabSz="928688">
              <a:defRPr>
                <a:solidFill>
                  <a:schemeClr val="tx1"/>
                </a:solidFill>
                <a:latin typeface="Arial" pitchFamily="34" charset="0"/>
              </a:defRPr>
            </a:lvl3pPr>
            <a:lvl4pPr marL="1600200" indent="-228600" defTabSz="928688">
              <a:defRPr>
                <a:solidFill>
                  <a:schemeClr val="tx1"/>
                </a:solidFill>
                <a:latin typeface="Arial" pitchFamily="34" charset="0"/>
              </a:defRPr>
            </a:lvl4pPr>
            <a:lvl5pPr marL="2057400" indent="-228600" defTabSz="928688">
              <a:defRPr>
                <a:solidFill>
                  <a:schemeClr val="tx1"/>
                </a:solidFill>
                <a:latin typeface="Arial" pitchFamily="34" charset="0"/>
              </a:defRPr>
            </a:lvl5pPr>
            <a:lvl6pPr marL="2514600" indent="-228600" defTabSz="928688" eaLnBrk="0" fontAlgn="base" hangingPunct="0">
              <a:spcBef>
                <a:spcPct val="0"/>
              </a:spcBef>
              <a:spcAft>
                <a:spcPct val="0"/>
              </a:spcAft>
              <a:defRPr>
                <a:solidFill>
                  <a:schemeClr val="tx1"/>
                </a:solidFill>
                <a:latin typeface="Arial" pitchFamily="34" charset="0"/>
              </a:defRPr>
            </a:lvl6pPr>
            <a:lvl7pPr marL="2971800" indent="-228600" defTabSz="928688" eaLnBrk="0" fontAlgn="base" hangingPunct="0">
              <a:spcBef>
                <a:spcPct val="0"/>
              </a:spcBef>
              <a:spcAft>
                <a:spcPct val="0"/>
              </a:spcAft>
              <a:defRPr>
                <a:solidFill>
                  <a:schemeClr val="tx1"/>
                </a:solidFill>
                <a:latin typeface="Arial" pitchFamily="34" charset="0"/>
              </a:defRPr>
            </a:lvl7pPr>
            <a:lvl8pPr marL="3429000" indent="-228600" defTabSz="928688" eaLnBrk="0" fontAlgn="base" hangingPunct="0">
              <a:spcBef>
                <a:spcPct val="0"/>
              </a:spcBef>
              <a:spcAft>
                <a:spcPct val="0"/>
              </a:spcAft>
              <a:defRPr>
                <a:solidFill>
                  <a:schemeClr val="tx1"/>
                </a:solidFill>
                <a:latin typeface="Arial" pitchFamily="34" charset="0"/>
              </a:defRPr>
            </a:lvl8pPr>
            <a:lvl9pPr marL="3886200" indent="-228600" defTabSz="928688" eaLnBrk="0" fontAlgn="base" hangingPunct="0">
              <a:spcBef>
                <a:spcPct val="0"/>
              </a:spcBef>
              <a:spcAft>
                <a:spcPct val="0"/>
              </a:spcAft>
              <a:defRPr>
                <a:solidFill>
                  <a:schemeClr val="tx1"/>
                </a:solidFill>
                <a:latin typeface="Arial" pitchFamily="34" charset="0"/>
              </a:defRPr>
            </a:lvl9pPr>
          </a:lstStyle>
          <a:p>
            <a:pPr marL="0" marR="0" lvl="0" indent="0" algn="r" defTabSz="928688" rtl="0" eaLnBrk="0" fontAlgn="base" latinLnBrk="0" hangingPunct="0">
              <a:lnSpc>
                <a:spcPct val="100000"/>
              </a:lnSpc>
              <a:spcBef>
                <a:spcPct val="0"/>
              </a:spcBef>
              <a:spcAft>
                <a:spcPct val="0"/>
              </a:spcAft>
              <a:buClrTx/>
              <a:buSzTx/>
              <a:buFontTx/>
              <a:buNone/>
              <a:tabLst/>
              <a:defRPr/>
            </a:pPr>
            <a:fld id="{277CA431-D06D-4545-9B64-F839F81A0B4D}" type="slidenum">
              <a:rPr kumimoji="0" lang="en-US" altLang="en-US" sz="1200" b="1" i="0" u="none" strike="noStrike" kern="1200" cap="none" spc="0" normalizeH="0" baseline="0" noProof="0">
                <a:ln>
                  <a:noFill/>
                </a:ln>
                <a:solidFill>
                  <a:srgbClr val="FFFFFF"/>
                </a:solidFill>
                <a:effectLst/>
                <a:uLnTx/>
                <a:uFillTx/>
                <a:latin typeface="Times New Roman" pitchFamily="18" charset="0"/>
                <a:ea typeface="+mn-ea"/>
                <a:cs typeface="+mn-cs"/>
              </a:rPr>
              <a:pPr marL="0" marR="0" lvl="0" indent="0" algn="r" defTabSz="928688" rtl="0" eaLnBrk="0" fontAlgn="base" latinLnBrk="0" hangingPunct="0">
                <a:lnSpc>
                  <a:spcPct val="100000"/>
                </a:lnSpc>
                <a:spcBef>
                  <a:spcPct val="0"/>
                </a:spcBef>
                <a:spcAft>
                  <a:spcPct val="0"/>
                </a:spcAft>
                <a:buClrTx/>
                <a:buSzTx/>
                <a:buFontTx/>
                <a:buNone/>
                <a:tabLst/>
                <a:defRPr/>
              </a:pPr>
              <a:t>51</a:t>
            </a:fld>
            <a:endParaRPr kumimoji="0" lang="en-US" altLang="en-US" sz="1200" b="1" i="0" u="none" strike="noStrike" kern="1200" cap="none" spc="0" normalizeH="0" baseline="0" noProof="0" dirty="0">
              <a:ln>
                <a:noFill/>
              </a:ln>
              <a:solidFill>
                <a:srgbClr val="FFFFFF"/>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6122721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p:cNvSpPr>
            <a:spLocks noGrp="1" noRot="1" noChangeAspect="1" noTextEdit="1"/>
          </p:cNvSpPr>
          <p:nvPr>
            <p:ph type="sldImg"/>
          </p:nvPr>
        </p:nvSpPr>
        <p:spPr bwMode="auto">
          <a:xfrm>
            <a:off x="890588" y="696913"/>
            <a:ext cx="5229225"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2969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defRPr>
                <a:solidFill>
                  <a:schemeClr val="tx1"/>
                </a:solidFill>
                <a:latin typeface="Arial" pitchFamily="34" charset="0"/>
              </a:defRPr>
            </a:lvl1pPr>
            <a:lvl2pPr marL="742950" indent="-285750" defTabSz="928688">
              <a:defRPr>
                <a:solidFill>
                  <a:schemeClr val="tx1"/>
                </a:solidFill>
                <a:latin typeface="Arial" pitchFamily="34" charset="0"/>
              </a:defRPr>
            </a:lvl2pPr>
            <a:lvl3pPr marL="1143000" indent="-228600" defTabSz="928688">
              <a:defRPr>
                <a:solidFill>
                  <a:schemeClr val="tx1"/>
                </a:solidFill>
                <a:latin typeface="Arial" pitchFamily="34" charset="0"/>
              </a:defRPr>
            </a:lvl3pPr>
            <a:lvl4pPr marL="1600200" indent="-228600" defTabSz="928688">
              <a:defRPr>
                <a:solidFill>
                  <a:schemeClr val="tx1"/>
                </a:solidFill>
                <a:latin typeface="Arial" pitchFamily="34" charset="0"/>
              </a:defRPr>
            </a:lvl4pPr>
            <a:lvl5pPr marL="2057400" indent="-228600" defTabSz="928688">
              <a:defRPr>
                <a:solidFill>
                  <a:schemeClr val="tx1"/>
                </a:solidFill>
                <a:latin typeface="Arial" pitchFamily="34" charset="0"/>
              </a:defRPr>
            </a:lvl5pPr>
            <a:lvl6pPr marL="2514600" indent="-228600" defTabSz="928688" eaLnBrk="0" fontAlgn="base" hangingPunct="0">
              <a:spcBef>
                <a:spcPct val="0"/>
              </a:spcBef>
              <a:spcAft>
                <a:spcPct val="0"/>
              </a:spcAft>
              <a:defRPr>
                <a:solidFill>
                  <a:schemeClr val="tx1"/>
                </a:solidFill>
                <a:latin typeface="Arial" pitchFamily="34" charset="0"/>
              </a:defRPr>
            </a:lvl6pPr>
            <a:lvl7pPr marL="2971800" indent="-228600" defTabSz="928688" eaLnBrk="0" fontAlgn="base" hangingPunct="0">
              <a:spcBef>
                <a:spcPct val="0"/>
              </a:spcBef>
              <a:spcAft>
                <a:spcPct val="0"/>
              </a:spcAft>
              <a:defRPr>
                <a:solidFill>
                  <a:schemeClr val="tx1"/>
                </a:solidFill>
                <a:latin typeface="Arial" pitchFamily="34" charset="0"/>
              </a:defRPr>
            </a:lvl7pPr>
            <a:lvl8pPr marL="3429000" indent="-228600" defTabSz="928688" eaLnBrk="0" fontAlgn="base" hangingPunct="0">
              <a:spcBef>
                <a:spcPct val="0"/>
              </a:spcBef>
              <a:spcAft>
                <a:spcPct val="0"/>
              </a:spcAft>
              <a:defRPr>
                <a:solidFill>
                  <a:schemeClr val="tx1"/>
                </a:solidFill>
                <a:latin typeface="Arial" pitchFamily="34" charset="0"/>
              </a:defRPr>
            </a:lvl8pPr>
            <a:lvl9pPr marL="3886200" indent="-228600" defTabSz="928688" eaLnBrk="0" fontAlgn="base" hangingPunct="0">
              <a:spcBef>
                <a:spcPct val="0"/>
              </a:spcBef>
              <a:spcAft>
                <a:spcPct val="0"/>
              </a:spcAft>
              <a:defRPr>
                <a:solidFill>
                  <a:schemeClr val="tx1"/>
                </a:solidFill>
                <a:latin typeface="Arial" pitchFamily="34" charset="0"/>
              </a:defRPr>
            </a:lvl9pPr>
          </a:lstStyle>
          <a:p>
            <a:pPr marL="0" marR="0" lvl="0" indent="0" algn="r" defTabSz="928688" rtl="0" eaLnBrk="0" fontAlgn="base" latinLnBrk="0" hangingPunct="0">
              <a:lnSpc>
                <a:spcPct val="100000"/>
              </a:lnSpc>
              <a:spcBef>
                <a:spcPct val="0"/>
              </a:spcBef>
              <a:spcAft>
                <a:spcPct val="0"/>
              </a:spcAft>
              <a:buClrTx/>
              <a:buSzTx/>
              <a:buFontTx/>
              <a:buNone/>
              <a:tabLst/>
              <a:defRPr/>
            </a:pPr>
            <a:fld id="{277CA431-D06D-4545-9B64-F839F81A0B4D}" type="slidenum">
              <a:rPr kumimoji="0" lang="en-US" altLang="en-US" sz="1200" b="1" i="0" u="none" strike="noStrike" kern="1200" cap="none" spc="0" normalizeH="0" baseline="0" noProof="0">
                <a:ln>
                  <a:noFill/>
                </a:ln>
                <a:solidFill>
                  <a:srgbClr val="FFFFFF"/>
                </a:solidFill>
                <a:effectLst/>
                <a:uLnTx/>
                <a:uFillTx/>
                <a:latin typeface="Times New Roman" pitchFamily="18" charset="0"/>
                <a:ea typeface="+mn-ea"/>
                <a:cs typeface="+mn-cs"/>
              </a:rPr>
              <a:pPr marL="0" marR="0" lvl="0" indent="0" algn="r" defTabSz="928688" rtl="0" eaLnBrk="0" fontAlgn="base" latinLnBrk="0" hangingPunct="0">
                <a:lnSpc>
                  <a:spcPct val="100000"/>
                </a:lnSpc>
                <a:spcBef>
                  <a:spcPct val="0"/>
                </a:spcBef>
                <a:spcAft>
                  <a:spcPct val="0"/>
                </a:spcAft>
                <a:buClrTx/>
                <a:buSzTx/>
                <a:buFontTx/>
                <a:buNone/>
                <a:tabLst/>
                <a:defRPr/>
              </a:pPr>
              <a:t>55</a:t>
            </a:fld>
            <a:endParaRPr kumimoji="0" lang="en-US" altLang="en-US" sz="1200" b="1" i="0" u="none" strike="noStrike" kern="1200" cap="none" spc="0" normalizeH="0" baseline="0" noProof="0" dirty="0">
              <a:ln>
                <a:noFill/>
              </a:ln>
              <a:solidFill>
                <a:srgbClr val="FFFFFF"/>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40617349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71525" y="1122363"/>
            <a:ext cx="874395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285875" y="3602038"/>
            <a:ext cx="771525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548640" rtl="0" eaLnBrk="1" fontAlgn="auto" latinLnBrk="0" hangingPunct="1">
              <a:lnSpc>
                <a:spcPct val="100000"/>
              </a:lnSpc>
              <a:spcBef>
                <a:spcPts val="0"/>
              </a:spcBef>
              <a:spcAft>
                <a:spcPts val="0"/>
              </a:spcAft>
              <a:buClrTx/>
              <a:buSzTx/>
              <a:buFontTx/>
              <a:buNone/>
              <a:tabLst/>
              <a:defRPr/>
            </a:pPr>
            <a:fld id="{9E4F3581-2013-4528-AF84-AFDD64199DA9}"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548640" rtl="0" eaLnBrk="1" fontAlgn="auto" latinLnBrk="0" hangingPunct="1">
                <a:lnSpc>
                  <a:spcPct val="100000"/>
                </a:lnSpc>
                <a:spcBef>
                  <a:spcPts val="0"/>
                </a:spcBef>
                <a:spcAft>
                  <a:spcPts val="0"/>
                </a:spcAft>
                <a:buClrTx/>
                <a:buSzTx/>
                <a:buFontTx/>
                <a:buNone/>
                <a:tabLst/>
                <a:defRPr/>
              </a:pPr>
              <a:t>3/21/2023</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548640" rtl="0" eaLnBrk="1" fontAlgn="auto" latinLnBrk="0" hangingPunct="1">
              <a:lnSpc>
                <a:spcPct val="100000"/>
              </a:lnSpc>
              <a:spcBef>
                <a:spcPts val="0"/>
              </a:spcBef>
              <a:spcAft>
                <a:spcPts val="0"/>
              </a:spcAft>
              <a:buClrTx/>
              <a:buSzTx/>
              <a:buFontTx/>
              <a:buNone/>
              <a:tabLst/>
              <a:defRPr/>
            </a:pPr>
            <a:fld id="{92620978-C71A-4C88-8B04-0F386A7F58A8}"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54864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1570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548640" rtl="0" eaLnBrk="1" fontAlgn="auto" latinLnBrk="0" hangingPunct="1">
              <a:lnSpc>
                <a:spcPct val="100000"/>
              </a:lnSpc>
              <a:spcBef>
                <a:spcPts val="0"/>
              </a:spcBef>
              <a:spcAft>
                <a:spcPts val="0"/>
              </a:spcAft>
              <a:buClrTx/>
              <a:buSzTx/>
              <a:buFontTx/>
              <a:buNone/>
              <a:tabLst/>
              <a:defRPr/>
            </a:pPr>
            <a:fld id="{9E4F3581-2013-4528-AF84-AFDD64199DA9}"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548640" rtl="0" eaLnBrk="1" fontAlgn="auto" latinLnBrk="0" hangingPunct="1">
                <a:lnSpc>
                  <a:spcPct val="100000"/>
                </a:lnSpc>
                <a:spcBef>
                  <a:spcPts val="0"/>
                </a:spcBef>
                <a:spcAft>
                  <a:spcPts val="0"/>
                </a:spcAft>
                <a:buClrTx/>
                <a:buSzTx/>
                <a:buFontTx/>
                <a:buNone/>
                <a:tabLst/>
                <a:defRPr/>
              </a:pPr>
              <a:t>3/21/2023</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548640" rtl="0" eaLnBrk="1" fontAlgn="auto" latinLnBrk="0" hangingPunct="1">
              <a:lnSpc>
                <a:spcPct val="100000"/>
              </a:lnSpc>
              <a:spcBef>
                <a:spcPts val="0"/>
              </a:spcBef>
              <a:spcAft>
                <a:spcPts val="0"/>
              </a:spcAft>
              <a:buClrTx/>
              <a:buSzTx/>
              <a:buFontTx/>
              <a:buNone/>
              <a:tabLst/>
              <a:defRPr/>
            </a:pPr>
            <a:fld id="{92620978-C71A-4C88-8B04-0F386A7F58A8}"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54864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34276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65" y="273053"/>
            <a:ext cx="3384550" cy="1162051"/>
          </a:xfrm>
        </p:spPr>
        <p:txBody>
          <a:bodyPr anchor="b"/>
          <a:lstStyle>
            <a:lvl1pPr algn="l">
              <a:defRPr sz="2250" b="1"/>
            </a:lvl1pPr>
          </a:lstStyle>
          <a:p>
            <a:r>
              <a:rPr lang="en-US" smtClean="0"/>
              <a:t>Click to edit Master title style</a:t>
            </a:r>
            <a:endParaRPr lang="en-US"/>
          </a:p>
        </p:txBody>
      </p:sp>
      <p:sp>
        <p:nvSpPr>
          <p:cNvPr id="3" name="Content Placeholder 2"/>
          <p:cNvSpPr>
            <a:spLocks noGrp="1"/>
          </p:cNvSpPr>
          <p:nvPr>
            <p:ph idx="1"/>
          </p:nvPr>
        </p:nvSpPr>
        <p:spPr>
          <a:xfrm>
            <a:off x="4022725" y="273145"/>
            <a:ext cx="5749925" cy="5853113"/>
          </a:xfrm>
        </p:spPr>
        <p:txBody>
          <a:bodyPr/>
          <a:lstStyle>
            <a:lvl1pPr>
              <a:defRPr sz="3600"/>
            </a:lvl1pPr>
            <a:lvl2pPr>
              <a:defRPr sz="3150"/>
            </a:lvl2pPr>
            <a:lvl3pPr>
              <a:defRPr sz="2700"/>
            </a:lvl3pPr>
            <a:lvl4pPr>
              <a:defRPr sz="2250"/>
            </a:lvl4pPr>
            <a:lvl5pPr>
              <a:defRPr sz="2250"/>
            </a:lvl5pPr>
            <a:lvl6pPr>
              <a:defRPr sz="2250"/>
            </a:lvl6pPr>
            <a:lvl7pPr>
              <a:defRPr sz="2250"/>
            </a:lvl7pPr>
            <a:lvl8pPr>
              <a:defRPr sz="2250"/>
            </a:lvl8pPr>
            <a:lvl9pPr>
              <a:defRPr sz="22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14365" y="1435104"/>
            <a:ext cx="3384550" cy="4691063"/>
          </a:xfrm>
        </p:spPr>
        <p:txBody>
          <a:bodyPr/>
          <a:lstStyle>
            <a:lvl1pPr marL="0" indent="0">
              <a:buNone/>
              <a:defRPr sz="1575"/>
            </a:lvl1pPr>
            <a:lvl2pPr marL="513422" indent="0">
              <a:buNone/>
              <a:defRPr sz="1350"/>
            </a:lvl2pPr>
            <a:lvl3pPr marL="1026844" indent="0">
              <a:buNone/>
              <a:defRPr sz="1125"/>
            </a:lvl3pPr>
            <a:lvl4pPr marL="1540266" indent="0">
              <a:buNone/>
              <a:defRPr sz="1013"/>
            </a:lvl4pPr>
            <a:lvl5pPr marL="2053704" indent="0">
              <a:buNone/>
              <a:defRPr sz="1013"/>
            </a:lvl5pPr>
            <a:lvl6pPr marL="2567131" indent="0">
              <a:buNone/>
              <a:defRPr sz="1013"/>
            </a:lvl6pPr>
            <a:lvl7pPr marL="3080531" indent="0">
              <a:buNone/>
              <a:defRPr sz="1013"/>
            </a:lvl7pPr>
            <a:lvl8pPr marL="3593973" indent="0">
              <a:buNone/>
              <a:defRPr sz="1013"/>
            </a:lvl8pPr>
            <a:lvl9pPr marL="4107402" indent="0">
              <a:buNone/>
              <a:defRPr sz="1013"/>
            </a:lvl9pPr>
          </a:lstStyle>
          <a:p>
            <a:pPr lvl="0"/>
            <a:r>
              <a:rPr lang="en-US" smtClean="0"/>
              <a:t>Click to edit Master text styles</a:t>
            </a:r>
          </a:p>
        </p:txBody>
      </p:sp>
    </p:spTree>
    <p:extLst>
      <p:ext uri="{BB962C8B-B14F-4D97-AF65-F5344CB8AC3E}">
        <p14:creationId xmlns:p14="http://schemas.microsoft.com/office/powerpoint/2010/main" val="2612649609"/>
      </p:ext>
    </p:extLst>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125" y="4800601"/>
            <a:ext cx="6172200" cy="566739"/>
          </a:xfrm>
        </p:spPr>
        <p:txBody>
          <a:bodyPr anchor="b"/>
          <a:lstStyle>
            <a:lvl1pPr algn="l">
              <a:defRPr sz="2250" b="1"/>
            </a:lvl1pPr>
          </a:lstStyle>
          <a:p>
            <a:r>
              <a:rPr lang="en-US" smtClean="0"/>
              <a:t>Click to edit Master title style</a:t>
            </a:r>
            <a:endParaRPr lang="en-US"/>
          </a:p>
        </p:txBody>
      </p:sp>
      <p:sp>
        <p:nvSpPr>
          <p:cNvPr id="3" name="Picture Placeholder 2"/>
          <p:cNvSpPr>
            <a:spLocks noGrp="1"/>
          </p:cNvSpPr>
          <p:nvPr>
            <p:ph type="pic" idx="1"/>
          </p:nvPr>
        </p:nvSpPr>
        <p:spPr>
          <a:xfrm>
            <a:off x="2016125" y="612775"/>
            <a:ext cx="6172200" cy="4114800"/>
          </a:xfrm>
        </p:spPr>
        <p:txBody>
          <a:bodyPr/>
          <a:lstStyle>
            <a:lvl1pPr marL="0" indent="0">
              <a:buNone/>
              <a:defRPr sz="3600"/>
            </a:lvl1pPr>
            <a:lvl2pPr marL="513422" indent="0">
              <a:buNone/>
              <a:defRPr sz="3150"/>
            </a:lvl2pPr>
            <a:lvl3pPr marL="1026844" indent="0">
              <a:buNone/>
              <a:defRPr sz="2700"/>
            </a:lvl3pPr>
            <a:lvl4pPr marL="1540266" indent="0">
              <a:buNone/>
              <a:defRPr sz="2250"/>
            </a:lvl4pPr>
            <a:lvl5pPr marL="2053704" indent="0">
              <a:buNone/>
              <a:defRPr sz="2250"/>
            </a:lvl5pPr>
            <a:lvl6pPr marL="2567131" indent="0">
              <a:buNone/>
              <a:defRPr sz="2250"/>
            </a:lvl6pPr>
            <a:lvl7pPr marL="3080531" indent="0">
              <a:buNone/>
              <a:defRPr sz="2250"/>
            </a:lvl7pPr>
            <a:lvl8pPr marL="3593973" indent="0">
              <a:buNone/>
              <a:defRPr sz="2250"/>
            </a:lvl8pPr>
            <a:lvl9pPr marL="4107402" indent="0">
              <a:buNone/>
              <a:defRPr sz="2250"/>
            </a:lvl9pPr>
          </a:lstStyle>
          <a:p>
            <a:r>
              <a:rPr lang="en-US" dirty="0" smtClean="0"/>
              <a:t>Click icon to add picture</a:t>
            </a:r>
            <a:endParaRPr lang="en-US" dirty="0"/>
          </a:p>
        </p:txBody>
      </p:sp>
      <p:sp>
        <p:nvSpPr>
          <p:cNvPr id="4" name="Text Placeholder 3"/>
          <p:cNvSpPr>
            <a:spLocks noGrp="1"/>
          </p:cNvSpPr>
          <p:nvPr>
            <p:ph type="body" sz="half" idx="2"/>
          </p:nvPr>
        </p:nvSpPr>
        <p:spPr>
          <a:xfrm>
            <a:off x="2016125" y="5367541"/>
            <a:ext cx="6172200" cy="804863"/>
          </a:xfrm>
        </p:spPr>
        <p:txBody>
          <a:bodyPr/>
          <a:lstStyle>
            <a:lvl1pPr marL="0" indent="0">
              <a:buNone/>
              <a:defRPr sz="1575"/>
            </a:lvl1pPr>
            <a:lvl2pPr marL="513422" indent="0">
              <a:buNone/>
              <a:defRPr sz="1350"/>
            </a:lvl2pPr>
            <a:lvl3pPr marL="1026844" indent="0">
              <a:buNone/>
              <a:defRPr sz="1125"/>
            </a:lvl3pPr>
            <a:lvl4pPr marL="1540266" indent="0">
              <a:buNone/>
              <a:defRPr sz="1013"/>
            </a:lvl4pPr>
            <a:lvl5pPr marL="2053704" indent="0">
              <a:buNone/>
              <a:defRPr sz="1013"/>
            </a:lvl5pPr>
            <a:lvl6pPr marL="2567131" indent="0">
              <a:buNone/>
              <a:defRPr sz="1013"/>
            </a:lvl6pPr>
            <a:lvl7pPr marL="3080531" indent="0">
              <a:buNone/>
              <a:defRPr sz="1013"/>
            </a:lvl7pPr>
            <a:lvl8pPr marL="3593973" indent="0">
              <a:buNone/>
              <a:defRPr sz="1013"/>
            </a:lvl8pPr>
            <a:lvl9pPr marL="4107402" indent="0">
              <a:buNone/>
              <a:defRPr sz="1013"/>
            </a:lvl9pPr>
          </a:lstStyle>
          <a:p>
            <a:pPr lvl="0"/>
            <a:r>
              <a:rPr lang="en-US" smtClean="0"/>
              <a:t>Click to edit Master text styles</a:t>
            </a:r>
          </a:p>
        </p:txBody>
      </p:sp>
    </p:spTree>
    <p:extLst>
      <p:ext uri="{BB962C8B-B14F-4D97-AF65-F5344CB8AC3E}">
        <p14:creationId xmlns:p14="http://schemas.microsoft.com/office/powerpoint/2010/main" val="184669597"/>
      </p:ext>
    </p:extLst>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37312130"/>
      </p:ext>
    </p:extLst>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29488" y="609600"/>
            <a:ext cx="2185988"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71525" y="609600"/>
            <a:ext cx="6405563"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99519897"/>
      </p:ext>
    </p:extLst>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771525" y="609600"/>
            <a:ext cx="874395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771525" y="1981200"/>
            <a:ext cx="8743950" cy="4114800"/>
          </a:xfrm>
        </p:spPr>
        <p:txBody>
          <a:bodyPr/>
          <a:lstStyle/>
          <a:p>
            <a:r>
              <a:rPr lang="en-US" dirty="0" smtClean="0"/>
              <a:t>Click icon to add chart</a:t>
            </a:r>
            <a:endParaRPr lang="en-US" dirty="0"/>
          </a:p>
        </p:txBody>
      </p:sp>
    </p:spTree>
    <p:extLst>
      <p:ext uri="{BB962C8B-B14F-4D97-AF65-F5344CB8AC3E}">
        <p14:creationId xmlns:p14="http://schemas.microsoft.com/office/powerpoint/2010/main" val="3570506565"/>
      </p:ext>
    </p:extLst>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stretch>
            <a:fillRect/>
          </a:stretch>
        </p:blipFill>
        <p:spPr>
          <a:xfrm>
            <a:off x="2788" y="-9133"/>
            <a:ext cx="10281516" cy="6867136"/>
          </a:xfrm>
          <a:prstGeom prst="rect">
            <a:avLst/>
          </a:prstGeom>
        </p:spPr>
      </p:pic>
      <p:sp>
        <p:nvSpPr>
          <p:cNvPr id="3" name="Slide Number Placeholder 6"/>
          <p:cNvSpPr txBox="1">
            <a:spLocks/>
          </p:cNvSpPr>
          <p:nvPr userDrawn="1"/>
        </p:nvSpPr>
        <p:spPr>
          <a:xfrm>
            <a:off x="9642518" y="-31056"/>
            <a:ext cx="649811" cy="369277"/>
          </a:xfrm>
          <a:prstGeom prst="rect">
            <a:avLst/>
          </a:prstGeom>
          <a:noFill/>
        </p:spPr>
        <p:txBody>
          <a:bodyPr lIns="102680" tIns="51351" rIns="102680" bIns="51351"/>
          <a:lstStyle>
            <a:lvl1pPr algn="r">
              <a:defRPr/>
            </a:lvl1pPr>
          </a:lstStyle>
          <a:p>
            <a:pPr marL="0" marR="0" lvl="0" indent="0" algn="r" defTabSz="514350" rtl="0" eaLnBrk="1" fontAlgn="base" latinLnBrk="0" hangingPunct="1">
              <a:lnSpc>
                <a:spcPct val="100000"/>
              </a:lnSpc>
              <a:spcBef>
                <a:spcPct val="0"/>
              </a:spcBef>
              <a:spcAft>
                <a:spcPct val="0"/>
              </a:spcAft>
              <a:buClrTx/>
              <a:buSzTx/>
              <a:buFontTx/>
              <a:buNone/>
              <a:tabLst/>
              <a:defRPr/>
            </a:pPr>
            <a:fld id="{CFDB4C24-AF86-4570-89B5-45F4BCA33779}" type="slidenum">
              <a:rPr kumimoji="0" lang="en-US" sz="1125" b="0" i="0" u="none" strike="noStrike" kern="1200" cap="none" spc="0" normalizeH="0" baseline="0" noProof="0" smtClean="0">
                <a:ln>
                  <a:noFill/>
                </a:ln>
                <a:solidFill>
                  <a:srgbClr val="000000"/>
                </a:solidFill>
                <a:effectLst/>
                <a:uLnTx/>
                <a:uFillTx/>
                <a:latin typeface="Times New Roman"/>
                <a:ea typeface="+mn-ea"/>
                <a:cs typeface="Arial" charset="0"/>
              </a:rPr>
              <a:pPr marL="0" marR="0" lvl="0" indent="0" algn="r" defTabSz="514350" rtl="0" eaLnBrk="1" fontAlgn="base" latinLnBrk="0" hangingPunct="1">
                <a:lnSpc>
                  <a:spcPct val="100000"/>
                </a:lnSpc>
                <a:spcBef>
                  <a:spcPct val="0"/>
                </a:spcBef>
                <a:spcAft>
                  <a:spcPct val="0"/>
                </a:spcAft>
                <a:buClrTx/>
                <a:buSzTx/>
                <a:buFontTx/>
                <a:buNone/>
                <a:tabLst/>
                <a:defRPr/>
              </a:pPr>
              <a:t>‹#›</a:t>
            </a:fld>
            <a:endParaRPr kumimoji="0" lang="en-US" sz="1125" b="0" i="0" u="none" strike="noStrike" kern="1200" cap="none" spc="0" normalizeH="0" baseline="0" noProof="0" dirty="0">
              <a:ln>
                <a:noFill/>
              </a:ln>
              <a:solidFill>
                <a:srgbClr val="000000"/>
              </a:solidFill>
              <a:effectLst/>
              <a:uLnTx/>
              <a:uFillTx/>
              <a:latin typeface="Times New Roman"/>
              <a:ea typeface="+mn-ea"/>
              <a:cs typeface="Arial" charset="0"/>
            </a:endParaRPr>
          </a:p>
        </p:txBody>
      </p:sp>
      <p:sp>
        <p:nvSpPr>
          <p:cNvPr id="6" name="Title 1"/>
          <p:cNvSpPr>
            <a:spLocks noGrp="1"/>
          </p:cNvSpPr>
          <p:nvPr>
            <p:ph type="title" hasCustomPrompt="1"/>
          </p:nvPr>
        </p:nvSpPr>
        <p:spPr>
          <a:xfrm>
            <a:off x="319557" y="3051728"/>
            <a:ext cx="7923402" cy="736269"/>
          </a:xfrm>
          <a:prstGeom prst="rect">
            <a:avLst/>
          </a:prstGeom>
        </p:spPr>
        <p:txBody>
          <a:bodyPr/>
          <a:lstStyle>
            <a:lvl1pPr>
              <a:defRPr sz="3600" cap="small" baseline="0"/>
            </a:lvl1pPr>
          </a:lstStyle>
          <a:p>
            <a:r>
              <a:rPr lang="en-US" dirty="0"/>
              <a:t>Click To Edit Master Title Style</a:t>
            </a:r>
          </a:p>
        </p:txBody>
      </p:sp>
      <p:sp>
        <p:nvSpPr>
          <p:cNvPr id="7" name="Rectangle 178"/>
          <p:cNvSpPr>
            <a:spLocks noChangeArrowheads="1"/>
          </p:cNvSpPr>
          <p:nvPr userDrawn="1"/>
        </p:nvSpPr>
        <p:spPr bwMode="auto">
          <a:xfrm>
            <a:off x="105421" y="6631868"/>
            <a:ext cx="744372" cy="207580"/>
          </a:xfrm>
          <a:prstGeom prst="rect">
            <a:avLst/>
          </a:prstGeom>
          <a:noFill/>
          <a:ln w="9525">
            <a:noFill/>
            <a:miter lim="800000"/>
            <a:headEnd/>
            <a:tailEnd/>
          </a:ln>
        </p:spPr>
        <p:txBody>
          <a:bodyPr wrap="none" lIns="102680" tIns="51351" rIns="102680" bIns="51351">
            <a:spAutoFit/>
          </a:bodyPr>
          <a:lstStyle/>
          <a:p>
            <a:pPr marL="0" marR="0" lvl="0" indent="0" algn="r" defTabSz="514350" rtl="0" eaLnBrk="1" fontAlgn="base" latinLnBrk="0" hangingPunct="1">
              <a:lnSpc>
                <a:spcPct val="100000"/>
              </a:lnSpc>
              <a:spcBef>
                <a:spcPct val="0"/>
              </a:spcBef>
              <a:spcAft>
                <a:spcPct val="0"/>
              </a:spcAft>
              <a:buClrTx/>
              <a:buSzTx/>
              <a:buFontTx/>
              <a:buNone/>
              <a:tabLst/>
              <a:defRPr/>
            </a:pPr>
            <a:r>
              <a:rPr kumimoji="0" lang="en-US" sz="675" b="0" i="0" u="none" strike="noStrike" kern="1200" cap="none" spc="0" normalizeH="0" baseline="0" noProof="0" dirty="0">
                <a:ln>
                  <a:noFill/>
                </a:ln>
                <a:solidFill>
                  <a:srgbClr val="FFFFFF">
                    <a:lumMod val="50000"/>
                  </a:srgbClr>
                </a:solidFill>
                <a:effectLst/>
                <a:uLnTx/>
                <a:uFillTx/>
                <a:latin typeface="Times New Roman"/>
                <a:ea typeface="+mn-ea"/>
                <a:cs typeface="Arial" charset="0"/>
              </a:rPr>
              <a:t>IMP-521-17 v6</a:t>
            </a:r>
            <a:endParaRPr kumimoji="0" lang="it-IT" sz="675" b="0" i="0" u="none" strike="noStrike" kern="1200" cap="none" spc="0" normalizeH="0" baseline="0" noProof="0" dirty="0">
              <a:ln>
                <a:noFill/>
              </a:ln>
              <a:solidFill>
                <a:srgbClr val="FFFFFF">
                  <a:lumMod val="50000"/>
                </a:srgbClr>
              </a:solidFill>
              <a:effectLst/>
              <a:uLnTx/>
              <a:uFillTx/>
              <a:latin typeface="Times New Roman"/>
              <a:ea typeface="+mn-ea"/>
              <a:cs typeface="Arial" charset="0"/>
            </a:endParaRPr>
          </a:p>
        </p:txBody>
      </p:sp>
    </p:spTree>
    <p:extLst>
      <p:ext uri="{BB962C8B-B14F-4D97-AF65-F5344CB8AC3E}">
        <p14:creationId xmlns:p14="http://schemas.microsoft.com/office/powerpoint/2010/main" val="983820369"/>
      </p:ext>
    </p:extLst>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319588" y="47500"/>
            <a:ext cx="9707169" cy="736269"/>
          </a:xfrm>
          <a:prstGeom prst="rect">
            <a:avLst/>
          </a:prstGeom>
        </p:spPr>
        <p:txBody>
          <a:bodyPr/>
          <a:lstStyle>
            <a:lvl1pPr>
              <a:defRPr sz="3150" cap="small" baseline="0">
                <a:solidFill>
                  <a:schemeClr val="tx2"/>
                </a:solidFill>
              </a:defRPr>
            </a:lvl1pPr>
          </a:lstStyle>
          <a:p>
            <a:r>
              <a:rPr lang="en-US" dirty="0"/>
              <a:t>Click To Edit Master Title Style</a:t>
            </a:r>
          </a:p>
        </p:txBody>
      </p:sp>
    </p:spTree>
    <p:extLst>
      <p:ext uri="{BB962C8B-B14F-4D97-AF65-F5344CB8AC3E}">
        <p14:creationId xmlns:p14="http://schemas.microsoft.com/office/powerpoint/2010/main" val="1721626085"/>
      </p:ext>
    </p:extLst>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7768927"/>
      </p:ext>
    </p:extLst>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stretch>
            <a:fillRect/>
          </a:stretch>
        </p:blipFill>
        <p:spPr>
          <a:xfrm>
            <a:off x="43" y="0"/>
            <a:ext cx="10281516" cy="6867136"/>
          </a:xfrm>
          <a:prstGeom prst="rect">
            <a:avLst/>
          </a:prstGeom>
        </p:spPr>
      </p:pic>
      <p:sp>
        <p:nvSpPr>
          <p:cNvPr id="6" name="Title 1"/>
          <p:cNvSpPr>
            <a:spLocks noGrp="1"/>
          </p:cNvSpPr>
          <p:nvPr>
            <p:ph type="title" hasCustomPrompt="1"/>
          </p:nvPr>
        </p:nvSpPr>
        <p:spPr>
          <a:xfrm>
            <a:off x="319557" y="3051728"/>
            <a:ext cx="7923402" cy="736269"/>
          </a:xfrm>
          <a:prstGeom prst="rect">
            <a:avLst/>
          </a:prstGeom>
        </p:spPr>
        <p:txBody>
          <a:bodyPr/>
          <a:lstStyle>
            <a:lvl1pPr>
              <a:defRPr sz="3600" cap="small" baseline="0"/>
            </a:lvl1pPr>
          </a:lstStyle>
          <a:p>
            <a:r>
              <a:rPr lang="en-US" dirty="0"/>
              <a:t>Click To Edit Master Title Style</a:t>
            </a:r>
          </a:p>
        </p:txBody>
      </p:sp>
      <p:sp>
        <p:nvSpPr>
          <p:cNvPr id="5" name="Slide Number Placeholder 6"/>
          <p:cNvSpPr txBox="1">
            <a:spLocks/>
          </p:cNvSpPr>
          <p:nvPr userDrawn="1"/>
        </p:nvSpPr>
        <p:spPr>
          <a:xfrm>
            <a:off x="9642518" y="-31056"/>
            <a:ext cx="649811" cy="369277"/>
          </a:xfrm>
          <a:prstGeom prst="rect">
            <a:avLst/>
          </a:prstGeom>
          <a:noFill/>
        </p:spPr>
        <p:txBody>
          <a:bodyPr lIns="102680" tIns="51351" rIns="102680" bIns="51351"/>
          <a:lstStyle>
            <a:lvl1pPr algn="r">
              <a:defRPr/>
            </a:lvl1pPr>
          </a:lstStyle>
          <a:p>
            <a:pPr marL="0" marR="0" lvl="0" indent="0" algn="r" defTabSz="514350" rtl="0" eaLnBrk="1" fontAlgn="base" latinLnBrk="0" hangingPunct="1">
              <a:lnSpc>
                <a:spcPct val="100000"/>
              </a:lnSpc>
              <a:spcBef>
                <a:spcPct val="0"/>
              </a:spcBef>
              <a:spcAft>
                <a:spcPct val="0"/>
              </a:spcAft>
              <a:buClrTx/>
              <a:buSzTx/>
              <a:buFontTx/>
              <a:buNone/>
              <a:tabLst/>
              <a:defRPr/>
            </a:pPr>
            <a:fld id="{CFDB4C24-AF86-4570-89B5-45F4BCA33779}" type="slidenum">
              <a:rPr kumimoji="0" lang="en-US" sz="1125" b="0" i="0" u="none" strike="noStrike" kern="1200" cap="none" spc="0" normalizeH="0" baseline="0" noProof="0" smtClean="0">
                <a:ln>
                  <a:noFill/>
                </a:ln>
                <a:solidFill>
                  <a:srgbClr val="000000"/>
                </a:solidFill>
                <a:effectLst/>
                <a:uLnTx/>
                <a:uFillTx/>
                <a:latin typeface="Times New Roman"/>
                <a:ea typeface="+mn-ea"/>
                <a:cs typeface="Arial" charset="0"/>
              </a:rPr>
              <a:pPr marL="0" marR="0" lvl="0" indent="0" algn="r" defTabSz="514350" rtl="0" eaLnBrk="1" fontAlgn="base" latinLnBrk="0" hangingPunct="1">
                <a:lnSpc>
                  <a:spcPct val="100000"/>
                </a:lnSpc>
                <a:spcBef>
                  <a:spcPct val="0"/>
                </a:spcBef>
                <a:spcAft>
                  <a:spcPct val="0"/>
                </a:spcAft>
                <a:buClrTx/>
                <a:buSzTx/>
                <a:buFontTx/>
                <a:buNone/>
                <a:tabLst/>
                <a:defRPr/>
              </a:pPr>
              <a:t>‹#›</a:t>
            </a:fld>
            <a:endParaRPr kumimoji="0" lang="en-US" sz="1125" b="0" i="0" u="none" strike="noStrike" kern="1200" cap="none" spc="0" normalizeH="0" baseline="0" noProof="0" dirty="0">
              <a:ln>
                <a:noFill/>
              </a:ln>
              <a:solidFill>
                <a:srgbClr val="000000"/>
              </a:solidFill>
              <a:effectLst/>
              <a:uLnTx/>
              <a:uFillTx/>
              <a:latin typeface="Times New Roman"/>
              <a:ea typeface="+mn-ea"/>
              <a:cs typeface="Arial" charset="0"/>
            </a:endParaRPr>
          </a:p>
        </p:txBody>
      </p:sp>
      <p:sp>
        <p:nvSpPr>
          <p:cNvPr id="8" name="Rectangle 178"/>
          <p:cNvSpPr>
            <a:spLocks noChangeArrowheads="1"/>
          </p:cNvSpPr>
          <p:nvPr userDrawn="1"/>
        </p:nvSpPr>
        <p:spPr bwMode="auto">
          <a:xfrm>
            <a:off x="83004" y="6631868"/>
            <a:ext cx="766814" cy="207580"/>
          </a:xfrm>
          <a:prstGeom prst="rect">
            <a:avLst/>
          </a:prstGeom>
          <a:noFill/>
          <a:ln w="9525">
            <a:noFill/>
            <a:miter lim="800000"/>
            <a:headEnd/>
            <a:tailEnd/>
          </a:ln>
        </p:spPr>
        <p:txBody>
          <a:bodyPr wrap="none" lIns="102680" tIns="51351" rIns="102680" bIns="51351">
            <a:spAutoFit/>
          </a:bodyPr>
          <a:lstStyle/>
          <a:p>
            <a:pPr marL="0" marR="0" lvl="0" indent="0" algn="r" defTabSz="514350" rtl="0" eaLnBrk="1" fontAlgn="base" latinLnBrk="0" hangingPunct="1">
              <a:lnSpc>
                <a:spcPct val="100000"/>
              </a:lnSpc>
              <a:spcBef>
                <a:spcPct val="0"/>
              </a:spcBef>
              <a:spcAft>
                <a:spcPct val="0"/>
              </a:spcAft>
              <a:buClrTx/>
              <a:buSzTx/>
              <a:buFontTx/>
              <a:buNone/>
              <a:tabLst/>
              <a:defRPr/>
            </a:pPr>
            <a:r>
              <a:rPr kumimoji="0" lang="en-US" sz="675" b="0" i="0" u="none" strike="noStrike" kern="1200" cap="none" spc="0" normalizeH="0" baseline="0" noProof="0" dirty="0">
                <a:ln>
                  <a:noFill/>
                </a:ln>
                <a:solidFill>
                  <a:srgbClr val="FFFFFF">
                    <a:lumMod val="50000"/>
                  </a:srgbClr>
                </a:solidFill>
                <a:effectLst/>
                <a:uLnTx/>
                <a:uFillTx/>
                <a:latin typeface="Times New Roman"/>
                <a:ea typeface="+mn-ea"/>
                <a:cs typeface="Arial" charset="0"/>
              </a:rPr>
              <a:t>IMP-521-17 .v4</a:t>
            </a:r>
            <a:endParaRPr kumimoji="0" lang="it-IT" sz="675" b="0" i="0" u="none" strike="noStrike" kern="1200" cap="none" spc="0" normalizeH="0" baseline="0" noProof="0" dirty="0">
              <a:ln>
                <a:noFill/>
              </a:ln>
              <a:solidFill>
                <a:srgbClr val="FFFFFF">
                  <a:lumMod val="50000"/>
                </a:srgbClr>
              </a:solidFill>
              <a:effectLst/>
              <a:uLnTx/>
              <a:uFillTx/>
              <a:latin typeface="Times New Roman"/>
              <a:ea typeface="+mn-ea"/>
              <a:cs typeface="Arial" charset="0"/>
            </a:endParaRPr>
          </a:p>
        </p:txBody>
      </p:sp>
    </p:spTree>
    <p:extLst>
      <p:ext uri="{BB962C8B-B14F-4D97-AF65-F5344CB8AC3E}">
        <p14:creationId xmlns:p14="http://schemas.microsoft.com/office/powerpoint/2010/main" val="2195375999"/>
      </p:ext>
    </p:extLst>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5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1142396"/>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61635" y="365125"/>
            <a:ext cx="2218134"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07232" y="365125"/>
            <a:ext cx="6525816"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548640" rtl="0" eaLnBrk="1" fontAlgn="auto" latinLnBrk="0" hangingPunct="1">
              <a:lnSpc>
                <a:spcPct val="100000"/>
              </a:lnSpc>
              <a:spcBef>
                <a:spcPts val="0"/>
              </a:spcBef>
              <a:spcAft>
                <a:spcPts val="0"/>
              </a:spcAft>
              <a:buClrTx/>
              <a:buSzTx/>
              <a:buFontTx/>
              <a:buNone/>
              <a:tabLst/>
              <a:defRPr/>
            </a:pPr>
            <a:fld id="{9E4F3581-2013-4528-AF84-AFDD64199DA9}"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548640" rtl="0" eaLnBrk="1" fontAlgn="auto" latinLnBrk="0" hangingPunct="1">
                <a:lnSpc>
                  <a:spcPct val="100000"/>
                </a:lnSpc>
                <a:spcBef>
                  <a:spcPts val="0"/>
                </a:spcBef>
                <a:spcAft>
                  <a:spcPts val="0"/>
                </a:spcAft>
                <a:buClrTx/>
                <a:buSzTx/>
                <a:buFontTx/>
                <a:buNone/>
                <a:tabLst/>
                <a:defRPr/>
              </a:pPr>
              <a:t>3/21/2023</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548640" rtl="0" eaLnBrk="1" fontAlgn="auto" latinLnBrk="0" hangingPunct="1">
              <a:lnSpc>
                <a:spcPct val="100000"/>
              </a:lnSpc>
              <a:spcBef>
                <a:spcPts val="0"/>
              </a:spcBef>
              <a:spcAft>
                <a:spcPts val="0"/>
              </a:spcAft>
              <a:buClrTx/>
              <a:buSzTx/>
              <a:buFontTx/>
              <a:buNone/>
              <a:tabLst/>
              <a:defRPr/>
            </a:pPr>
            <a:fld id="{92620978-C71A-4C88-8B04-0F386A7F58A8}"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54864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85668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71525" y="2134853"/>
            <a:ext cx="8743950" cy="1470025"/>
          </a:xfrm>
        </p:spPr>
        <p:txBody>
          <a:bodyPr/>
          <a:lstStyle/>
          <a:p>
            <a:r>
              <a:rPr lang="en-US"/>
              <a:t>Click to edit Master title style</a:t>
            </a:r>
          </a:p>
        </p:txBody>
      </p:sp>
      <p:sp>
        <p:nvSpPr>
          <p:cNvPr id="3" name="Subtitle 2"/>
          <p:cNvSpPr>
            <a:spLocks noGrp="1"/>
          </p:cNvSpPr>
          <p:nvPr>
            <p:ph type="subTitle" idx="1"/>
          </p:nvPr>
        </p:nvSpPr>
        <p:spPr>
          <a:xfrm>
            <a:off x="1543050" y="3886200"/>
            <a:ext cx="7200900" cy="1752600"/>
          </a:xfrm>
        </p:spPr>
        <p:txBody>
          <a:bodyPr/>
          <a:lstStyle>
            <a:lvl1pPr marL="0" indent="0" algn="ctr">
              <a:buNone/>
              <a:defRPr/>
            </a:lvl1pPr>
            <a:lvl2pPr marL="306466" indent="0" algn="ctr">
              <a:buNone/>
              <a:defRPr/>
            </a:lvl2pPr>
            <a:lvl3pPr marL="612795" indent="0" algn="ctr">
              <a:buNone/>
              <a:defRPr/>
            </a:lvl3pPr>
            <a:lvl4pPr marL="919254" indent="0" algn="ctr">
              <a:buNone/>
              <a:defRPr/>
            </a:lvl4pPr>
            <a:lvl5pPr marL="1225630" indent="0" algn="ctr">
              <a:buNone/>
              <a:defRPr/>
            </a:lvl5pPr>
            <a:lvl6pPr marL="1532055" indent="0" algn="ctr">
              <a:buNone/>
              <a:defRPr/>
            </a:lvl6pPr>
            <a:lvl7pPr marL="1838420" indent="0" algn="ctr">
              <a:buNone/>
              <a:defRPr/>
            </a:lvl7pPr>
            <a:lvl8pPr marL="2144838" indent="0" algn="ctr">
              <a:buNone/>
              <a:defRPr/>
            </a:lvl8pPr>
            <a:lvl9pPr marL="2451247" indent="0" algn="ctr">
              <a:buNone/>
              <a:defRPr/>
            </a:lvl9pPr>
          </a:lstStyle>
          <a:p>
            <a:r>
              <a:rPr lang="en-US"/>
              <a:t>Click to edit Master subtitle style</a:t>
            </a:r>
          </a:p>
        </p:txBody>
      </p:sp>
    </p:spTree>
    <p:extLst>
      <p:ext uri="{BB962C8B-B14F-4D97-AF65-F5344CB8AC3E}">
        <p14:creationId xmlns:p14="http://schemas.microsoft.com/office/powerpoint/2010/main" val="845147607"/>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00029865"/>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801" y="4407119"/>
            <a:ext cx="8743950" cy="1362076"/>
          </a:xfrm>
        </p:spPr>
        <p:txBody>
          <a:bodyPr anchor="t"/>
          <a:lstStyle>
            <a:lvl1pPr algn="l">
              <a:defRPr sz="3375" b="1" cap="all"/>
            </a:lvl1pPr>
          </a:lstStyle>
          <a:p>
            <a:r>
              <a:rPr lang="en-US"/>
              <a:t>Click to edit Master title style</a:t>
            </a:r>
          </a:p>
        </p:txBody>
      </p:sp>
      <p:sp>
        <p:nvSpPr>
          <p:cNvPr id="3" name="Text Placeholder 2"/>
          <p:cNvSpPr>
            <a:spLocks noGrp="1"/>
          </p:cNvSpPr>
          <p:nvPr>
            <p:ph type="body" idx="1"/>
          </p:nvPr>
        </p:nvSpPr>
        <p:spPr>
          <a:xfrm>
            <a:off x="812801" y="2906713"/>
            <a:ext cx="8743950" cy="1500187"/>
          </a:xfrm>
        </p:spPr>
        <p:txBody>
          <a:bodyPr anchor="b"/>
          <a:lstStyle>
            <a:lvl1pPr marL="0" indent="0">
              <a:buNone/>
              <a:defRPr sz="1688"/>
            </a:lvl1pPr>
            <a:lvl2pPr marL="306466" indent="0">
              <a:buNone/>
              <a:defRPr sz="1519"/>
            </a:lvl2pPr>
            <a:lvl3pPr marL="612795" indent="0">
              <a:buNone/>
              <a:defRPr sz="1350"/>
            </a:lvl3pPr>
            <a:lvl4pPr marL="919254" indent="0">
              <a:buNone/>
              <a:defRPr sz="1181"/>
            </a:lvl4pPr>
            <a:lvl5pPr marL="1225630" indent="0">
              <a:buNone/>
              <a:defRPr sz="1181"/>
            </a:lvl5pPr>
            <a:lvl6pPr marL="1532055" indent="0">
              <a:buNone/>
              <a:defRPr sz="1181"/>
            </a:lvl6pPr>
            <a:lvl7pPr marL="1838420" indent="0">
              <a:buNone/>
              <a:defRPr sz="1181"/>
            </a:lvl7pPr>
            <a:lvl8pPr marL="2144838" indent="0">
              <a:buNone/>
              <a:defRPr sz="1181"/>
            </a:lvl8pPr>
            <a:lvl9pPr marL="2451247" indent="0">
              <a:buNone/>
              <a:defRPr sz="1181"/>
            </a:lvl9pPr>
          </a:lstStyle>
          <a:p>
            <a:pPr lvl="0"/>
            <a:r>
              <a:rPr lang="en-US"/>
              <a:t>Click to edit Master text styles</a:t>
            </a:r>
          </a:p>
        </p:txBody>
      </p:sp>
    </p:spTree>
    <p:extLst>
      <p:ext uri="{BB962C8B-B14F-4D97-AF65-F5344CB8AC3E}">
        <p14:creationId xmlns:p14="http://schemas.microsoft.com/office/powerpoint/2010/main" val="2717715766"/>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71694" y="1981200"/>
            <a:ext cx="4295775" cy="4114800"/>
          </a:xfrm>
        </p:spPr>
        <p:txBody>
          <a:bodyPr/>
          <a:lstStyle>
            <a:lvl1pPr>
              <a:defRPr sz="2363"/>
            </a:lvl1pPr>
            <a:lvl2pPr>
              <a:defRPr sz="2025"/>
            </a:lvl2pPr>
            <a:lvl3pPr>
              <a:defRPr sz="1688"/>
            </a:lvl3pPr>
            <a:lvl4pPr>
              <a:defRPr sz="1519"/>
            </a:lvl4pPr>
            <a:lvl5pPr>
              <a:defRPr sz="1519"/>
            </a:lvl5pPr>
            <a:lvl6pPr>
              <a:defRPr sz="1519"/>
            </a:lvl6pPr>
            <a:lvl7pPr>
              <a:defRPr sz="1519"/>
            </a:lvl7pPr>
            <a:lvl8pPr>
              <a:defRPr sz="1519"/>
            </a:lvl8pPr>
            <a:lvl9pPr>
              <a:defRPr sz="151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20367" y="1981200"/>
            <a:ext cx="4295775" cy="4114800"/>
          </a:xfrm>
        </p:spPr>
        <p:txBody>
          <a:bodyPr/>
          <a:lstStyle>
            <a:lvl1pPr>
              <a:defRPr sz="2363"/>
            </a:lvl1pPr>
            <a:lvl2pPr>
              <a:defRPr sz="2025"/>
            </a:lvl2pPr>
            <a:lvl3pPr>
              <a:defRPr sz="1688"/>
            </a:lvl3pPr>
            <a:lvl4pPr>
              <a:defRPr sz="1519"/>
            </a:lvl4pPr>
            <a:lvl5pPr>
              <a:defRPr sz="1519"/>
            </a:lvl5pPr>
            <a:lvl6pPr>
              <a:defRPr sz="1519"/>
            </a:lvl6pPr>
            <a:lvl7pPr>
              <a:defRPr sz="1519"/>
            </a:lvl7pPr>
            <a:lvl8pPr>
              <a:defRPr sz="1519"/>
            </a:lvl8pPr>
            <a:lvl9pPr>
              <a:defRPr sz="151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67883561"/>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7"/>
            <a:ext cx="92583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14350" y="1535117"/>
            <a:ext cx="4545014" cy="639763"/>
          </a:xfrm>
        </p:spPr>
        <p:txBody>
          <a:bodyPr anchor="b"/>
          <a:lstStyle>
            <a:lvl1pPr marL="0" indent="0">
              <a:buNone/>
              <a:defRPr sz="2025" b="1"/>
            </a:lvl1pPr>
            <a:lvl2pPr marL="306466" indent="0">
              <a:buNone/>
              <a:defRPr sz="1688" b="1"/>
            </a:lvl2pPr>
            <a:lvl3pPr marL="612795" indent="0">
              <a:buNone/>
              <a:defRPr sz="1519" b="1"/>
            </a:lvl3pPr>
            <a:lvl4pPr marL="919254" indent="0">
              <a:buNone/>
              <a:defRPr sz="1350" b="1"/>
            </a:lvl4pPr>
            <a:lvl5pPr marL="1225630" indent="0">
              <a:buNone/>
              <a:defRPr sz="1350" b="1"/>
            </a:lvl5pPr>
            <a:lvl6pPr marL="1532055" indent="0">
              <a:buNone/>
              <a:defRPr sz="1350" b="1"/>
            </a:lvl6pPr>
            <a:lvl7pPr marL="1838420" indent="0">
              <a:buNone/>
              <a:defRPr sz="1350" b="1"/>
            </a:lvl7pPr>
            <a:lvl8pPr marL="2144838" indent="0">
              <a:buNone/>
              <a:defRPr sz="1350" b="1"/>
            </a:lvl8pPr>
            <a:lvl9pPr marL="2451247" indent="0">
              <a:buNone/>
              <a:defRPr sz="1350" b="1"/>
            </a:lvl9pPr>
          </a:lstStyle>
          <a:p>
            <a:pPr lvl="0"/>
            <a:r>
              <a:rPr lang="en-US"/>
              <a:t>Click to edit Master text styles</a:t>
            </a:r>
          </a:p>
        </p:txBody>
      </p:sp>
      <p:sp>
        <p:nvSpPr>
          <p:cNvPr id="4" name="Content Placeholder 3"/>
          <p:cNvSpPr>
            <a:spLocks noGrp="1"/>
          </p:cNvSpPr>
          <p:nvPr>
            <p:ph sz="half" idx="2"/>
          </p:nvPr>
        </p:nvSpPr>
        <p:spPr>
          <a:xfrm>
            <a:off x="514350" y="2174875"/>
            <a:ext cx="4545014" cy="3951288"/>
          </a:xfrm>
        </p:spPr>
        <p:txBody>
          <a:bodyPr/>
          <a:lstStyle>
            <a:lvl1pPr>
              <a:defRPr sz="2025"/>
            </a:lvl1pPr>
            <a:lvl2pPr>
              <a:defRPr sz="1688"/>
            </a:lvl2pPr>
            <a:lvl3pPr>
              <a:defRPr sz="1519"/>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226050" y="1535117"/>
            <a:ext cx="4546600" cy="639763"/>
          </a:xfrm>
        </p:spPr>
        <p:txBody>
          <a:bodyPr anchor="b"/>
          <a:lstStyle>
            <a:lvl1pPr marL="0" indent="0">
              <a:buNone/>
              <a:defRPr sz="2025" b="1"/>
            </a:lvl1pPr>
            <a:lvl2pPr marL="306466" indent="0">
              <a:buNone/>
              <a:defRPr sz="1688" b="1"/>
            </a:lvl2pPr>
            <a:lvl3pPr marL="612795" indent="0">
              <a:buNone/>
              <a:defRPr sz="1519" b="1"/>
            </a:lvl3pPr>
            <a:lvl4pPr marL="919254" indent="0">
              <a:buNone/>
              <a:defRPr sz="1350" b="1"/>
            </a:lvl4pPr>
            <a:lvl5pPr marL="1225630" indent="0">
              <a:buNone/>
              <a:defRPr sz="1350" b="1"/>
            </a:lvl5pPr>
            <a:lvl6pPr marL="1532055" indent="0">
              <a:buNone/>
              <a:defRPr sz="1350" b="1"/>
            </a:lvl6pPr>
            <a:lvl7pPr marL="1838420" indent="0">
              <a:buNone/>
              <a:defRPr sz="1350" b="1"/>
            </a:lvl7pPr>
            <a:lvl8pPr marL="2144838" indent="0">
              <a:buNone/>
              <a:defRPr sz="1350" b="1"/>
            </a:lvl8pPr>
            <a:lvl9pPr marL="2451247" indent="0">
              <a:buNone/>
              <a:defRPr sz="1350" b="1"/>
            </a:lvl9pPr>
          </a:lstStyle>
          <a:p>
            <a:pPr lvl="0"/>
            <a:r>
              <a:rPr lang="en-US"/>
              <a:t>Click to edit Master text styles</a:t>
            </a:r>
          </a:p>
        </p:txBody>
      </p:sp>
      <p:sp>
        <p:nvSpPr>
          <p:cNvPr id="6" name="Content Placeholder 5"/>
          <p:cNvSpPr>
            <a:spLocks noGrp="1"/>
          </p:cNvSpPr>
          <p:nvPr>
            <p:ph sz="quarter" idx="4"/>
          </p:nvPr>
        </p:nvSpPr>
        <p:spPr>
          <a:xfrm>
            <a:off x="5226050" y="2174875"/>
            <a:ext cx="4546600" cy="3951288"/>
          </a:xfrm>
        </p:spPr>
        <p:txBody>
          <a:bodyPr/>
          <a:lstStyle>
            <a:lvl1pPr>
              <a:defRPr sz="2025"/>
            </a:lvl1pPr>
            <a:lvl2pPr>
              <a:defRPr sz="1688"/>
            </a:lvl2pPr>
            <a:lvl3pPr>
              <a:defRPr sz="1519"/>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95140304"/>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838612395"/>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1965804"/>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5" y="273091"/>
            <a:ext cx="3384550" cy="1162051"/>
          </a:xfrm>
        </p:spPr>
        <p:txBody>
          <a:bodyPr anchor="b"/>
          <a:lstStyle>
            <a:lvl1pPr algn="l">
              <a:defRPr sz="1688" b="1"/>
            </a:lvl1pPr>
          </a:lstStyle>
          <a:p>
            <a:r>
              <a:rPr lang="en-US"/>
              <a:t>Click to edit Master title style</a:t>
            </a:r>
          </a:p>
        </p:txBody>
      </p:sp>
      <p:sp>
        <p:nvSpPr>
          <p:cNvPr id="3" name="Content Placeholder 2"/>
          <p:cNvSpPr>
            <a:spLocks noGrp="1"/>
          </p:cNvSpPr>
          <p:nvPr>
            <p:ph idx="1"/>
          </p:nvPr>
        </p:nvSpPr>
        <p:spPr>
          <a:xfrm>
            <a:off x="4022753" y="273794"/>
            <a:ext cx="5749925" cy="5853113"/>
          </a:xfrm>
        </p:spPr>
        <p:txBody>
          <a:bodyPr/>
          <a:lstStyle>
            <a:lvl1pPr>
              <a:defRPr sz="2700"/>
            </a:lvl1pPr>
            <a:lvl2pPr>
              <a:defRPr sz="2363"/>
            </a:lvl2pPr>
            <a:lvl3pPr>
              <a:defRPr sz="2025"/>
            </a:lvl3pPr>
            <a:lvl4pPr>
              <a:defRPr sz="1688"/>
            </a:lvl4pPr>
            <a:lvl5pPr>
              <a:defRPr sz="1688"/>
            </a:lvl5pPr>
            <a:lvl6pPr>
              <a:defRPr sz="1688"/>
            </a:lvl6pPr>
            <a:lvl7pPr>
              <a:defRPr sz="1688"/>
            </a:lvl7pPr>
            <a:lvl8pPr>
              <a:defRPr sz="1688"/>
            </a:lvl8pPr>
            <a:lvl9pPr>
              <a:defRPr sz="16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14355" y="1435104"/>
            <a:ext cx="3384550" cy="4691063"/>
          </a:xfrm>
        </p:spPr>
        <p:txBody>
          <a:bodyPr/>
          <a:lstStyle>
            <a:lvl1pPr marL="0" indent="0">
              <a:buNone/>
              <a:defRPr sz="1181"/>
            </a:lvl1pPr>
            <a:lvl2pPr marL="306466" indent="0">
              <a:buNone/>
              <a:defRPr sz="1013"/>
            </a:lvl2pPr>
            <a:lvl3pPr marL="612795" indent="0">
              <a:buNone/>
              <a:defRPr sz="844"/>
            </a:lvl3pPr>
            <a:lvl4pPr marL="919254" indent="0">
              <a:buNone/>
              <a:defRPr sz="675"/>
            </a:lvl4pPr>
            <a:lvl5pPr marL="1225630" indent="0">
              <a:buNone/>
              <a:defRPr sz="675"/>
            </a:lvl5pPr>
            <a:lvl6pPr marL="1532055" indent="0">
              <a:buNone/>
              <a:defRPr sz="675"/>
            </a:lvl6pPr>
            <a:lvl7pPr marL="1838420" indent="0">
              <a:buNone/>
              <a:defRPr sz="675"/>
            </a:lvl7pPr>
            <a:lvl8pPr marL="2144838" indent="0">
              <a:buNone/>
              <a:defRPr sz="675"/>
            </a:lvl8pPr>
            <a:lvl9pPr marL="2451247" indent="0">
              <a:buNone/>
              <a:defRPr sz="675"/>
            </a:lvl9pPr>
          </a:lstStyle>
          <a:p>
            <a:pPr lvl="0"/>
            <a:r>
              <a:rPr lang="en-US"/>
              <a:t>Click to edit Master text styles</a:t>
            </a:r>
          </a:p>
        </p:txBody>
      </p:sp>
    </p:spTree>
    <p:extLst>
      <p:ext uri="{BB962C8B-B14F-4D97-AF65-F5344CB8AC3E}">
        <p14:creationId xmlns:p14="http://schemas.microsoft.com/office/powerpoint/2010/main" val="536517876"/>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548640" rtl="0" eaLnBrk="1" fontAlgn="auto" latinLnBrk="0" hangingPunct="1">
              <a:lnSpc>
                <a:spcPct val="100000"/>
              </a:lnSpc>
              <a:spcBef>
                <a:spcPts val="0"/>
              </a:spcBef>
              <a:spcAft>
                <a:spcPts val="0"/>
              </a:spcAft>
              <a:buClrTx/>
              <a:buSzTx/>
              <a:buFontTx/>
              <a:buNone/>
              <a:tabLst/>
              <a:defRPr/>
            </a:pPr>
            <a:fld id="{9E4F3581-2013-4528-AF84-AFDD64199DA9}"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548640" rtl="0" eaLnBrk="1" fontAlgn="auto" latinLnBrk="0" hangingPunct="1">
                <a:lnSpc>
                  <a:spcPct val="100000"/>
                </a:lnSpc>
                <a:spcBef>
                  <a:spcPts val="0"/>
                </a:spcBef>
                <a:spcAft>
                  <a:spcPts val="0"/>
                </a:spcAft>
                <a:buClrTx/>
                <a:buSzTx/>
                <a:buFontTx/>
                <a:buNone/>
                <a:tabLst/>
                <a:defRPr/>
              </a:pPr>
              <a:t>3/21/2023</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548640" rtl="0" eaLnBrk="1" fontAlgn="auto" latinLnBrk="0" hangingPunct="1">
              <a:lnSpc>
                <a:spcPct val="100000"/>
              </a:lnSpc>
              <a:spcBef>
                <a:spcPts val="0"/>
              </a:spcBef>
              <a:spcAft>
                <a:spcPts val="0"/>
              </a:spcAft>
              <a:buClrTx/>
              <a:buSzTx/>
              <a:buFontTx/>
              <a:buNone/>
              <a:tabLst/>
              <a:defRPr/>
            </a:pPr>
            <a:fld id="{92620978-C71A-4C88-8B04-0F386A7F58A8}"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54864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762504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125" y="4800606"/>
            <a:ext cx="6172200" cy="566740"/>
          </a:xfrm>
        </p:spPr>
        <p:txBody>
          <a:bodyPr anchor="b"/>
          <a:lstStyle>
            <a:lvl1pPr algn="l">
              <a:defRPr sz="1688" b="1"/>
            </a:lvl1pPr>
          </a:lstStyle>
          <a:p>
            <a:r>
              <a:rPr lang="en-US"/>
              <a:t>Click to edit Master title style</a:t>
            </a:r>
          </a:p>
        </p:txBody>
      </p:sp>
      <p:sp>
        <p:nvSpPr>
          <p:cNvPr id="3" name="Picture Placeholder 2"/>
          <p:cNvSpPr>
            <a:spLocks noGrp="1"/>
          </p:cNvSpPr>
          <p:nvPr>
            <p:ph type="pic" idx="1"/>
          </p:nvPr>
        </p:nvSpPr>
        <p:spPr>
          <a:xfrm>
            <a:off x="2016125" y="612775"/>
            <a:ext cx="6172200" cy="4114800"/>
          </a:xfrm>
        </p:spPr>
        <p:txBody>
          <a:bodyPr/>
          <a:lstStyle>
            <a:lvl1pPr marL="0" indent="0">
              <a:buNone/>
              <a:defRPr sz="2700"/>
            </a:lvl1pPr>
            <a:lvl2pPr marL="306466" indent="0">
              <a:buNone/>
              <a:defRPr sz="2363"/>
            </a:lvl2pPr>
            <a:lvl3pPr marL="612795" indent="0">
              <a:buNone/>
              <a:defRPr sz="2025"/>
            </a:lvl3pPr>
            <a:lvl4pPr marL="919254" indent="0">
              <a:buNone/>
              <a:defRPr sz="1688"/>
            </a:lvl4pPr>
            <a:lvl5pPr marL="1225630" indent="0">
              <a:buNone/>
              <a:defRPr sz="1688"/>
            </a:lvl5pPr>
            <a:lvl6pPr marL="1532055" indent="0">
              <a:buNone/>
              <a:defRPr sz="1688"/>
            </a:lvl6pPr>
            <a:lvl7pPr marL="1838420" indent="0">
              <a:buNone/>
              <a:defRPr sz="1688"/>
            </a:lvl7pPr>
            <a:lvl8pPr marL="2144838" indent="0">
              <a:buNone/>
              <a:defRPr sz="1688"/>
            </a:lvl8pPr>
            <a:lvl9pPr marL="2451247" indent="0">
              <a:buNone/>
              <a:defRPr sz="1688"/>
            </a:lvl9pPr>
          </a:lstStyle>
          <a:p>
            <a:pPr lvl="0"/>
            <a:endParaRPr lang="en-US" noProof="0"/>
          </a:p>
        </p:txBody>
      </p:sp>
      <p:sp>
        <p:nvSpPr>
          <p:cNvPr id="4" name="Text Placeholder 3"/>
          <p:cNvSpPr>
            <a:spLocks noGrp="1"/>
          </p:cNvSpPr>
          <p:nvPr>
            <p:ph type="body" sz="half" idx="2"/>
          </p:nvPr>
        </p:nvSpPr>
        <p:spPr>
          <a:xfrm>
            <a:off x="2016125" y="5369158"/>
            <a:ext cx="6172200" cy="804863"/>
          </a:xfrm>
        </p:spPr>
        <p:txBody>
          <a:bodyPr/>
          <a:lstStyle>
            <a:lvl1pPr marL="0" indent="0">
              <a:buNone/>
              <a:defRPr sz="1181"/>
            </a:lvl1pPr>
            <a:lvl2pPr marL="306466" indent="0">
              <a:buNone/>
              <a:defRPr sz="1013"/>
            </a:lvl2pPr>
            <a:lvl3pPr marL="612795" indent="0">
              <a:buNone/>
              <a:defRPr sz="844"/>
            </a:lvl3pPr>
            <a:lvl4pPr marL="919254" indent="0">
              <a:buNone/>
              <a:defRPr sz="675"/>
            </a:lvl4pPr>
            <a:lvl5pPr marL="1225630" indent="0">
              <a:buNone/>
              <a:defRPr sz="675"/>
            </a:lvl5pPr>
            <a:lvl6pPr marL="1532055" indent="0">
              <a:buNone/>
              <a:defRPr sz="675"/>
            </a:lvl6pPr>
            <a:lvl7pPr marL="1838420" indent="0">
              <a:buNone/>
              <a:defRPr sz="675"/>
            </a:lvl7pPr>
            <a:lvl8pPr marL="2144838" indent="0">
              <a:buNone/>
              <a:defRPr sz="675"/>
            </a:lvl8pPr>
            <a:lvl9pPr marL="2451247" indent="0">
              <a:buNone/>
              <a:defRPr sz="675"/>
            </a:lvl9pPr>
          </a:lstStyle>
          <a:p>
            <a:pPr lvl="0"/>
            <a:r>
              <a:rPr lang="en-US"/>
              <a:t>Click to edit Master text styles</a:t>
            </a:r>
          </a:p>
        </p:txBody>
      </p:sp>
    </p:spTree>
    <p:extLst>
      <p:ext uri="{BB962C8B-B14F-4D97-AF65-F5344CB8AC3E}">
        <p14:creationId xmlns:p14="http://schemas.microsoft.com/office/powerpoint/2010/main" val="2615504892"/>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04708163"/>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29488" y="609600"/>
            <a:ext cx="2185988"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71553" y="609600"/>
            <a:ext cx="6405563"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84275237"/>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771525" y="609600"/>
            <a:ext cx="8743950" cy="1143000"/>
          </a:xfrm>
        </p:spPr>
        <p:txBody>
          <a:bodyPr/>
          <a:lstStyle/>
          <a:p>
            <a:r>
              <a:rPr lang="en-US"/>
              <a:t>Click to edit Master title style</a:t>
            </a:r>
          </a:p>
        </p:txBody>
      </p:sp>
      <p:sp>
        <p:nvSpPr>
          <p:cNvPr id="3" name="Chart Placeholder 2"/>
          <p:cNvSpPr>
            <a:spLocks noGrp="1"/>
          </p:cNvSpPr>
          <p:nvPr>
            <p:ph type="chart" idx="1"/>
          </p:nvPr>
        </p:nvSpPr>
        <p:spPr>
          <a:xfrm>
            <a:off x="771525" y="1981200"/>
            <a:ext cx="8743950" cy="4114800"/>
          </a:xfrm>
        </p:spPr>
        <p:txBody>
          <a:bodyPr/>
          <a:lstStyle/>
          <a:p>
            <a:pPr lvl="0"/>
            <a:endParaRPr lang="en-US" noProof="0"/>
          </a:p>
        </p:txBody>
      </p:sp>
    </p:spTree>
    <p:extLst>
      <p:ext uri="{BB962C8B-B14F-4D97-AF65-F5344CB8AC3E}">
        <p14:creationId xmlns:p14="http://schemas.microsoft.com/office/powerpoint/2010/main" val="1475293953"/>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71525" y="2134785"/>
            <a:ext cx="8743950" cy="1470025"/>
          </a:xfrm>
        </p:spPr>
        <p:txBody>
          <a:bodyPr/>
          <a:lstStyle/>
          <a:p>
            <a:r>
              <a:rPr lang="en-US"/>
              <a:t>Click to edit Master title style</a:t>
            </a:r>
          </a:p>
        </p:txBody>
      </p:sp>
      <p:sp>
        <p:nvSpPr>
          <p:cNvPr id="3" name="Subtitle 2"/>
          <p:cNvSpPr>
            <a:spLocks noGrp="1"/>
          </p:cNvSpPr>
          <p:nvPr>
            <p:ph type="subTitle" idx="1"/>
          </p:nvPr>
        </p:nvSpPr>
        <p:spPr>
          <a:xfrm>
            <a:off x="1543050" y="3886200"/>
            <a:ext cx="7200900" cy="1752600"/>
          </a:xfrm>
        </p:spPr>
        <p:txBody>
          <a:bodyPr/>
          <a:lstStyle>
            <a:lvl1pPr marL="0" indent="0" algn="ctr">
              <a:buNone/>
              <a:defRPr/>
            </a:lvl1pPr>
            <a:lvl2pPr marL="308395" indent="0" algn="ctr">
              <a:buNone/>
              <a:defRPr/>
            </a:lvl2pPr>
            <a:lvl3pPr marL="616818" indent="0" algn="ctr">
              <a:buNone/>
              <a:defRPr/>
            </a:lvl3pPr>
            <a:lvl4pPr marL="925020" indent="0" algn="ctr">
              <a:buNone/>
              <a:defRPr/>
            </a:lvl4pPr>
            <a:lvl5pPr marL="1233416" indent="0" algn="ctr">
              <a:buNone/>
              <a:defRPr/>
            </a:lvl5pPr>
            <a:lvl6pPr marL="1541658" indent="0" algn="ctr">
              <a:buNone/>
              <a:defRPr/>
            </a:lvl6pPr>
            <a:lvl7pPr marL="1850070" indent="0" algn="ctr">
              <a:buNone/>
              <a:defRPr/>
            </a:lvl7pPr>
            <a:lvl8pPr marL="2158404" indent="0" algn="ctr">
              <a:buNone/>
              <a:defRPr/>
            </a:lvl8pPr>
            <a:lvl9pPr marL="2466755" indent="0" algn="ctr">
              <a:buNone/>
              <a:defRPr/>
            </a:lvl9pPr>
          </a:lstStyle>
          <a:p>
            <a:r>
              <a:rPr lang="en-US"/>
              <a:t>Click to edit Master subtitle style</a:t>
            </a:r>
          </a:p>
        </p:txBody>
      </p:sp>
    </p:spTree>
    <p:extLst>
      <p:ext uri="{BB962C8B-B14F-4D97-AF65-F5344CB8AC3E}">
        <p14:creationId xmlns:p14="http://schemas.microsoft.com/office/powerpoint/2010/main" val="2681596054"/>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77115128"/>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801" y="4407119"/>
            <a:ext cx="8743950" cy="1362076"/>
          </a:xfrm>
        </p:spPr>
        <p:txBody>
          <a:bodyPr anchor="t"/>
          <a:lstStyle>
            <a:lvl1pPr algn="l">
              <a:defRPr sz="3375" b="1" cap="all"/>
            </a:lvl1pPr>
          </a:lstStyle>
          <a:p>
            <a:r>
              <a:rPr lang="en-US"/>
              <a:t>Click to edit Master title style</a:t>
            </a:r>
          </a:p>
        </p:txBody>
      </p:sp>
      <p:sp>
        <p:nvSpPr>
          <p:cNvPr id="3" name="Text Placeholder 2"/>
          <p:cNvSpPr>
            <a:spLocks noGrp="1"/>
          </p:cNvSpPr>
          <p:nvPr>
            <p:ph type="body" idx="1"/>
          </p:nvPr>
        </p:nvSpPr>
        <p:spPr>
          <a:xfrm>
            <a:off x="812801" y="2906713"/>
            <a:ext cx="8743950" cy="1500187"/>
          </a:xfrm>
        </p:spPr>
        <p:txBody>
          <a:bodyPr anchor="b"/>
          <a:lstStyle>
            <a:lvl1pPr marL="0" indent="0">
              <a:buNone/>
              <a:defRPr sz="1688"/>
            </a:lvl1pPr>
            <a:lvl2pPr marL="308395" indent="0">
              <a:buNone/>
              <a:defRPr sz="1519"/>
            </a:lvl2pPr>
            <a:lvl3pPr marL="616818" indent="0">
              <a:buNone/>
              <a:defRPr sz="1350"/>
            </a:lvl3pPr>
            <a:lvl4pPr marL="925020" indent="0">
              <a:buNone/>
              <a:defRPr sz="1181"/>
            </a:lvl4pPr>
            <a:lvl5pPr marL="1233416" indent="0">
              <a:buNone/>
              <a:defRPr sz="1181"/>
            </a:lvl5pPr>
            <a:lvl6pPr marL="1541658" indent="0">
              <a:buNone/>
              <a:defRPr sz="1181"/>
            </a:lvl6pPr>
            <a:lvl7pPr marL="1850070" indent="0">
              <a:buNone/>
              <a:defRPr sz="1181"/>
            </a:lvl7pPr>
            <a:lvl8pPr marL="2158404" indent="0">
              <a:buNone/>
              <a:defRPr sz="1181"/>
            </a:lvl8pPr>
            <a:lvl9pPr marL="2466755" indent="0">
              <a:buNone/>
              <a:defRPr sz="1181"/>
            </a:lvl9pPr>
          </a:lstStyle>
          <a:p>
            <a:pPr lvl="0"/>
            <a:r>
              <a:rPr lang="en-US"/>
              <a:t>Click to edit Master text styles</a:t>
            </a:r>
          </a:p>
        </p:txBody>
      </p:sp>
    </p:spTree>
    <p:extLst>
      <p:ext uri="{BB962C8B-B14F-4D97-AF65-F5344CB8AC3E}">
        <p14:creationId xmlns:p14="http://schemas.microsoft.com/office/powerpoint/2010/main" val="5240591"/>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71694" y="1981200"/>
            <a:ext cx="4295775" cy="4114800"/>
          </a:xfrm>
        </p:spPr>
        <p:txBody>
          <a:bodyPr/>
          <a:lstStyle>
            <a:lvl1pPr>
              <a:defRPr sz="2363"/>
            </a:lvl1pPr>
            <a:lvl2pPr>
              <a:defRPr sz="2025"/>
            </a:lvl2pPr>
            <a:lvl3pPr>
              <a:defRPr sz="1688"/>
            </a:lvl3pPr>
            <a:lvl4pPr>
              <a:defRPr sz="1519"/>
            </a:lvl4pPr>
            <a:lvl5pPr>
              <a:defRPr sz="1519"/>
            </a:lvl5pPr>
            <a:lvl6pPr>
              <a:defRPr sz="1519"/>
            </a:lvl6pPr>
            <a:lvl7pPr>
              <a:defRPr sz="1519"/>
            </a:lvl7pPr>
            <a:lvl8pPr>
              <a:defRPr sz="1519"/>
            </a:lvl8pPr>
            <a:lvl9pPr>
              <a:defRPr sz="151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20367" y="1981200"/>
            <a:ext cx="4295775" cy="4114800"/>
          </a:xfrm>
        </p:spPr>
        <p:txBody>
          <a:bodyPr/>
          <a:lstStyle>
            <a:lvl1pPr>
              <a:defRPr sz="2363"/>
            </a:lvl1pPr>
            <a:lvl2pPr>
              <a:defRPr sz="2025"/>
            </a:lvl2pPr>
            <a:lvl3pPr>
              <a:defRPr sz="1688"/>
            </a:lvl3pPr>
            <a:lvl4pPr>
              <a:defRPr sz="1519"/>
            </a:lvl4pPr>
            <a:lvl5pPr>
              <a:defRPr sz="1519"/>
            </a:lvl5pPr>
            <a:lvl6pPr>
              <a:defRPr sz="1519"/>
            </a:lvl6pPr>
            <a:lvl7pPr>
              <a:defRPr sz="1519"/>
            </a:lvl7pPr>
            <a:lvl8pPr>
              <a:defRPr sz="1519"/>
            </a:lvl8pPr>
            <a:lvl9pPr>
              <a:defRPr sz="151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31105135"/>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7"/>
            <a:ext cx="92583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14350" y="1535117"/>
            <a:ext cx="4545014" cy="639763"/>
          </a:xfrm>
        </p:spPr>
        <p:txBody>
          <a:bodyPr anchor="b"/>
          <a:lstStyle>
            <a:lvl1pPr marL="0" indent="0">
              <a:buNone/>
              <a:defRPr sz="2025" b="1"/>
            </a:lvl1pPr>
            <a:lvl2pPr marL="308395" indent="0">
              <a:buNone/>
              <a:defRPr sz="1688" b="1"/>
            </a:lvl2pPr>
            <a:lvl3pPr marL="616818" indent="0">
              <a:buNone/>
              <a:defRPr sz="1519" b="1"/>
            </a:lvl3pPr>
            <a:lvl4pPr marL="925020" indent="0">
              <a:buNone/>
              <a:defRPr sz="1350" b="1"/>
            </a:lvl4pPr>
            <a:lvl5pPr marL="1233416" indent="0">
              <a:buNone/>
              <a:defRPr sz="1350" b="1"/>
            </a:lvl5pPr>
            <a:lvl6pPr marL="1541658" indent="0">
              <a:buNone/>
              <a:defRPr sz="1350" b="1"/>
            </a:lvl6pPr>
            <a:lvl7pPr marL="1850070" indent="0">
              <a:buNone/>
              <a:defRPr sz="1350" b="1"/>
            </a:lvl7pPr>
            <a:lvl8pPr marL="2158404" indent="0">
              <a:buNone/>
              <a:defRPr sz="1350" b="1"/>
            </a:lvl8pPr>
            <a:lvl9pPr marL="2466755" indent="0">
              <a:buNone/>
              <a:defRPr sz="1350" b="1"/>
            </a:lvl9pPr>
          </a:lstStyle>
          <a:p>
            <a:pPr lvl="0"/>
            <a:r>
              <a:rPr lang="en-US"/>
              <a:t>Click to edit Master text styles</a:t>
            </a:r>
          </a:p>
        </p:txBody>
      </p:sp>
      <p:sp>
        <p:nvSpPr>
          <p:cNvPr id="4" name="Content Placeholder 3"/>
          <p:cNvSpPr>
            <a:spLocks noGrp="1"/>
          </p:cNvSpPr>
          <p:nvPr>
            <p:ph sz="half" idx="2"/>
          </p:nvPr>
        </p:nvSpPr>
        <p:spPr>
          <a:xfrm>
            <a:off x="514350" y="2174875"/>
            <a:ext cx="4545014" cy="3951288"/>
          </a:xfrm>
        </p:spPr>
        <p:txBody>
          <a:bodyPr/>
          <a:lstStyle>
            <a:lvl1pPr>
              <a:defRPr sz="2025"/>
            </a:lvl1pPr>
            <a:lvl2pPr>
              <a:defRPr sz="1688"/>
            </a:lvl2pPr>
            <a:lvl3pPr>
              <a:defRPr sz="1519"/>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226050" y="1535117"/>
            <a:ext cx="4546600" cy="639763"/>
          </a:xfrm>
        </p:spPr>
        <p:txBody>
          <a:bodyPr anchor="b"/>
          <a:lstStyle>
            <a:lvl1pPr marL="0" indent="0">
              <a:buNone/>
              <a:defRPr sz="2025" b="1"/>
            </a:lvl1pPr>
            <a:lvl2pPr marL="308395" indent="0">
              <a:buNone/>
              <a:defRPr sz="1688" b="1"/>
            </a:lvl2pPr>
            <a:lvl3pPr marL="616818" indent="0">
              <a:buNone/>
              <a:defRPr sz="1519" b="1"/>
            </a:lvl3pPr>
            <a:lvl4pPr marL="925020" indent="0">
              <a:buNone/>
              <a:defRPr sz="1350" b="1"/>
            </a:lvl4pPr>
            <a:lvl5pPr marL="1233416" indent="0">
              <a:buNone/>
              <a:defRPr sz="1350" b="1"/>
            </a:lvl5pPr>
            <a:lvl6pPr marL="1541658" indent="0">
              <a:buNone/>
              <a:defRPr sz="1350" b="1"/>
            </a:lvl6pPr>
            <a:lvl7pPr marL="1850070" indent="0">
              <a:buNone/>
              <a:defRPr sz="1350" b="1"/>
            </a:lvl7pPr>
            <a:lvl8pPr marL="2158404" indent="0">
              <a:buNone/>
              <a:defRPr sz="1350" b="1"/>
            </a:lvl8pPr>
            <a:lvl9pPr marL="2466755" indent="0">
              <a:buNone/>
              <a:defRPr sz="1350" b="1"/>
            </a:lvl9pPr>
          </a:lstStyle>
          <a:p>
            <a:pPr lvl="0"/>
            <a:r>
              <a:rPr lang="en-US"/>
              <a:t>Click to edit Master text styles</a:t>
            </a:r>
          </a:p>
        </p:txBody>
      </p:sp>
      <p:sp>
        <p:nvSpPr>
          <p:cNvPr id="6" name="Content Placeholder 5"/>
          <p:cNvSpPr>
            <a:spLocks noGrp="1"/>
          </p:cNvSpPr>
          <p:nvPr>
            <p:ph sz="quarter" idx="4"/>
          </p:nvPr>
        </p:nvSpPr>
        <p:spPr>
          <a:xfrm>
            <a:off x="5226050" y="2174875"/>
            <a:ext cx="4546600" cy="3951288"/>
          </a:xfrm>
        </p:spPr>
        <p:txBody>
          <a:bodyPr/>
          <a:lstStyle>
            <a:lvl1pPr>
              <a:defRPr sz="2025"/>
            </a:lvl1pPr>
            <a:lvl2pPr>
              <a:defRPr sz="1688"/>
            </a:lvl2pPr>
            <a:lvl3pPr>
              <a:defRPr sz="1519"/>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55088764"/>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656792976"/>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01874" y="1709740"/>
            <a:ext cx="8872538"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701874" y="4589465"/>
            <a:ext cx="8872538"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548640" rtl="0" eaLnBrk="1" fontAlgn="auto" latinLnBrk="0" hangingPunct="1">
              <a:lnSpc>
                <a:spcPct val="100000"/>
              </a:lnSpc>
              <a:spcBef>
                <a:spcPts val="0"/>
              </a:spcBef>
              <a:spcAft>
                <a:spcPts val="0"/>
              </a:spcAft>
              <a:buClrTx/>
              <a:buSzTx/>
              <a:buFontTx/>
              <a:buNone/>
              <a:tabLst/>
              <a:defRPr/>
            </a:pPr>
            <a:fld id="{9E4F3581-2013-4528-AF84-AFDD64199DA9}"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548640" rtl="0" eaLnBrk="1" fontAlgn="auto" latinLnBrk="0" hangingPunct="1">
                <a:lnSpc>
                  <a:spcPct val="100000"/>
                </a:lnSpc>
                <a:spcBef>
                  <a:spcPts val="0"/>
                </a:spcBef>
                <a:spcAft>
                  <a:spcPts val="0"/>
                </a:spcAft>
                <a:buClrTx/>
                <a:buSzTx/>
                <a:buFontTx/>
                <a:buNone/>
                <a:tabLst/>
                <a:defRPr/>
              </a:pPr>
              <a:t>3/21/2023</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548640" rtl="0" eaLnBrk="1" fontAlgn="auto" latinLnBrk="0" hangingPunct="1">
              <a:lnSpc>
                <a:spcPct val="100000"/>
              </a:lnSpc>
              <a:spcBef>
                <a:spcPts val="0"/>
              </a:spcBef>
              <a:spcAft>
                <a:spcPts val="0"/>
              </a:spcAft>
              <a:buClrTx/>
              <a:buSzTx/>
              <a:buFontTx/>
              <a:buNone/>
              <a:tabLst/>
              <a:defRPr/>
            </a:pPr>
            <a:fld id="{92620978-C71A-4C88-8B04-0F386A7F58A8}"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54864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148004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9075381"/>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5" y="273091"/>
            <a:ext cx="3384550" cy="1162051"/>
          </a:xfrm>
        </p:spPr>
        <p:txBody>
          <a:bodyPr anchor="b"/>
          <a:lstStyle>
            <a:lvl1pPr algn="l">
              <a:defRPr sz="1688" b="1"/>
            </a:lvl1pPr>
          </a:lstStyle>
          <a:p>
            <a:r>
              <a:rPr lang="en-US"/>
              <a:t>Click to edit Master title style</a:t>
            </a:r>
          </a:p>
        </p:txBody>
      </p:sp>
      <p:sp>
        <p:nvSpPr>
          <p:cNvPr id="3" name="Content Placeholder 2"/>
          <p:cNvSpPr>
            <a:spLocks noGrp="1"/>
          </p:cNvSpPr>
          <p:nvPr>
            <p:ph idx="1"/>
          </p:nvPr>
        </p:nvSpPr>
        <p:spPr>
          <a:xfrm>
            <a:off x="4022753" y="273794"/>
            <a:ext cx="5749925" cy="5853113"/>
          </a:xfrm>
        </p:spPr>
        <p:txBody>
          <a:bodyPr/>
          <a:lstStyle>
            <a:lvl1pPr>
              <a:defRPr sz="2700"/>
            </a:lvl1pPr>
            <a:lvl2pPr>
              <a:defRPr sz="2363"/>
            </a:lvl2pPr>
            <a:lvl3pPr>
              <a:defRPr sz="2025"/>
            </a:lvl3pPr>
            <a:lvl4pPr>
              <a:defRPr sz="1688"/>
            </a:lvl4pPr>
            <a:lvl5pPr>
              <a:defRPr sz="1688"/>
            </a:lvl5pPr>
            <a:lvl6pPr>
              <a:defRPr sz="1688"/>
            </a:lvl6pPr>
            <a:lvl7pPr>
              <a:defRPr sz="1688"/>
            </a:lvl7pPr>
            <a:lvl8pPr>
              <a:defRPr sz="1688"/>
            </a:lvl8pPr>
            <a:lvl9pPr>
              <a:defRPr sz="16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14355" y="1435104"/>
            <a:ext cx="3384550" cy="4691063"/>
          </a:xfrm>
        </p:spPr>
        <p:txBody>
          <a:bodyPr/>
          <a:lstStyle>
            <a:lvl1pPr marL="0" indent="0">
              <a:buNone/>
              <a:defRPr sz="1181"/>
            </a:lvl1pPr>
            <a:lvl2pPr marL="308395" indent="0">
              <a:buNone/>
              <a:defRPr sz="1013"/>
            </a:lvl2pPr>
            <a:lvl3pPr marL="616818" indent="0">
              <a:buNone/>
              <a:defRPr sz="844"/>
            </a:lvl3pPr>
            <a:lvl4pPr marL="925020" indent="0">
              <a:buNone/>
              <a:defRPr sz="675"/>
            </a:lvl4pPr>
            <a:lvl5pPr marL="1233416" indent="0">
              <a:buNone/>
              <a:defRPr sz="675"/>
            </a:lvl5pPr>
            <a:lvl6pPr marL="1541658" indent="0">
              <a:buNone/>
              <a:defRPr sz="675"/>
            </a:lvl6pPr>
            <a:lvl7pPr marL="1850070" indent="0">
              <a:buNone/>
              <a:defRPr sz="675"/>
            </a:lvl7pPr>
            <a:lvl8pPr marL="2158404" indent="0">
              <a:buNone/>
              <a:defRPr sz="675"/>
            </a:lvl8pPr>
            <a:lvl9pPr marL="2466755" indent="0">
              <a:buNone/>
              <a:defRPr sz="675"/>
            </a:lvl9pPr>
          </a:lstStyle>
          <a:p>
            <a:pPr lvl="0"/>
            <a:r>
              <a:rPr lang="en-US"/>
              <a:t>Click to edit Master text styles</a:t>
            </a:r>
          </a:p>
        </p:txBody>
      </p:sp>
    </p:spTree>
    <p:extLst>
      <p:ext uri="{BB962C8B-B14F-4D97-AF65-F5344CB8AC3E}">
        <p14:creationId xmlns:p14="http://schemas.microsoft.com/office/powerpoint/2010/main" val="4098472037"/>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125" y="4800606"/>
            <a:ext cx="6172200" cy="566740"/>
          </a:xfrm>
        </p:spPr>
        <p:txBody>
          <a:bodyPr anchor="b"/>
          <a:lstStyle>
            <a:lvl1pPr algn="l">
              <a:defRPr sz="1688" b="1"/>
            </a:lvl1pPr>
          </a:lstStyle>
          <a:p>
            <a:r>
              <a:rPr lang="en-US"/>
              <a:t>Click to edit Master title style</a:t>
            </a:r>
          </a:p>
        </p:txBody>
      </p:sp>
      <p:sp>
        <p:nvSpPr>
          <p:cNvPr id="3" name="Picture Placeholder 2"/>
          <p:cNvSpPr>
            <a:spLocks noGrp="1"/>
          </p:cNvSpPr>
          <p:nvPr>
            <p:ph type="pic" idx="1"/>
          </p:nvPr>
        </p:nvSpPr>
        <p:spPr>
          <a:xfrm>
            <a:off x="2016125" y="612775"/>
            <a:ext cx="6172200" cy="4114800"/>
          </a:xfrm>
        </p:spPr>
        <p:txBody>
          <a:bodyPr/>
          <a:lstStyle>
            <a:lvl1pPr marL="0" indent="0">
              <a:buNone/>
              <a:defRPr sz="2700"/>
            </a:lvl1pPr>
            <a:lvl2pPr marL="308395" indent="0">
              <a:buNone/>
              <a:defRPr sz="2363"/>
            </a:lvl2pPr>
            <a:lvl3pPr marL="616818" indent="0">
              <a:buNone/>
              <a:defRPr sz="2025"/>
            </a:lvl3pPr>
            <a:lvl4pPr marL="925020" indent="0">
              <a:buNone/>
              <a:defRPr sz="1688"/>
            </a:lvl4pPr>
            <a:lvl5pPr marL="1233416" indent="0">
              <a:buNone/>
              <a:defRPr sz="1688"/>
            </a:lvl5pPr>
            <a:lvl6pPr marL="1541658" indent="0">
              <a:buNone/>
              <a:defRPr sz="1688"/>
            </a:lvl6pPr>
            <a:lvl7pPr marL="1850070" indent="0">
              <a:buNone/>
              <a:defRPr sz="1688"/>
            </a:lvl7pPr>
            <a:lvl8pPr marL="2158404" indent="0">
              <a:buNone/>
              <a:defRPr sz="1688"/>
            </a:lvl8pPr>
            <a:lvl9pPr marL="2466755" indent="0">
              <a:buNone/>
              <a:defRPr sz="1688"/>
            </a:lvl9pPr>
          </a:lstStyle>
          <a:p>
            <a:pPr lvl="0"/>
            <a:endParaRPr lang="en-US" noProof="0"/>
          </a:p>
        </p:txBody>
      </p:sp>
      <p:sp>
        <p:nvSpPr>
          <p:cNvPr id="4" name="Text Placeholder 3"/>
          <p:cNvSpPr>
            <a:spLocks noGrp="1"/>
          </p:cNvSpPr>
          <p:nvPr>
            <p:ph type="body" sz="half" idx="2"/>
          </p:nvPr>
        </p:nvSpPr>
        <p:spPr>
          <a:xfrm>
            <a:off x="2016125" y="5369158"/>
            <a:ext cx="6172200" cy="804863"/>
          </a:xfrm>
        </p:spPr>
        <p:txBody>
          <a:bodyPr/>
          <a:lstStyle>
            <a:lvl1pPr marL="0" indent="0">
              <a:buNone/>
              <a:defRPr sz="1181"/>
            </a:lvl1pPr>
            <a:lvl2pPr marL="308395" indent="0">
              <a:buNone/>
              <a:defRPr sz="1013"/>
            </a:lvl2pPr>
            <a:lvl3pPr marL="616818" indent="0">
              <a:buNone/>
              <a:defRPr sz="844"/>
            </a:lvl3pPr>
            <a:lvl4pPr marL="925020" indent="0">
              <a:buNone/>
              <a:defRPr sz="675"/>
            </a:lvl4pPr>
            <a:lvl5pPr marL="1233416" indent="0">
              <a:buNone/>
              <a:defRPr sz="675"/>
            </a:lvl5pPr>
            <a:lvl6pPr marL="1541658" indent="0">
              <a:buNone/>
              <a:defRPr sz="675"/>
            </a:lvl6pPr>
            <a:lvl7pPr marL="1850070" indent="0">
              <a:buNone/>
              <a:defRPr sz="675"/>
            </a:lvl7pPr>
            <a:lvl8pPr marL="2158404" indent="0">
              <a:buNone/>
              <a:defRPr sz="675"/>
            </a:lvl8pPr>
            <a:lvl9pPr marL="2466755" indent="0">
              <a:buNone/>
              <a:defRPr sz="675"/>
            </a:lvl9pPr>
          </a:lstStyle>
          <a:p>
            <a:pPr lvl="0"/>
            <a:r>
              <a:rPr lang="en-US"/>
              <a:t>Click to edit Master text styles</a:t>
            </a:r>
          </a:p>
        </p:txBody>
      </p:sp>
    </p:spTree>
    <p:extLst>
      <p:ext uri="{BB962C8B-B14F-4D97-AF65-F5344CB8AC3E}">
        <p14:creationId xmlns:p14="http://schemas.microsoft.com/office/powerpoint/2010/main" val="2030269772"/>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65586060"/>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29488" y="609600"/>
            <a:ext cx="2185988"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71553" y="609600"/>
            <a:ext cx="6405563"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20637775"/>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771525" y="609600"/>
            <a:ext cx="8743950" cy="1143000"/>
          </a:xfrm>
        </p:spPr>
        <p:txBody>
          <a:bodyPr/>
          <a:lstStyle/>
          <a:p>
            <a:r>
              <a:rPr lang="en-US"/>
              <a:t>Click to edit Master title style</a:t>
            </a:r>
          </a:p>
        </p:txBody>
      </p:sp>
      <p:sp>
        <p:nvSpPr>
          <p:cNvPr id="3" name="Chart Placeholder 2"/>
          <p:cNvSpPr>
            <a:spLocks noGrp="1"/>
          </p:cNvSpPr>
          <p:nvPr>
            <p:ph type="chart" idx="1"/>
          </p:nvPr>
        </p:nvSpPr>
        <p:spPr>
          <a:xfrm>
            <a:off x="771525" y="1981200"/>
            <a:ext cx="8743950" cy="4114800"/>
          </a:xfrm>
        </p:spPr>
        <p:txBody>
          <a:bodyPr/>
          <a:lstStyle/>
          <a:p>
            <a:pPr lvl="0"/>
            <a:endParaRPr lang="en-US" noProof="0"/>
          </a:p>
        </p:txBody>
      </p:sp>
    </p:spTree>
    <p:extLst>
      <p:ext uri="{BB962C8B-B14F-4D97-AF65-F5344CB8AC3E}">
        <p14:creationId xmlns:p14="http://schemas.microsoft.com/office/powerpoint/2010/main" val="2444231835"/>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71525" y="2130473"/>
            <a:ext cx="8743950" cy="1470025"/>
          </a:xfrm>
        </p:spPr>
        <p:txBody>
          <a:bodyPr/>
          <a:lstStyle/>
          <a:p>
            <a:r>
              <a:rPr lang="en-US"/>
              <a:t>Click to edit Master title style</a:t>
            </a:r>
          </a:p>
        </p:txBody>
      </p:sp>
      <p:sp>
        <p:nvSpPr>
          <p:cNvPr id="3" name="Subtitle 2"/>
          <p:cNvSpPr>
            <a:spLocks noGrp="1"/>
          </p:cNvSpPr>
          <p:nvPr>
            <p:ph type="subTitle" idx="1"/>
          </p:nvPr>
        </p:nvSpPr>
        <p:spPr>
          <a:xfrm>
            <a:off x="1543050" y="3886200"/>
            <a:ext cx="7200900" cy="1752600"/>
          </a:xfrm>
        </p:spPr>
        <p:txBody>
          <a:bodyPr/>
          <a:lstStyle>
            <a:lvl1pPr marL="0" indent="0" algn="ctr">
              <a:buNone/>
              <a:defRPr/>
            </a:lvl1pPr>
            <a:lvl2pPr marL="385477" indent="0" algn="ctr">
              <a:buNone/>
              <a:defRPr/>
            </a:lvl2pPr>
            <a:lvl3pPr marL="770950" indent="0" algn="ctr">
              <a:buNone/>
              <a:defRPr/>
            </a:lvl3pPr>
            <a:lvl4pPr marL="1156422" indent="0" algn="ctr">
              <a:buNone/>
              <a:defRPr/>
            </a:lvl4pPr>
            <a:lvl5pPr marL="1541891" indent="0" algn="ctr">
              <a:buNone/>
              <a:defRPr/>
            </a:lvl5pPr>
            <a:lvl6pPr marL="1927366" indent="0" algn="ctr">
              <a:buNone/>
              <a:defRPr/>
            </a:lvl6pPr>
            <a:lvl7pPr marL="2312839" indent="0" algn="ctr">
              <a:buNone/>
              <a:defRPr/>
            </a:lvl7pPr>
            <a:lvl8pPr marL="2698311" indent="0" algn="ctr">
              <a:buNone/>
              <a:defRPr/>
            </a:lvl8pPr>
            <a:lvl9pPr marL="3083784" indent="0" algn="ctr">
              <a:buNone/>
              <a:defRPr/>
            </a:lvl9pPr>
          </a:lstStyle>
          <a:p>
            <a:r>
              <a:rPr lang="en-US"/>
              <a:t>Click to edit Master subtitle style</a:t>
            </a:r>
          </a:p>
        </p:txBody>
      </p:sp>
    </p:spTree>
    <p:extLst>
      <p:ext uri="{BB962C8B-B14F-4D97-AF65-F5344CB8AC3E}">
        <p14:creationId xmlns:p14="http://schemas.microsoft.com/office/powerpoint/2010/main" val="3406284853"/>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16981771"/>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800" y="4406903"/>
            <a:ext cx="8743950" cy="1362076"/>
          </a:xfrm>
        </p:spPr>
        <p:txBody>
          <a:bodyPr anchor="t"/>
          <a:lstStyle>
            <a:lvl1pPr algn="l">
              <a:defRPr sz="3375" b="1" cap="all"/>
            </a:lvl1pPr>
          </a:lstStyle>
          <a:p>
            <a:r>
              <a:rPr lang="en-US"/>
              <a:t>Click to edit Master title style</a:t>
            </a:r>
          </a:p>
        </p:txBody>
      </p:sp>
      <p:sp>
        <p:nvSpPr>
          <p:cNvPr id="3" name="Text Placeholder 2"/>
          <p:cNvSpPr>
            <a:spLocks noGrp="1"/>
          </p:cNvSpPr>
          <p:nvPr>
            <p:ph type="body" idx="1"/>
          </p:nvPr>
        </p:nvSpPr>
        <p:spPr>
          <a:xfrm>
            <a:off x="812800" y="2906713"/>
            <a:ext cx="8743950" cy="1500187"/>
          </a:xfrm>
        </p:spPr>
        <p:txBody>
          <a:bodyPr anchor="b"/>
          <a:lstStyle>
            <a:lvl1pPr marL="0" indent="0">
              <a:buNone/>
              <a:defRPr sz="1688"/>
            </a:lvl1pPr>
            <a:lvl2pPr marL="385477" indent="0">
              <a:buNone/>
              <a:defRPr sz="1519"/>
            </a:lvl2pPr>
            <a:lvl3pPr marL="770950" indent="0">
              <a:buNone/>
              <a:defRPr sz="1350"/>
            </a:lvl3pPr>
            <a:lvl4pPr marL="1156422" indent="0">
              <a:buNone/>
              <a:defRPr sz="1181"/>
            </a:lvl4pPr>
            <a:lvl5pPr marL="1541891" indent="0">
              <a:buNone/>
              <a:defRPr sz="1181"/>
            </a:lvl5pPr>
            <a:lvl6pPr marL="1927366" indent="0">
              <a:buNone/>
              <a:defRPr sz="1181"/>
            </a:lvl6pPr>
            <a:lvl7pPr marL="2312839" indent="0">
              <a:buNone/>
              <a:defRPr sz="1181"/>
            </a:lvl7pPr>
            <a:lvl8pPr marL="2698311" indent="0">
              <a:buNone/>
              <a:defRPr sz="1181"/>
            </a:lvl8pPr>
            <a:lvl9pPr marL="3083784" indent="0">
              <a:buNone/>
              <a:defRPr sz="1181"/>
            </a:lvl9pPr>
          </a:lstStyle>
          <a:p>
            <a:pPr lvl="0"/>
            <a:r>
              <a:rPr lang="en-US"/>
              <a:t>Click to edit Master text styles</a:t>
            </a:r>
          </a:p>
        </p:txBody>
      </p:sp>
    </p:spTree>
    <p:extLst>
      <p:ext uri="{BB962C8B-B14F-4D97-AF65-F5344CB8AC3E}">
        <p14:creationId xmlns:p14="http://schemas.microsoft.com/office/powerpoint/2010/main" val="805437033"/>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71555" y="1981200"/>
            <a:ext cx="4295775" cy="4114800"/>
          </a:xfrm>
        </p:spPr>
        <p:txBody>
          <a:bodyPr/>
          <a:lstStyle>
            <a:lvl1pPr>
              <a:defRPr sz="2363"/>
            </a:lvl1pPr>
            <a:lvl2pPr>
              <a:defRPr sz="2025"/>
            </a:lvl2pPr>
            <a:lvl3pPr>
              <a:defRPr sz="1688"/>
            </a:lvl3pPr>
            <a:lvl4pPr>
              <a:defRPr sz="1519"/>
            </a:lvl4pPr>
            <a:lvl5pPr>
              <a:defRPr sz="1519"/>
            </a:lvl5pPr>
            <a:lvl6pPr>
              <a:defRPr sz="1519"/>
            </a:lvl6pPr>
            <a:lvl7pPr>
              <a:defRPr sz="1519"/>
            </a:lvl7pPr>
            <a:lvl8pPr>
              <a:defRPr sz="1519"/>
            </a:lvl8pPr>
            <a:lvl9pPr>
              <a:defRPr sz="151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19751" y="1981200"/>
            <a:ext cx="4295775" cy="4114800"/>
          </a:xfrm>
        </p:spPr>
        <p:txBody>
          <a:bodyPr/>
          <a:lstStyle>
            <a:lvl1pPr>
              <a:defRPr sz="2363"/>
            </a:lvl1pPr>
            <a:lvl2pPr>
              <a:defRPr sz="2025"/>
            </a:lvl2pPr>
            <a:lvl3pPr>
              <a:defRPr sz="1688"/>
            </a:lvl3pPr>
            <a:lvl4pPr>
              <a:defRPr sz="1519"/>
            </a:lvl4pPr>
            <a:lvl5pPr>
              <a:defRPr sz="1519"/>
            </a:lvl5pPr>
            <a:lvl6pPr>
              <a:defRPr sz="1519"/>
            </a:lvl6pPr>
            <a:lvl7pPr>
              <a:defRPr sz="1519"/>
            </a:lvl7pPr>
            <a:lvl8pPr>
              <a:defRPr sz="1519"/>
            </a:lvl8pPr>
            <a:lvl9pPr>
              <a:defRPr sz="151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4870611"/>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707231" y="1825625"/>
            <a:ext cx="4371975"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207794" y="1825625"/>
            <a:ext cx="4371975"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marL="0" marR="0" lvl="0" indent="0" algn="l" defTabSz="548640" rtl="0" eaLnBrk="1" fontAlgn="auto" latinLnBrk="0" hangingPunct="1">
              <a:lnSpc>
                <a:spcPct val="100000"/>
              </a:lnSpc>
              <a:spcBef>
                <a:spcPts val="0"/>
              </a:spcBef>
              <a:spcAft>
                <a:spcPts val="0"/>
              </a:spcAft>
              <a:buClrTx/>
              <a:buSzTx/>
              <a:buFontTx/>
              <a:buNone/>
              <a:tabLst/>
              <a:defRPr/>
            </a:pPr>
            <a:fld id="{9E4F3581-2013-4528-AF84-AFDD64199DA9}"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548640" rtl="0" eaLnBrk="1" fontAlgn="auto" latinLnBrk="0" hangingPunct="1">
                <a:lnSpc>
                  <a:spcPct val="100000"/>
                </a:lnSpc>
                <a:spcBef>
                  <a:spcPts val="0"/>
                </a:spcBef>
                <a:spcAft>
                  <a:spcPts val="0"/>
                </a:spcAft>
                <a:buClrTx/>
                <a:buSzTx/>
                <a:buFontTx/>
                <a:buNone/>
                <a:tabLst/>
                <a:defRPr/>
              </a:pPr>
              <a:t>3/21/2023</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548640" rtl="0" eaLnBrk="1" fontAlgn="auto" latinLnBrk="0" hangingPunct="1">
              <a:lnSpc>
                <a:spcPct val="100000"/>
              </a:lnSpc>
              <a:spcBef>
                <a:spcPts val="0"/>
              </a:spcBef>
              <a:spcAft>
                <a:spcPts val="0"/>
              </a:spcAft>
              <a:buClrTx/>
              <a:buSzTx/>
              <a:buFontTx/>
              <a:buNone/>
              <a:tabLst/>
              <a:defRPr/>
            </a:pPr>
            <a:fld id="{92620978-C71A-4C88-8B04-0F386A7F58A8}"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54864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781780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9"/>
            <a:ext cx="92583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14350" y="1535117"/>
            <a:ext cx="4545014" cy="639763"/>
          </a:xfrm>
        </p:spPr>
        <p:txBody>
          <a:bodyPr anchor="b"/>
          <a:lstStyle>
            <a:lvl1pPr marL="0" indent="0">
              <a:buNone/>
              <a:defRPr sz="2025" b="1"/>
            </a:lvl1pPr>
            <a:lvl2pPr marL="385477" indent="0">
              <a:buNone/>
              <a:defRPr sz="1688" b="1"/>
            </a:lvl2pPr>
            <a:lvl3pPr marL="770950" indent="0">
              <a:buNone/>
              <a:defRPr sz="1519" b="1"/>
            </a:lvl3pPr>
            <a:lvl4pPr marL="1156422" indent="0">
              <a:buNone/>
              <a:defRPr sz="1350" b="1"/>
            </a:lvl4pPr>
            <a:lvl5pPr marL="1541891" indent="0">
              <a:buNone/>
              <a:defRPr sz="1350" b="1"/>
            </a:lvl5pPr>
            <a:lvl6pPr marL="1927366" indent="0">
              <a:buNone/>
              <a:defRPr sz="1350" b="1"/>
            </a:lvl6pPr>
            <a:lvl7pPr marL="2312839" indent="0">
              <a:buNone/>
              <a:defRPr sz="1350" b="1"/>
            </a:lvl7pPr>
            <a:lvl8pPr marL="2698311" indent="0">
              <a:buNone/>
              <a:defRPr sz="1350" b="1"/>
            </a:lvl8pPr>
            <a:lvl9pPr marL="3083784" indent="0">
              <a:buNone/>
              <a:defRPr sz="1350" b="1"/>
            </a:lvl9pPr>
          </a:lstStyle>
          <a:p>
            <a:pPr lvl="0"/>
            <a:r>
              <a:rPr lang="en-US"/>
              <a:t>Click to edit Master text styles</a:t>
            </a:r>
          </a:p>
        </p:txBody>
      </p:sp>
      <p:sp>
        <p:nvSpPr>
          <p:cNvPr id="4" name="Content Placeholder 3"/>
          <p:cNvSpPr>
            <a:spLocks noGrp="1"/>
          </p:cNvSpPr>
          <p:nvPr>
            <p:ph sz="half" idx="2"/>
          </p:nvPr>
        </p:nvSpPr>
        <p:spPr>
          <a:xfrm>
            <a:off x="514350" y="2174875"/>
            <a:ext cx="4545014" cy="3951288"/>
          </a:xfrm>
        </p:spPr>
        <p:txBody>
          <a:bodyPr/>
          <a:lstStyle>
            <a:lvl1pPr>
              <a:defRPr sz="2025"/>
            </a:lvl1pPr>
            <a:lvl2pPr>
              <a:defRPr sz="1688"/>
            </a:lvl2pPr>
            <a:lvl3pPr>
              <a:defRPr sz="1519"/>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226050" y="1535117"/>
            <a:ext cx="4546600" cy="639763"/>
          </a:xfrm>
        </p:spPr>
        <p:txBody>
          <a:bodyPr anchor="b"/>
          <a:lstStyle>
            <a:lvl1pPr marL="0" indent="0">
              <a:buNone/>
              <a:defRPr sz="2025" b="1"/>
            </a:lvl1pPr>
            <a:lvl2pPr marL="385477" indent="0">
              <a:buNone/>
              <a:defRPr sz="1688" b="1"/>
            </a:lvl2pPr>
            <a:lvl3pPr marL="770950" indent="0">
              <a:buNone/>
              <a:defRPr sz="1519" b="1"/>
            </a:lvl3pPr>
            <a:lvl4pPr marL="1156422" indent="0">
              <a:buNone/>
              <a:defRPr sz="1350" b="1"/>
            </a:lvl4pPr>
            <a:lvl5pPr marL="1541891" indent="0">
              <a:buNone/>
              <a:defRPr sz="1350" b="1"/>
            </a:lvl5pPr>
            <a:lvl6pPr marL="1927366" indent="0">
              <a:buNone/>
              <a:defRPr sz="1350" b="1"/>
            </a:lvl6pPr>
            <a:lvl7pPr marL="2312839" indent="0">
              <a:buNone/>
              <a:defRPr sz="1350" b="1"/>
            </a:lvl7pPr>
            <a:lvl8pPr marL="2698311" indent="0">
              <a:buNone/>
              <a:defRPr sz="1350" b="1"/>
            </a:lvl8pPr>
            <a:lvl9pPr marL="3083784" indent="0">
              <a:buNone/>
              <a:defRPr sz="1350" b="1"/>
            </a:lvl9pPr>
          </a:lstStyle>
          <a:p>
            <a:pPr lvl="0"/>
            <a:r>
              <a:rPr lang="en-US"/>
              <a:t>Click to edit Master text styles</a:t>
            </a:r>
          </a:p>
        </p:txBody>
      </p:sp>
      <p:sp>
        <p:nvSpPr>
          <p:cNvPr id="6" name="Content Placeholder 5"/>
          <p:cNvSpPr>
            <a:spLocks noGrp="1"/>
          </p:cNvSpPr>
          <p:nvPr>
            <p:ph sz="quarter" idx="4"/>
          </p:nvPr>
        </p:nvSpPr>
        <p:spPr>
          <a:xfrm>
            <a:off x="5226050" y="2174875"/>
            <a:ext cx="4546600" cy="3951288"/>
          </a:xfrm>
        </p:spPr>
        <p:txBody>
          <a:bodyPr/>
          <a:lstStyle>
            <a:lvl1pPr>
              <a:defRPr sz="2025"/>
            </a:lvl1pPr>
            <a:lvl2pPr>
              <a:defRPr sz="1688"/>
            </a:lvl2pPr>
            <a:lvl3pPr>
              <a:defRPr sz="1519"/>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58677832"/>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414116750"/>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0673747"/>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64" y="273067"/>
            <a:ext cx="3384550" cy="1162051"/>
          </a:xfrm>
        </p:spPr>
        <p:txBody>
          <a:bodyPr anchor="b"/>
          <a:lstStyle>
            <a:lvl1pPr algn="l">
              <a:defRPr sz="1688" b="1"/>
            </a:lvl1pPr>
          </a:lstStyle>
          <a:p>
            <a:r>
              <a:rPr lang="en-US"/>
              <a:t>Click to edit Master title style</a:t>
            </a:r>
          </a:p>
        </p:txBody>
      </p:sp>
      <p:sp>
        <p:nvSpPr>
          <p:cNvPr id="3" name="Content Placeholder 2"/>
          <p:cNvSpPr>
            <a:spLocks noGrp="1"/>
          </p:cNvSpPr>
          <p:nvPr>
            <p:ph idx="1"/>
          </p:nvPr>
        </p:nvSpPr>
        <p:spPr>
          <a:xfrm>
            <a:off x="4022725" y="273074"/>
            <a:ext cx="5749925" cy="5853113"/>
          </a:xfrm>
        </p:spPr>
        <p:txBody>
          <a:bodyPr/>
          <a:lstStyle>
            <a:lvl1pPr>
              <a:defRPr sz="2700"/>
            </a:lvl1pPr>
            <a:lvl2pPr>
              <a:defRPr sz="2363"/>
            </a:lvl2pPr>
            <a:lvl3pPr>
              <a:defRPr sz="2025"/>
            </a:lvl3pPr>
            <a:lvl4pPr>
              <a:defRPr sz="1688"/>
            </a:lvl4pPr>
            <a:lvl5pPr>
              <a:defRPr sz="1688"/>
            </a:lvl5pPr>
            <a:lvl6pPr>
              <a:defRPr sz="1688"/>
            </a:lvl6pPr>
            <a:lvl7pPr>
              <a:defRPr sz="1688"/>
            </a:lvl7pPr>
            <a:lvl8pPr>
              <a:defRPr sz="1688"/>
            </a:lvl8pPr>
            <a:lvl9pPr>
              <a:defRPr sz="16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14364" y="1435104"/>
            <a:ext cx="3384550" cy="4691063"/>
          </a:xfrm>
        </p:spPr>
        <p:txBody>
          <a:bodyPr/>
          <a:lstStyle>
            <a:lvl1pPr marL="0" indent="0">
              <a:buNone/>
              <a:defRPr sz="1181"/>
            </a:lvl1pPr>
            <a:lvl2pPr marL="385477" indent="0">
              <a:buNone/>
              <a:defRPr sz="1013"/>
            </a:lvl2pPr>
            <a:lvl3pPr marL="770950" indent="0">
              <a:buNone/>
              <a:defRPr sz="844"/>
            </a:lvl3pPr>
            <a:lvl4pPr marL="1156422" indent="0">
              <a:buNone/>
              <a:defRPr sz="675"/>
            </a:lvl4pPr>
            <a:lvl5pPr marL="1541891" indent="0">
              <a:buNone/>
              <a:defRPr sz="675"/>
            </a:lvl5pPr>
            <a:lvl6pPr marL="1927366" indent="0">
              <a:buNone/>
              <a:defRPr sz="675"/>
            </a:lvl6pPr>
            <a:lvl7pPr marL="2312839" indent="0">
              <a:buNone/>
              <a:defRPr sz="675"/>
            </a:lvl7pPr>
            <a:lvl8pPr marL="2698311" indent="0">
              <a:buNone/>
              <a:defRPr sz="675"/>
            </a:lvl8pPr>
            <a:lvl9pPr marL="3083784" indent="0">
              <a:buNone/>
              <a:defRPr sz="675"/>
            </a:lvl9pPr>
          </a:lstStyle>
          <a:p>
            <a:pPr lvl="0"/>
            <a:r>
              <a:rPr lang="en-US"/>
              <a:t>Click to edit Master text styles</a:t>
            </a:r>
          </a:p>
        </p:txBody>
      </p:sp>
    </p:spTree>
    <p:extLst>
      <p:ext uri="{BB962C8B-B14F-4D97-AF65-F5344CB8AC3E}">
        <p14:creationId xmlns:p14="http://schemas.microsoft.com/office/powerpoint/2010/main" val="1921658076"/>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125" y="4800606"/>
            <a:ext cx="6172200" cy="566740"/>
          </a:xfrm>
        </p:spPr>
        <p:txBody>
          <a:bodyPr anchor="b"/>
          <a:lstStyle>
            <a:lvl1pPr algn="l">
              <a:defRPr sz="1688" b="1"/>
            </a:lvl1pPr>
          </a:lstStyle>
          <a:p>
            <a:r>
              <a:rPr lang="en-US"/>
              <a:t>Click to edit Master title style</a:t>
            </a:r>
          </a:p>
        </p:txBody>
      </p:sp>
      <p:sp>
        <p:nvSpPr>
          <p:cNvPr id="3" name="Picture Placeholder 2"/>
          <p:cNvSpPr>
            <a:spLocks noGrp="1"/>
          </p:cNvSpPr>
          <p:nvPr>
            <p:ph type="pic" idx="1"/>
          </p:nvPr>
        </p:nvSpPr>
        <p:spPr>
          <a:xfrm>
            <a:off x="2016125" y="612775"/>
            <a:ext cx="6172200" cy="4114800"/>
          </a:xfrm>
        </p:spPr>
        <p:txBody>
          <a:bodyPr/>
          <a:lstStyle>
            <a:lvl1pPr marL="0" indent="0">
              <a:buNone/>
              <a:defRPr sz="2700"/>
            </a:lvl1pPr>
            <a:lvl2pPr marL="385477" indent="0">
              <a:buNone/>
              <a:defRPr sz="2363"/>
            </a:lvl2pPr>
            <a:lvl3pPr marL="770950" indent="0">
              <a:buNone/>
              <a:defRPr sz="2025"/>
            </a:lvl3pPr>
            <a:lvl4pPr marL="1156422" indent="0">
              <a:buNone/>
              <a:defRPr sz="1688"/>
            </a:lvl4pPr>
            <a:lvl5pPr marL="1541891" indent="0">
              <a:buNone/>
              <a:defRPr sz="1688"/>
            </a:lvl5pPr>
            <a:lvl6pPr marL="1927366" indent="0">
              <a:buNone/>
              <a:defRPr sz="1688"/>
            </a:lvl6pPr>
            <a:lvl7pPr marL="2312839" indent="0">
              <a:buNone/>
              <a:defRPr sz="1688"/>
            </a:lvl7pPr>
            <a:lvl8pPr marL="2698311" indent="0">
              <a:buNone/>
              <a:defRPr sz="1688"/>
            </a:lvl8pPr>
            <a:lvl9pPr marL="3083784" indent="0">
              <a:buNone/>
              <a:defRPr sz="1688"/>
            </a:lvl9pPr>
          </a:lstStyle>
          <a:p>
            <a:r>
              <a:rPr lang="en-US" dirty="0"/>
              <a:t>Click icon to add picture</a:t>
            </a:r>
          </a:p>
        </p:txBody>
      </p:sp>
      <p:sp>
        <p:nvSpPr>
          <p:cNvPr id="4" name="Text Placeholder 3"/>
          <p:cNvSpPr>
            <a:spLocks noGrp="1"/>
          </p:cNvSpPr>
          <p:nvPr>
            <p:ph type="body" sz="half" idx="2"/>
          </p:nvPr>
        </p:nvSpPr>
        <p:spPr>
          <a:xfrm>
            <a:off x="2016125" y="5367382"/>
            <a:ext cx="6172200" cy="804863"/>
          </a:xfrm>
        </p:spPr>
        <p:txBody>
          <a:bodyPr/>
          <a:lstStyle>
            <a:lvl1pPr marL="0" indent="0">
              <a:buNone/>
              <a:defRPr sz="1181"/>
            </a:lvl1pPr>
            <a:lvl2pPr marL="385477" indent="0">
              <a:buNone/>
              <a:defRPr sz="1013"/>
            </a:lvl2pPr>
            <a:lvl3pPr marL="770950" indent="0">
              <a:buNone/>
              <a:defRPr sz="844"/>
            </a:lvl3pPr>
            <a:lvl4pPr marL="1156422" indent="0">
              <a:buNone/>
              <a:defRPr sz="675"/>
            </a:lvl4pPr>
            <a:lvl5pPr marL="1541891" indent="0">
              <a:buNone/>
              <a:defRPr sz="675"/>
            </a:lvl5pPr>
            <a:lvl6pPr marL="1927366" indent="0">
              <a:buNone/>
              <a:defRPr sz="675"/>
            </a:lvl6pPr>
            <a:lvl7pPr marL="2312839" indent="0">
              <a:buNone/>
              <a:defRPr sz="675"/>
            </a:lvl7pPr>
            <a:lvl8pPr marL="2698311" indent="0">
              <a:buNone/>
              <a:defRPr sz="675"/>
            </a:lvl8pPr>
            <a:lvl9pPr marL="3083784" indent="0">
              <a:buNone/>
              <a:defRPr sz="675"/>
            </a:lvl9pPr>
          </a:lstStyle>
          <a:p>
            <a:pPr lvl="0"/>
            <a:r>
              <a:rPr lang="en-US"/>
              <a:t>Click to edit Master text styles</a:t>
            </a:r>
          </a:p>
        </p:txBody>
      </p:sp>
    </p:spTree>
    <p:extLst>
      <p:ext uri="{BB962C8B-B14F-4D97-AF65-F5344CB8AC3E}">
        <p14:creationId xmlns:p14="http://schemas.microsoft.com/office/powerpoint/2010/main" val="467103974"/>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50603993"/>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29488" y="609600"/>
            <a:ext cx="2185988"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71525" y="609600"/>
            <a:ext cx="6405563"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13099252"/>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771525" y="609600"/>
            <a:ext cx="8743950" cy="1143000"/>
          </a:xfrm>
        </p:spPr>
        <p:txBody>
          <a:bodyPr/>
          <a:lstStyle/>
          <a:p>
            <a:r>
              <a:rPr lang="en-US"/>
              <a:t>Click to edit Master title style</a:t>
            </a:r>
          </a:p>
        </p:txBody>
      </p:sp>
      <p:sp>
        <p:nvSpPr>
          <p:cNvPr id="3" name="Chart Placeholder 2"/>
          <p:cNvSpPr>
            <a:spLocks noGrp="1"/>
          </p:cNvSpPr>
          <p:nvPr>
            <p:ph type="chart" idx="1"/>
          </p:nvPr>
        </p:nvSpPr>
        <p:spPr>
          <a:xfrm>
            <a:off x="771525" y="1981200"/>
            <a:ext cx="8743950" cy="4114800"/>
          </a:xfrm>
        </p:spPr>
        <p:txBody>
          <a:bodyPr/>
          <a:lstStyle/>
          <a:p>
            <a:r>
              <a:rPr lang="en-US" dirty="0"/>
              <a:t>Click icon to add chart</a:t>
            </a:r>
          </a:p>
        </p:txBody>
      </p:sp>
    </p:spTree>
    <p:extLst>
      <p:ext uri="{BB962C8B-B14F-4D97-AF65-F5344CB8AC3E}">
        <p14:creationId xmlns:p14="http://schemas.microsoft.com/office/powerpoint/2010/main" val="4211533019"/>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71525" y="2130641"/>
            <a:ext cx="8743950" cy="1470025"/>
          </a:xfrm>
        </p:spPr>
        <p:txBody>
          <a:bodyPr/>
          <a:lstStyle/>
          <a:p>
            <a:r>
              <a:rPr lang="en-US"/>
              <a:t>Click to edit Master title style</a:t>
            </a:r>
          </a:p>
        </p:txBody>
      </p:sp>
      <p:sp>
        <p:nvSpPr>
          <p:cNvPr id="3" name="Subtitle 2"/>
          <p:cNvSpPr>
            <a:spLocks noGrp="1"/>
          </p:cNvSpPr>
          <p:nvPr>
            <p:ph type="subTitle" idx="1"/>
          </p:nvPr>
        </p:nvSpPr>
        <p:spPr>
          <a:xfrm>
            <a:off x="1543050" y="3886200"/>
            <a:ext cx="7200900" cy="1752600"/>
          </a:xfrm>
        </p:spPr>
        <p:txBody>
          <a:bodyPr/>
          <a:lstStyle>
            <a:lvl1pPr marL="0" indent="0" algn="ctr">
              <a:buNone/>
              <a:defRPr/>
            </a:lvl1pPr>
            <a:lvl2pPr marL="452707" indent="0" algn="ctr">
              <a:buNone/>
              <a:defRPr/>
            </a:lvl2pPr>
            <a:lvl3pPr marL="905407" indent="0" algn="ctr">
              <a:buNone/>
              <a:defRPr/>
            </a:lvl3pPr>
            <a:lvl4pPr marL="1358101" indent="0" algn="ctr">
              <a:buNone/>
              <a:defRPr/>
            </a:lvl4pPr>
            <a:lvl5pPr marL="1810804" indent="0" algn="ctr">
              <a:buNone/>
              <a:defRPr/>
            </a:lvl5pPr>
            <a:lvl6pPr marL="2263505" indent="0" algn="ctr">
              <a:buNone/>
              <a:defRPr/>
            </a:lvl6pPr>
            <a:lvl7pPr marL="2716204" indent="0" algn="ctr">
              <a:buNone/>
              <a:defRPr/>
            </a:lvl7pPr>
            <a:lvl8pPr marL="3168898" indent="0" algn="ctr">
              <a:buNone/>
              <a:defRPr/>
            </a:lvl8pPr>
            <a:lvl9pPr marL="3621586" indent="0" algn="ctr">
              <a:buNone/>
              <a:defRPr/>
            </a:lvl9pPr>
          </a:lstStyle>
          <a:p>
            <a:r>
              <a:rPr lang="en-US"/>
              <a:t>Click to edit Master subtitle style</a:t>
            </a:r>
          </a:p>
        </p:txBody>
      </p:sp>
    </p:spTree>
    <p:extLst>
      <p:ext uri="{BB962C8B-B14F-4D97-AF65-F5344CB8AC3E}">
        <p14:creationId xmlns:p14="http://schemas.microsoft.com/office/powerpoint/2010/main" val="4256784894"/>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86076298"/>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08571" y="365127"/>
            <a:ext cx="8872538"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708572" y="1681163"/>
            <a:ext cx="435188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708572" y="2505075"/>
            <a:ext cx="4351883"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207794" y="1681163"/>
            <a:ext cx="4373315"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207794" y="2505075"/>
            <a:ext cx="4373315"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marL="0" marR="0" lvl="0" indent="0" algn="l" defTabSz="548640" rtl="0" eaLnBrk="1" fontAlgn="auto" latinLnBrk="0" hangingPunct="1">
              <a:lnSpc>
                <a:spcPct val="100000"/>
              </a:lnSpc>
              <a:spcBef>
                <a:spcPts val="0"/>
              </a:spcBef>
              <a:spcAft>
                <a:spcPts val="0"/>
              </a:spcAft>
              <a:buClrTx/>
              <a:buSzTx/>
              <a:buFontTx/>
              <a:buNone/>
              <a:tabLst/>
              <a:defRPr/>
            </a:pPr>
            <a:fld id="{9E4F3581-2013-4528-AF84-AFDD64199DA9}"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548640" rtl="0" eaLnBrk="1" fontAlgn="auto" latinLnBrk="0" hangingPunct="1">
                <a:lnSpc>
                  <a:spcPct val="100000"/>
                </a:lnSpc>
                <a:spcBef>
                  <a:spcPts val="0"/>
                </a:spcBef>
                <a:spcAft>
                  <a:spcPts val="0"/>
                </a:spcAft>
                <a:buClrTx/>
                <a:buSzTx/>
                <a:buFontTx/>
                <a:buNone/>
                <a:tabLst/>
                <a:defRPr/>
              </a:pPr>
              <a:t>3/21/2023</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548640" rtl="0" eaLnBrk="1" fontAlgn="auto" latinLnBrk="0" hangingPunct="1">
              <a:lnSpc>
                <a:spcPct val="100000"/>
              </a:lnSpc>
              <a:spcBef>
                <a:spcPts val="0"/>
              </a:spcBef>
              <a:spcAft>
                <a:spcPts val="0"/>
              </a:spcAft>
              <a:buClrTx/>
              <a:buSzTx/>
              <a:buFontTx/>
              <a:buNone/>
              <a:tabLst/>
              <a:defRPr/>
            </a:pPr>
            <a:fld id="{92620978-C71A-4C88-8B04-0F386A7F58A8}"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54864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711221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800" y="4406911"/>
            <a:ext cx="8743950" cy="136207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812800" y="2906713"/>
            <a:ext cx="8743950" cy="1500187"/>
          </a:xfrm>
        </p:spPr>
        <p:txBody>
          <a:bodyPr anchor="b"/>
          <a:lstStyle>
            <a:lvl1pPr marL="0" indent="0">
              <a:buNone/>
              <a:defRPr sz="2000"/>
            </a:lvl1pPr>
            <a:lvl2pPr marL="452707" indent="0">
              <a:buNone/>
              <a:defRPr sz="1800"/>
            </a:lvl2pPr>
            <a:lvl3pPr marL="905407" indent="0">
              <a:buNone/>
              <a:defRPr sz="1600"/>
            </a:lvl3pPr>
            <a:lvl4pPr marL="1358101" indent="0">
              <a:buNone/>
              <a:defRPr sz="1400"/>
            </a:lvl4pPr>
            <a:lvl5pPr marL="1810804" indent="0">
              <a:buNone/>
              <a:defRPr sz="1400"/>
            </a:lvl5pPr>
            <a:lvl6pPr marL="2263505" indent="0">
              <a:buNone/>
              <a:defRPr sz="1400"/>
            </a:lvl6pPr>
            <a:lvl7pPr marL="2716204" indent="0">
              <a:buNone/>
              <a:defRPr sz="1400"/>
            </a:lvl7pPr>
            <a:lvl8pPr marL="3168898" indent="0">
              <a:buNone/>
              <a:defRPr sz="1400"/>
            </a:lvl8pPr>
            <a:lvl9pPr marL="3621586" indent="0">
              <a:buNone/>
              <a:defRPr sz="1400"/>
            </a:lvl9pPr>
          </a:lstStyle>
          <a:p>
            <a:pPr lvl="0"/>
            <a:r>
              <a:rPr lang="en-US"/>
              <a:t>Click to edit Master text styles</a:t>
            </a:r>
          </a:p>
        </p:txBody>
      </p:sp>
    </p:spTree>
    <p:extLst>
      <p:ext uri="{BB962C8B-B14F-4D97-AF65-F5344CB8AC3E}">
        <p14:creationId xmlns:p14="http://schemas.microsoft.com/office/powerpoint/2010/main" val="3100320614"/>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71604" y="1981200"/>
            <a:ext cx="429577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19868" y="1981200"/>
            <a:ext cx="429577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63242215"/>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7"/>
            <a:ext cx="92583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14350" y="1535117"/>
            <a:ext cx="4545014" cy="639763"/>
          </a:xfrm>
        </p:spPr>
        <p:txBody>
          <a:bodyPr anchor="b"/>
          <a:lstStyle>
            <a:lvl1pPr marL="0" indent="0">
              <a:buNone/>
              <a:defRPr sz="2400" b="1"/>
            </a:lvl1pPr>
            <a:lvl2pPr marL="452707" indent="0">
              <a:buNone/>
              <a:defRPr sz="2000" b="1"/>
            </a:lvl2pPr>
            <a:lvl3pPr marL="905407" indent="0">
              <a:buNone/>
              <a:defRPr sz="1800" b="1"/>
            </a:lvl3pPr>
            <a:lvl4pPr marL="1358101" indent="0">
              <a:buNone/>
              <a:defRPr sz="1600" b="1"/>
            </a:lvl4pPr>
            <a:lvl5pPr marL="1810804" indent="0">
              <a:buNone/>
              <a:defRPr sz="1600" b="1"/>
            </a:lvl5pPr>
            <a:lvl6pPr marL="2263505" indent="0">
              <a:buNone/>
              <a:defRPr sz="1600" b="1"/>
            </a:lvl6pPr>
            <a:lvl7pPr marL="2716204" indent="0">
              <a:buNone/>
              <a:defRPr sz="1600" b="1"/>
            </a:lvl7pPr>
            <a:lvl8pPr marL="3168898" indent="0">
              <a:buNone/>
              <a:defRPr sz="1600" b="1"/>
            </a:lvl8pPr>
            <a:lvl9pPr marL="3621586" indent="0">
              <a:buNone/>
              <a:defRPr sz="1600" b="1"/>
            </a:lvl9pPr>
          </a:lstStyle>
          <a:p>
            <a:pPr lvl="0"/>
            <a:r>
              <a:rPr lang="en-US"/>
              <a:t>Click to edit Master text styles</a:t>
            </a:r>
          </a:p>
        </p:txBody>
      </p:sp>
      <p:sp>
        <p:nvSpPr>
          <p:cNvPr id="4" name="Content Placeholder 3"/>
          <p:cNvSpPr>
            <a:spLocks noGrp="1"/>
          </p:cNvSpPr>
          <p:nvPr>
            <p:ph sz="half" idx="2"/>
          </p:nvPr>
        </p:nvSpPr>
        <p:spPr>
          <a:xfrm>
            <a:off x="514350" y="2174875"/>
            <a:ext cx="454501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226050" y="1535117"/>
            <a:ext cx="4546600" cy="639763"/>
          </a:xfrm>
        </p:spPr>
        <p:txBody>
          <a:bodyPr anchor="b"/>
          <a:lstStyle>
            <a:lvl1pPr marL="0" indent="0">
              <a:buNone/>
              <a:defRPr sz="2400" b="1"/>
            </a:lvl1pPr>
            <a:lvl2pPr marL="452707" indent="0">
              <a:buNone/>
              <a:defRPr sz="2000" b="1"/>
            </a:lvl2pPr>
            <a:lvl3pPr marL="905407" indent="0">
              <a:buNone/>
              <a:defRPr sz="1800" b="1"/>
            </a:lvl3pPr>
            <a:lvl4pPr marL="1358101" indent="0">
              <a:buNone/>
              <a:defRPr sz="1600" b="1"/>
            </a:lvl4pPr>
            <a:lvl5pPr marL="1810804" indent="0">
              <a:buNone/>
              <a:defRPr sz="1600" b="1"/>
            </a:lvl5pPr>
            <a:lvl6pPr marL="2263505" indent="0">
              <a:buNone/>
              <a:defRPr sz="1600" b="1"/>
            </a:lvl6pPr>
            <a:lvl7pPr marL="2716204" indent="0">
              <a:buNone/>
              <a:defRPr sz="1600" b="1"/>
            </a:lvl7pPr>
            <a:lvl8pPr marL="3168898" indent="0">
              <a:buNone/>
              <a:defRPr sz="1600" b="1"/>
            </a:lvl8pPr>
            <a:lvl9pPr marL="362158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226050" y="2174875"/>
            <a:ext cx="4546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56378509"/>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851810353"/>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61549346"/>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5" y="273050"/>
            <a:ext cx="3384550"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022725" y="273127"/>
            <a:ext cx="574992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14355" y="1435104"/>
            <a:ext cx="3384550" cy="4691063"/>
          </a:xfrm>
        </p:spPr>
        <p:txBody>
          <a:bodyPr/>
          <a:lstStyle>
            <a:lvl1pPr marL="0" indent="0">
              <a:buNone/>
              <a:defRPr sz="1400"/>
            </a:lvl1pPr>
            <a:lvl2pPr marL="452707" indent="0">
              <a:buNone/>
              <a:defRPr sz="1200"/>
            </a:lvl2pPr>
            <a:lvl3pPr marL="905407" indent="0">
              <a:buNone/>
              <a:defRPr sz="1000"/>
            </a:lvl3pPr>
            <a:lvl4pPr marL="1358101" indent="0">
              <a:buNone/>
              <a:defRPr sz="800"/>
            </a:lvl4pPr>
            <a:lvl5pPr marL="1810804" indent="0">
              <a:buNone/>
              <a:defRPr sz="800"/>
            </a:lvl5pPr>
            <a:lvl6pPr marL="2263505" indent="0">
              <a:buNone/>
              <a:defRPr sz="800"/>
            </a:lvl6pPr>
            <a:lvl7pPr marL="2716204" indent="0">
              <a:buNone/>
              <a:defRPr sz="800"/>
            </a:lvl7pPr>
            <a:lvl8pPr marL="3168898" indent="0">
              <a:buNone/>
              <a:defRPr sz="800"/>
            </a:lvl8pPr>
            <a:lvl9pPr marL="3621586" indent="0">
              <a:buNone/>
              <a:defRPr sz="800"/>
            </a:lvl9pPr>
          </a:lstStyle>
          <a:p>
            <a:pPr lvl="0"/>
            <a:r>
              <a:rPr lang="en-US"/>
              <a:t>Click to edit Master text styles</a:t>
            </a:r>
          </a:p>
        </p:txBody>
      </p:sp>
    </p:spTree>
    <p:extLst>
      <p:ext uri="{BB962C8B-B14F-4D97-AF65-F5344CB8AC3E}">
        <p14:creationId xmlns:p14="http://schemas.microsoft.com/office/powerpoint/2010/main" val="2086075235"/>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125" y="4800601"/>
            <a:ext cx="6172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016125" y="612775"/>
            <a:ext cx="6172200" cy="4114800"/>
          </a:xfrm>
        </p:spPr>
        <p:txBody>
          <a:bodyPr/>
          <a:lstStyle>
            <a:lvl1pPr marL="0" indent="0">
              <a:buNone/>
              <a:defRPr sz="3200"/>
            </a:lvl1pPr>
            <a:lvl2pPr marL="452707" indent="0">
              <a:buNone/>
              <a:defRPr sz="2800"/>
            </a:lvl2pPr>
            <a:lvl3pPr marL="905407" indent="0">
              <a:buNone/>
              <a:defRPr sz="2400"/>
            </a:lvl3pPr>
            <a:lvl4pPr marL="1358101" indent="0">
              <a:buNone/>
              <a:defRPr sz="2000"/>
            </a:lvl4pPr>
            <a:lvl5pPr marL="1810804" indent="0">
              <a:buNone/>
              <a:defRPr sz="2000"/>
            </a:lvl5pPr>
            <a:lvl6pPr marL="2263505" indent="0">
              <a:buNone/>
              <a:defRPr sz="2000"/>
            </a:lvl6pPr>
            <a:lvl7pPr marL="2716204" indent="0">
              <a:buNone/>
              <a:defRPr sz="2000"/>
            </a:lvl7pPr>
            <a:lvl8pPr marL="3168898" indent="0">
              <a:buNone/>
              <a:defRPr sz="2000"/>
            </a:lvl8pPr>
            <a:lvl9pPr marL="3621586" indent="0">
              <a:buNone/>
              <a:defRPr sz="2000"/>
            </a:lvl9pPr>
          </a:lstStyle>
          <a:p>
            <a:pPr lvl="0"/>
            <a:endParaRPr lang="en-US" noProof="0"/>
          </a:p>
        </p:txBody>
      </p:sp>
      <p:sp>
        <p:nvSpPr>
          <p:cNvPr id="4" name="Text Placeholder 3"/>
          <p:cNvSpPr>
            <a:spLocks noGrp="1"/>
          </p:cNvSpPr>
          <p:nvPr>
            <p:ph type="body" sz="half" idx="2"/>
          </p:nvPr>
        </p:nvSpPr>
        <p:spPr>
          <a:xfrm>
            <a:off x="2016125" y="5367386"/>
            <a:ext cx="6172200" cy="804863"/>
          </a:xfrm>
        </p:spPr>
        <p:txBody>
          <a:bodyPr/>
          <a:lstStyle>
            <a:lvl1pPr marL="0" indent="0">
              <a:buNone/>
              <a:defRPr sz="1400"/>
            </a:lvl1pPr>
            <a:lvl2pPr marL="452707" indent="0">
              <a:buNone/>
              <a:defRPr sz="1200"/>
            </a:lvl2pPr>
            <a:lvl3pPr marL="905407" indent="0">
              <a:buNone/>
              <a:defRPr sz="1000"/>
            </a:lvl3pPr>
            <a:lvl4pPr marL="1358101" indent="0">
              <a:buNone/>
              <a:defRPr sz="800"/>
            </a:lvl4pPr>
            <a:lvl5pPr marL="1810804" indent="0">
              <a:buNone/>
              <a:defRPr sz="800"/>
            </a:lvl5pPr>
            <a:lvl6pPr marL="2263505" indent="0">
              <a:buNone/>
              <a:defRPr sz="800"/>
            </a:lvl6pPr>
            <a:lvl7pPr marL="2716204" indent="0">
              <a:buNone/>
              <a:defRPr sz="800"/>
            </a:lvl7pPr>
            <a:lvl8pPr marL="3168898" indent="0">
              <a:buNone/>
              <a:defRPr sz="800"/>
            </a:lvl8pPr>
            <a:lvl9pPr marL="3621586" indent="0">
              <a:buNone/>
              <a:defRPr sz="800"/>
            </a:lvl9pPr>
          </a:lstStyle>
          <a:p>
            <a:pPr lvl="0"/>
            <a:r>
              <a:rPr lang="en-US"/>
              <a:t>Click to edit Master text styles</a:t>
            </a:r>
          </a:p>
        </p:txBody>
      </p:sp>
    </p:spTree>
    <p:extLst>
      <p:ext uri="{BB962C8B-B14F-4D97-AF65-F5344CB8AC3E}">
        <p14:creationId xmlns:p14="http://schemas.microsoft.com/office/powerpoint/2010/main" val="3954284403"/>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85957748"/>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29488" y="609600"/>
            <a:ext cx="2185988"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71525" y="609600"/>
            <a:ext cx="6405563"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45109574"/>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771525" y="609600"/>
            <a:ext cx="874395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771525" y="1981200"/>
            <a:ext cx="8743950" cy="4114800"/>
          </a:xfrm>
        </p:spPr>
        <p:txBody>
          <a:bodyPr/>
          <a:lstStyle/>
          <a:p>
            <a:pPr lvl="0"/>
            <a:endParaRPr lang="en-US" noProof="0"/>
          </a:p>
        </p:txBody>
      </p:sp>
    </p:spTree>
    <p:extLst>
      <p:ext uri="{BB962C8B-B14F-4D97-AF65-F5344CB8AC3E}">
        <p14:creationId xmlns:p14="http://schemas.microsoft.com/office/powerpoint/2010/main" val="4027730435"/>
      </p:ext>
    </p:extLst>
  </p:cSld>
  <p:clrMapOvr>
    <a:masterClrMapping/>
  </p:clrMapOvr>
  <p:transition spd="slow"/>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marL="0" marR="0" lvl="0" indent="0" algn="l" defTabSz="548640" rtl="0" eaLnBrk="1" fontAlgn="auto" latinLnBrk="0" hangingPunct="1">
              <a:lnSpc>
                <a:spcPct val="100000"/>
              </a:lnSpc>
              <a:spcBef>
                <a:spcPts val="0"/>
              </a:spcBef>
              <a:spcAft>
                <a:spcPts val="0"/>
              </a:spcAft>
              <a:buClrTx/>
              <a:buSzTx/>
              <a:buFontTx/>
              <a:buNone/>
              <a:tabLst/>
              <a:defRPr/>
            </a:pPr>
            <a:fld id="{9E4F3581-2013-4528-AF84-AFDD64199DA9}"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548640" rtl="0" eaLnBrk="1" fontAlgn="auto" latinLnBrk="0" hangingPunct="1">
                <a:lnSpc>
                  <a:spcPct val="100000"/>
                </a:lnSpc>
                <a:spcBef>
                  <a:spcPts val="0"/>
                </a:spcBef>
                <a:spcAft>
                  <a:spcPts val="0"/>
                </a:spcAft>
                <a:buClrTx/>
                <a:buSzTx/>
                <a:buFontTx/>
                <a:buNone/>
                <a:tabLst/>
                <a:defRPr/>
              </a:pPr>
              <a:t>3/21/2023</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548640" rtl="0" eaLnBrk="1" fontAlgn="auto" latinLnBrk="0" hangingPunct="1">
              <a:lnSpc>
                <a:spcPct val="100000"/>
              </a:lnSpc>
              <a:spcBef>
                <a:spcPts val="0"/>
              </a:spcBef>
              <a:spcAft>
                <a:spcPts val="0"/>
              </a:spcAft>
              <a:buClrTx/>
              <a:buSzTx/>
              <a:buFontTx/>
              <a:buNone/>
              <a:tabLst/>
              <a:defRPr/>
            </a:pPr>
            <a:fld id="{92620978-C71A-4C88-8B04-0F386A7F58A8}"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54864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001424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771525" y="2125980"/>
            <a:ext cx="8743950" cy="519373"/>
          </a:xfrm>
          <a:prstGeom prst="rect">
            <a:avLst/>
          </a:prstGeom>
        </p:spPr>
        <p:txBody>
          <a:bodyPr wrap="square" lIns="0" tIns="0" rIns="0" bIns="0">
            <a:spAutoFit/>
          </a:bodyPr>
          <a:lstStyle>
            <a:lvl1pPr>
              <a:defRPr sz="3375" b="1" i="0">
                <a:solidFill>
                  <a:srgbClr val="C00000"/>
                </a:solidFill>
                <a:latin typeface="Arial"/>
                <a:cs typeface="Arial"/>
              </a:defRPr>
            </a:lvl1pPr>
          </a:lstStyle>
          <a:p>
            <a:endParaRPr/>
          </a:p>
        </p:txBody>
      </p:sp>
      <p:sp>
        <p:nvSpPr>
          <p:cNvPr id="3" name="Holder 3"/>
          <p:cNvSpPr>
            <a:spLocks noGrp="1"/>
          </p:cNvSpPr>
          <p:nvPr>
            <p:ph type="subTitle" idx="4"/>
          </p:nvPr>
        </p:nvSpPr>
        <p:spPr>
          <a:xfrm>
            <a:off x="1543050" y="3840480"/>
            <a:ext cx="7200900" cy="415498"/>
          </a:xfrm>
          <a:prstGeom prst="rect">
            <a:avLst/>
          </a:prstGeom>
        </p:spPr>
        <p:txBody>
          <a:bodyPr wrap="square" lIns="0" tIns="0" rIns="0" bIns="0">
            <a:spAutoFit/>
          </a:bodyPr>
          <a:lstStyle>
            <a:lvl1pPr>
              <a:defRPr sz="2700" b="0" i="0">
                <a:solidFill>
                  <a:schemeClr val="tx1"/>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3/21/2023</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B6F15528-21DE-4FAA-801E-634DDDAF4B2B}" type="slidenum">
              <a:rPr kumimoji="0" sz="18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88890672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8933628" y="-69596"/>
            <a:ext cx="1243013" cy="519373"/>
          </a:xfrm>
        </p:spPr>
        <p:txBody>
          <a:bodyPr lIns="0" tIns="0" rIns="0" bIns="0"/>
          <a:lstStyle>
            <a:lvl1pPr>
              <a:defRPr sz="3375" b="1" i="0">
                <a:solidFill>
                  <a:srgbClr val="C00000"/>
                </a:solidFill>
                <a:latin typeface="Arial"/>
                <a:cs typeface="Arial"/>
              </a:defRPr>
            </a:lvl1pPr>
          </a:lstStyle>
          <a:p>
            <a:endParaRPr/>
          </a:p>
        </p:txBody>
      </p:sp>
      <p:sp>
        <p:nvSpPr>
          <p:cNvPr id="3" name="Holder 3"/>
          <p:cNvSpPr>
            <a:spLocks noGrp="1"/>
          </p:cNvSpPr>
          <p:nvPr>
            <p:ph type="body" idx="1"/>
          </p:nvPr>
        </p:nvSpPr>
        <p:spPr>
          <a:xfrm>
            <a:off x="675085" y="1291760"/>
            <a:ext cx="8936831" cy="415498"/>
          </a:xfrm>
        </p:spPr>
        <p:txBody>
          <a:bodyPr lIns="0" tIns="0" rIns="0" bIns="0"/>
          <a:lstStyle>
            <a:lvl1pPr>
              <a:defRPr sz="2700" b="0" i="0">
                <a:solidFill>
                  <a:schemeClr val="tx1"/>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3/21/2023</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B6F15528-21DE-4FAA-801E-634DDDAF4B2B}" type="slidenum">
              <a:rPr kumimoji="0" sz="18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5330414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8933628" y="-69596"/>
            <a:ext cx="1243013" cy="519373"/>
          </a:xfrm>
        </p:spPr>
        <p:txBody>
          <a:bodyPr lIns="0" tIns="0" rIns="0" bIns="0"/>
          <a:lstStyle>
            <a:lvl1pPr>
              <a:defRPr sz="3375" b="1" i="0">
                <a:solidFill>
                  <a:srgbClr val="C00000"/>
                </a:solidFill>
                <a:latin typeface="Arial"/>
                <a:cs typeface="Arial"/>
              </a:defRPr>
            </a:lvl1pPr>
          </a:lstStyle>
          <a:p>
            <a:endParaRPr/>
          </a:p>
        </p:txBody>
      </p:sp>
      <p:sp>
        <p:nvSpPr>
          <p:cNvPr id="3" name="Holder 3"/>
          <p:cNvSpPr>
            <a:spLocks noGrp="1"/>
          </p:cNvSpPr>
          <p:nvPr>
            <p:ph sz="half" idx="2"/>
          </p:nvPr>
        </p:nvSpPr>
        <p:spPr>
          <a:xfrm>
            <a:off x="514350" y="1577340"/>
            <a:ext cx="4474845" cy="492443"/>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5297805" y="1577340"/>
            <a:ext cx="4474845" cy="492443"/>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3/21/2023</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B6F15528-21DE-4FAA-801E-634DDDAF4B2B}" type="slidenum">
              <a:rPr kumimoji="0" sz="18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7252625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8933628" y="-69596"/>
            <a:ext cx="1243013" cy="519373"/>
          </a:xfrm>
        </p:spPr>
        <p:txBody>
          <a:bodyPr lIns="0" tIns="0" rIns="0" bIns="0"/>
          <a:lstStyle>
            <a:lvl1pPr>
              <a:defRPr sz="3375" b="1" i="0">
                <a:solidFill>
                  <a:srgbClr val="C00000"/>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3/21/2023</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B6F15528-21DE-4FAA-801E-634DDDAF4B2B}" type="slidenum">
              <a:rPr kumimoji="0" sz="18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9383217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3/21/2023</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B6F15528-21DE-4FAA-801E-634DDDAF4B2B}" type="slidenum">
              <a:rPr kumimoji="0" sz="18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49097835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71525" y="2130474"/>
            <a:ext cx="8743950" cy="1470025"/>
          </a:xfrm>
        </p:spPr>
        <p:txBody>
          <a:bodyPr/>
          <a:lstStyle/>
          <a:p>
            <a:r>
              <a:rPr lang="en-US"/>
              <a:t>Click to edit Master title style</a:t>
            </a:r>
          </a:p>
        </p:txBody>
      </p:sp>
      <p:sp>
        <p:nvSpPr>
          <p:cNvPr id="3" name="Subtitle 2"/>
          <p:cNvSpPr>
            <a:spLocks noGrp="1"/>
          </p:cNvSpPr>
          <p:nvPr>
            <p:ph type="subTitle" idx="1"/>
          </p:nvPr>
        </p:nvSpPr>
        <p:spPr>
          <a:xfrm>
            <a:off x="1543050" y="3886200"/>
            <a:ext cx="7200900" cy="1752600"/>
          </a:xfrm>
        </p:spPr>
        <p:txBody>
          <a:bodyPr/>
          <a:lstStyle>
            <a:lvl1pPr marL="0" indent="0" algn="ctr">
              <a:buNone/>
              <a:defRPr/>
            </a:lvl1pPr>
            <a:lvl2pPr marL="325487" indent="0" algn="ctr">
              <a:buNone/>
              <a:defRPr/>
            </a:lvl2pPr>
            <a:lvl3pPr marL="650975" indent="0" algn="ctr">
              <a:buNone/>
              <a:defRPr/>
            </a:lvl3pPr>
            <a:lvl4pPr marL="976462" indent="0" algn="ctr">
              <a:buNone/>
              <a:defRPr/>
            </a:lvl4pPr>
            <a:lvl5pPr marL="1301949" indent="0" algn="ctr">
              <a:buNone/>
              <a:defRPr/>
            </a:lvl5pPr>
            <a:lvl6pPr marL="1627436" indent="0" algn="ctr">
              <a:buNone/>
              <a:defRPr/>
            </a:lvl6pPr>
            <a:lvl7pPr marL="1952922" indent="0" algn="ctr">
              <a:buNone/>
              <a:defRPr/>
            </a:lvl7pPr>
            <a:lvl8pPr marL="2278411" indent="0" algn="ctr">
              <a:buNone/>
              <a:defRPr/>
            </a:lvl8pPr>
            <a:lvl9pPr marL="2603897" indent="0" algn="ctr">
              <a:buNone/>
              <a:defRPr/>
            </a:lvl9pPr>
          </a:lstStyle>
          <a:p>
            <a:r>
              <a:rPr lang="en-US"/>
              <a:t>Click to edit Master subtitle style</a:t>
            </a:r>
          </a:p>
        </p:txBody>
      </p:sp>
    </p:spTree>
    <p:extLst>
      <p:ext uri="{BB962C8B-B14F-4D97-AF65-F5344CB8AC3E}">
        <p14:creationId xmlns:p14="http://schemas.microsoft.com/office/powerpoint/2010/main" val="2822009600"/>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59282861"/>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800" y="4406948"/>
            <a:ext cx="8743950" cy="1362075"/>
          </a:xfrm>
        </p:spPr>
        <p:txBody>
          <a:bodyPr anchor="t"/>
          <a:lstStyle>
            <a:lvl1pPr algn="l">
              <a:defRPr sz="2847" b="1" cap="all"/>
            </a:lvl1pPr>
          </a:lstStyle>
          <a:p>
            <a:r>
              <a:rPr lang="en-US"/>
              <a:t>Click to edit Master title style</a:t>
            </a:r>
          </a:p>
        </p:txBody>
      </p:sp>
      <p:sp>
        <p:nvSpPr>
          <p:cNvPr id="3" name="Text Placeholder 2"/>
          <p:cNvSpPr>
            <a:spLocks noGrp="1"/>
          </p:cNvSpPr>
          <p:nvPr>
            <p:ph type="body" idx="1"/>
          </p:nvPr>
        </p:nvSpPr>
        <p:spPr>
          <a:xfrm>
            <a:off x="812800" y="2906713"/>
            <a:ext cx="8743950" cy="1500187"/>
          </a:xfrm>
        </p:spPr>
        <p:txBody>
          <a:bodyPr anchor="b"/>
          <a:lstStyle>
            <a:lvl1pPr marL="0" indent="0">
              <a:buNone/>
              <a:defRPr sz="1424"/>
            </a:lvl1pPr>
            <a:lvl2pPr marL="325487" indent="0">
              <a:buNone/>
              <a:defRPr sz="1281"/>
            </a:lvl2pPr>
            <a:lvl3pPr marL="650975" indent="0">
              <a:buNone/>
              <a:defRPr sz="1140"/>
            </a:lvl3pPr>
            <a:lvl4pPr marL="976462" indent="0">
              <a:buNone/>
              <a:defRPr sz="997"/>
            </a:lvl4pPr>
            <a:lvl5pPr marL="1301949" indent="0">
              <a:buNone/>
              <a:defRPr sz="997"/>
            </a:lvl5pPr>
            <a:lvl6pPr marL="1627436" indent="0">
              <a:buNone/>
              <a:defRPr sz="997"/>
            </a:lvl6pPr>
            <a:lvl7pPr marL="1952922" indent="0">
              <a:buNone/>
              <a:defRPr sz="997"/>
            </a:lvl7pPr>
            <a:lvl8pPr marL="2278411" indent="0">
              <a:buNone/>
              <a:defRPr sz="997"/>
            </a:lvl8pPr>
            <a:lvl9pPr marL="2603897" indent="0">
              <a:buNone/>
              <a:defRPr sz="997"/>
            </a:lvl9pPr>
          </a:lstStyle>
          <a:p>
            <a:pPr lvl="0"/>
            <a:r>
              <a:rPr lang="en-US"/>
              <a:t>Click to edit Master text styles</a:t>
            </a:r>
          </a:p>
        </p:txBody>
      </p:sp>
    </p:spTree>
    <p:extLst>
      <p:ext uri="{BB962C8B-B14F-4D97-AF65-F5344CB8AC3E}">
        <p14:creationId xmlns:p14="http://schemas.microsoft.com/office/powerpoint/2010/main" val="2478111415"/>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71553" y="1981200"/>
            <a:ext cx="4295775" cy="4114800"/>
          </a:xfrm>
        </p:spPr>
        <p:txBody>
          <a:bodyPr/>
          <a:lstStyle>
            <a:lvl1pPr>
              <a:defRPr sz="1993"/>
            </a:lvl1pPr>
            <a:lvl2pPr>
              <a:defRPr sz="1709"/>
            </a:lvl2pPr>
            <a:lvl3pPr>
              <a:defRPr sz="1424"/>
            </a:lvl3pPr>
            <a:lvl4pPr>
              <a:defRPr sz="1281"/>
            </a:lvl4pPr>
            <a:lvl5pPr>
              <a:defRPr sz="1281"/>
            </a:lvl5pPr>
            <a:lvl6pPr>
              <a:defRPr sz="1281"/>
            </a:lvl6pPr>
            <a:lvl7pPr>
              <a:defRPr sz="1281"/>
            </a:lvl7pPr>
            <a:lvl8pPr>
              <a:defRPr sz="1281"/>
            </a:lvl8pPr>
            <a:lvl9pPr>
              <a:defRPr sz="128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19729" y="1981200"/>
            <a:ext cx="4295775" cy="4114800"/>
          </a:xfrm>
        </p:spPr>
        <p:txBody>
          <a:bodyPr/>
          <a:lstStyle>
            <a:lvl1pPr>
              <a:defRPr sz="1993"/>
            </a:lvl1pPr>
            <a:lvl2pPr>
              <a:defRPr sz="1709"/>
            </a:lvl2pPr>
            <a:lvl3pPr>
              <a:defRPr sz="1424"/>
            </a:lvl3pPr>
            <a:lvl4pPr>
              <a:defRPr sz="1281"/>
            </a:lvl4pPr>
            <a:lvl5pPr>
              <a:defRPr sz="1281"/>
            </a:lvl5pPr>
            <a:lvl6pPr>
              <a:defRPr sz="1281"/>
            </a:lvl6pPr>
            <a:lvl7pPr>
              <a:defRPr sz="1281"/>
            </a:lvl7pPr>
            <a:lvl8pPr>
              <a:defRPr sz="1281"/>
            </a:lvl8pPr>
            <a:lvl9pPr>
              <a:defRPr sz="128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59726313"/>
      </p:ext>
    </p:extLst>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9"/>
            <a:ext cx="92583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14350" y="1535113"/>
            <a:ext cx="4545014" cy="639763"/>
          </a:xfrm>
        </p:spPr>
        <p:txBody>
          <a:bodyPr anchor="b"/>
          <a:lstStyle>
            <a:lvl1pPr marL="0" indent="0">
              <a:buNone/>
              <a:defRPr sz="1709" b="1"/>
            </a:lvl1pPr>
            <a:lvl2pPr marL="325487" indent="0">
              <a:buNone/>
              <a:defRPr sz="1424" b="1"/>
            </a:lvl2pPr>
            <a:lvl3pPr marL="650975" indent="0">
              <a:buNone/>
              <a:defRPr sz="1281" b="1"/>
            </a:lvl3pPr>
            <a:lvl4pPr marL="976462" indent="0">
              <a:buNone/>
              <a:defRPr sz="1140" b="1"/>
            </a:lvl4pPr>
            <a:lvl5pPr marL="1301949" indent="0">
              <a:buNone/>
              <a:defRPr sz="1140" b="1"/>
            </a:lvl5pPr>
            <a:lvl6pPr marL="1627436" indent="0">
              <a:buNone/>
              <a:defRPr sz="1140" b="1"/>
            </a:lvl6pPr>
            <a:lvl7pPr marL="1952922" indent="0">
              <a:buNone/>
              <a:defRPr sz="1140" b="1"/>
            </a:lvl7pPr>
            <a:lvl8pPr marL="2278411" indent="0">
              <a:buNone/>
              <a:defRPr sz="1140" b="1"/>
            </a:lvl8pPr>
            <a:lvl9pPr marL="2603897" indent="0">
              <a:buNone/>
              <a:defRPr sz="1140" b="1"/>
            </a:lvl9pPr>
          </a:lstStyle>
          <a:p>
            <a:pPr lvl="0"/>
            <a:r>
              <a:rPr lang="en-US"/>
              <a:t>Click to edit Master text styles</a:t>
            </a:r>
          </a:p>
        </p:txBody>
      </p:sp>
      <p:sp>
        <p:nvSpPr>
          <p:cNvPr id="4" name="Content Placeholder 3"/>
          <p:cNvSpPr>
            <a:spLocks noGrp="1"/>
          </p:cNvSpPr>
          <p:nvPr>
            <p:ph sz="half" idx="2"/>
          </p:nvPr>
        </p:nvSpPr>
        <p:spPr>
          <a:xfrm>
            <a:off x="514350" y="2174875"/>
            <a:ext cx="4545014" cy="3951288"/>
          </a:xfrm>
        </p:spPr>
        <p:txBody>
          <a:bodyPr/>
          <a:lstStyle>
            <a:lvl1pPr>
              <a:defRPr sz="1709"/>
            </a:lvl1pPr>
            <a:lvl2pPr>
              <a:defRPr sz="1424"/>
            </a:lvl2pPr>
            <a:lvl3pPr>
              <a:defRPr sz="1281"/>
            </a:lvl3pPr>
            <a:lvl4pPr>
              <a:defRPr sz="1140"/>
            </a:lvl4pPr>
            <a:lvl5pPr>
              <a:defRPr sz="1140"/>
            </a:lvl5pPr>
            <a:lvl6pPr>
              <a:defRPr sz="1140"/>
            </a:lvl6pPr>
            <a:lvl7pPr>
              <a:defRPr sz="1140"/>
            </a:lvl7pPr>
            <a:lvl8pPr>
              <a:defRPr sz="1140"/>
            </a:lvl8pPr>
            <a:lvl9pPr>
              <a:defRPr sz="114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226050" y="1535113"/>
            <a:ext cx="4546600" cy="639763"/>
          </a:xfrm>
        </p:spPr>
        <p:txBody>
          <a:bodyPr anchor="b"/>
          <a:lstStyle>
            <a:lvl1pPr marL="0" indent="0">
              <a:buNone/>
              <a:defRPr sz="1709" b="1"/>
            </a:lvl1pPr>
            <a:lvl2pPr marL="325487" indent="0">
              <a:buNone/>
              <a:defRPr sz="1424" b="1"/>
            </a:lvl2pPr>
            <a:lvl3pPr marL="650975" indent="0">
              <a:buNone/>
              <a:defRPr sz="1281" b="1"/>
            </a:lvl3pPr>
            <a:lvl4pPr marL="976462" indent="0">
              <a:buNone/>
              <a:defRPr sz="1140" b="1"/>
            </a:lvl4pPr>
            <a:lvl5pPr marL="1301949" indent="0">
              <a:buNone/>
              <a:defRPr sz="1140" b="1"/>
            </a:lvl5pPr>
            <a:lvl6pPr marL="1627436" indent="0">
              <a:buNone/>
              <a:defRPr sz="1140" b="1"/>
            </a:lvl6pPr>
            <a:lvl7pPr marL="1952922" indent="0">
              <a:buNone/>
              <a:defRPr sz="1140" b="1"/>
            </a:lvl7pPr>
            <a:lvl8pPr marL="2278411" indent="0">
              <a:buNone/>
              <a:defRPr sz="1140" b="1"/>
            </a:lvl8pPr>
            <a:lvl9pPr marL="2603897" indent="0">
              <a:buNone/>
              <a:defRPr sz="1140" b="1"/>
            </a:lvl9pPr>
          </a:lstStyle>
          <a:p>
            <a:pPr lvl="0"/>
            <a:r>
              <a:rPr lang="en-US"/>
              <a:t>Click to edit Master text styles</a:t>
            </a:r>
          </a:p>
        </p:txBody>
      </p:sp>
      <p:sp>
        <p:nvSpPr>
          <p:cNvPr id="6" name="Content Placeholder 5"/>
          <p:cNvSpPr>
            <a:spLocks noGrp="1"/>
          </p:cNvSpPr>
          <p:nvPr>
            <p:ph sz="quarter" idx="4"/>
          </p:nvPr>
        </p:nvSpPr>
        <p:spPr>
          <a:xfrm>
            <a:off x="5226050" y="2174875"/>
            <a:ext cx="4546600" cy="3951288"/>
          </a:xfrm>
        </p:spPr>
        <p:txBody>
          <a:bodyPr/>
          <a:lstStyle>
            <a:lvl1pPr>
              <a:defRPr sz="1709"/>
            </a:lvl1pPr>
            <a:lvl2pPr>
              <a:defRPr sz="1424"/>
            </a:lvl2pPr>
            <a:lvl3pPr>
              <a:defRPr sz="1281"/>
            </a:lvl3pPr>
            <a:lvl4pPr>
              <a:defRPr sz="1140"/>
            </a:lvl4pPr>
            <a:lvl5pPr>
              <a:defRPr sz="1140"/>
            </a:lvl5pPr>
            <a:lvl6pPr>
              <a:defRPr sz="1140"/>
            </a:lvl6pPr>
            <a:lvl7pPr>
              <a:defRPr sz="1140"/>
            </a:lvl7pPr>
            <a:lvl8pPr>
              <a:defRPr sz="1140"/>
            </a:lvl8pPr>
            <a:lvl9pPr>
              <a:defRPr sz="114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29436024"/>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548640" rtl="0" eaLnBrk="1" fontAlgn="auto" latinLnBrk="0" hangingPunct="1">
              <a:lnSpc>
                <a:spcPct val="100000"/>
              </a:lnSpc>
              <a:spcBef>
                <a:spcPts val="0"/>
              </a:spcBef>
              <a:spcAft>
                <a:spcPts val="0"/>
              </a:spcAft>
              <a:buClrTx/>
              <a:buSzTx/>
              <a:buFontTx/>
              <a:buNone/>
              <a:tabLst/>
              <a:defRPr/>
            </a:pPr>
            <a:fld id="{9E4F3581-2013-4528-AF84-AFDD64199DA9}"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548640" rtl="0" eaLnBrk="1" fontAlgn="auto" latinLnBrk="0" hangingPunct="1">
                <a:lnSpc>
                  <a:spcPct val="100000"/>
                </a:lnSpc>
                <a:spcBef>
                  <a:spcPts val="0"/>
                </a:spcBef>
                <a:spcAft>
                  <a:spcPts val="0"/>
                </a:spcAft>
                <a:buClrTx/>
                <a:buSzTx/>
                <a:buFontTx/>
                <a:buNone/>
                <a:tabLst/>
                <a:defRPr/>
              </a:pPr>
              <a:t>3/21/2023</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548640" rtl="0" eaLnBrk="1" fontAlgn="auto" latinLnBrk="0" hangingPunct="1">
              <a:lnSpc>
                <a:spcPct val="100000"/>
              </a:lnSpc>
              <a:spcBef>
                <a:spcPts val="0"/>
              </a:spcBef>
              <a:spcAft>
                <a:spcPts val="0"/>
              </a:spcAft>
              <a:buClrTx/>
              <a:buSzTx/>
              <a:buFontTx/>
              <a:buNone/>
              <a:tabLst/>
              <a:defRPr/>
            </a:pPr>
            <a:fld id="{92620978-C71A-4C88-8B04-0F386A7F58A8}"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54864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733465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52657447"/>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4034466"/>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5" y="273049"/>
            <a:ext cx="3384550" cy="1162051"/>
          </a:xfrm>
        </p:spPr>
        <p:txBody>
          <a:bodyPr anchor="b"/>
          <a:lstStyle>
            <a:lvl1pPr algn="l">
              <a:defRPr sz="1424" b="1"/>
            </a:lvl1pPr>
          </a:lstStyle>
          <a:p>
            <a:r>
              <a:rPr lang="en-US"/>
              <a:t>Click to edit Master title style</a:t>
            </a:r>
          </a:p>
        </p:txBody>
      </p:sp>
      <p:sp>
        <p:nvSpPr>
          <p:cNvPr id="3" name="Content Placeholder 2"/>
          <p:cNvSpPr>
            <a:spLocks noGrp="1"/>
          </p:cNvSpPr>
          <p:nvPr>
            <p:ph idx="1"/>
          </p:nvPr>
        </p:nvSpPr>
        <p:spPr>
          <a:xfrm>
            <a:off x="4022725" y="273061"/>
            <a:ext cx="5749925" cy="5853113"/>
          </a:xfrm>
        </p:spPr>
        <p:txBody>
          <a:bodyPr/>
          <a:lstStyle>
            <a:lvl1pPr>
              <a:defRPr sz="2278"/>
            </a:lvl1pPr>
            <a:lvl2pPr>
              <a:defRPr sz="1993"/>
            </a:lvl2pPr>
            <a:lvl3pPr>
              <a:defRPr sz="1709"/>
            </a:lvl3pPr>
            <a:lvl4pPr>
              <a:defRPr sz="1424"/>
            </a:lvl4pPr>
            <a:lvl5pPr>
              <a:defRPr sz="1424"/>
            </a:lvl5pPr>
            <a:lvl6pPr>
              <a:defRPr sz="1424"/>
            </a:lvl6pPr>
            <a:lvl7pPr>
              <a:defRPr sz="1424"/>
            </a:lvl7pPr>
            <a:lvl8pPr>
              <a:defRPr sz="1424"/>
            </a:lvl8pPr>
            <a:lvl9pPr>
              <a:defRPr sz="142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14355" y="1435104"/>
            <a:ext cx="3384550" cy="4691063"/>
          </a:xfrm>
        </p:spPr>
        <p:txBody>
          <a:bodyPr/>
          <a:lstStyle>
            <a:lvl1pPr marL="0" indent="0">
              <a:buNone/>
              <a:defRPr sz="997"/>
            </a:lvl1pPr>
            <a:lvl2pPr marL="325487" indent="0">
              <a:buNone/>
              <a:defRPr sz="855"/>
            </a:lvl2pPr>
            <a:lvl3pPr marL="650975" indent="0">
              <a:buNone/>
              <a:defRPr sz="712"/>
            </a:lvl3pPr>
            <a:lvl4pPr marL="976462" indent="0">
              <a:buNone/>
              <a:defRPr sz="640"/>
            </a:lvl4pPr>
            <a:lvl5pPr marL="1301949" indent="0">
              <a:buNone/>
              <a:defRPr sz="640"/>
            </a:lvl5pPr>
            <a:lvl6pPr marL="1627436" indent="0">
              <a:buNone/>
              <a:defRPr sz="640"/>
            </a:lvl6pPr>
            <a:lvl7pPr marL="1952922" indent="0">
              <a:buNone/>
              <a:defRPr sz="640"/>
            </a:lvl7pPr>
            <a:lvl8pPr marL="2278411" indent="0">
              <a:buNone/>
              <a:defRPr sz="640"/>
            </a:lvl8pPr>
            <a:lvl9pPr marL="2603897" indent="0">
              <a:buNone/>
              <a:defRPr sz="640"/>
            </a:lvl9pPr>
          </a:lstStyle>
          <a:p>
            <a:pPr lvl="0"/>
            <a:r>
              <a:rPr lang="en-US"/>
              <a:t>Click to edit Master text styles</a:t>
            </a:r>
          </a:p>
        </p:txBody>
      </p:sp>
    </p:spTree>
    <p:extLst>
      <p:ext uri="{BB962C8B-B14F-4D97-AF65-F5344CB8AC3E}">
        <p14:creationId xmlns:p14="http://schemas.microsoft.com/office/powerpoint/2010/main" val="2374993407"/>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125" y="4800601"/>
            <a:ext cx="6172200" cy="566739"/>
          </a:xfrm>
        </p:spPr>
        <p:txBody>
          <a:bodyPr anchor="b"/>
          <a:lstStyle>
            <a:lvl1pPr algn="l">
              <a:defRPr sz="1424" b="1"/>
            </a:lvl1pPr>
          </a:lstStyle>
          <a:p>
            <a:r>
              <a:rPr lang="en-US"/>
              <a:t>Click to edit Master title style</a:t>
            </a:r>
          </a:p>
        </p:txBody>
      </p:sp>
      <p:sp>
        <p:nvSpPr>
          <p:cNvPr id="3" name="Picture Placeholder 2"/>
          <p:cNvSpPr>
            <a:spLocks noGrp="1"/>
          </p:cNvSpPr>
          <p:nvPr>
            <p:ph type="pic" idx="1"/>
          </p:nvPr>
        </p:nvSpPr>
        <p:spPr>
          <a:xfrm>
            <a:off x="2016125" y="612775"/>
            <a:ext cx="6172200" cy="4114800"/>
          </a:xfrm>
        </p:spPr>
        <p:txBody>
          <a:bodyPr/>
          <a:lstStyle>
            <a:lvl1pPr marL="0" indent="0">
              <a:buNone/>
              <a:defRPr sz="2278"/>
            </a:lvl1pPr>
            <a:lvl2pPr marL="325487" indent="0">
              <a:buNone/>
              <a:defRPr sz="1993"/>
            </a:lvl2pPr>
            <a:lvl3pPr marL="650975" indent="0">
              <a:buNone/>
              <a:defRPr sz="1709"/>
            </a:lvl3pPr>
            <a:lvl4pPr marL="976462" indent="0">
              <a:buNone/>
              <a:defRPr sz="1424"/>
            </a:lvl4pPr>
            <a:lvl5pPr marL="1301949" indent="0">
              <a:buNone/>
              <a:defRPr sz="1424"/>
            </a:lvl5pPr>
            <a:lvl6pPr marL="1627436" indent="0">
              <a:buNone/>
              <a:defRPr sz="1424"/>
            </a:lvl6pPr>
            <a:lvl7pPr marL="1952922" indent="0">
              <a:buNone/>
              <a:defRPr sz="1424"/>
            </a:lvl7pPr>
            <a:lvl8pPr marL="2278411" indent="0">
              <a:buNone/>
              <a:defRPr sz="1424"/>
            </a:lvl8pPr>
            <a:lvl9pPr marL="2603897" indent="0">
              <a:buNone/>
              <a:defRPr sz="1424"/>
            </a:lvl9pPr>
          </a:lstStyle>
          <a:p>
            <a:pPr lvl="0"/>
            <a:r>
              <a:rPr lang="en-US" noProof="0" dirty="0"/>
              <a:t>Click icon to add picture</a:t>
            </a:r>
          </a:p>
        </p:txBody>
      </p:sp>
      <p:sp>
        <p:nvSpPr>
          <p:cNvPr id="4" name="Text Placeholder 3"/>
          <p:cNvSpPr>
            <a:spLocks noGrp="1"/>
          </p:cNvSpPr>
          <p:nvPr>
            <p:ph type="body" sz="half" idx="2"/>
          </p:nvPr>
        </p:nvSpPr>
        <p:spPr>
          <a:xfrm>
            <a:off x="2016125" y="5367339"/>
            <a:ext cx="6172200" cy="804863"/>
          </a:xfrm>
        </p:spPr>
        <p:txBody>
          <a:bodyPr/>
          <a:lstStyle>
            <a:lvl1pPr marL="0" indent="0">
              <a:buNone/>
              <a:defRPr sz="997"/>
            </a:lvl1pPr>
            <a:lvl2pPr marL="325487" indent="0">
              <a:buNone/>
              <a:defRPr sz="855"/>
            </a:lvl2pPr>
            <a:lvl3pPr marL="650975" indent="0">
              <a:buNone/>
              <a:defRPr sz="712"/>
            </a:lvl3pPr>
            <a:lvl4pPr marL="976462" indent="0">
              <a:buNone/>
              <a:defRPr sz="640"/>
            </a:lvl4pPr>
            <a:lvl5pPr marL="1301949" indent="0">
              <a:buNone/>
              <a:defRPr sz="640"/>
            </a:lvl5pPr>
            <a:lvl6pPr marL="1627436" indent="0">
              <a:buNone/>
              <a:defRPr sz="640"/>
            </a:lvl6pPr>
            <a:lvl7pPr marL="1952922" indent="0">
              <a:buNone/>
              <a:defRPr sz="640"/>
            </a:lvl7pPr>
            <a:lvl8pPr marL="2278411" indent="0">
              <a:buNone/>
              <a:defRPr sz="640"/>
            </a:lvl8pPr>
            <a:lvl9pPr marL="2603897" indent="0">
              <a:buNone/>
              <a:defRPr sz="640"/>
            </a:lvl9pPr>
          </a:lstStyle>
          <a:p>
            <a:pPr lvl="0"/>
            <a:r>
              <a:rPr lang="en-US"/>
              <a:t>Click to edit Master text styles</a:t>
            </a:r>
          </a:p>
        </p:txBody>
      </p:sp>
    </p:spTree>
    <p:extLst>
      <p:ext uri="{BB962C8B-B14F-4D97-AF65-F5344CB8AC3E}">
        <p14:creationId xmlns:p14="http://schemas.microsoft.com/office/powerpoint/2010/main" val="2992172481"/>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43646978"/>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29488" y="609600"/>
            <a:ext cx="2185988"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71525" y="609600"/>
            <a:ext cx="6405563"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48633227"/>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771525" y="609600"/>
            <a:ext cx="8743950" cy="1143000"/>
          </a:xfrm>
        </p:spPr>
        <p:txBody>
          <a:bodyPr/>
          <a:lstStyle/>
          <a:p>
            <a:r>
              <a:rPr lang="en-US"/>
              <a:t>Click to edit Master title style</a:t>
            </a:r>
          </a:p>
        </p:txBody>
      </p:sp>
      <p:sp>
        <p:nvSpPr>
          <p:cNvPr id="3" name="Chart Placeholder 2"/>
          <p:cNvSpPr>
            <a:spLocks noGrp="1"/>
          </p:cNvSpPr>
          <p:nvPr>
            <p:ph type="chart" idx="1"/>
          </p:nvPr>
        </p:nvSpPr>
        <p:spPr>
          <a:xfrm>
            <a:off x="771525" y="1981200"/>
            <a:ext cx="8743950" cy="4114800"/>
          </a:xfrm>
        </p:spPr>
        <p:txBody>
          <a:bodyPr/>
          <a:lstStyle/>
          <a:p>
            <a:pPr lvl="0"/>
            <a:r>
              <a:rPr lang="en-US" noProof="0" dirty="0"/>
              <a:t>Click icon to add chart</a:t>
            </a:r>
          </a:p>
        </p:txBody>
      </p:sp>
    </p:spTree>
    <p:extLst>
      <p:ext uri="{BB962C8B-B14F-4D97-AF65-F5344CB8AC3E}">
        <p14:creationId xmlns:p14="http://schemas.microsoft.com/office/powerpoint/2010/main" val="3970045843"/>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240451" y="737107"/>
            <a:ext cx="7716857" cy="574040"/>
          </a:xfrm>
          <a:prstGeom prst="rect">
            <a:avLst/>
          </a:prstGeom>
        </p:spPr>
        <p:txBody>
          <a:bodyPr wrap="square" lIns="0" tIns="0" rIns="0" bIns="0">
            <a:spAutoFit/>
          </a:bodyPr>
          <a:lstStyle>
            <a:lvl1pPr>
              <a:defRPr sz="3600" b="1" i="0">
                <a:solidFill>
                  <a:srgbClr val="FFFF00"/>
                </a:solidFill>
                <a:latin typeface="Arial"/>
                <a:cs typeface="Arial"/>
              </a:defRPr>
            </a:lvl1pPr>
          </a:lstStyle>
          <a:p>
            <a:endParaRPr/>
          </a:p>
        </p:txBody>
      </p:sp>
      <p:sp>
        <p:nvSpPr>
          <p:cNvPr id="3" name="Holder 3"/>
          <p:cNvSpPr>
            <a:spLocks noGrp="1"/>
          </p:cNvSpPr>
          <p:nvPr>
            <p:ph type="subTitle" idx="4"/>
          </p:nvPr>
        </p:nvSpPr>
        <p:spPr>
          <a:xfrm>
            <a:off x="1543050" y="3840480"/>
            <a:ext cx="7200900" cy="276999"/>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tint val="75000"/>
                </a:prstClr>
              </a:solidFill>
              <a:effectLst/>
              <a:uLnTx/>
              <a:uFillTx/>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pPr marL="0" marR="0" lvl="0" indent="0" algn="l" defTabSz="91440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0" cap="none" spc="0" normalizeH="0" baseline="0" noProof="0">
                <a:ln>
                  <a:noFill/>
                </a:ln>
                <a:solidFill>
                  <a:prstClr val="black">
                    <a:tint val="75000"/>
                  </a:prstClr>
                </a:solidFill>
                <a:effectLst/>
                <a:uLnTx/>
                <a:uFillTx/>
              </a:rPr>
              <a:pPr marL="0" marR="0" lvl="0" indent="0" algn="l" defTabSz="914400" eaLnBrk="1" fontAlgn="auto" latinLnBrk="0" hangingPunct="1">
                <a:lnSpc>
                  <a:spcPct val="100000"/>
                </a:lnSpc>
                <a:spcBef>
                  <a:spcPts val="0"/>
                </a:spcBef>
                <a:spcAft>
                  <a:spcPts val="0"/>
                </a:spcAft>
                <a:buClrTx/>
                <a:buSzTx/>
                <a:buFontTx/>
                <a:buNone/>
                <a:tabLst/>
                <a:defRPr/>
              </a:pPr>
              <a:t>3/21/2023</a:t>
            </a:fld>
            <a:endParaRPr kumimoji="0" lang="en-US" sz="1800" b="0" i="0" u="none" strike="noStrike" kern="0" cap="none" spc="0" normalizeH="0" baseline="0" noProof="0">
              <a:ln>
                <a:noFill/>
              </a:ln>
              <a:solidFill>
                <a:prstClr val="black">
                  <a:tint val="75000"/>
                </a:prstClr>
              </a:solidFill>
              <a:effectLst/>
              <a:uLnTx/>
              <a:uFillTx/>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pPr marL="0" marR="0" lvl="0" indent="0" algn="r" defTabSz="914400" eaLnBrk="1" fontAlgn="auto" latinLnBrk="0" hangingPunct="1">
              <a:lnSpc>
                <a:spcPct val="100000"/>
              </a:lnSpc>
              <a:spcBef>
                <a:spcPts val="0"/>
              </a:spcBef>
              <a:spcAft>
                <a:spcPts val="0"/>
              </a:spcAft>
              <a:buClrTx/>
              <a:buSzTx/>
              <a:buFontTx/>
              <a:buNone/>
              <a:tabLst/>
              <a:defRPr/>
            </a:pPr>
            <a:fld id="{B6F15528-21DE-4FAA-801E-634DDDAF4B2B}" type="slidenum">
              <a:rPr kumimoji="0" sz="1800" b="0" i="0" u="none" strike="noStrike" kern="0" cap="none" spc="0" normalizeH="0" baseline="0" noProof="0">
                <a:ln>
                  <a:noFill/>
                </a:ln>
                <a:solidFill>
                  <a:prstClr val="black">
                    <a:tint val="75000"/>
                  </a:prstClr>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a:t>
            </a:fld>
            <a:endParaRPr kumimoji="0" sz="1800" b="0" i="0" u="none" strike="noStrike" kern="0" cap="none" spc="0" normalizeH="0" baseline="0" noProof="0">
              <a:ln>
                <a:noFill/>
              </a:ln>
              <a:solidFill>
                <a:prstClr val="black">
                  <a:tint val="75000"/>
                </a:prstClr>
              </a:solidFill>
              <a:effectLst/>
              <a:uLnTx/>
              <a:uFillTx/>
            </a:endParaRPr>
          </a:p>
        </p:txBody>
      </p:sp>
    </p:spTree>
    <p:extLst>
      <p:ext uri="{BB962C8B-B14F-4D97-AF65-F5344CB8AC3E}">
        <p14:creationId xmlns:p14="http://schemas.microsoft.com/office/powerpoint/2010/main" val="247704125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1" i="0">
                <a:solidFill>
                  <a:srgbClr val="FFFF00"/>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tint val="75000"/>
                </a:prstClr>
              </a:solidFill>
              <a:effectLst/>
              <a:uLnTx/>
              <a:uFillTx/>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pPr marL="0" marR="0" lvl="0" indent="0" algn="l" defTabSz="91440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0" cap="none" spc="0" normalizeH="0" baseline="0" noProof="0">
                <a:ln>
                  <a:noFill/>
                </a:ln>
                <a:solidFill>
                  <a:prstClr val="black">
                    <a:tint val="75000"/>
                  </a:prstClr>
                </a:solidFill>
                <a:effectLst/>
                <a:uLnTx/>
                <a:uFillTx/>
              </a:rPr>
              <a:pPr marL="0" marR="0" lvl="0" indent="0" algn="l" defTabSz="914400" eaLnBrk="1" fontAlgn="auto" latinLnBrk="0" hangingPunct="1">
                <a:lnSpc>
                  <a:spcPct val="100000"/>
                </a:lnSpc>
                <a:spcBef>
                  <a:spcPts val="0"/>
                </a:spcBef>
                <a:spcAft>
                  <a:spcPts val="0"/>
                </a:spcAft>
                <a:buClrTx/>
                <a:buSzTx/>
                <a:buFontTx/>
                <a:buNone/>
                <a:tabLst/>
                <a:defRPr/>
              </a:pPr>
              <a:t>3/21/2023</a:t>
            </a:fld>
            <a:endParaRPr kumimoji="0" lang="en-US" sz="1800" b="0" i="0" u="none" strike="noStrike" kern="0" cap="none" spc="0" normalizeH="0" baseline="0" noProof="0">
              <a:ln>
                <a:noFill/>
              </a:ln>
              <a:solidFill>
                <a:prstClr val="black">
                  <a:tint val="75000"/>
                </a:prstClr>
              </a:solidFill>
              <a:effectLst/>
              <a:uLnTx/>
              <a:uFillTx/>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pPr marL="0" marR="0" lvl="0" indent="0" algn="r" defTabSz="914400" eaLnBrk="1" fontAlgn="auto" latinLnBrk="0" hangingPunct="1">
              <a:lnSpc>
                <a:spcPct val="100000"/>
              </a:lnSpc>
              <a:spcBef>
                <a:spcPts val="0"/>
              </a:spcBef>
              <a:spcAft>
                <a:spcPts val="0"/>
              </a:spcAft>
              <a:buClrTx/>
              <a:buSzTx/>
              <a:buFontTx/>
              <a:buNone/>
              <a:tabLst/>
              <a:defRPr/>
            </a:pPr>
            <a:fld id="{B6F15528-21DE-4FAA-801E-634DDDAF4B2B}" type="slidenum">
              <a:rPr kumimoji="0" sz="1800" b="0" i="0" u="none" strike="noStrike" kern="0" cap="none" spc="0" normalizeH="0" baseline="0" noProof="0">
                <a:ln>
                  <a:noFill/>
                </a:ln>
                <a:solidFill>
                  <a:prstClr val="black">
                    <a:tint val="75000"/>
                  </a:prstClr>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a:t>
            </a:fld>
            <a:endParaRPr kumimoji="0" sz="1800" b="0" i="0" u="none" strike="noStrike" kern="0" cap="none" spc="0" normalizeH="0" baseline="0" noProof="0">
              <a:ln>
                <a:noFill/>
              </a:ln>
              <a:solidFill>
                <a:prstClr val="black">
                  <a:tint val="75000"/>
                </a:prstClr>
              </a:solidFill>
              <a:effectLst/>
              <a:uLnTx/>
              <a:uFillTx/>
            </a:endParaRPr>
          </a:p>
        </p:txBody>
      </p:sp>
    </p:spTree>
    <p:extLst>
      <p:ext uri="{BB962C8B-B14F-4D97-AF65-F5344CB8AC3E}">
        <p14:creationId xmlns:p14="http://schemas.microsoft.com/office/powerpoint/2010/main" val="107335554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1" i="0">
                <a:solidFill>
                  <a:srgbClr val="FFFF00"/>
                </a:solidFill>
                <a:latin typeface="Arial"/>
                <a:cs typeface="Arial"/>
              </a:defRPr>
            </a:lvl1pPr>
          </a:lstStyle>
          <a:p>
            <a:endParaRPr/>
          </a:p>
        </p:txBody>
      </p:sp>
      <p:sp>
        <p:nvSpPr>
          <p:cNvPr id="3" name="Holder 3"/>
          <p:cNvSpPr>
            <a:spLocks noGrp="1"/>
          </p:cNvSpPr>
          <p:nvPr>
            <p:ph sz="half" idx="2"/>
          </p:nvPr>
        </p:nvSpPr>
        <p:spPr>
          <a:xfrm>
            <a:off x="514350" y="1577340"/>
            <a:ext cx="4474845"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5297805" y="1577340"/>
            <a:ext cx="4474845"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tint val="75000"/>
                </a:prstClr>
              </a:solidFill>
              <a:effectLst/>
              <a:uLnTx/>
              <a:uFillTx/>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pPr marL="0" marR="0" lvl="0" indent="0" algn="l" defTabSz="91440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0" cap="none" spc="0" normalizeH="0" baseline="0" noProof="0">
                <a:ln>
                  <a:noFill/>
                </a:ln>
                <a:solidFill>
                  <a:prstClr val="black">
                    <a:tint val="75000"/>
                  </a:prstClr>
                </a:solidFill>
                <a:effectLst/>
                <a:uLnTx/>
                <a:uFillTx/>
              </a:rPr>
              <a:pPr marL="0" marR="0" lvl="0" indent="0" algn="l" defTabSz="914400" eaLnBrk="1" fontAlgn="auto" latinLnBrk="0" hangingPunct="1">
                <a:lnSpc>
                  <a:spcPct val="100000"/>
                </a:lnSpc>
                <a:spcBef>
                  <a:spcPts val="0"/>
                </a:spcBef>
                <a:spcAft>
                  <a:spcPts val="0"/>
                </a:spcAft>
                <a:buClrTx/>
                <a:buSzTx/>
                <a:buFontTx/>
                <a:buNone/>
                <a:tabLst/>
                <a:defRPr/>
              </a:pPr>
              <a:t>3/21/2023</a:t>
            </a:fld>
            <a:endParaRPr kumimoji="0" lang="en-US" sz="1800" b="0" i="0" u="none" strike="noStrike" kern="0" cap="none" spc="0" normalizeH="0" baseline="0" noProof="0">
              <a:ln>
                <a:noFill/>
              </a:ln>
              <a:solidFill>
                <a:prstClr val="black">
                  <a:tint val="75000"/>
                </a:prstClr>
              </a:solidFill>
              <a:effectLst/>
              <a:uLnTx/>
              <a:uFillTx/>
            </a:endParaRPr>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pPr marL="0" marR="0" lvl="0" indent="0" algn="r" defTabSz="914400" eaLnBrk="1" fontAlgn="auto" latinLnBrk="0" hangingPunct="1">
              <a:lnSpc>
                <a:spcPct val="100000"/>
              </a:lnSpc>
              <a:spcBef>
                <a:spcPts val="0"/>
              </a:spcBef>
              <a:spcAft>
                <a:spcPts val="0"/>
              </a:spcAft>
              <a:buClrTx/>
              <a:buSzTx/>
              <a:buFontTx/>
              <a:buNone/>
              <a:tabLst/>
              <a:defRPr/>
            </a:pPr>
            <a:fld id="{B6F15528-21DE-4FAA-801E-634DDDAF4B2B}" type="slidenum">
              <a:rPr kumimoji="0" sz="1800" b="0" i="0" u="none" strike="noStrike" kern="0" cap="none" spc="0" normalizeH="0" baseline="0" noProof="0">
                <a:ln>
                  <a:noFill/>
                </a:ln>
                <a:solidFill>
                  <a:prstClr val="black">
                    <a:tint val="75000"/>
                  </a:prstClr>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a:t>
            </a:fld>
            <a:endParaRPr kumimoji="0" sz="1800" b="0" i="0" u="none" strike="noStrike" kern="0" cap="none" spc="0" normalizeH="0" baseline="0" noProof="0">
              <a:ln>
                <a:noFill/>
              </a:ln>
              <a:solidFill>
                <a:prstClr val="black">
                  <a:tint val="75000"/>
                </a:prstClr>
              </a:solidFill>
              <a:effectLst/>
              <a:uLnTx/>
              <a:uFillTx/>
            </a:endParaRPr>
          </a:p>
        </p:txBody>
      </p:sp>
    </p:spTree>
    <p:extLst>
      <p:ext uri="{BB962C8B-B14F-4D97-AF65-F5344CB8AC3E}">
        <p14:creationId xmlns:p14="http://schemas.microsoft.com/office/powerpoint/2010/main" val="31821032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71" y="457200"/>
            <a:ext cx="3317825"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4373315" y="987427"/>
            <a:ext cx="5207794"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08571" y="2057400"/>
            <a:ext cx="331782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548640" rtl="0" eaLnBrk="1" fontAlgn="auto" latinLnBrk="0" hangingPunct="1">
              <a:lnSpc>
                <a:spcPct val="100000"/>
              </a:lnSpc>
              <a:spcBef>
                <a:spcPts val="0"/>
              </a:spcBef>
              <a:spcAft>
                <a:spcPts val="0"/>
              </a:spcAft>
              <a:buClrTx/>
              <a:buSzTx/>
              <a:buFontTx/>
              <a:buNone/>
              <a:tabLst/>
              <a:defRPr/>
            </a:pPr>
            <a:fld id="{9E4F3581-2013-4528-AF84-AFDD64199DA9}"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548640" rtl="0" eaLnBrk="1" fontAlgn="auto" latinLnBrk="0" hangingPunct="1">
                <a:lnSpc>
                  <a:spcPct val="100000"/>
                </a:lnSpc>
                <a:spcBef>
                  <a:spcPts val="0"/>
                </a:spcBef>
                <a:spcAft>
                  <a:spcPts val="0"/>
                </a:spcAft>
                <a:buClrTx/>
                <a:buSzTx/>
                <a:buFontTx/>
                <a:buNone/>
                <a:tabLst/>
                <a:defRPr/>
              </a:pPr>
              <a:t>3/21/2023</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548640" rtl="0" eaLnBrk="1" fontAlgn="auto" latinLnBrk="0" hangingPunct="1">
              <a:lnSpc>
                <a:spcPct val="100000"/>
              </a:lnSpc>
              <a:spcBef>
                <a:spcPts val="0"/>
              </a:spcBef>
              <a:spcAft>
                <a:spcPts val="0"/>
              </a:spcAft>
              <a:buClrTx/>
              <a:buSzTx/>
              <a:buFontTx/>
              <a:buNone/>
              <a:tabLst/>
              <a:defRPr/>
            </a:pPr>
            <a:fld id="{92620978-C71A-4C88-8B04-0F386A7F58A8}"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54864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210282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1" i="0">
                <a:solidFill>
                  <a:srgbClr val="FFFF00"/>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tint val="75000"/>
                </a:prstClr>
              </a:solidFill>
              <a:effectLst/>
              <a:uLnTx/>
              <a:uFillTx/>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pPr marL="0" marR="0" lvl="0" indent="0" algn="l" defTabSz="91440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0" cap="none" spc="0" normalizeH="0" baseline="0" noProof="0">
                <a:ln>
                  <a:noFill/>
                </a:ln>
                <a:solidFill>
                  <a:prstClr val="black">
                    <a:tint val="75000"/>
                  </a:prstClr>
                </a:solidFill>
                <a:effectLst/>
                <a:uLnTx/>
                <a:uFillTx/>
              </a:rPr>
              <a:pPr marL="0" marR="0" lvl="0" indent="0" algn="l" defTabSz="914400" eaLnBrk="1" fontAlgn="auto" latinLnBrk="0" hangingPunct="1">
                <a:lnSpc>
                  <a:spcPct val="100000"/>
                </a:lnSpc>
                <a:spcBef>
                  <a:spcPts val="0"/>
                </a:spcBef>
                <a:spcAft>
                  <a:spcPts val="0"/>
                </a:spcAft>
                <a:buClrTx/>
                <a:buSzTx/>
                <a:buFontTx/>
                <a:buNone/>
                <a:tabLst/>
                <a:defRPr/>
              </a:pPr>
              <a:t>3/21/2023</a:t>
            </a:fld>
            <a:endParaRPr kumimoji="0" lang="en-US" sz="1800" b="0" i="0" u="none" strike="noStrike" kern="0" cap="none" spc="0" normalizeH="0" baseline="0" noProof="0">
              <a:ln>
                <a:noFill/>
              </a:ln>
              <a:solidFill>
                <a:prstClr val="black">
                  <a:tint val="75000"/>
                </a:prstClr>
              </a:solidFill>
              <a:effectLst/>
              <a:uLnTx/>
              <a:uFillTx/>
            </a:endParaRPr>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pPr marL="0" marR="0" lvl="0" indent="0" algn="r" defTabSz="914400" eaLnBrk="1" fontAlgn="auto" latinLnBrk="0" hangingPunct="1">
              <a:lnSpc>
                <a:spcPct val="100000"/>
              </a:lnSpc>
              <a:spcBef>
                <a:spcPts val="0"/>
              </a:spcBef>
              <a:spcAft>
                <a:spcPts val="0"/>
              </a:spcAft>
              <a:buClrTx/>
              <a:buSzTx/>
              <a:buFontTx/>
              <a:buNone/>
              <a:tabLst/>
              <a:defRPr/>
            </a:pPr>
            <a:fld id="{B6F15528-21DE-4FAA-801E-634DDDAF4B2B}" type="slidenum">
              <a:rPr kumimoji="0" sz="1800" b="0" i="0" u="none" strike="noStrike" kern="0" cap="none" spc="0" normalizeH="0" baseline="0" noProof="0">
                <a:ln>
                  <a:noFill/>
                </a:ln>
                <a:solidFill>
                  <a:prstClr val="black">
                    <a:tint val="75000"/>
                  </a:prstClr>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a:t>
            </a:fld>
            <a:endParaRPr kumimoji="0" sz="1800" b="0" i="0" u="none" strike="noStrike" kern="0" cap="none" spc="0" normalizeH="0" baseline="0" noProof="0">
              <a:ln>
                <a:noFill/>
              </a:ln>
              <a:solidFill>
                <a:prstClr val="black">
                  <a:tint val="75000"/>
                </a:prstClr>
              </a:solidFill>
              <a:effectLst/>
              <a:uLnTx/>
              <a:uFillTx/>
            </a:endParaRPr>
          </a:p>
        </p:txBody>
      </p:sp>
    </p:spTree>
    <p:extLst>
      <p:ext uri="{BB962C8B-B14F-4D97-AF65-F5344CB8AC3E}">
        <p14:creationId xmlns:p14="http://schemas.microsoft.com/office/powerpoint/2010/main" val="260190089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tint val="75000"/>
                </a:prstClr>
              </a:solidFill>
              <a:effectLst/>
              <a:uLnTx/>
              <a:uFillTx/>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pPr marL="0" marR="0" lvl="0" indent="0" algn="l" defTabSz="91440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0" cap="none" spc="0" normalizeH="0" baseline="0" noProof="0">
                <a:ln>
                  <a:noFill/>
                </a:ln>
                <a:solidFill>
                  <a:prstClr val="black">
                    <a:tint val="75000"/>
                  </a:prstClr>
                </a:solidFill>
                <a:effectLst/>
                <a:uLnTx/>
                <a:uFillTx/>
              </a:rPr>
              <a:pPr marL="0" marR="0" lvl="0" indent="0" algn="l" defTabSz="914400" eaLnBrk="1" fontAlgn="auto" latinLnBrk="0" hangingPunct="1">
                <a:lnSpc>
                  <a:spcPct val="100000"/>
                </a:lnSpc>
                <a:spcBef>
                  <a:spcPts val="0"/>
                </a:spcBef>
                <a:spcAft>
                  <a:spcPts val="0"/>
                </a:spcAft>
                <a:buClrTx/>
                <a:buSzTx/>
                <a:buFontTx/>
                <a:buNone/>
                <a:tabLst/>
                <a:defRPr/>
              </a:pPr>
              <a:t>3/21/2023</a:t>
            </a:fld>
            <a:endParaRPr kumimoji="0" lang="en-US" sz="1800" b="0" i="0" u="none" strike="noStrike" kern="0" cap="none" spc="0" normalizeH="0" baseline="0" noProof="0">
              <a:ln>
                <a:noFill/>
              </a:ln>
              <a:solidFill>
                <a:prstClr val="black">
                  <a:tint val="75000"/>
                </a:prstClr>
              </a:solidFill>
              <a:effectLst/>
              <a:uLnTx/>
              <a:uFillTx/>
            </a:endParaRPr>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pPr marL="0" marR="0" lvl="0" indent="0" algn="r" defTabSz="914400" eaLnBrk="1" fontAlgn="auto" latinLnBrk="0" hangingPunct="1">
              <a:lnSpc>
                <a:spcPct val="100000"/>
              </a:lnSpc>
              <a:spcBef>
                <a:spcPts val="0"/>
              </a:spcBef>
              <a:spcAft>
                <a:spcPts val="0"/>
              </a:spcAft>
              <a:buClrTx/>
              <a:buSzTx/>
              <a:buFontTx/>
              <a:buNone/>
              <a:tabLst/>
              <a:defRPr/>
            </a:pPr>
            <a:fld id="{B6F15528-21DE-4FAA-801E-634DDDAF4B2B}" type="slidenum">
              <a:rPr kumimoji="0" sz="1800" b="0" i="0" u="none" strike="noStrike" kern="0" cap="none" spc="0" normalizeH="0" baseline="0" noProof="0">
                <a:ln>
                  <a:noFill/>
                </a:ln>
                <a:solidFill>
                  <a:prstClr val="black">
                    <a:tint val="75000"/>
                  </a:prstClr>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a:t>
            </a:fld>
            <a:endParaRPr kumimoji="0" sz="1800" b="0" i="0" u="none" strike="noStrike" kern="0" cap="none" spc="0" normalizeH="0" baseline="0" noProof="0">
              <a:ln>
                <a:noFill/>
              </a:ln>
              <a:solidFill>
                <a:prstClr val="black">
                  <a:tint val="75000"/>
                </a:prstClr>
              </a:solidFill>
              <a:effectLst/>
              <a:uLnTx/>
              <a:uFillTx/>
            </a:endParaRPr>
          </a:p>
        </p:txBody>
      </p:sp>
    </p:spTree>
    <p:extLst>
      <p:ext uri="{BB962C8B-B14F-4D97-AF65-F5344CB8AC3E}">
        <p14:creationId xmlns:p14="http://schemas.microsoft.com/office/powerpoint/2010/main" val="49726465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71525" y="1122363"/>
            <a:ext cx="874395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285875" y="3602038"/>
            <a:ext cx="771525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03488AA-19C0-407C-9578-E833DBED4E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3/21/2023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itchFamily="34" charset="0"/>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itchFamily="34" charset="0"/>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7E44849-F3C4-4CD9-931D-54FA878AF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itchFamily="34" charset="0"/>
            </a:endParaRPr>
          </a:p>
        </p:txBody>
      </p:sp>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l="12941" t="12083" r="35853" b="19444"/>
          <a:stretch/>
        </p:blipFill>
        <p:spPr>
          <a:xfrm>
            <a:off x="9917438" y="19051"/>
            <a:ext cx="340987" cy="390524"/>
          </a:xfrm>
          <a:prstGeom prst="rect">
            <a:avLst/>
          </a:prstGeom>
        </p:spPr>
      </p:pic>
    </p:spTree>
    <p:extLst>
      <p:ext uri="{BB962C8B-B14F-4D97-AF65-F5344CB8AC3E}">
        <p14:creationId xmlns:p14="http://schemas.microsoft.com/office/powerpoint/2010/main" val="74235695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03488AA-19C0-407C-9578-E833DBED4E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3/21/2023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itchFamily="34" charset="0"/>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itchFamily="34" charset="0"/>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7E44849-F3C4-4CD9-931D-54FA878AF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itchFamily="34" charset="0"/>
            </a:endParaRPr>
          </a:p>
        </p:txBody>
      </p:sp>
    </p:spTree>
    <p:extLst>
      <p:ext uri="{BB962C8B-B14F-4D97-AF65-F5344CB8AC3E}">
        <p14:creationId xmlns:p14="http://schemas.microsoft.com/office/powerpoint/2010/main" val="84727841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01874" y="1709740"/>
            <a:ext cx="8872538"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701874" y="4589465"/>
            <a:ext cx="8872538"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03488AA-19C0-407C-9578-E833DBED4E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3/21/2023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itchFamily="34" charset="0"/>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itchFamily="34" charset="0"/>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7E44849-F3C4-4CD9-931D-54FA878AF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itchFamily="34" charset="0"/>
            </a:endParaRPr>
          </a:p>
        </p:txBody>
      </p:sp>
    </p:spTree>
    <p:extLst>
      <p:ext uri="{BB962C8B-B14F-4D97-AF65-F5344CB8AC3E}">
        <p14:creationId xmlns:p14="http://schemas.microsoft.com/office/powerpoint/2010/main" val="48905132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707231" y="1825625"/>
            <a:ext cx="4371975"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207794" y="1825625"/>
            <a:ext cx="4371975"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03488AA-19C0-407C-9578-E833DBED4E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3/21/2023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itchFamily="34" charset="0"/>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itchFamily="34" charset="0"/>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7E44849-F3C4-4CD9-931D-54FA878AF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itchFamily="34" charset="0"/>
            </a:endParaRPr>
          </a:p>
        </p:txBody>
      </p:sp>
    </p:spTree>
    <p:extLst>
      <p:ext uri="{BB962C8B-B14F-4D97-AF65-F5344CB8AC3E}">
        <p14:creationId xmlns:p14="http://schemas.microsoft.com/office/powerpoint/2010/main" val="119352432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08571" y="365127"/>
            <a:ext cx="8872538"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708572" y="1681163"/>
            <a:ext cx="435188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708572" y="2505075"/>
            <a:ext cx="4351883"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207794" y="1681163"/>
            <a:ext cx="4373315"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5207794" y="2505075"/>
            <a:ext cx="4373315"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03488AA-19C0-407C-9578-E833DBED4E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3/21/2023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itchFamily="34" charset="0"/>
            </a:endParaRPr>
          </a:p>
        </p:txBody>
      </p:sp>
      <p:sp>
        <p:nvSpPr>
          <p:cNvPr id="8" name="Footer Placeholder 7"/>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itchFamily="34" charset="0"/>
            </a:endParaRPr>
          </a:p>
        </p:txBody>
      </p:sp>
      <p:sp>
        <p:nvSpPr>
          <p:cNvPr id="9" name="Slide Number Placeholder 8"/>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7E44849-F3C4-4CD9-931D-54FA878AF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itchFamily="34" charset="0"/>
            </a:endParaRPr>
          </a:p>
        </p:txBody>
      </p:sp>
    </p:spTree>
    <p:extLst>
      <p:ext uri="{BB962C8B-B14F-4D97-AF65-F5344CB8AC3E}">
        <p14:creationId xmlns:p14="http://schemas.microsoft.com/office/powerpoint/2010/main" val="400185782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03488AA-19C0-407C-9578-E833DBED4E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3/21/2023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itchFamily="34" charset="0"/>
            </a:endParaRPr>
          </a:p>
        </p:txBody>
      </p:sp>
      <p:sp>
        <p:nvSpPr>
          <p:cNvPr id="4" name="Footer Placeholder 3"/>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itchFamily="34" charset="0"/>
            </a:endParaRPr>
          </a:p>
        </p:txBody>
      </p:sp>
      <p:sp>
        <p:nvSpPr>
          <p:cNvPr id="5" name="Slide Number Placeholder 4"/>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7E44849-F3C4-4CD9-931D-54FA878AF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itchFamily="34" charset="0"/>
            </a:endParaRPr>
          </a:p>
        </p:txBody>
      </p:sp>
    </p:spTree>
    <p:extLst>
      <p:ext uri="{BB962C8B-B14F-4D97-AF65-F5344CB8AC3E}">
        <p14:creationId xmlns:p14="http://schemas.microsoft.com/office/powerpoint/2010/main" val="338461976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03488AA-19C0-407C-9578-E833DBED4E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3/21/2023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itchFamily="34" charset="0"/>
            </a:endParaRPr>
          </a:p>
        </p:txBody>
      </p:sp>
      <p:sp>
        <p:nvSpPr>
          <p:cNvPr id="3" name="Footer Placeholder 2"/>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itchFamily="34" charset="0"/>
            </a:endParaRP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7E44849-F3C4-4CD9-931D-54FA878AF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itchFamily="34" charset="0"/>
            </a:endParaRPr>
          </a:p>
        </p:txBody>
      </p:sp>
    </p:spTree>
    <p:extLst>
      <p:ext uri="{BB962C8B-B14F-4D97-AF65-F5344CB8AC3E}">
        <p14:creationId xmlns:p14="http://schemas.microsoft.com/office/powerpoint/2010/main" val="278338656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71" y="457200"/>
            <a:ext cx="3317825"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4373315" y="987427"/>
            <a:ext cx="5207794"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708571" y="2057400"/>
            <a:ext cx="331782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03488AA-19C0-407C-9578-E833DBED4E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3/21/2023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itchFamily="34" charset="0"/>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itchFamily="34" charset="0"/>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7E44849-F3C4-4CD9-931D-54FA878AF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itchFamily="34" charset="0"/>
            </a:endParaRPr>
          </a:p>
        </p:txBody>
      </p:sp>
    </p:spTree>
    <p:extLst>
      <p:ext uri="{BB962C8B-B14F-4D97-AF65-F5344CB8AC3E}">
        <p14:creationId xmlns:p14="http://schemas.microsoft.com/office/powerpoint/2010/main" val="6497061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71" y="457200"/>
            <a:ext cx="3317825"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373315" y="987427"/>
            <a:ext cx="5207794"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708571" y="2057400"/>
            <a:ext cx="331782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548640" rtl="0" eaLnBrk="1" fontAlgn="auto" latinLnBrk="0" hangingPunct="1">
              <a:lnSpc>
                <a:spcPct val="100000"/>
              </a:lnSpc>
              <a:spcBef>
                <a:spcPts val="0"/>
              </a:spcBef>
              <a:spcAft>
                <a:spcPts val="0"/>
              </a:spcAft>
              <a:buClrTx/>
              <a:buSzTx/>
              <a:buFontTx/>
              <a:buNone/>
              <a:tabLst/>
              <a:defRPr/>
            </a:pPr>
            <a:fld id="{9E4F3581-2013-4528-AF84-AFDD64199DA9}"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548640" rtl="0" eaLnBrk="1" fontAlgn="auto" latinLnBrk="0" hangingPunct="1">
                <a:lnSpc>
                  <a:spcPct val="100000"/>
                </a:lnSpc>
                <a:spcBef>
                  <a:spcPts val="0"/>
                </a:spcBef>
                <a:spcAft>
                  <a:spcPts val="0"/>
                </a:spcAft>
                <a:buClrTx/>
                <a:buSzTx/>
                <a:buFontTx/>
                <a:buNone/>
                <a:tabLst/>
                <a:defRPr/>
              </a:pPr>
              <a:t>3/21/2023</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548640" rtl="0" eaLnBrk="1" fontAlgn="auto" latinLnBrk="0" hangingPunct="1">
              <a:lnSpc>
                <a:spcPct val="100000"/>
              </a:lnSpc>
              <a:spcBef>
                <a:spcPts val="0"/>
              </a:spcBef>
              <a:spcAft>
                <a:spcPts val="0"/>
              </a:spcAft>
              <a:buClrTx/>
              <a:buSzTx/>
              <a:buFontTx/>
              <a:buNone/>
              <a:tabLst/>
              <a:defRPr/>
            </a:pPr>
            <a:fld id="{92620978-C71A-4C88-8B04-0F386A7F58A8}"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54864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186088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71" y="457200"/>
            <a:ext cx="3317825"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4373315" y="987427"/>
            <a:ext cx="5207794"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708571" y="2057400"/>
            <a:ext cx="331782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03488AA-19C0-407C-9578-E833DBED4E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3/21/2023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itchFamily="34" charset="0"/>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itchFamily="34" charset="0"/>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7E44849-F3C4-4CD9-931D-54FA878AF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itchFamily="34" charset="0"/>
            </a:endParaRPr>
          </a:p>
        </p:txBody>
      </p:sp>
    </p:spTree>
    <p:extLst>
      <p:ext uri="{BB962C8B-B14F-4D97-AF65-F5344CB8AC3E}">
        <p14:creationId xmlns:p14="http://schemas.microsoft.com/office/powerpoint/2010/main" val="309067413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03488AA-19C0-407C-9578-E833DBED4E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3/21/2023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itchFamily="34" charset="0"/>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itchFamily="34" charset="0"/>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7E44849-F3C4-4CD9-931D-54FA878AF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itchFamily="34" charset="0"/>
            </a:endParaRPr>
          </a:p>
        </p:txBody>
      </p:sp>
    </p:spTree>
    <p:extLst>
      <p:ext uri="{BB962C8B-B14F-4D97-AF65-F5344CB8AC3E}">
        <p14:creationId xmlns:p14="http://schemas.microsoft.com/office/powerpoint/2010/main" val="125278382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61635" y="365125"/>
            <a:ext cx="2218134"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707232" y="365125"/>
            <a:ext cx="6525816"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03488AA-19C0-407C-9578-E833DBED4E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3/21/2023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itchFamily="34" charset="0"/>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itchFamily="34" charset="0"/>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7E44849-F3C4-4CD9-931D-54FA878AF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itchFamily="34" charset="0"/>
            </a:endParaRPr>
          </a:p>
        </p:txBody>
      </p:sp>
    </p:spTree>
    <p:extLst>
      <p:ext uri="{BB962C8B-B14F-4D97-AF65-F5344CB8AC3E}">
        <p14:creationId xmlns:p14="http://schemas.microsoft.com/office/powerpoint/2010/main" val="160315354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71525" y="2130632"/>
            <a:ext cx="874395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543050" y="3886200"/>
            <a:ext cx="7200900" cy="1752600"/>
          </a:xfrm>
        </p:spPr>
        <p:txBody>
          <a:bodyPr/>
          <a:lstStyle>
            <a:lvl1pPr marL="0" indent="0" algn="ctr">
              <a:buNone/>
              <a:defRPr/>
            </a:lvl1pPr>
            <a:lvl2pPr marL="513422" indent="0" algn="ctr">
              <a:buNone/>
              <a:defRPr/>
            </a:lvl2pPr>
            <a:lvl3pPr marL="1026844" indent="0" algn="ctr">
              <a:buNone/>
              <a:defRPr/>
            </a:lvl3pPr>
            <a:lvl4pPr marL="1540266" indent="0" algn="ctr">
              <a:buNone/>
              <a:defRPr/>
            </a:lvl4pPr>
            <a:lvl5pPr marL="2053704" indent="0" algn="ctr">
              <a:buNone/>
              <a:defRPr/>
            </a:lvl5pPr>
            <a:lvl6pPr marL="2567131" indent="0" algn="ctr">
              <a:buNone/>
              <a:defRPr/>
            </a:lvl6pPr>
            <a:lvl7pPr marL="3080531" indent="0" algn="ctr">
              <a:buNone/>
              <a:defRPr/>
            </a:lvl7pPr>
            <a:lvl8pPr marL="3593973" indent="0" algn="ctr">
              <a:buNone/>
              <a:defRPr/>
            </a:lvl8pPr>
            <a:lvl9pPr marL="4107402"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282176910"/>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97681912"/>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800" y="4406939"/>
            <a:ext cx="8743950" cy="1362076"/>
          </a:xfrm>
        </p:spPr>
        <p:txBody>
          <a:bodyPr anchor="t"/>
          <a:lstStyle>
            <a:lvl1pPr algn="l">
              <a:defRPr sz="4500" b="1" cap="all"/>
            </a:lvl1pPr>
          </a:lstStyle>
          <a:p>
            <a:r>
              <a:rPr lang="en-US" smtClean="0"/>
              <a:t>Click to edit Master title style</a:t>
            </a:r>
            <a:endParaRPr lang="en-US"/>
          </a:p>
        </p:txBody>
      </p:sp>
      <p:sp>
        <p:nvSpPr>
          <p:cNvPr id="3" name="Text Placeholder 2"/>
          <p:cNvSpPr>
            <a:spLocks noGrp="1"/>
          </p:cNvSpPr>
          <p:nvPr>
            <p:ph type="body" idx="1"/>
          </p:nvPr>
        </p:nvSpPr>
        <p:spPr>
          <a:xfrm>
            <a:off x="812800" y="2906713"/>
            <a:ext cx="8743950" cy="1500187"/>
          </a:xfrm>
        </p:spPr>
        <p:txBody>
          <a:bodyPr anchor="b"/>
          <a:lstStyle>
            <a:lvl1pPr marL="0" indent="0">
              <a:buNone/>
              <a:defRPr sz="2250"/>
            </a:lvl1pPr>
            <a:lvl2pPr marL="513422" indent="0">
              <a:buNone/>
              <a:defRPr sz="2025"/>
            </a:lvl2pPr>
            <a:lvl3pPr marL="1026844" indent="0">
              <a:buNone/>
              <a:defRPr sz="1800"/>
            </a:lvl3pPr>
            <a:lvl4pPr marL="1540266" indent="0">
              <a:buNone/>
              <a:defRPr sz="1575"/>
            </a:lvl4pPr>
            <a:lvl5pPr marL="2053704" indent="0">
              <a:buNone/>
              <a:defRPr sz="1575"/>
            </a:lvl5pPr>
            <a:lvl6pPr marL="2567131" indent="0">
              <a:buNone/>
              <a:defRPr sz="1575"/>
            </a:lvl6pPr>
            <a:lvl7pPr marL="3080531" indent="0">
              <a:buNone/>
              <a:defRPr sz="1575"/>
            </a:lvl7pPr>
            <a:lvl8pPr marL="3593973" indent="0">
              <a:buNone/>
              <a:defRPr sz="1575"/>
            </a:lvl8pPr>
            <a:lvl9pPr marL="4107402" indent="0">
              <a:buNone/>
              <a:defRPr sz="1575"/>
            </a:lvl9pPr>
          </a:lstStyle>
          <a:p>
            <a:pPr lvl="0"/>
            <a:r>
              <a:rPr lang="en-US" smtClean="0"/>
              <a:t>Click to edit Master text styles</a:t>
            </a:r>
          </a:p>
        </p:txBody>
      </p:sp>
    </p:spTree>
    <p:extLst>
      <p:ext uri="{BB962C8B-B14F-4D97-AF65-F5344CB8AC3E}">
        <p14:creationId xmlns:p14="http://schemas.microsoft.com/office/powerpoint/2010/main" val="413435460"/>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71596" y="1981200"/>
            <a:ext cx="4295775" cy="4114800"/>
          </a:xfrm>
        </p:spPr>
        <p:txBody>
          <a:bodyPr/>
          <a:lstStyle>
            <a:lvl1pPr>
              <a:defRPr sz="3150"/>
            </a:lvl1pPr>
            <a:lvl2pPr>
              <a:defRPr sz="2700"/>
            </a:lvl2pPr>
            <a:lvl3pPr>
              <a:defRPr sz="2250"/>
            </a:lvl3pPr>
            <a:lvl4pPr>
              <a:defRPr sz="2025"/>
            </a:lvl4pPr>
            <a:lvl5pPr>
              <a:defRPr sz="2025"/>
            </a:lvl5pPr>
            <a:lvl6pPr>
              <a:defRPr sz="2025"/>
            </a:lvl6pPr>
            <a:lvl7pPr>
              <a:defRPr sz="2025"/>
            </a:lvl7pPr>
            <a:lvl8pPr>
              <a:defRPr sz="2025"/>
            </a:lvl8pPr>
            <a:lvl9pPr>
              <a:defRPr sz="2025"/>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219811" y="1981200"/>
            <a:ext cx="4295775" cy="4114800"/>
          </a:xfrm>
        </p:spPr>
        <p:txBody>
          <a:bodyPr/>
          <a:lstStyle>
            <a:lvl1pPr>
              <a:defRPr sz="3150"/>
            </a:lvl1pPr>
            <a:lvl2pPr>
              <a:defRPr sz="2700"/>
            </a:lvl2pPr>
            <a:lvl3pPr>
              <a:defRPr sz="2250"/>
            </a:lvl3pPr>
            <a:lvl4pPr>
              <a:defRPr sz="2025"/>
            </a:lvl4pPr>
            <a:lvl5pPr>
              <a:defRPr sz="2025"/>
            </a:lvl5pPr>
            <a:lvl6pPr>
              <a:defRPr sz="2025"/>
            </a:lvl6pPr>
            <a:lvl7pPr>
              <a:defRPr sz="2025"/>
            </a:lvl7pPr>
            <a:lvl8pPr>
              <a:defRPr sz="2025"/>
            </a:lvl8pPr>
            <a:lvl9pPr>
              <a:defRPr sz="2025"/>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94208692"/>
      </p:ext>
    </p:extLst>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9"/>
            <a:ext cx="92583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14350" y="1535113"/>
            <a:ext cx="4545014" cy="639763"/>
          </a:xfrm>
        </p:spPr>
        <p:txBody>
          <a:bodyPr anchor="b"/>
          <a:lstStyle>
            <a:lvl1pPr marL="0" indent="0">
              <a:buNone/>
              <a:defRPr sz="2700" b="1"/>
            </a:lvl1pPr>
            <a:lvl2pPr marL="513422" indent="0">
              <a:buNone/>
              <a:defRPr sz="2250" b="1"/>
            </a:lvl2pPr>
            <a:lvl3pPr marL="1026844" indent="0">
              <a:buNone/>
              <a:defRPr sz="2025" b="1"/>
            </a:lvl3pPr>
            <a:lvl4pPr marL="1540266" indent="0">
              <a:buNone/>
              <a:defRPr sz="1800" b="1"/>
            </a:lvl4pPr>
            <a:lvl5pPr marL="2053704" indent="0">
              <a:buNone/>
              <a:defRPr sz="1800" b="1"/>
            </a:lvl5pPr>
            <a:lvl6pPr marL="2567131" indent="0">
              <a:buNone/>
              <a:defRPr sz="1800" b="1"/>
            </a:lvl6pPr>
            <a:lvl7pPr marL="3080531" indent="0">
              <a:buNone/>
              <a:defRPr sz="1800" b="1"/>
            </a:lvl7pPr>
            <a:lvl8pPr marL="3593973" indent="0">
              <a:buNone/>
              <a:defRPr sz="1800" b="1"/>
            </a:lvl8pPr>
            <a:lvl9pPr marL="4107402" indent="0">
              <a:buNone/>
              <a:defRPr sz="1800" b="1"/>
            </a:lvl9pPr>
          </a:lstStyle>
          <a:p>
            <a:pPr lvl="0"/>
            <a:r>
              <a:rPr lang="en-US" smtClean="0"/>
              <a:t>Click to edit Master text styles</a:t>
            </a:r>
          </a:p>
        </p:txBody>
      </p:sp>
      <p:sp>
        <p:nvSpPr>
          <p:cNvPr id="4" name="Content Placeholder 3"/>
          <p:cNvSpPr>
            <a:spLocks noGrp="1"/>
          </p:cNvSpPr>
          <p:nvPr>
            <p:ph sz="half" idx="2"/>
          </p:nvPr>
        </p:nvSpPr>
        <p:spPr>
          <a:xfrm>
            <a:off x="514350" y="2174875"/>
            <a:ext cx="4545014" cy="3951288"/>
          </a:xfrm>
        </p:spPr>
        <p:txBody>
          <a:bodyPr/>
          <a:lstStyle>
            <a:lvl1pPr>
              <a:defRPr sz="2700"/>
            </a:lvl1pPr>
            <a:lvl2pPr>
              <a:defRPr sz="2250"/>
            </a:lvl2pPr>
            <a:lvl3pPr>
              <a:defRPr sz="2025"/>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226050" y="1535113"/>
            <a:ext cx="4546600" cy="639763"/>
          </a:xfrm>
        </p:spPr>
        <p:txBody>
          <a:bodyPr anchor="b"/>
          <a:lstStyle>
            <a:lvl1pPr marL="0" indent="0">
              <a:buNone/>
              <a:defRPr sz="2700" b="1"/>
            </a:lvl1pPr>
            <a:lvl2pPr marL="513422" indent="0">
              <a:buNone/>
              <a:defRPr sz="2250" b="1"/>
            </a:lvl2pPr>
            <a:lvl3pPr marL="1026844" indent="0">
              <a:buNone/>
              <a:defRPr sz="2025" b="1"/>
            </a:lvl3pPr>
            <a:lvl4pPr marL="1540266" indent="0">
              <a:buNone/>
              <a:defRPr sz="1800" b="1"/>
            </a:lvl4pPr>
            <a:lvl5pPr marL="2053704" indent="0">
              <a:buNone/>
              <a:defRPr sz="1800" b="1"/>
            </a:lvl5pPr>
            <a:lvl6pPr marL="2567131" indent="0">
              <a:buNone/>
              <a:defRPr sz="1800" b="1"/>
            </a:lvl6pPr>
            <a:lvl7pPr marL="3080531" indent="0">
              <a:buNone/>
              <a:defRPr sz="1800" b="1"/>
            </a:lvl7pPr>
            <a:lvl8pPr marL="3593973" indent="0">
              <a:buNone/>
              <a:defRPr sz="1800" b="1"/>
            </a:lvl8pPr>
            <a:lvl9pPr marL="4107402" indent="0">
              <a:buNone/>
              <a:defRPr sz="1800" b="1"/>
            </a:lvl9pPr>
          </a:lstStyle>
          <a:p>
            <a:pPr lvl="0"/>
            <a:r>
              <a:rPr lang="en-US" smtClean="0"/>
              <a:t>Click to edit Master text styles</a:t>
            </a:r>
          </a:p>
        </p:txBody>
      </p:sp>
      <p:sp>
        <p:nvSpPr>
          <p:cNvPr id="6" name="Content Placeholder 5"/>
          <p:cNvSpPr>
            <a:spLocks noGrp="1"/>
          </p:cNvSpPr>
          <p:nvPr>
            <p:ph sz="quarter" idx="4"/>
          </p:nvPr>
        </p:nvSpPr>
        <p:spPr>
          <a:xfrm>
            <a:off x="5226050" y="2174875"/>
            <a:ext cx="4546600" cy="3951288"/>
          </a:xfrm>
        </p:spPr>
        <p:txBody>
          <a:bodyPr/>
          <a:lstStyle>
            <a:lvl1pPr>
              <a:defRPr sz="2700"/>
            </a:lvl1pPr>
            <a:lvl2pPr>
              <a:defRPr sz="2250"/>
            </a:lvl2pPr>
            <a:lvl3pPr>
              <a:defRPr sz="2025"/>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54914502"/>
      </p:ext>
    </p:extLst>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808909528"/>
      </p:ext>
    </p:extLst>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9135154"/>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0.xml"/><Relationship Id="rId13" Type="http://schemas.openxmlformats.org/officeDocument/2006/relationships/slideLayout" Target="../slideLayouts/slideLayout105.xml"/><Relationship Id="rId18" Type="http://schemas.openxmlformats.org/officeDocument/2006/relationships/theme" Target="../theme/theme10.xml"/><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slideLayout" Target="../slideLayouts/slideLayout104.xml"/><Relationship Id="rId17" Type="http://schemas.openxmlformats.org/officeDocument/2006/relationships/slideLayout" Target="../slideLayouts/slideLayout109.xml"/><Relationship Id="rId2" Type="http://schemas.openxmlformats.org/officeDocument/2006/relationships/slideLayout" Target="../slideLayouts/slideLayout94.xml"/><Relationship Id="rId16" Type="http://schemas.openxmlformats.org/officeDocument/2006/relationships/slideLayout" Target="../slideLayouts/slideLayout108.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5" Type="http://schemas.openxmlformats.org/officeDocument/2006/relationships/slideLayout" Target="../slideLayouts/slideLayout107.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 Id="rId14" Type="http://schemas.openxmlformats.org/officeDocument/2006/relationships/slideLayout" Target="../slideLayouts/slideLayout10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theme" Target="../theme/theme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62.xml"/><Relationship Id="rId7" Type="http://schemas.openxmlformats.org/officeDocument/2006/relationships/image" Target="../media/image1.jpg"/><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theme" Target="../theme/theme6.xml"/><Relationship Id="rId5" Type="http://schemas.openxmlformats.org/officeDocument/2006/relationships/slideLayout" Target="../slideLayouts/slideLayout64.xml"/><Relationship Id="rId4" Type="http://schemas.openxmlformats.org/officeDocument/2006/relationships/slideLayout" Target="../slideLayouts/slideLayout6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theme" Target="../theme/theme7.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slideLayout" Target="../slideLayouts/slideLayout76.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79.xml"/><Relationship Id="rId7" Type="http://schemas.openxmlformats.org/officeDocument/2006/relationships/image" Target="../media/image2.png"/><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theme" Target="../theme/theme8.xml"/><Relationship Id="rId5" Type="http://schemas.openxmlformats.org/officeDocument/2006/relationships/slideLayout" Target="../slideLayouts/slideLayout81.xml"/><Relationship Id="rId4" Type="http://schemas.openxmlformats.org/officeDocument/2006/relationships/slideLayout" Target="../slideLayouts/slideLayout8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9.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theme" Target="../theme/theme9.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07231" y="365127"/>
            <a:ext cx="8872538"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707231" y="1825625"/>
            <a:ext cx="8872538"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07231" y="6356352"/>
            <a:ext cx="2314575"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548640" rtl="0" eaLnBrk="1" fontAlgn="auto" latinLnBrk="0" hangingPunct="1">
              <a:lnSpc>
                <a:spcPct val="100000"/>
              </a:lnSpc>
              <a:spcBef>
                <a:spcPts val="0"/>
              </a:spcBef>
              <a:spcAft>
                <a:spcPts val="0"/>
              </a:spcAft>
              <a:buClrTx/>
              <a:buSzTx/>
              <a:buFontTx/>
              <a:buNone/>
              <a:tabLst/>
              <a:defRPr/>
            </a:pPr>
            <a:fld id="{9E4F3581-2013-4528-AF84-AFDD64199DA9}"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548640" rtl="0" eaLnBrk="1" fontAlgn="auto" latinLnBrk="0" hangingPunct="1">
                <a:lnSpc>
                  <a:spcPct val="100000"/>
                </a:lnSpc>
                <a:spcBef>
                  <a:spcPts val="0"/>
                </a:spcBef>
                <a:spcAft>
                  <a:spcPts val="0"/>
                </a:spcAft>
                <a:buClrTx/>
                <a:buSzTx/>
                <a:buFontTx/>
                <a:buNone/>
                <a:tabLst/>
                <a:defRPr/>
              </a:pPr>
              <a:t>3/21/2023</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3407569" y="6356352"/>
            <a:ext cx="3471863"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7265194" y="6356352"/>
            <a:ext cx="2314575"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548640" rtl="0" eaLnBrk="1" fontAlgn="auto" latinLnBrk="0" hangingPunct="1">
              <a:lnSpc>
                <a:spcPct val="100000"/>
              </a:lnSpc>
              <a:spcBef>
                <a:spcPts val="0"/>
              </a:spcBef>
              <a:spcAft>
                <a:spcPts val="0"/>
              </a:spcAft>
              <a:buClrTx/>
              <a:buSzTx/>
              <a:buFontTx/>
              <a:buNone/>
              <a:tabLst/>
              <a:defRPr/>
            </a:pPr>
            <a:fld id="{92620978-C71A-4C88-8B04-0F386A7F58A8}"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54864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5292591"/>
      </p:ext>
    </p:extLst>
  </p:cSld>
  <p:clrMap bg1="dk1" tx1="lt1" bg2="dk2" tx2="lt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 id="2147483796" r:id="rId6"/>
    <p:sldLayoutId id="2147483797" r:id="rId7"/>
    <p:sldLayoutId id="2147483798" r:id="rId8"/>
    <p:sldLayoutId id="2147483799" r:id="rId9"/>
    <p:sldLayoutId id="2147483800" r:id="rId10"/>
    <p:sldLayoutId id="214748380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99">
                <a:gamma/>
                <a:shade val="25882"/>
                <a:invGamma/>
              </a:srgbClr>
            </a:gs>
            <a:gs pos="50000">
              <a:srgbClr val="000099"/>
            </a:gs>
            <a:gs pos="100000">
              <a:srgbClr val="000099">
                <a:gamma/>
                <a:shade val="25882"/>
                <a:invGamma/>
              </a:srgbClr>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71525" y="609600"/>
            <a:ext cx="874395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266" tIns="45640" rIns="91266" bIns="45640" numCol="1" anchor="ctr" anchorCtr="0" compatLnSpc="1">
            <a:prstTxWarp prst="textNoShape">
              <a:avLst/>
            </a:prstTxWarp>
          </a:bodyPr>
          <a:lstStyle/>
          <a:p>
            <a:pPr lvl="0"/>
            <a:endParaRPr lang="en-US" smtClean="0"/>
          </a:p>
        </p:txBody>
      </p:sp>
      <p:sp>
        <p:nvSpPr>
          <p:cNvPr id="1027" name="Rectangle 3"/>
          <p:cNvSpPr>
            <a:spLocks noGrp="1" noChangeArrowheads="1"/>
          </p:cNvSpPr>
          <p:nvPr>
            <p:ph type="body" idx="1"/>
          </p:nvPr>
        </p:nvSpPr>
        <p:spPr bwMode="auto">
          <a:xfrm>
            <a:off x="771525" y="1981200"/>
            <a:ext cx="874395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266" tIns="45640" rIns="91266" bIns="4564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extLst>
      <p:ext uri="{BB962C8B-B14F-4D97-AF65-F5344CB8AC3E}">
        <p14:creationId xmlns:p14="http://schemas.microsoft.com/office/powerpoint/2010/main" val="1610005977"/>
      </p:ext>
    </p:extLst>
  </p:cSld>
  <p:clrMap bg1="lt1" tx1="dk1" bg2="lt2" tx2="dk2" accent1="accent1" accent2="accent2" accent3="accent3" accent4="accent4" accent5="accent5" accent6="accent6" hlink="hlink" folHlink="folHlink"/>
  <p:sldLayoutIdLst>
    <p:sldLayoutId id="2147484931" r:id="rId1"/>
    <p:sldLayoutId id="2147484932" r:id="rId2"/>
    <p:sldLayoutId id="2147484933" r:id="rId3"/>
    <p:sldLayoutId id="2147484934" r:id="rId4"/>
    <p:sldLayoutId id="2147484935" r:id="rId5"/>
    <p:sldLayoutId id="2147484936" r:id="rId6"/>
    <p:sldLayoutId id="2147484937" r:id="rId7"/>
    <p:sldLayoutId id="2147484938" r:id="rId8"/>
    <p:sldLayoutId id="2147484939" r:id="rId9"/>
    <p:sldLayoutId id="2147484940" r:id="rId10"/>
    <p:sldLayoutId id="2147484941" r:id="rId11"/>
    <p:sldLayoutId id="2147484942" r:id="rId12"/>
    <p:sldLayoutId id="2147484943" r:id="rId13"/>
    <p:sldLayoutId id="2147484944" r:id="rId14"/>
    <p:sldLayoutId id="2147484945" r:id="rId15"/>
    <p:sldLayoutId id="2147484946" r:id="rId16"/>
    <p:sldLayoutId id="2147484947" r:id="rId17"/>
  </p:sldLayoutIdLst>
  <p:transition/>
  <p:txStyles>
    <p:titleStyle>
      <a:lvl1pPr algn="ctr" rtl="0" eaLnBrk="1" fontAlgn="base" hangingPunct="1">
        <a:spcBef>
          <a:spcPct val="0"/>
        </a:spcBef>
        <a:spcAft>
          <a:spcPct val="0"/>
        </a:spcAft>
        <a:defRPr sz="4725" b="1">
          <a:solidFill>
            <a:srgbClr val="FFFF00"/>
          </a:solidFill>
          <a:latin typeface="+mj-lt"/>
          <a:ea typeface="+mj-ea"/>
          <a:cs typeface="+mj-cs"/>
        </a:defRPr>
      </a:lvl1pPr>
      <a:lvl2pPr algn="ctr" rtl="0" eaLnBrk="1" fontAlgn="base" hangingPunct="1">
        <a:spcBef>
          <a:spcPct val="0"/>
        </a:spcBef>
        <a:spcAft>
          <a:spcPct val="0"/>
        </a:spcAft>
        <a:defRPr sz="4725" b="1">
          <a:solidFill>
            <a:srgbClr val="FFFF00"/>
          </a:solidFill>
          <a:latin typeface="Times New Roman" pitchFamily="18" charset="0"/>
        </a:defRPr>
      </a:lvl2pPr>
      <a:lvl3pPr algn="ctr" rtl="0" eaLnBrk="1" fontAlgn="base" hangingPunct="1">
        <a:spcBef>
          <a:spcPct val="0"/>
        </a:spcBef>
        <a:spcAft>
          <a:spcPct val="0"/>
        </a:spcAft>
        <a:defRPr sz="4725" b="1">
          <a:solidFill>
            <a:srgbClr val="FFFF00"/>
          </a:solidFill>
          <a:latin typeface="Times New Roman" pitchFamily="18" charset="0"/>
        </a:defRPr>
      </a:lvl3pPr>
      <a:lvl4pPr algn="ctr" rtl="0" eaLnBrk="1" fontAlgn="base" hangingPunct="1">
        <a:spcBef>
          <a:spcPct val="0"/>
        </a:spcBef>
        <a:spcAft>
          <a:spcPct val="0"/>
        </a:spcAft>
        <a:defRPr sz="4725" b="1">
          <a:solidFill>
            <a:srgbClr val="FFFF00"/>
          </a:solidFill>
          <a:latin typeface="Times New Roman" pitchFamily="18" charset="0"/>
        </a:defRPr>
      </a:lvl4pPr>
      <a:lvl5pPr algn="ctr" rtl="0" eaLnBrk="1" fontAlgn="base" hangingPunct="1">
        <a:spcBef>
          <a:spcPct val="0"/>
        </a:spcBef>
        <a:spcAft>
          <a:spcPct val="0"/>
        </a:spcAft>
        <a:defRPr sz="4725" b="1">
          <a:solidFill>
            <a:srgbClr val="FFFF00"/>
          </a:solidFill>
          <a:latin typeface="Times New Roman" pitchFamily="18" charset="0"/>
        </a:defRPr>
      </a:lvl5pPr>
      <a:lvl6pPr marL="513422" algn="ctr" rtl="0" eaLnBrk="1" fontAlgn="base" hangingPunct="1">
        <a:spcBef>
          <a:spcPct val="0"/>
        </a:spcBef>
        <a:spcAft>
          <a:spcPct val="0"/>
        </a:spcAft>
        <a:defRPr sz="4725" b="1">
          <a:solidFill>
            <a:srgbClr val="FFFF00"/>
          </a:solidFill>
          <a:latin typeface="Times New Roman" pitchFamily="18" charset="0"/>
        </a:defRPr>
      </a:lvl6pPr>
      <a:lvl7pPr marL="1026844" algn="ctr" rtl="0" eaLnBrk="1" fontAlgn="base" hangingPunct="1">
        <a:spcBef>
          <a:spcPct val="0"/>
        </a:spcBef>
        <a:spcAft>
          <a:spcPct val="0"/>
        </a:spcAft>
        <a:defRPr sz="4725" b="1">
          <a:solidFill>
            <a:srgbClr val="FFFF00"/>
          </a:solidFill>
          <a:latin typeface="Times New Roman" pitchFamily="18" charset="0"/>
        </a:defRPr>
      </a:lvl7pPr>
      <a:lvl8pPr marL="1540266" algn="ctr" rtl="0" eaLnBrk="1" fontAlgn="base" hangingPunct="1">
        <a:spcBef>
          <a:spcPct val="0"/>
        </a:spcBef>
        <a:spcAft>
          <a:spcPct val="0"/>
        </a:spcAft>
        <a:defRPr sz="4725" b="1">
          <a:solidFill>
            <a:srgbClr val="FFFF00"/>
          </a:solidFill>
          <a:latin typeface="Times New Roman" pitchFamily="18" charset="0"/>
        </a:defRPr>
      </a:lvl8pPr>
      <a:lvl9pPr marL="2053704" algn="ctr" rtl="0" eaLnBrk="1" fontAlgn="base" hangingPunct="1">
        <a:spcBef>
          <a:spcPct val="0"/>
        </a:spcBef>
        <a:spcAft>
          <a:spcPct val="0"/>
        </a:spcAft>
        <a:defRPr sz="4725" b="1">
          <a:solidFill>
            <a:srgbClr val="FFFF00"/>
          </a:solidFill>
          <a:latin typeface="Times New Roman" pitchFamily="18" charset="0"/>
        </a:defRPr>
      </a:lvl9pPr>
    </p:titleStyle>
    <p:bodyStyle>
      <a:lvl1pPr marL="385066" indent="-385066" algn="l" rtl="0" eaLnBrk="1" fontAlgn="base" hangingPunct="1">
        <a:spcBef>
          <a:spcPct val="20000"/>
        </a:spcBef>
        <a:spcAft>
          <a:spcPct val="0"/>
        </a:spcAft>
        <a:buChar char="•"/>
        <a:defRPr sz="3600">
          <a:solidFill>
            <a:schemeClr val="bg1"/>
          </a:solidFill>
          <a:latin typeface="+mn-lt"/>
          <a:ea typeface="+mn-ea"/>
          <a:cs typeface="+mn-cs"/>
        </a:defRPr>
      </a:lvl1pPr>
      <a:lvl2pPr marL="834300" indent="-320900" algn="l" rtl="0" eaLnBrk="1" fontAlgn="base" hangingPunct="1">
        <a:spcBef>
          <a:spcPct val="20000"/>
        </a:spcBef>
        <a:spcAft>
          <a:spcPct val="0"/>
        </a:spcAft>
        <a:buChar char="–"/>
        <a:defRPr sz="3150">
          <a:solidFill>
            <a:schemeClr val="bg1"/>
          </a:solidFill>
          <a:latin typeface="+mn-lt"/>
        </a:defRPr>
      </a:lvl2pPr>
      <a:lvl3pPr marL="1283595" indent="-256719" algn="l" rtl="0" eaLnBrk="1" fontAlgn="base" hangingPunct="1">
        <a:spcBef>
          <a:spcPct val="20000"/>
        </a:spcBef>
        <a:spcAft>
          <a:spcPct val="0"/>
        </a:spcAft>
        <a:buChar char="•"/>
        <a:defRPr sz="2700">
          <a:solidFill>
            <a:schemeClr val="bg1"/>
          </a:solidFill>
          <a:latin typeface="+mn-lt"/>
        </a:defRPr>
      </a:lvl3pPr>
      <a:lvl4pPr marL="1796985" indent="-256719" algn="l" rtl="0" eaLnBrk="1" fontAlgn="base" hangingPunct="1">
        <a:spcBef>
          <a:spcPct val="20000"/>
        </a:spcBef>
        <a:spcAft>
          <a:spcPct val="0"/>
        </a:spcAft>
        <a:buChar char="–"/>
        <a:defRPr sz="2250">
          <a:solidFill>
            <a:schemeClr val="bg1"/>
          </a:solidFill>
          <a:latin typeface="+mn-lt"/>
        </a:defRPr>
      </a:lvl4pPr>
      <a:lvl5pPr marL="2310404" indent="-258460" algn="l" rtl="0" eaLnBrk="1" fontAlgn="base" hangingPunct="1">
        <a:spcBef>
          <a:spcPct val="20000"/>
        </a:spcBef>
        <a:spcAft>
          <a:spcPct val="0"/>
        </a:spcAft>
        <a:buChar char="»"/>
        <a:defRPr sz="2250">
          <a:solidFill>
            <a:schemeClr val="bg1"/>
          </a:solidFill>
          <a:latin typeface="+mn-lt"/>
        </a:defRPr>
      </a:lvl5pPr>
      <a:lvl6pPr marL="2823861" indent="-258460" algn="l" rtl="0" eaLnBrk="1" fontAlgn="base" hangingPunct="1">
        <a:spcBef>
          <a:spcPct val="20000"/>
        </a:spcBef>
        <a:spcAft>
          <a:spcPct val="0"/>
        </a:spcAft>
        <a:buChar char="»"/>
        <a:defRPr sz="2250">
          <a:solidFill>
            <a:schemeClr val="bg1"/>
          </a:solidFill>
          <a:latin typeface="+mn-lt"/>
        </a:defRPr>
      </a:lvl6pPr>
      <a:lvl7pPr marL="3337260" indent="-258460" algn="l" rtl="0" eaLnBrk="1" fontAlgn="base" hangingPunct="1">
        <a:spcBef>
          <a:spcPct val="20000"/>
        </a:spcBef>
        <a:spcAft>
          <a:spcPct val="0"/>
        </a:spcAft>
        <a:buChar char="»"/>
        <a:defRPr sz="2250">
          <a:solidFill>
            <a:schemeClr val="bg1"/>
          </a:solidFill>
          <a:latin typeface="+mn-lt"/>
        </a:defRPr>
      </a:lvl7pPr>
      <a:lvl8pPr marL="3850689" indent="-258460" algn="l" rtl="0" eaLnBrk="1" fontAlgn="base" hangingPunct="1">
        <a:spcBef>
          <a:spcPct val="20000"/>
        </a:spcBef>
        <a:spcAft>
          <a:spcPct val="0"/>
        </a:spcAft>
        <a:buChar char="»"/>
        <a:defRPr sz="2250">
          <a:solidFill>
            <a:schemeClr val="bg1"/>
          </a:solidFill>
          <a:latin typeface="+mn-lt"/>
        </a:defRPr>
      </a:lvl8pPr>
      <a:lvl9pPr marL="4364128" indent="-258460" algn="l" rtl="0" eaLnBrk="1" fontAlgn="base" hangingPunct="1">
        <a:spcBef>
          <a:spcPct val="20000"/>
        </a:spcBef>
        <a:spcAft>
          <a:spcPct val="0"/>
        </a:spcAft>
        <a:buChar char="»"/>
        <a:defRPr sz="2250">
          <a:solidFill>
            <a:schemeClr val="bg1"/>
          </a:solidFill>
          <a:latin typeface="+mn-lt"/>
        </a:defRPr>
      </a:lvl9pPr>
    </p:bodyStyle>
    <p:otherStyle>
      <a:defPPr>
        <a:defRPr lang="en-US"/>
      </a:defPPr>
      <a:lvl1pPr marL="0" algn="l" defTabSz="1026844" rtl="0" eaLnBrk="1" latinLnBrk="0" hangingPunct="1">
        <a:defRPr sz="2025" kern="1200">
          <a:solidFill>
            <a:schemeClr val="tx1"/>
          </a:solidFill>
          <a:latin typeface="+mn-lt"/>
          <a:ea typeface="+mn-ea"/>
          <a:cs typeface="+mn-cs"/>
        </a:defRPr>
      </a:lvl1pPr>
      <a:lvl2pPr marL="513422" algn="l" defTabSz="1026844" rtl="0" eaLnBrk="1" latinLnBrk="0" hangingPunct="1">
        <a:defRPr sz="2025" kern="1200">
          <a:solidFill>
            <a:schemeClr val="tx1"/>
          </a:solidFill>
          <a:latin typeface="+mn-lt"/>
          <a:ea typeface="+mn-ea"/>
          <a:cs typeface="+mn-cs"/>
        </a:defRPr>
      </a:lvl2pPr>
      <a:lvl3pPr marL="1026844" algn="l" defTabSz="1026844" rtl="0" eaLnBrk="1" latinLnBrk="0" hangingPunct="1">
        <a:defRPr sz="2025" kern="1200">
          <a:solidFill>
            <a:schemeClr val="tx1"/>
          </a:solidFill>
          <a:latin typeface="+mn-lt"/>
          <a:ea typeface="+mn-ea"/>
          <a:cs typeface="+mn-cs"/>
        </a:defRPr>
      </a:lvl3pPr>
      <a:lvl4pPr marL="1540266" algn="l" defTabSz="1026844" rtl="0" eaLnBrk="1" latinLnBrk="0" hangingPunct="1">
        <a:defRPr sz="2025" kern="1200">
          <a:solidFill>
            <a:schemeClr val="tx1"/>
          </a:solidFill>
          <a:latin typeface="+mn-lt"/>
          <a:ea typeface="+mn-ea"/>
          <a:cs typeface="+mn-cs"/>
        </a:defRPr>
      </a:lvl4pPr>
      <a:lvl5pPr marL="2053704" algn="l" defTabSz="1026844" rtl="0" eaLnBrk="1" latinLnBrk="0" hangingPunct="1">
        <a:defRPr sz="2025" kern="1200">
          <a:solidFill>
            <a:schemeClr val="tx1"/>
          </a:solidFill>
          <a:latin typeface="+mn-lt"/>
          <a:ea typeface="+mn-ea"/>
          <a:cs typeface="+mn-cs"/>
        </a:defRPr>
      </a:lvl5pPr>
      <a:lvl6pPr marL="2567131" algn="l" defTabSz="1026844" rtl="0" eaLnBrk="1" latinLnBrk="0" hangingPunct="1">
        <a:defRPr sz="2025" kern="1200">
          <a:solidFill>
            <a:schemeClr val="tx1"/>
          </a:solidFill>
          <a:latin typeface="+mn-lt"/>
          <a:ea typeface="+mn-ea"/>
          <a:cs typeface="+mn-cs"/>
        </a:defRPr>
      </a:lvl6pPr>
      <a:lvl7pPr marL="3080531" algn="l" defTabSz="1026844" rtl="0" eaLnBrk="1" latinLnBrk="0" hangingPunct="1">
        <a:defRPr sz="2025" kern="1200">
          <a:solidFill>
            <a:schemeClr val="tx1"/>
          </a:solidFill>
          <a:latin typeface="+mn-lt"/>
          <a:ea typeface="+mn-ea"/>
          <a:cs typeface="+mn-cs"/>
        </a:defRPr>
      </a:lvl7pPr>
      <a:lvl8pPr marL="3593973" algn="l" defTabSz="1026844" rtl="0" eaLnBrk="1" latinLnBrk="0" hangingPunct="1">
        <a:defRPr sz="2025" kern="1200">
          <a:solidFill>
            <a:schemeClr val="tx1"/>
          </a:solidFill>
          <a:latin typeface="+mn-lt"/>
          <a:ea typeface="+mn-ea"/>
          <a:cs typeface="+mn-cs"/>
        </a:defRPr>
      </a:lvl8pPr>
      <a:lvl9pPr marL="4107402" algn="l" defTabSz="1026844" rtl="0" eaLnBrk="1" latinLnBrk="0" hangingPunct="1">
        <a:defRPr sz="2025"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28"/>
            </a:gs>
            <a:gs pos="50000">
              <a:srgbClr val="000099"/>
            </a:gs>
            <a:gs pos="100000">
              <a:srgbClr val="000028"/>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71525" y="609600"/>
            <a:ext cx="87439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2661" tIns="36303" rIns="72661" bIns="36303" numCol="1" anchor="ctr" anchorCtr="0" compatLnSpc="1">
            <a:prstTxWarp prst="textNoShape">
              <a:avLst/>
            </a:prstTxWarp>
          </a:bodyPr>
          <a:lstStyle/>
          <a:p>
            <a:pPr lvl="0"/>
            <a:endParaRPr lang="en-US" altLang="en-US"/>
          </a:p>
        </p:txBody>
      </p:sp>
      <p:sp>
        <p:nvSpPr>
          <p:cNvPr id="1027" name="Rectangle 3"/>
          <p:cNvSpPr>
            <a:spLocks noGrp="1" noChangeArrowheads="1"/>
          </p:cNvSpPr>
          <p:nvPr>
            <p:ph type="body" idx="1"/>
          </p:nvPr>
        </p:nvSpPr>
        <p:spPr bwMode="auto">
          <a:xfrm>
            <a:off x="771525" y="1981200"/>
            <a:ext cx="874395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2661" tIns="36303" rIns="72661" bIns="3630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3386882552"/>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 id="2147483840" r:id="rId12"/>
  </p:sldLayoutIdLst>
  <p:transition/>
  <p:txStyles>
    <p:titleStyle>
      <a:lvl1pPr algn="ctr" rtl="0" eaLnBrk="0" fontAlgn="base" hangingPunct="0">
        <a:spcBef>
          <a:spcPct val="0"/>
        </a:spcBef>
        <a:spcAft>
          <a:spcPct val="0"/>
        </a:spcAft>
        <a:defRPr sz="3544" b="1">
          <a:solidFill>
            <a:srgbClr val="FFFF00"/>
          </a:solidFill>
          <a:latin typeface="+mj-lt"/>
          <a:ea typeface="+mj-ea"/>
          <a:cs typeface="+mj-cs"/>
        </a:defRPr>
      </a:lvl1pPr>
      <a:lvl2pPr algn="ctr" rtl="0" eaLnBrk="0" fontAlgn="base" hangingPunct="0">
        <a:spcBef>
          <a:spcPct val="0"/>
        </a:spcBef>
        <a:spcAft>
          <a:spcPct val="0"/>
        </a:spcAft>
        <a:defRPr sz="3544" b="1">
          <a:solidFill>
            <a:srgbClr val="FFFF00"/>
          </a:solidFill>
          <a:latin typeface="Times New Roman" pitchFamily="18" charset="0"/>
        </a:defRPr>
      </a:lvl2pPr>
      <a:lvl3pPr algn="ctr" rtl="0" eaLnBrk="0" fontAlgn="base" hangingPunct="0">
        <a:spcBef>
          <a:spcPct val="0"/>
        </a:spcBef>
        <a:spcAft>
          <a:spcPct val="0"/>
        </a:spcAft>
        <a:defRPr sz="3544" b="1">
          <a:solidFill>
            <a:srgbClr val="FFFF00"/>
          </a:solidFill>
          <a:latin typeface="Times New Roman" pitchFamily="18" charset="0"/>
        </a:defRPr>
      </a:lvl3pPr>
      <a:lvl4pPr algn="ctr" rtl="0" eaLnBrk="0" fontAlgn="base" hangingPunct="0">
        <a:spcBef>
          <a:spcPct val="0"/>
        </a:spcBef>
        <a:spcAft>
          <a:spcPct val="0"/>
        </a:spcAft>
        <a:defRPr sz="3544" b="1">
          <a:solidFill>
            <a:srgbClr val="FFFF00"/>
          </a:solidFill>
          <a:latin typeface="Times New Roman" pitchFamily="18" charset="0"/>
        </a:defRPr>
      </a:lvl4pPr>
      <a:lvl5pPr algn="ctr" rtl="0" eaLnBrk="0" fontAlgn="base" hangingPunct="0">
        <a:spcBef>
          <a:spcPct val="0"/>
        </a:spcBef>
        <a:spcAft>
          <a:spcPct val="0"/>
        </a:spcAft>
        <a:defRPr sz="3544" b="1">
          <a:solidFill>
            <a:srgbClr val="FFFF00"/>
          </a:solidFill>
          <a:latin typeface="Times New Roman" pitchFamily="18" charset="0"/>
        </a:defRPr>
      </a:lvl5pPr>
      <a:lvl6pPr marL="306466" algn="ctr" rtl="0" eaLnBrk="0" fontAlgn="base" hangingPunct="0">
        <a:spcBef>
          <a:spcPct val="0"/>
        </a:spcBef>
        <a:spcAft>
          <a:spcPct val="0"/>
        </a:spcAft>
        <a:defRPr sz="3544" b="1">
          <a:solidFill>
            <a:srgbClr val="FFFF00"/>
          </a:solidFill>
          <a:latin typeface="Times New Roman" pitchFamily="18" charset="0"/>
        </a:defRPr>
      </a:lvl6pPr>
      <a:lvl7pPr marL="612795" algn="ctr" rtl="0" eaLnBrk="0" fontAlgn="base" hangingPunct="0">
        <a:spcBef>
          <a:spcPct val="0"/>
        </a:spcBef>
        <a:spcAft>
          <a:spcPct val="0"/>
        </a:spcAft>
        <a:defRPr sz="3544" b="1">
          <a:solidFill>
            <a:srgbClr val="FFFF00"/>
          </a:solidFill>
          <a:latin typeface="Times New Roman" pitchFamily="18" charset="0"/>
        </a:defRPr>
      </a:lvl7pPr>
      <a:lvl8pPr marL="919254" algn="ctr" rtl="0" eaLnBrk="0" fontAlgn="base" hangingPunct="0">
        <a:spcBef>
          <a:spcPct val="0"/>
        </a:spcBef>
        <a:spcAft>
          <a:spcPct val="0"/>
        </a:spcAft>
        <a:defRPr sz="3544" b="1">
          <a:solidFill>
            <a:srgbClr val="FFFF00"/>
          </a:solidFill>
          <a:latin typeface="Times New Roman" pitchFamily="18" charset="0"/>
        </a:defRPr>
      </a:lvl8pPr>
      <a:lvl9pPr marL="1225630" algn="ctr" rtl="0" eaLnBrk="0" fontAlgn="base" hangingPunct="0">
        <a:spcBef>
          <a:spcPct val="0"/>
        </a:spcBef>
        <a:spcAft>
          <a:spcPct val="0"/>
        </a:spcAft>
        <a:defRPr sz="3544" b="1">
          <a:solidFill>
            <a:srgbClr val="FFFF00"/>
          </a:solidFill>
          <a:latin typeface="Times New Roman" pitchFamily="18" charset="0"/>
        </a:defRPr>
      </a:lvl9pPr>
    </p:titleStyle>
    <p:bodyStyle>
      <a:lvl1pPr marL="82612" indent="-82612" algn="l" rtl="0" eaLnBrk="0" fontAlgn="base" hangingPunct="0">
        <a:spcBef>
          <a:spcPct val="20000"/>
        </a:spcBef>
        <a:spcAft>
          <a:spcPct val="0"/>
        </a:spcAft>
        <a:buChar char="•"/>
        <a:defRPr sz="2700">
          <a:solidFill>
            <a:schemeClr val="bg1"/>
          </a:solidFill>
          <a:latin typeface="+mn-lt"/>
          <a:ea typeface="+mn-ea"/>
          <a:cs typeface="+mn-cs"/>
        </a:defRPr>
      </a:lvl1pPr>
      <a:lvl2pPr marL="385121" indent="-37331" algn="l" rtl="0" eaLnBrk="0" fontAlgn="base" hangingPunct="0">
        <a:spcBef>
          <a:spcPct val="20000"/>
        </a:spcBef>
        <a:spcAft>
          <a:spcPct val="0"/>
        </a:spcAft>
        <a:buChar char="–"/>
        <a:defRPr sz="2363">
          <a:solidFill>
            <a:schemeClr val="bg1"/>
          </a:solidFill>
          <a:latin typeface="+mn-lt"/>
        </a:defRPr>
      </a:lvl2pPr>
      <a:lvl3pPr marL="656929" indent="-6692" algn="l" rtl="0" eaLnBrk="0" fontAlgn="base" hangingPunct="0">
        <a:spcBef>
          <a:spcPct val="20000"/>
        </a:spcBef>
        <a:spcAft>
          <a:spcPct val="0"/>
        </a:spcAft>
        <a:buChar char="•"/>
        <a:defRPr sz="2025">
          <a:solidFill>
            <a:schemeClr val="bg1"/>
          </a:solidFill>
          <a:latin typeface="+mn-lt"/>
        </a:defRPr>
      </a:lvl3pPr>
      <a:lvl4pPr marL="980727" indent="-6692" algn="l" rtl="0" eaLnBrk="0" fontAlgn="base" hangingPunct="0">
        <a:spcBef>
          <a:spcPct val="20000"/>
        </a:spcBef>
        <a:spcAft>
          <a:spcPct val="0"/>
        </a:spcAft>
        <a:buChar char="–"/>
        <a:defRPr sz="1688">
          <a:solidFill>
            <a:schemeClr val="bg1"/>
          </a:solidFill>
          <a:latin typeface="+mn-lt"/>
        </a:defRPr>
      </a:lvl4pPr>
      <a:lvl5pPr marL="1280598" indent="-6692" algn="l" rtl="0" eaLnBrk="0" fontAlgn="base" hangingPunct="0">
        <a:spcBef>
          <a:spcPct val="20000"/>
        </a:spcBef>
        <a:spcAft>
          <a:spcPct val="0"/>
        </a:spcAft>
        <a:buChar char="»"/>
        <a:defRPr sz="1688">
          <a:solidFill>
            <a:schemeClr val="bg1"/>
          </a:solidFill>
          <a:latin typeface="+mn-lt"/>
        </a:defRPr>
      </a:lvl5pPr>
      <a:lvl6pPr marL="1685180" indent="-154423" algn="l" rtl="0" eaLnBrk="0" fontAlgn="base" hangingPunct="0">
        <a:spcBef>
          <a:spcPct val="20000"/>
        </a:spcBef>
        <a:spcAft>
          <a:spcPct val="0"/>
        </a:spcAft>
        <a:buChar char="»"/>
        <a:defRPr sz="1688">
          <a:solidFill>
            <a:schemeClr val="bg1"/>
          </a:solidFill>
          <a:latin typeface="+mn-lt"/>
        </a:defRPr>
      </a:lvl6pPr>
      <a:lvl7pPr marL="1991639" indent="-154423" algn="l" rtl="0" eaLnBrk="0" fontAlgn="base" hangingPunct="0">
        <a:spcBef>
          <a:spcPct val="20000"/>
        </a:spcBef>
        <a:spcAft>
          <a:spcPct val="0"/>
        </a:spcAft>
        <a:buChar char="»"/>
        <a:defRPr sz="1688">
          <a:solidFill>
            <a:schemeClr val="bg1"/>
          </a:solidFill>
          <a:latin typeface="+mn-lt"/>
        </a:defRPr>
      </a:lvl7pPr>
      <a:lvl8pPr marL="2298079" indent="-154423" algn="l" rtl="0" eaLnBrk="0" fontAlgn="base" hangingPunct="0">
        <a:spcBef>
          <a:spcPct val="20000"/>
        </a:spcBef>
        <a:spcAft>
          <a:spcPct val="0"/>
        </a:spcAft>
        <a:buChar char="»"/>
        <a:defRPr sz="1688">
          <a:solidFill>
            <a:schemeClr val="bg1"/>
          </a:solidFill>
          <a:latin typeface="+mn-lt"/>
        </a:defRPr>
      </a:lvl8pPr>
      <a:lvl9pPr marL="2604466" indent="-154423" algn="l" rtl="0" eaLnBrk="0" fontAlgn="base" hangingPunct="0">
        <a:spcBef>
          <a:spcPct val="20000"/>
        </a:spcBef>
        <a:spcAft>
          <a:spcPct val="0"/>
        </a:spcAft>
        <a:buChar char="»"/>
        <a:defRPr sz="1688">
          <a:solidFill>
            <a:schemeClr val="bg1"/>
          </a:solidFill>
          <a:latin typeface="+mn-lt"/>
        </a:defRPr>
      </a:lvl9pPr>
    </p:bodyStyle>
    <p:otherStyle>
      <a:defPPr>
        <a:defRPr lang="en-US"/>
      </a:defPPr>
      <a:lvl1pPr marL="0" algn="l" defTabSz="612795" rtl="0" eaLnBrk="1" latinLnBrk="0" hangingPunct="1">
        <a:defRPr sz="1519" kern="1200">
          <a:solidFill>
            <a:schemeClr val="tx1"/>
          </a:solidFill>
          <a:latin typeface="+mn-lt"/>
          <a:ea typeface="+mn-ea"/>
          <a:cs typeface="+mn-cs"/>
        </a:defRPr>
      </a:lvl1pPr>
      <a:lvl2pPr marL="306466" algn="l" defTabSz="612795" rtl="0" eaLnBrk="1" latinLnBrk="0" hangingPunct="1">
        <a:defRPr sz="1519" kern="1200">
          <a:solidFill>
            <a:schemeClr val="tx1"/>
          </a:solidFill>
          <a:latin typeface="+mn-lt"/>
          <a:ea typeface="+mn-ea"/>
          <a:cs typeface="+mn-cs"/>
        </a:defRPr>
      </a:lvl2pPr>
      <a:lvl3pPr marL="612795" algn="l" defTabSz="612795" rtl="0" eaLnBrk="1" latinLnBrk="0" hangingPunct="1">
        <a:defRPr sz="1519" kern="1200">
          <a:solidFill>
            <a:schemeClr val="tx1"/>
          </a:solidFill>
          <a:latin typeface="+mn-lt"/>
          <a:ea typeface="+mn-ea"/>
          <a:cs typeface="+mn-cs"/>
        </a:defRPr>
      </a:lvl3pPr>
      <a:lvl4pPr marL="919254" algn="l" defTabSz="612795" rtl="0" eaLnBrk="1" latinLnBrk="0" hangingPunct="1">
        <a:defRPr sz="1519" kern="1200">
          <a:solidFill>
            <a:schemeClr val="tx1"/>
          </a:solidFill>
          <a:latin typeface="+mn-lt"/>
          <a:ea typeface="+mn-ea"/>
          <a:cs typeface="+mn-cs"/>
        </a:defRPr>
      </a:lvl4pPr>
      <a:lvl5pPr marL="1225630" algn="l" defTabSz="612795" rtl="0" eaLnBrk="1" latinLnBrk="0" hangingPunct="1">
        <a:defRPr sz="1519" kern="1200">
          <a:solidFill>
            <a:schemeClr val="tx1"/>
          </a:solidFill>
          <a:latin typeface="+mn-lt"/>
          <a:ea typeface="+mn-ea"/>
          <a:cs typeface="+mn-cs"/>
        </a:defRPr>
      </a:lvl5pPr>
      <a:lvl6pPr marL="1532055" algn="l" defTabSz="612795" rtl="0" eaLnBrk="1" latinLnBrk="0" hangingPunct="1">
        <a:defRPr sz="1519" kern="1200">
          <a:solidFill>
            <a:schemeClr val="tx1"/>
          </a:solidFill>
          <a:latin typeface="+mn-lt"/>
          <a:ea typeface="+mn-ea"/>
          <a:cs typeface="+mn-cs"/>
        </a:defRPr>
      </a:lvl6pPr>
      <a:lvl7pPr marL="1838420" algn="l" defTabSz="612795" rtl="0" eaLnBrk="1" latinLnBrk="0" hangingPunct="1">
        <a:defRPr sz="1519" kern="1200">
          <a:solidFill>
            <a:schemeClr val="tx1"/>
          </a:solidFill>
          <a:latin typeface="+mn-lt"/>
          <a:ea typeface="+mn-ea"/>
          <a:cs typeface="+mn-cs"/>
        </a:defRPr>
      </a:lvl7pPr>
      <a:lvl8pPr marL="2144838" algn="l" defTabSz="612795" rtl="0" eaLnBrk="1" latinLnBrk="0" hangingPunct="1">
        <a:defRPr sz="1519" kern="1200">
          <a:solidFill>
            <a:schemeClr val="tx1"/>
          </a:solidFill>
          <a:latin typeface="+mn-lt"/>
          <a:ea typeface="+mn-ea"/>
          <a:cs typeface="+mn-cs"/>
        </a:defRPr>
      </a:lvl8pPr>
      <a:lvl9pPr marL="2451247" algn="l" defTabSz="612795" rtl="0" eaLnBrk="1" latinLnBrk="0" hangingPunct="1">
        <a:defRPr sz="1519"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28"/>
            </a:gs>
            <a:gs pos="50000">
              <a:srgbClr val="000099"/>
            </a:gs>
            <a:gs pos="100000">
              <a:srgbClr val="000028"/>
            </a:gs>
          </a:gsLst>
          <a:lin ang="5400000" scaled="1"/>
        </a:gra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771525" y="609600"/>
            <a:ext cx="87439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3141" tIns="36548" rIns="73141" bIns="36548" numCol="1" anchor="ctr" anchorCtr="0" compatLnSpc="1">
            <a:prstTxWarp prst="textNoShape">
              <a:avLst/>
            </a:prstTxWarp>
          </a:bodyPr>
          <a:lstStyle/>
          <a:p>
            <a:pPr lvl="0"/>
            <a:endParaRPr lang="en-US" altLang="en-US"/>
          </a:p>
        </p:txBody>
      </p:sp>
      <p:sp>
        <p:nvSpPr>
          <p:cNvPr id="2051" name="Rectangle 3"/>
          <p:cNvSpPr>
            <a:spLocks noGrp="1" noChangeArrowheads="1"/>
          </p:cNvSpPr>
          <p:nvPr>
            <p:ph type="body" idx="1"/>
          </p:nvPr>
        </p:nvSpPr>
        <p:spPr bwMode="auto">
          <a:xfrm>
            <a:off x="771525" y="1981200"/>
            <a:ext cx="874395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3141" tIns="36548" rIns="73141" bIns="3654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2534105665"/>
      </p:ext>
    </p:extLst>
  </p:cSld>
  <p:clrMap bg1="lt1" tx1="dk1" bg2="lt2" tx2="dk2" accent1="accent1" accent2="accent2" accent3="accent3" accent4="accent4" accent5="accent5" accent6="accent6" hlink="hlink" folHlink="folHlink"/>
  <p:sldLayoutIdLst>
    <p:sldLayoutId id="2147483881" r:id="rId1"/>
    <p:sldLayoutId id="2147483882" r:id="rId2"/>
    <p:sldLayoutId id="2147483883" r:id="rId3"/>
    <p:sldLayoutId id="2147483884" r:id="rId4"/>
    <p:sldLayoutId id="2147483885" r:id="rId5"/>
    <p:sldLayoutId id="2147483886" r:id="rId6"/>
    <p:sldLayoutId id="2147483887" r:id="rId7"/>
    <p:sldLayoutId id="2147483888" r:id="rId8"/>
    <p:sldLayoutId id="2147483889" r:id="rId9"/>
    <p:sldLayoutId id="2147483890" r:id="rId10"/>
    <p:sldLayoutId id="2147483891" r:id="rId11"/>
    <p:sldLayoutId id="2147483892" r:id="rId12"/>
  </p:sldLayoutIdLst>
  <p:transition/>
  <p:txStyles>
    <p:titleStyle>
      <a:lvl1pPr algn="ctr" rtl="0" eaLnBrk="0" fontAlgn="base" hangingPunct="0">
        <a:spcBef>
          <a:spcPct val="0"/>
        </a:spcBef>
        <a:spcAft>
          <a:spcPct val="0"/>
        </a:spcAft>
        <a:defRPr sz="3544" b="1">
          <a:solidFill>
            <a:srgbClr val="FFFF00"/>
          </a:solidFill>
          <a:latin typeface="+mj-lt"/>
          <a:ea typeface="+mj-ea"/>
          <a:cs typeface="+mj-cs"/>
        </a:defRPr>
      </a:lvl1pPr>
      <a:lvl2pPr algn="ctr" rtl="0" eaLnBrk="0" fontAlgn="base" hangingPunct="0">
        <a:spcBef>
          <a:spcPct val="0"/>
        </a:spcBef>
        <a:spcAft>
          <a:spcPct val="0"/>
        </a:spcAft>
        <a:defRPr sz="3544" b="1">
          <a:solidFill>
            <a:srgbClr val="FFFF00"/>
          </a:solidFill>
          <a:latin typeface="Times New Roman" pitchFamily="18" charset="0"/>
        </a:defRPr>
      </a:lvl2pPr>
      <a:lvl3pPr algn="ctr" rtl="0" eaLnBrk="0" fontAlgn="base" hangingPunct="0">
        <a:spcBef>
          <a:spcPct val="0"/>
        </a:spcBef>
        <a:spcAft>
          <a:spcPct val="0"/>
        </a:spcAft>
        <a:defRPr sz="3544" b="1">
          <a:solidFill>
            <a:srgbClr val="FFFF00"/>
          </a:solidFill>
          <a:latin typeface="Times New Roman" pitchFamily="18" charset="0"/>
        </a:defRPr>
      </a:lvl3pPr>
      <a:lvl4pPr algn="ctr" rtl="0" eaLnBrk="0" fontAlgn="base" hangingPunct="0">
        <a:spcBef>
          <a:spcPct val="0"/>
        </a:spcBef>
        <a:spcAft>
          <a:spcPct val="0"/>
        </a:spcAft>
        <a:defRPr sz="3544" b="1">
          <a:solidFill>
            <a:srgbClr val="FFFF00"/>
          </a:solidFill>
          <a:latin typeface="Times New Roman" pitchFamily="18" charset="0"/>
        </a:defRPr>
      </a:lvl4pPr>
      <a:lvl5pPr algn="ctr" rtl="0" eaLnBrk="0" fontAlgn="base" hangingPunct="0">
        <a:spcBef>
          <a:spcPct val="0"/>
        </a:spcBef>
        <a:spcAft>
          <a:spcPct val="0"/>
        </a:spcAft>
        <a:defRPr sz="3544" b="1">
          <a:solidFill>
            <a:srgbClr val="FFFF00"/>
          </a:solidFill>
          <a:latin typeface="Times New Roman" pitchFamily="18" charset="0"/>
        </a:defRPr>
      </a:lvl5pPr>
      <a:lvl6pPr marL="308395" algn="ctr" rtl="0" eaLnBrk="0" fontAlgn="base" hangingPunct="0">
        <a:spcBef>
          <a:spcPct val="0"/>
        </a:spcBef>
        <a:spcAft>
          <a:spcPct val="0"/>
        </a:spcAft>
        <a:defRPr sz="3544" b="1">
          <a:solidFill>
            <a:srgbClr val="FFFF00"/>
          </a:solidFill>
          <a:latin typeface="Times New Roman" pitchFamily="18" charset="0"/>
        </a:defRPr>
      </a:lvl6pPr>
      <a:lvl7pPr marL="616818" algn="ctr" rtl="0" eaLnBrk="0" fontAlgn="base" hangingPunct="0">
        <a:spcBef>
          <a:spcPct val="0"/>
        </a:spcBef>
        <a:spcAft>
          <a:spcPct val="0"/>
        </a:spcAft>
        <a:defRPr sz="3544" b="1">
          <a:solidFill>
            <a:srgbClr val="FFFF00"/>
          </a:solidFill>
          <a:latin typeface="Times New Roman" pitchFamily="18" charset="0"/>
        </a:defRPr>
      </a:lvl7pPr>
      <a:lvl8pPr marL="925020" algn="ctr" rtl="0" eaLnBrk="0" fontAlgn="base" hangingPunct="0">
        <a:spcBef>
          <a:spcPct val="0"/>
        </a:spcBef>
        <a:spcAft>
          <a:spcPct val="0"/>
        </a:spcAft>
        <a:defRPr sz="3544" b="1">
          <a:solidFill>
            <a:srgbClr val="FFFF00"/>
          </a:solidFill>
          <a:latin typeface="Times New Roman" pitchFamily="18" charset="0"/>
        </a:defRPr>
      </a:lvl8pPr>
      <a:lvl9pPr marL="1233416" algn="ctr" rtl="0" eaLnBrk="0" fontAlgn="base" hangingPunct="0">
        <a:spcBef>
          <a:spcPct val="0"/>
        </a:spcBef>
        <a:spcAft>
          <a:spcPct val="0"/>
        </a:spcAft>
        <a:defRPr sz="3544" b="1">
          <a:solidFill>
            <a:srgbClr val="FFFF00"/>
          </a:solidFill>
          <a:latin typeface="Times New Roman" pitchFamily="18" charset="0"/>
        </a:defRPr>
      </a:lvl9pPr>
    </p:titleStyle>
    <p:bodyStyle>
      <a:lvl1pPr marL="86622" indent="-86622" algn="l" rtl="0" eaLnBrk="0" fontAlgn="base" hangingPunct="0">
        <a:spcBef>
          <a:spcPct val="20000"/>
        </a:spcBef>
        <a:spcAft>
          <a:spcPct val="0"/>
        </a:spcAft>
        <a:buChar char="•"/>
        <a:defRPr sz="2700">
          <a:solidFill>
            <a:schemeClr val="bg1"/>
          </a:solidFill>
          <a:latin typeface="+mn-lt"/>
          <a:ea typeface="+mn-ea"/>
          <a:cs typeface="+mn-cs"/>
        </a:defRPr>
      </a:lvl1pPr>
      <a:lvl2pPr marL="390465" indent="-41306" algn="l" rtl="0" eaLnBrk="0" fontAlgn="base" hangingPunct="0">
        <a:spcBef>
          <a:spcPct val="20000"/>
        </a:spcBef>
        <a:spcAft>
          <a:spcPct val="0"/>
        </a:spcAft>
        <a:buChar char="–"/>
        <a:defRPr sz="2363">
          <a:solidFill>
            <a:schemeClr val="bg1"/>
          </a:solidFill>
          <a:latin typeface="+mn-lt"/>
        </a:defRPr>
      </a:lvl2pPr>
      <a:lvl3pPr marL="664935" indent="-6692" algn="l" rtl="0" eaLnBrk="0" fontAlgn="base" hangingPunct="0">
        <a:spcBef>
          <a:spcPct val="20000"/>
        </a:spcBef>
        <a:spcAft>
          <a:spcPct val="0"/>
        </a:spcAft>
        <a:buChar char="•"/>
        <a:defRPr sz="2025">
          <a:solidFill>
            <a:schemeClr val="bg1"/>
          </a:solidFill>
          <a:latin typeface="+mn-lt"/>
        </a:defRPr>
      </a:lvl3pPr>
      <a:lvl4pPr marL="990017" indent="-6692" algn="l" rtl="0" eaLnBrk="0" fontAlgn="base" hangingPunct="0">
        <a:spcBef>
          <a:spcPct val="20000"/>
        </a:spcBef>
        <a:spcAft>
          <a:spcPct val="0"/>
        </a:spcAft>
        <a:buChar char="–"/>
        <a:defRPr sz="1688">
          <a:solidFill>
            <a:schemeClr val="bg1"/>
          </a:solidFill>
          <a:latin typeface="+mn-lt"/>
        </a:defRPr>
      </a:lvl4pPr>
      <a:lvl5pPr marL="1291203" indent="-6692" algn="l" rtl="0" eaLnBrk="0" fontAlgn="base" hangingPunct="0">
        <a:spcBef>
          <a:spcPct val="20000"/>
        </a:spcBef>
        <a:spcAft>
          <a:spcPct val="0"/>
        </a:spcAft>
        <a:buChar char="»"/>
        <a:defRPr sz="1688">
          <a:solidFill>
            <a:schemeClr val="bg1"/>
          </a:solidFill>
          <a:latin typeface="+mn-lt"/>
        </a:defRPr>
      </a:lvl5pPr>
      <a:lvl6pPr marL="1695963" indent="-155394" algn="l" rtl="0" eaLnBrk="0" fontAlgn="base" hangingPunct="0">
        <a:spcBef>
          <a:spcPct val="20000"/>
        </a:spcBef>
        <a:spcAft>
          <a:spcPct val="0"/>
        </a:spcAft>
        <a:buChar char="»"/>
        <a:defRPr sz="1688">
          <a:solidFill>
            <a:schemeClr val="bg1"/>
          </a:solidFill>
          <a:latin typeface="+mn-lt"/>
        </a:defRPr>
      </a:lvl6pPr>
      <a:lvl7pPr marL="2004244" indent="-155394" algn="l" rtl="0" eaLnBrk="0" fontAlgn="base" hangingPunct="0">
        <a:spcBef>
          <a:spcPct val="20000"/>
        </a:spcBef>
        <a:spcAft>
          <a:spcPct val="0"/>
        </a:spcAft>
        <a:buChar char="»"/>
        <a:defRPr sz="1688">
          <a:solidFill>
            <a:schemeClr val="bg1"/>
          </a:solidFill>
          <a:latin typeface="+mn-lt"/>
        </a:defRPr>
      </a:lvl7pPr>
      <a:lvl8pPr marL="2312615" indent="-155394" algn="l" rtl="0" eaLnBrk="0" fontAlgn="base" hangingPunct="0">
        <a:spcBef>
          <a:spcPct val="20000"/>
        </a:spcBef>
        <a:spcAft>
          <a:spcPct val="0"/>
        </a:spcAft>
        <a:buChar char="»"/>
        <a:defRPr sz="1688">
          <a:solidFill>
            <a:schemeClr val="bg1"/>
          </a:solidFill>
          <a:latin typeface="+mn-lt"/>
        </a:defRPr>
      </a:lvl8pPr>
      <a:lvl9pPr marL="2620905" indent="-155394" algn="l" rtl="0" eaLnBrk="0" fontAlgn="base" hangingPunct="0">
        <a:spcBef>
          <a:spcPct val="20000"/>
        </a:spcBef>
        <a:spcAft>
          <a:spcPct val="0"/>
        </a:spcAft>
        <a:buChar char="»"/>
        <a:defRPr sz="1688">
          <a:solidFill>
            <a:schemeClr val="bg1"/>
          </a:solidFill>
          <a:latin typeface="+mn-lt"/>
        </a:defRPr>
      </a:lvl9pPr>
    </p:bodyStyle>
    <p:otherStyle>
      <a:defPPr>
        <a:defRPr lang="en-US"/>
      </a:defPPr>
      <a:lvl1pPr marL="0" algn="l" defTabSz="616818" rtl="0" eaLnBrk="1" latinLnBrk="0" hangingPunct="1">
        <a:defRPr sz="1519" kern="1200">
          <a:solidFill>
            <a:schemeClr val="tx1"/>
          </a:solidFill>
          <a:latin typeface="+mn-lt"/>
          <a:ea typeface="+mn-ea"/>
          <a:cs typeface="+mn-cs"/>
        </a:defRPr>
      </a:lvl1pPr>
      <a:lvl2pPr marL="308395" algn="l" defTabSz="616818" rtl="0" eaLnBrk="1" latinLnBrk="0" hangingPunct="1">
        <a:defRPr sz="1519" kern="1200">
          <a:solidFill>
            <a:schemeClr val="tx1"/>
          </a:solidFill>
          <a:latin typeface="+mn-lt"/>
          <a:ea typeface="+mn-ea"/>
          <a:cs typeface="+mn-cs"/>
        </a:defRPr>
      </a:lvl2pPr>
      <a:lvl3pPr marL="616818" algn="l" defTabSz="616818" rtl="0" eaLnBrk="1" latinLnBrk="0" hangingPunct="1">
        <a:defRPr sz="1519" kern="1200">
          <a:solidFill>
            <a:schemeClr val="tx1"/>
          </a:solidFill>
          <a:latin typeface="+mn-lt"/>
          <a:ea typeface="+mn-ea"/>
          <a:cs typeface="+mn-cs"/>
        </a:defRPr>
      </a:lvl3pPr>
      <a:lvl4pPr marL="925020" algn="l" defTabSz="616818" rtl="0" eaLnBrk="1" latinLnBrk="0" hangingPunct="1">
        <a:defRPr sz="1519" kern="1200">
          <a:solidFill>
            <a:schemeClr val="tx1"/>
          </a:solidFill>
          <a:latin typeface="+mn-lt"/>
          <a:ea typeface="+mn-ea"/>
          <a:cs typeface="+mn-cs"/>
        </a:defRPr>
      </a:lvl4pPr>
      <a:lvl5pPr marL="1233416" algn="l" defTabSz="616818" rtl="0" eaLnBrk="1" latinLnBrk="0" hangingPunct="1">
        <a:defRPr sz="1519" kern="1200">
          <a:solidFill>
            <a:schemeClr val="tx1"/>
          </a:solidFill>
          <a:latin typeface="+mn-lt"/>
          <a:ea typeface="+mn-ea"/>
          <a:cs typeface="+mn-cs"/>
        </a:defRPr>
      </a:lvl5pPr>
      <a:lvl6pPr marL="1541658" algn="l" defTabSz="616818" rtl="0" eaLnBrk="1" latinLnBrk="0" hangingPunct="1">
        <a:defRPr sz="1519" kern="1200">
          <a:solidFill>
            <a:schemeClr val="tx1"/>
          </a:solidFill>
          <a:latin typeface="+mn-lt"/>
          <a:ea typeface="+mn-ea"/>
          <a:cs typeface="+mn-cs"/>
        </a:defRPr>
      </a:lvl6pPr>
      <a:lvl7pPr marL="1850070" algn="l" defTabSz="616818" rtl="0" eaLnBrk="1" latinLnBrk="0" hangingPunct="1">
        <a:defRPr sz="1519" kern="1200">
          <a:solidFill>
            <a:schemeClr val="tx1"/>
          </a:solidFill>
          <a:latin typeface="+mn-lt"/>
          <a:ea typeface="+mn-ea"/>
          <a:cs typeface="+mn-cs"/>
        </a:defRPr>
      </a:lvl7pPr>
      <a:lvl8pPr marL="2158404" algn="l" defTabSz="616818" rtl="0" eaLnBrk="1" latinLnBrk="0" hangingPunct="1">
        <a:defRPr sz="1519" kern="1200">
          <a:solidFill>
            <a:schemeClr val="tx1"/>
          </a:solidFill>
          <a:latin typeface="+mn-lt"/>
          <a:ea typeface="+mn-ea"/>
          <a:cs typeface="+mn-cs"/>
        </a:defRPr>
      </a:lvl8pPr>
      <a:lvl9pPr marL="2466755" algn="l" defTabSz="616818" rtl="0" eaLnBrk="1" latinLnBrk="0" hangingPunct="1">
        <a:defRPr sz="1519"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99">
                <a:gamma/>
                <a:shade val="25882"/>
                <a:invGamma/>
              </a:srgbClr>
            </a:gs>
            <a:gs pos="50000">
              <a:srgbClr val="000099"/>
            </a:gs>
            <a:gs pos="100000">
              <a:srgbClr val="000099">
                <a:gamma/>
                <a:shade val="25882"/>
                <a:invGamma/>
              </a:srgbClr>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71525" y="609600"/>
            <a:ext cx="874395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66" tIns="45680" rIns="91366" bIns="45680" numCol="1" anchor="ctr" anchorCtr="0" compatLnSpc="1">
            <a:prstTxWarp prst="textNoShape">
              <a:avLst/>
            </a:prstTxWarp>
          </a:bodyPr>
          <a:lstStyle/>
          <a:p>
            <a:pPr lvl="0"/>
            <a:endParaRPr lang="en-US"/>
          </a:p>
        </p:txBody>
      </p:sp>
      <p:sp>
        <p:nvSpPr>
          <p:cNvPr id="1027" name="Rectangle 3"/>
          <p:cNvSpPr>
            <a:spLocks noGrp="1" noChangeArrowheads="1"/>
          </p:cNvSpPr>
          <p:nvPr>
            <p:ph type="body" idx="1"/>
          </p:nvPr>
        </p:nvSpPr>
        <p:spPr bwMode="auto">
          <a:xfrm>
            <a:off x="771525" y="1981200"/>
            <a:ext cx="874395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66" tIns="45680" rIns="91366" bIns="4568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92471921"/>
      </p:ext>
    </p:extLst>
  </p:cSld>
  <p:clrMap bg1="lt1" tx1="dk1" bg2="lt2" tx2="dk2" accent1="accent1" accent2="accent2" accent3="accent3" accent4="accent4" accent5="accent5" accent6="accent6" hlink="hlink" folHlink="folHlink"/>
  <p:sldLayoutIdLst>
    <p:sldLayoutId id="2147484124" r:id="rId1"/>
    <p:sldLayoutId id="2147484125" r:id="rId2"/>
    <p:sldLayoutId id="2147484126" r:id="rId3"/>
    <p:sldLayoutId id="2147484127" r:id="rId4"/>
    <p:sldLayoutId id="2147484128" r:id="rId5"/>
    <p:sldLayoutId id="2147484129" r:id="rId6"/>
    <p:sldLayoutId id="2147484130" r:id="rId7"/>
    <p:sldLayoutId id="2147484131" r:id="rId8"/>
    <p:sldLayoutId id="2147484132" r:id="rId9"/>
    <p:sldLayoutId id="2147484133" r:id="rId10"/>
    <p:sldLayoutId id="2147484134" r:id="rId11"/>
    <p:sldLayoutId id="2147484135" r:id="rId12"/>
  </p:sldLayoutIdLst>
  <p:transition/>
  <p:txStyles>
    <p:titleStyle>
      <a:lvl1pPr algn="ctr" rtl="0" eaLnBrk="1" fontAlgn="base" hangingPunct="1">
        <a:spcBef>
          <a:spcPct val="0"/>
        </a:spcBef>
        <a:spcAft>
          <a:spcPct val="0"/>
        </a:spcAft>
        <a:defRPr sz="3544" b="1">
          <a:solidFill>
            <a:srgbClr val="FFFF00"/>
          </a:solidFill>
          <a:latin typeface="+mj-lt"/>
          <a:ea typeface="+mj-ea"/>
          <a:cs typeface="+mj-cs"/>
        </a:defRPr>
      </a:lvl1pPr>
      <a:lvl2pPr algn="ctr" rtl="0" eaLnBrk="1" fontAlgn="base" hangingPunct="1">
        <a:spcBef>
          <a:spcPct val="0"/>
        </a:spcBef>
        <a:spcAft>
          <a:spcPct val="0"/>
        </a:spcAft>
        <a:defRPr sz="3544" b="1">
          <a:solidFill>
            <a:srgbClr val="FFFF00"/>
          </a:solidFill>
          <a:latin typeface="Times New Roman" pitchFamily="18" charset="0"/>
        </a:defRPr>
      </a:lvl2pPr>
      <a:lvl3pPr algn="ctr" rtl="0" eaLnBrk="1" fontAlgn="base" hangingPunct="1">
        <a:spcBef>
          <a:spcPct val="0"/>
        </a:spcBef>
        <a:spcAft>
          <a:spcPct val="0"/>
        </a:spcAft>
        <a:defRPr sz="3544" b="1">
          <a:solidFill>
            <a:srgbClr val="FFFF00"/>
          </a:solidFill>
          <a:latin typeface="Times New Roman" pitchFamily="18" charset="0"/>
        </a:defRPr>
      </a:lvl3pPr>
      <a:lvl4pPr algn="ctr" rtl="0" eaLnBrk="1" fontAlgn="base" hangingPunct="1">
        <a:spcBef>
          <a:spcPct val="0"/>
        </a:spcBef>
        <a:spcAft>
          <a:spcPct val="0"/>
        </a:spcAft>
        <a:defRPr sz="3544" b="1">
          <a:solidFill>
            <a:srgbClr val="FFFF00"/>
          </a:solidFill>
          <a:latin typeface="Times New Roman" pitchFamily="18" charset="0"/>
        </a:defRPr>
      </a:lvl4pPr>
      <a:lvl5pPr algn="ctr" rtl="0" eaLnBrk="1" fontAlgn="base" hangingPunct="1">
        <a:spcBef>
          <a:spcPct val="0"/>
        </a:spcBef>
        <a:spcAft>
          <a:spcPct val="0"/>
        </a:spcAft>
        <a:defRPr sz="3544" b="1">
          <a:solidFill>
            <a:srgbClr val="FFFF00"/>
          </a:solidFill>
          <a:latin typeface="Times New Roman" pitchFamily="18" charset="0"/>
        </a:defRPr>
      </a:lvl5pPr>
      <a:lvl6pPr marL="385477" algn="ctr" rtl="0" eaLnBrk="1" fontAlgn="base" hangingPunct="1">
        <a:spcBef>
          <a:spcPct val="0"/>
        </a:spcBef>
        <a:spcAft>
          <a:spcPct val="0"/>
        </a:spcAft>
        <a:defRPr sz="3544" b="1">
          <a:solidFill>
            <a:srgbClr val="FFFF00"/>
          </a:solidFill>
          <a:latin typeface="Times New Roman" pitchFamily="18" charset="0"/>
        </a:defRPr>
      </a:lvl6pPr>
      <a:lvl7pPr marL="770950" algn="ctr" rtl="0" eaLnBrk="1" fontAlgn="base" hangingPunct="1">
        <a:spcBef>
          <a:spcPct val="0"/>
        </a:spcBef>
        <a:spcAft>
          <a:spcPct val="0"/>
        </a:spcAft>
        <a:defRPr sz="3544" b="1">
          <a:solidFill>
            <a:srgbClr val="FFFF00"/>
          </a:solidFill>
          <a:latin typeface="Times New Roman" pitchFamily="18" charset="0"/>
        </a:defRPr>
      </a:lvl7pPr>
      <a:lvl8pPr marL="1156422" algn="ctr" rtl="0" eaLnBrk="1" fontAlgn="base" hangingPunct="1">
        <a:spcBef>
          <a:spcPct val="0"/>
        </a:spcBef>
        <a:spcAft>
          <a:spcPct val="0"/>
        </a:spcAft>
        <a:defRPr sz="3544" b="1">
          <a:solidFill>
            <a:srgbClr val="FFFF00"/>
          </a:solidFill>
          <a:latin typeface="Times New Roman" pitchFamily="18" charset="0"/>
        </a:defRPr>
      </a:lvl8pPr>
      <a:lvl9pPr marL="1541891" algn="ctr" rtl="0" eaLnBrk="1" fontAlgn="base" hangingPunct="1">
        <a:spcBef>
          <a:spcPct val="0"/>
        </a:spcBef>
        <a:spcAft>
          <a:spcPct val="0"/>
        </a:spcAft>
        <a:defRPr sz="3544" b="1">
          <a:solidFill>
            <a:srgbClr val="FFFF00"/>
          </a:solidFill>
          <a:latin typeface="Times New Roman" pitchFamily="18" charset="0"/>
        </a:defRPr>
      </a:lvl9pPr>
    </p:titleStyle>
    <p:bodyStyle>
      <a:lvl1pPr marL="289106" indent="-289106" algn="l" rtl="0" eaLnBrk="1" fontAlgn="base" hangingPunct="1">
        <a:spcBef>
          <a:spcPct val="20000"/>
        </a:spcBef>
        <a:spcAft>
          <a:spcPct val="0"/>
        </a:spcAft>
        <a:buChar char="•"/>
        <a:defRPr sz="2700">
          <a:solidFill>
            <a:schemeClr val="bg1"/>
          </a:solidFill>
          <a:latin typeface="+mn-lt"/>
          <a:ea typeface="+mn-ea"/>
          <a:cs typeface="+mn-cs"/>
        </a:defRPr>
      </a:lvl1pPr>
      <a:lvl2pPr marL="626392" indent="-240919" algn="l" rtl="0" eaLnBrk="1" fontAlgn="base" hangingPunct="1">
        <a:spcBef>
          <a:spcPct val="20000"/>
        </a:spcBef>
        <a:spcAft>
          <a:spcPct val="0"/>
        </a:spcAft>
        <a:buChar char="–"/>
        <a:defRPr sz="2363">
          <a:solidFill>
            <a:schemeClr val="bg1"/>
          </a:solidFill>
          <a:latin typeface="+mn-lt"/>
        </a:defRPr>
      </a:lvl2pPr>
      <a:lvl3pPr marL="963683" indent="-192738" algn="l" rtl="0" eaLnBrk="1" fontAlgn="base" hangingPunct="1">
        <a:spcBef>
          <a:spcPct val="20000"/>
        </a:spcBef>
        <a:spcAft>
          <a:spcPct val="0"/>
        </a:spcAft>
        <a:buChar char="•"/>
        <a:defRPr sz="2025">
          <a:solidFill>
            <a:schemeClr val="bg1"/>
          </a:solidFill>
          <a:latin typeface="+mn-lt"/>
        </a:defRPr>
      </a:lvl3pPr>
      <a:lvl4pPr marL="1349157" indent="-192738" algn="l" rtl="0" eaLnBrk="1" fontAlgn="base" hangingPunct="1">
        <a:spcBef>
          <a:spcPct val="20000"/>
        </a:spcBef>
        <a:spcAft>
          <a:spcPct val="0"/>
        </a:spcAft>
        <a:buChar char="–"/>
        <a:defRPr sz="1688">
          <a:solidFill>
            <a:schemeClr val="bg1"/>
          </a:solidFill>
          <a:latin typeface="+mn-lt"/>
        </a:defRPr>
      </a:lvl4pPr>
      <a:lvl5pPr marL="1734627" indent="-194078" algn="l" rtl="0" eaLnBrk="1" fontAlgn="base" hangingPunct="1">
        <a:spcBef>
          <a:spcPct val="20000"/>
        </a:spcBef>
        <a:spcAft>
          <a:spcPct val="0"/>
        </a:spcAft>
        <a:buChar char="»"/>
        <a:defRPr sz="1688">
          <a:solidFill>
            <a:schemeClr val="bg1"/>
          </a:solidFill>
          <a:latin typeface="+mn-lt"/>
        </a:defRPr>
      </a:lvl5pPr>
      <a:lvl6pPr marL="2120101" indent="-194078" algn="l" rtl="0" eaLnBrk="1" fontAlgn="base" hangingPunct="1">
        <a:spcBef>
          <a:spcPct val="20000"/>
        </a:spcBef>
        <a:spcAft>
          <a:spcPct val="0"/>
        </a:spcAft>
        <a:buChar char="»"/>
        <a:defRPr sz="1688">
          <a:solidFill>
            <a:schemeClr val="bg1"/>
          </a:solidFill>
          <a:latin typeface="+mn-lt"/>
        </a:defRPr>
      </a:lvl6pPr>
      <a:lvl7pPr marL="2505575" indent="-194078" algn="l" rtl="0" eaLnBrk="1" fontAlgn="base" hangingPunct="1">
        <a:spcBef>
          <a:spcPct val="20000"/>
        </a:spcBef>
        <a:spcAft>
          <a:spcPct val="0"/>
        </a:spcAft>
        <a:buChar char="»"/>
        <a:defRPr sz="1688">
          <a:solidFill>
            <a:schemeClr val="bg1"/>
          </a:solidFill>
          <a:latin typeface="+mn-lt"/>
        </a:defRPr>
      </a:lvl7pPr>
      <a:lvl8pPr marL="2891041" indent="-194078" algn="l" rtl="0" eaLnBrk="1" fontAlgn="base" hangingPunct="1">
        <a:spcBef>
          <a:spcPct val="20000"/>
        </a:spcBef>
        <a:spcAft>
          <a:spcPct val="0"/>
        </a:spcAft>
        <a:buChar char="»"/>
        <a:defRPr sz="1688">
          <a:solidFill>
            <a:schemeClr val="bg1"/>
          </a:solidFill>
          <a:latin typeface="+mn-lt"/>
        </a:defRPr>
      </a:lvl8pPr>
      <a:lvl9pPr marL="3276516" indent="-194078" algn="l" rtl="0" eaLnBrk="1" fontAlgn="base" hangingPunct="1">
        <a:spcBef>
          <a:spcPct val="20000"/>
        </a:spcBef>
        <a:spcAft>
          <a:spcPct val="0"/>
        </a:spcAft>
        <a:buChar char="»"/>
        <a:defRPr sz="1688">
          <a:solidFill>
            <a:schemeClr val="bg1"/>
          </a:solidFill>
          <a:latin typeface="+mn-lt"/>
        </a:defRPr>
      </a:lvl9pPr>
    </p:bodyStyle>
    <p:otherStyle>
      <a:defPPr>
        <a:defRPr lang="en-US"/>
      </a:defPPr>
      <a:lvl1pPr marL="0" algn="l" defTabSz="770950" rtl="0" eaLnBrk="1" latinLnBrk="0" hangingPunct="1">
        <a:defRPr sz="1519" kern="1200">
          <a:solidFill>
            <a:schemeClr val="tx1"/>
          </a:solidFill>
          <a:latin typeface="+mn-lt"/>
          <a:ea typeface="+mn-ea"/>
          <a:cs typeface="+mn-cs"/>
        </a:defRPr>
      </a:lvl1pPr>
      <a:lvl2pPr marL="385477" algn="l" defTabSz="770950" rtl="0" eaLnBrk="1" latinLnBrk="0" hangingPunct="1">
        <a:defRPr sz="1519" kern="1200">
          <a:solidFill>
            <a:schemeClr val="tx1"/>
          </a:solidFill>
          <a:latin typeface="+mn-lt"/>
          <a:ea typeface="+mn-ea"/>
          <a:cs typeface="+mn-cs"/>
        </a:defRPr>
      </a:lvl2pPr>
      <a:lvl3pPr marL="770950" algn="l" defTabSz="770950" rtl="0" eaLnBrk="1" latinLnBrk="0" hangingPunct="1">
        <a:defRPr sz="1519" kern="1200">
          <a:solidFill>
            <a:schemeClr val="tx1"/>
          </a:solidFill>
          <a:latin typeface="+mn-lt"/>
          <a:ea typeface="+mn-ea"/>
          <a:cs typeface="+mn-cs"/>
        </a:defRPr>
      </a:lvl3pPr>
      <a:lvl4pPr marL="1156422" algn="l" defTabSz="770950" rtl="0" eaLnBrk="1" latinLnBrk="0" hangingPunct="1">
        <a:defRPr sz="1519" kern="1200">
          <a:solidFill>
            <a:schemeClr val="tx1"/>
          </a:solidFill>
          <a:latin typeface="+mn-lt"/>
          <a:ea typeface="+mn-ea"/>
          <a:cs typeface="+mn-cs"/>
        </a:defRPr>
      </a:lvl4pPr>
      <a:lvl5pPr marL="1541891" algn="l" defTabSz="770950" rtl="0" eaLnBrk="1" latinLnBrk="0" hangingPunct="1">
        <a:defRPr sz="1519" kern="1200">
          <a:solidFill>
            <a:schemeClr val="tx1"/>
          </a:solidFill>
          <a:latin typeface="+mn-lt"/>
          <a:ea typeface="+mn-ea"/>
          <a:cs typeface="+mn-cs"/>
        </a:defRPr>
      </a:lvl5pPr>
      <a:lvl6pPr marL="1927366" algn="l" defTabSz="770950" rtl="0" eaLnBrk="1" latinLnBrk="0" hangingPunct="1">
        <a:defRPr sz="1519" kern="1200">
          <a:solidFill>
            <a:schemeClr val="tx1"/>
          </a:solidFill>
          <a:latin typeface="+mn-lt"/>
          <a:ea typeface="+mn-ea"/>
          <a:cs typeface="+mn-cs"/>
        </a:defRPr>
      </a:lvl6pPr>
      <a:lvl7pPr marL="2312839" algn="l" defTabSz="770950" rtl="0" eaLnBrk="1" latinLnBrk="0" hangingPunct="1">
        <a:defRPr sz="1519" kern="1200">
          <a:solidFill>
            <a:schemeClr val="tx1"/>
          </a:solidFill>
          <a:latin typeface="+mn-lt"/>
          <a:ea typeface="+mn-ea"/>
          <a:cs typeface="+mn-cs"/>
        </a:defRPr>
      </a:lvl7pPr>
      <a:lvl8pPr marL="2698311" algn="l" defTabSz="770950" rtl="0" eaLnBrk="1" latinLnBrk="0" hangingPunct="1">
        <a:defRPr sz="1519" kern="1200">
          <a:solidFill>
            <a:schemeClr val="tx1"/>
          </a:solidFill>
          <a:latin typeface="+mn-lt"/>
          <a:ea typeface="+mn-ea"/>
          <a:cs typeface="+mn-cs"/>
        </a:defRPr>
      </a:lvl8pPr>
      <a:lvl9pPr marL="3083784" algn="l" defTabSz="770950" rtl="0" eaLnBrk="1" latinLnBrk="0" hangingPunct="1">
        <a:defRPr sz="1519"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28"/>
            </a:gs>
            <a:gs pos="50000">
              <a:srgbClr val="000099"/>
            </a:gs>
            <a:gs pos="100000">
              <a:srgbClr val="000028"/>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71525" y="609600"/>
            <a:ext cx="87439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530" tIns="45248" rIns="90530" bIns="45248" numCol="1" anchor="ctr" anchorCtr="0" compatLnSpc="1">
            <a:prstTxWarp prst="textNoShape">
              <a:avLst/>
            </a:prstTxWarp>
          </a:bodyPr>
          <a:lstStyle/>
          <a:p>
            <a:pPr lvl="0"/>
            <a:endParaRPr lang="en-US" altLang="en-US" smtClean="0"/>
          </a:p>
        </p:txBody>
      </p:sp>
      <p:sp>
        <p:nvSpPr>
          <p:cNvPr id="1027" name="Rectangle 3"/>
          <p:cNvSpPr>
            <a:spLocks noGrp="1" noChangeArrowheads="1"/>
          </p:cNvSpPr>
          <p:nvPr>
            <p:ph type="body" idx="1"/>
          </p:nvPr>
        </p:nvSpPr>
        <p:spPr bwMode="auto">
          <a:xfrm>
            <a:off x="771525" y="1981200"/>
            <a:ext cx="874395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530" tIns="45248" rIns="90530" bIns="45248"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extLst>
      <p:ext uri="{BB962C8B-B14F-4D97-AF65-F5344CB8AC3E}">
        <p14:creationId xmlns:p14="http://schemas.microsoft.com/office/powerpoint/2010/main" val="2214648189"/>
      </p:ext>
    </p:extLst>
  </p:cSld>
  <p:clrMap bg1="lt1" tx1="dk1" bg2="lt2" tx2="dk2" accent1="accent1" accent2="accent2" accent3="accent3" accent4="accent4" accent5="accent5" accent6="accent6" hlink="hlink" folHlink="folHlink"/>
  <p:sldLayoutIdLst>
    <p:sldLayoutId id="2147484881" r:id="rId1"/>
    <p:sldLayoutId id="2147484882" r:id="rId2"/>
    <p:sldLayoutId id="2147484883" r:id="rId3"/>
    <p:sldLayoutId id="2147484884" r:id="rId4"/>
    <p:sldLayoutId id="2147484885" r:id="rId5"/>
    <p:sldLayoutId id="2147484886" r:id="rId6"/>
    <p:sldLayoutId id="2147484887" r:id="rId7"/>
    <p:sldLayoutId id="2147484888" r:id="rId8"/>
    <p:sldLayoutId id="2147484889" r:id="rId9"/>
    <p:sldLayoutId id="2147484890" r:id="rId10"/>
    <p:sldLayoutId id="2147484891" r:id="rId11"/>
    <p:sldLayoutId id="2147484892" r:id="rId12"/>
  </p:sldLayoutIdLst>
  <p:transition/>
  <p:txStyles>
    <p:titleStyle>
      <a:lvl1pPr algn="ctr" rtl="0" eaLnBrk="0" fontAlgn="base" hangingPunct="0">
        <a:spcBef>
          <a:spcPct val="0"/>
        </a:spcBef>
        <a:spcAft>
          <a:spcPct val="0"/>
        </a:spcAft>
        <a:defRPr sz="4200" b="1">
          <a:solidFill>
            <a:srgbClr val="FFFF00"/>
          </a:solidFill>
          <a:latin typeface="+mj-lt"/>
          <a:ea typeface="+mj-ea"/>
          <a:cs typeface="+mj-cs"/>
        </a:defRPr>
      </a:lvl1pPr>
      <a:lvl2pPr algn="ctr" rtl="0" eaLnBrk="0" fontAlgn="base" hangingPunct="0">
        <a:spcBef>
          <a:spcPct val="0"/>
        </a:spcBef>
        <a:spcAft>
          <a:spcPct val="0"/>
        </a:spcAft>
        <a:defRPr sz="4200" b="1">
          <a:solidFill>
            <a:srgbClr val="FFFF00"/>
          </a:solidFill>
          <a:latin typeface="Times New Roman" pitchFamily="18" charset="0"/>
        </a:defRPr>
      </a:lvl2pPr>
      <a:lvl3pPr algn="ctr" rtl="0" eaLnBrk="0" fontAlgn="base" hangingPunct="0">
        <a:spcBef>
          <a:spcPct val="0"/>
        </a:spcBef>
        <a:spcAft>
          <a:spcPct val="0"/>
        </a:spcAft>
        <a:defRPr sz="4200" b="1">
          <a:solidFill>
            <a:srgbClr val="FFFF00"/>
          </a:solidFill>
          <a:latin typeface="Times New Roman" pitchFamily="18" charset="0"/>
        </a:defRPr>
      </a:lvl3pPr>
      <a:lvl4pPr algn="ctr" rtl="0" eaLnBrk="0" fontAlgn="base" hangingPunct="0">
        <a:spcBef>
          <a:spcPct val="0"/>
        </a:spcBef>
        <a:spcAft>
          <a:spcPct val="0"/>
        </a:spcAft>
        <a:defRPr sz="4200" b="1">
          <a:solidFill>
            <a:srgbClr val="FFFF00"/>
          </a:solidFill>
          <a:latin typeface="Times New Roman" pitchFamily="18" charset="0"/>
        </a:defRPr>
      </a:lvl4pPr>
      <a:lvl5pPr algn="ctr" rtl="0" eaLnBrk="0" fontAlgn="base" hangingPunct="0">
        <a:spcBef>
          <a:spcPct val="0"/>
        </a:spcBef>
        <a:spcAft>
          <a:spcPct val="0"/>
        </a:spcAft>
        <a:defRPr sz="4200" b="1">
          <a:solidFill>
            <a:srgbClr val="FFFF00"/>
          </a:solidFill>
          <a:latin typeface="Times New Roman" pitchFamily="18" charset="0"/>
        </a:defRPr>
      </a:lvl5pPr>
      <a:lvl6pPr marL="452707" algn="ctr" rtl="0" eaLnBrk="0" fontAlgn="base" hangingPunct="0">
        <a:spcBef>
          <a:spcPct val="0"/>
        </a:spcBef>
        <a:spcAft>
          <a:spcPct val="0"/>
        </a:spcAft>
        <a:defRPr sz="4200" b="1">
          <a:solidFill>
            <a:srgbClr val="FFFF00"/>
          </a:solidFill>
          <a:latin typeface="Times New Roman" pitchFamily="18" charset="0"/>
        </a:defRPr>
      </a:lvl6pPr>
      <a:lvl7pPr marL="905407" algn="ctr" rtl="0" eaLnBrk="0" fontAlgn="base" hangingPunct="0">
        <a:spcBef>
          <a:spcPct val="0"/>
        </a:spcBef>
        <a:spcAft>
          <a:spcPct val="0"/>
        </a:spcAft>
        <a:defRPr sz="4200" b="1">
          <a:solidFill>
            <a:srgbClr val="FFFF00"/>
          </a:solidFill>
          <a:latin typeface="Times New Roman" pitchFamily="18" charset="0"/>
        </a:defRPr>
      </a:lvl7pPr>
      <a:lvl8pPr marL="1358101" algn="ctr" rtl="0" eaLnBrk="0" fontAlgn="base" hangingPunct="0">
        <a:spcBef>
          <a:spcPct val="0"/>
        </a:spcBef>
        <a:spcAft>
          <a:spcPct val="0"/>
        </a:spcAft>
        <a:defRPr sz="4200" b="1">
          <a:solidFill>
            <a:srgbClr val="FFFF00"/>
          </a:solidFill>
          <a:latin typeface="Times New Roman" pitchFamily="18" charset="0"/>
        </a:defRPr>
      </a:lvl8pPr>
      <a:lvl9pPr marL="1810804" algn="ctr" rtl="0" eaLnBrk="0" fontAlgn="base" hangingPunct="0">
        <a:spcBef>
          <a:spcPct val="0"/>
        </a:spcBef>
        <a:spcAft>
          <a:spcPct val="0"/>
        </a:spcAft>
        <a:defRPr sz="4200" b="1">
          <a:solidFill>
            <a:srgbClr val="FFFF00"/>
          </a:solidFill>
          <a:latin typeface="Times New Roman" pitchFamily="18" charset="0"/>
        </a:defRPr>
      </a:lvl9pPr>
    </p:titleStyle>
    <p:bodyStyle>
      <a:lvl1pPr marL="331788" indent="-331788" algn="l" rtl="0" eaLnBrk="0" fontAlgn="base" hangingPunct="0">
        <a:spcBef>
          <a:spcPct val="20000"/>
        </a:spcBef>
        <a:spcAft>
          <a:spcPct val="0"/>
        </a:spcAft>
        <a:buChar char="•"/>
        <a:defRPr sz="3200">
          <a:solidFill>
            <a:schemeClr val="bg1"/>
          </a:solidFill>
          <a:latin typeface="+mn-lt"/>
          <a:ea typeface="+mn-ea"/>
          <a:cs typeface="+mn-cs"/>
        </a:defRPr>
      </a:lvl1pPr>
      <a:lvl2pPr marL="730250" indent="-276225" algn="l" rtl="0" eaLnBrk="0" fontAlgn="base" hangingPunct="0">
        <a:spcBef>
          <a:spcPct val="20000"/>
        </a:spcBef>
        <a:spcAft>
          <a:spcPct val="0"/>
        </a:spcAft>
        <a:buChar char="–"/>
        <a:defRPr sz="2800">
          <a:solidFill>
            <a:schemeClr val="bg1"/>
          </a:solidFill>
          <a:latin typeface="+mn-lt"/>
        </a:defRPr>
      </a:lvl2pPr>
      <a:lvl3pPr marL="1127125" indent="-219075" algn="l" rtl="0" eaLnBrk="0" fontAlgn="base" hangingPunct="0">
        <a:spcBef>
          <a:spcPct val="20000"/>
        </a:spcBef>
        <a:spcAft>
          <a:spcPct val="0"/>
        </a:spcAft>
        <a:buChar char="•"/>
        <a:defRPr sz="2400">
          <a:solidFill>
            <a:schemeClr val="bg1"/>
          </a:solidFill>
          <a:latin typeface="+mn-lt"/>
        </a:defRPr>
      </a:lvl3pPr>
      <a:lvl4pPr marL="1579563" indent="-219075" algn="l" rtl="0" eaLnBrk="0" fontAlgn="base" hangingPunct="0">
        <a:spcBef>
          <a:spcPct val="20000"/>
        </a:spcBef>
        <a:spcAft>
          <a:spcPct val="0"/>
        </a:spcAft>
        <a:buChar char="–"/>
        <a:defRPr sz="2000">
          <a:solidFill>
            <a:schemeClr val="bg1"/>
          </a:solidFill>
          <a:latin typeface="+mn-lt"/>
        </a:defRPr>
      </a:lvl4pPr>
      <a:lvl5pPr marL="2032000" indent="-220663" algn="l" rtl="0" eaLnBrk="0" fontAlgn="base" hangingPunct="0">
        <a:spcBef>
          <a:spcPct val="20000"/>
        </a:spcBef>
        <a:spcAft>
          <a:spcPct val="0"/>
        </a:spcAft>
        <a:buChar char="»"/>
        <a:defRPr sz="2000">
          <a:solidFill>
            <a:schemeClr val="bg1"/>
          </a:solidFill>
          <a:latin typeface="+mn-lt"/>
        </a:defRPr>
      </a:lvl5pPr>
      <a:lvl6pPr marL="2489842" indent="-227932" algn="l" rtl="0" eaLnBrk="0" fontAlgn="base" hangingPunct="0">
        <a:spcBef>
          <a:spcPct val="20000"/>
        </a:spcBef>
        <a:spcAft>
          <a:spcPct val="0"/>
        </a:spcAft>
        <a:buChar char="»"/>
        <a:defRPr sz="2000">
          <a:solidFill>
            <a:schemeClr val="bg1"/>
          </a:solidFill>
          <a:latin typeface="+mn-lt"/>
        </a:defRPr>
      </a:lvl6pPr>
      <a:lvl7pPr marL="2942536" indent="-227932" algn="l" rtl="0" eaLnBrk="0" fontAlgn="base" hangingPunct="0">
        <a:spcBef>
          <a:spcPct val="20000"/>
        </a:spcBef>
        <a:spcAft>
          <a:spcPct val="0"/>
        </a:spcAft>
        <a:buChar char="»"/>
        <a:defRPr sz="2000">
          <a:solidFill>
            <a:schemeClr val="bg1"/>
          </a:solidFill>
          <a:latin typeface="+mn-lt"/>
        </a:defRPr>
      </a:lvl7pPr>
      <a:lvl8pPr marL="3395226" indent="-227932" algn="l" rtl="0" eaLnBrk="0" fontAlgn="base" hangingPunct="0">
        <a:spcBef>
          <a:spcPct val="20000"/>
        </a:spcBef>
        <a:spcAft>
          <a:spcPct val="0"/>
        </a:spcAft>
        <a:buChar char="»"/>
        <a:defRPr sz="2000">
          <a:solidFill>
            <a:schemeClr val="bg1"/>
          </a:solidFill>
          <a:latin typeface="+mn-lt"/>
        </a:defRPr>
      </a:lvl8pPr>
      <a:lvl9pPr marL="3847924" indent="-227932" algn="l" rtl="0" eaLnBrk="0" fontAlgn="base" hangingPunct="0">
        <a:spcBef>
          <a:spcPct val="20000"/>
        </a:spcBef>
        <a:spcAft>
          <a:spcPct val="0"/>
        </a:spcAft>
        <a:buChar char="»"/>
        <a:defRPr sz="2000">
          <a:solidFill>
            <a:schemeClr val="bg1"/>
          </a:solidFill>
          <a:latin typeface="+mn-lt"/>
        </a:defRPr>
      </a:lvl9pPr>
    </p:bodyStyle>
    <p:otherStyle>
      <a:defPPr>
        <a:defRPr lang="en-US"/>
      </a:defPPr>
      <a:lvl1pPr marL="0" algn="l" defTabSz="905407" rtl="0" eaLnBrk="1" latinLnBrk="0" hangingPunct="1">
        <a:defRPr sz="1800" kern="1200">
          <a:solidFill>
            <a:schemeClr val="tx1"/>
          </a:solidFill>
          <a:latin typeface="+mn-lt"/>
          <a:ea typeface="+mn-ea"/>
          <a:cs typeface="+mn-cs"/>
        </a:defRPr>
      </a:lvl1pPr>
      <a:lvl2pPr marL="452707" algn="l" defTabSz="905407" rtl="0" eaLnBrk="1" latinLnBrk="0" hangingPunct="1">
        <a:defRPr sz="1800" kern="1200">
          <a:solidFill>
            <a:schemeClr val="tx1"/>
          </a:solidFill>
          <a:latin typeface="+mn-lt"/>
          <a:ea typeface="+mn-ea"/>
          <a:cs typeface="+mn-cs"/>
        </a:defRPr>
      </a:lvl2pPr>
      <a:lvl3pPr marL="905407" algn="l" defTabSz="905407" rtl="0" eaLnBrk="1" latinLnBrk="0" hangingPunct="1">
        <a:defRPr sz="1800" kern="1200">
          <a:solidFill>
            <a:schemeClr val="tx1"/>
          </a:solidFill>
          <a:latin typeface="+mn-lt"/>
          <a:ea typeface="+mn-ea"/>
          <a:cs typeface="+mn-cs"/>
        </a:defRPr>
      </a:lvl3pPr>
      <a:lvl4pPr marL="1358101" algn="l" defTabSz="905407" rtl="0" eaLnBrk="1" latinLnBrk="0" hangingPunct="1">
        <a:defRPr sz="1800" kern="1200">
          <a:solidFill>
            <a:schemeClr val="tx1"/>
          </a:solidFill>
          <a:latin typeface="+mn-lt"/>
          <a:ea typeface="+mn-ea"/>
          <a:cs typeface="+mn-cs"/>
        </a:defRPr>
      </a:lvl4pPr>
      <a:lvl5pPr marL="1810804" algn="l" defTabSz="905407" rtl="0" eaLnBrk="1" latinLnBrk="0" hangingPunct="1">
        <a:defRPr sz="1800" kern="1200">
          <a:solidFill>
            <a:schemeClr val="tx1"/>
          </a:solidFill>
          <a:latin typeface="+mn-lt"/>
          <a:ea typeface="+mn-ea"/>
          <a:cs typeface="+mn-cs"/>
        </a:defRPr>
      </a:lvl5pPr>
      <a:lvl6pPr marL="2263505" algn="l" defTabSz="905407" rtl="0" eaLnBrk="1" latinLnBrk="0" hangingPunct="1">
        <a:defRPr sz="1800" kern="1200">
          <a:solidFill>
            <a:schemeClr val="tx1"/>
          </a:solidFill>
          <a:latin typeface="+mn-lt"/>
          <a:ea typeface="+mn-ea"/>
          <a:cs typeface="+mn-cs"/>
        </a:defRPr>
      </a:lvl6pPr>
      <a:lvl7pPr marL="2716204" algn="l" defTabSz="905407" rtl="0" eaLnBrk="1" latinLnBrk="0" hangingPunct="1">
        <a:defRPr sz="1800" kern="1200">
          <a:solidFill>
            <a:schemeClr val="tx1"/>
          </a:solidFill>
          <a:latin typeface="+mn-lt"/>
          <a:ea typeface="+mn-ea"/>
          <a:cs typeface="+mn-cs"/>
        </a:defRPr>
      </a:lvl7pPr>
      <a:lvl8pPr marL="3168898" algn="l" defTabSz="905407" rtl="0" eaLnBrk="1" latinLnBrk="0" hangingPunct="1">
        <a:defRPr sz="1800" kern="1200">
          <a:solidFill>
            <a:schemeClr val="tx1"/>
          </a:solidFill>
          <a:latin typeface="+mn-lt"/>
          <a:ea typeface="+mn-ea"/>
          <a:cs typeface="+mn-cs"/>
        </a:defRPr>
      </a:lvl8pPr>
      <a:lvl9pPr marL="3621586" algn="l" defTabSz="905407"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7" cstate="print"/>
          <a:stretch>
            <a:fillRect/>
          </a:stretch>
        </p:blipFill>
        <p:spPr>
          <a:xfrm>
            <a:off x="0" y="5852160"/>
            <a:ext cx="10287000" cy="1005839"/>
          </a:xfrm>
          <a:prstGeom prst="rect">
            <a:avLst/>
          </a:prstGeom>
        </p:spPr>
      </p:pic>
      <p:sp>
        <p:nvSpPr>
          <p:cNvPr id="2" name="Holder 2"/>
          <p:cNvSpPr>
            <a:spLocks noGrp="1"/>
          </p:cNvSpPr>
          <p:nvPr>
            <p:ph type="title"/>
          </p:nvPr>
        </p:nvSpPr>
        <p:spPr>
          <a:xfrm>
            <a:off x="8933628" y="-69596"/>
            <a:ext cx="1243013" cy="615553"/>
          </a:xfrm>
          <a:prstGeom prst="rect">
            <a:avLst/>
          </a:prstGeom>
        </p:spPr>
        <p:txBody>
          <a:bodyPr wrap="square" lIns="0" tIns="0" rIns="0" bIns="0">
            <a:spAutoFit/>
          </a:bodyPr>
          <a:lstStyle>
            <a:lvl1pPr>
              <a:defRPr sz="4000" b="1" i="0">
                <a:solidFill>
                  <a:srgbClr val="C00000"/>
                </a:solidFill>
                <a:latin typeface="Arial"/>
                <a:cs typeface="Arial"/>
              </a:defRPr>
            </a:lvl1pPr>
          </a:lstStyle>
          <a:p>
            <a:endParaRPr/>
          </a:p>
        </p:txBody>
      </p:sp>
      <p:sp>
        <p:nvSpPr>
          <p:cNvPr id="3" name="Holder 3"/>
          <p:cNvSpPr>
            <a:spLocks noGrp="1"/>
          </p:cNvSpPr>
          <p:nvPr>
            <p:ph type="body" idx="1"/>
          </p:nvPr>
        </p:nvSpPr>
        <p:spPr>
          <a:xfrm>
            <a:off x="675085" y="1291760"/>
            <a:ext cx="8936831" cy="492443"/>
          </a:xfrm>
          <a:prstGeom prst="rect">
            <a:avLst/>
          </a:prstGeom>
        </p:spPr>
        <p:txBody>
          <a:bodyPr wrap="square" lIns="0" tIns="0" rIns="0" bIns="0">
            <a:spAutoFit/>
          </a:bodyPr>
          <a:lstStyle>
            <a:lvl1pPr>
              <a:defRPr sz="3200" b="0" i="0">
                <a:solidFill>
                  <a:schemeClr val="tx1"/>
                </a:solidFill>
                <a:latin typeface="Calibri"/>
                <a:cs typeface="Calibri"/>
              </a:defRPr>
            </a:lvl1pPr>
          </a:lstStyle>
          <a:p>
            <a:endParaRPr/>
          </a:p>
        </p:txBody>
      </p:sp>
      <p:sp>
        <p:nvSpPr>
          <p:cNvPr id="4" name="Holder 4"/>
          <p:cNvSpPr>
            <a:spLocks noGrp="1"/>
          </p:cNvSpPr>
          <p:nvPr>
            <p:ph type="ftr" sz="quarter" idx="5"/>
          </p:nvPr>
        </p:nvSpPr>
        <p:spPr>
          <a:xfrm>
            <a:off x="3497580" y="6377940"/>
            <a:ext cx="3291840" cy="276999"/>
          </a:xfrm>
          <a:prstGeom prst="rect">
            <a:avLst/>
          </a:prstGeom>
        </p:spPr>
        <p:txBody>
          <a:bodyPr wrap="square" lIns="0" tIns="0" rIns="0" bIns="0">
            <a:spAutoFit/>
          </a:bodyPr>
          <a:lstStyle>
            <a:lvl1pPr algn="ctr">
              <a:defRPr>
                <a:solidFill>
                  <a:schemeClr val="tx1">
                    <a:tint val="75000"/>
                  </a:schemeClr>
                </a:solidFil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Holder 5"/>
          <p:cNvSpPr>
            <a:spLocks noGrp="1"/>
          </p:cNvSpPr>
          <p:nvPr>
            <p:ph type="dt" sz="half" idx="6"/>
          </p:nvPr>
        </p:nvSpPr>
        <p:spPr>
          <a:xfrm>
            <a:off x="514350" y="6377940"/>
            <a:ext cx="2366010" cy="276999"/>
          </a:xfrm>
          <a:prstGeom prst="rect">
            <a:avLst/>
          </a:prstGeom>
        </p:spPr>
        <p:txBody>
          <a:bodyPr wrap="square" lIns="0" tIns="0" rIns="0" bIns="0">
            <a:spAutoFit/>
          </a:bodyPr>
          <a:lstStyle>
            <a:lvl1pPr algn="l">
              <a:defRPr>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3/21/2023</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Holder 6"/>
          <p:cNvSpPr>
            <a:spLocks noGrp="1"/>
          </p:cNvSpPr>
          <p:nvPr>
            <p:ph type="sldNum" sz="quarter" idx="7"/>
          </p:nvPr>
        </p:nvSpPr>
        <p:spPr>
          <a:xfrm>
            <a:off x="7406640" y="6377940"/>
            <a:ext cx="2366010" cy="276999"/>
          </a:xfrm>
          <a:prstGeom prst="rect">
            <a:avLst/>
          </a:prstGeom>
        </p:spPr>
        <p:txBody>
          <a:bodyPr wrap="square" lIns="0" tIns="0" rIns="0" bIns="0">
            <a:spAutoFit/>
          </a:bodyPr>
          <a:lstStyle>
            <a:lvl1pPr algn="r">
              <a:defRPr>
                <a:solidFill>
                  <a:schemeClr val="tx1">
                    <a:tint val="7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B6F15528-21DE-4FAA-801E-634DDDAF4B2B}" type="slidenum">
              <a:rPr kumimoji="0" sz="18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03946591"/>
      </p:ext>
    </p:extLst>
  </p:cSld>
  <p:clrMap bg1="lt1" tx1="dk1" bg2="lt2" tx2="dk2" accent1="accent1" accent2="accent2" accent3="accent3" accent4="accent4" accent5="accent5" accent6="accent6" hlink="hlink" folHlink="folHlink"/>
  <p:sldLayoutIdLst>
    <p:sldLayoutId id="2147484894" r:id="rId1"/>
    <p:sldLayoutId id="2147484895" r:id="rId2"/>
    <p:sldLayoutId id="2147484896" r:id="rId3"/>
    <p:sldLayoutId id="2147484897" r:id="rId4"/>
    <p:sldLayoutId id="2147484898" r:id="rId5"/>
  </p:sldLayoutIdLst>
  <p:txStyles>
    <p:titleStyle>
      <a:lvl1pPr>
        <a:defRPr>
          <a:latin typeface="+mj-lt"/>
          <a:ea typeface="+mj-ea"/>
          <a:cs typeface="+mj-cs"/>
        </a:defRPr>
      </a:lvl1pPr>
    </p:titleStyle>
    <p:bodyStyle>
      <a:lvl1pPr marL="0">
        <a:defRPr>
          <a:latin typeface="+mn-lt"/>
          <a:ea typeface="+mn-ea"/>
          <a:cs typeface="+mn-cs"/>
        </a:defRPr>
      </a:lvl1pPr>
      <a:lvl2pPr marL="385785">
        <a:defRPr>
          <a:latin typeface="+mn-lt"/>
          <a:ea typeface="+mn-ea"/>
          <a:cs typeface="+mn-cs"/>
        </a:defRPr>
      </a:lvl2pPr>
      <a:lvl3pPr marL="771571">
        <a:defRPr>
          <a:latin typeface="+mn-lt"/>
          <a:ea typeface="+mn-ea"/>
          <a:cs typeface="+mn-cs"/>
        </a:defRPr>
      </a:lvl3pPr>
      <a:lvl4pPr marL="1157356">
        <a:defRPr>
          <a:latin typeface="+mn-lt"/>
          <a:ea typeface="+mn-ea"/>
          <a:cs typeface="+mn-cs"/>
        </a:defRPr>
      </a:lvl4pPr>
      <a:lvl5pPr marL="1543141">
        <a:defRPr>
          <a:latin typeface="+mn-lt"/>
          <a:ea typeface="+mn-ea"/>
          <a:cs typeface="+mn-cs"/>
        </a:defRPr>
      </a:lvl5pPr>
      <a:lvl6pPr marL="1928927">
        <a:defRPr>
          <a:latin typeface="+mn-lt"/>
          <a:ea typeface="+mn-ea"/>
          <a:cs typeface="+mn-cs"/>
        </a:defRPr>
      </a:lvl6pPr>
      <a:lvl7pPr marL="2314712">
        <a:defRPr>
          <a:latin typeface="+mn-lt"/>
          <a:ea typeface="+mn-ea"/>
          <a:cs typeface="+mn-cs"/>
        </a:defRPr>
      </a:lvl7pPr>
      <a:lvl8pPr marL="2700498">
        <a:defRPr>
          <a:latin typeface="+mn-lt"/>
          <a:ea typeface="+mn-ea"/>
          <a:cs typeface="+mn-cs"/>
        </a:defRPr>
      </a:lvl8pPr>
      <a:lvl9pPr marL="3086283">
        <a:defRPr>
          <a:latin typeface="+mn-lt"/>
          <a:ea typeface="+mn-ea"/>
          <a:cs typeface="+mn-cs"/>
        </a:defRPr>
      </a:lvl9pPr>
    </p:bodyStyle>
    <p:otherStyle>
      <a:lvl1pPr marL="0">
        <a:defRPr>
          <a:latin typeface="+mn-lt"/>
          <a:ea typeface="+mn-ea"/>
          <a:cs typeface="+mn-cs"/>
        </a:defRPr>
      </a:lvl1pPr>
      <a:lvl2pPr marL="385785">
        <a:defRPr>
          <a:latin typeface="+mn-lt"/>
          <a:ea typeface="+mn-ea"/>
          <a:cs typeface="+mn-cs"/>
        </a:defRPr>
      </a:lvl2pPr>
      <a:lvl3pPr marL="771571">
        <a:defRPr>
          <a:latin typeface="+mn-lt"/>
          <a:ea typeface="+mn-ea"/>
          <a:cs typeface="+mn-cs"/>
        </a:defRPr>
      </a:lvl3pPr>
      <a:lvl4pPr marL="1157356">
        <a:defRPr>
          <a:latin typeface="+mn-lt"/>
          <a:ea typeface="+mn-ea"/>
          <a:cs typeface="+mn-cs"/>
        </a:defRPr>
      </a:lvl4pPr>
      <a:lvl5pPr marL="1543141">
        <a:defRPr>
          <a:latin typeface="+mn-lt"/>
          <a:ea typeface="+mn-ea"/>
          <a:cs typeface="+mn-cs"/>
        </a:defRPr>
      </a:lvl5pPr>
      <a:lvl6pPr marL="1928927">
        <a:defRPr>
          <a:latin typeface="+mn-lt"/>
          <a:ea typeface="+mn-ea"/>
          <a:cs typeface="+mn-cs"/>
        </a:defRPr>
      </a:lvl6pPr>
      <a:lvl7pPr marL="2314712">
        <a:defRPr>
          <a:latin typeface="+mn-lt"/>
          <a:ea typeface="+mn-ea"/>
          <a:cs typeface="+mn-cs"/>
        </a:defRPr>
      </a:lvl7pPr>
      <a:lvl8pPr marL="2700498">
        <a:defRPr>
          <a:latin typeface="+mn-lt"/>
          <a:ea typeface="+mn-ea"/>
          <a:cs typeface="+mn-cs"/>
        </a:defRPr>
      </a:lvl8pPr>
      <a:lvl9pPr marL="3086283">
        <a:defRPr>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28"/>
            </a:gs>
            <a:gs pos="50000">
              <a:srgbClr val="000099"/>
            </a:gs>
            <a:gs pos="100000">
              <a:srgbClr val="000028"/>
            </a:gs>
          </a:gsLst>
          <a:lin ang="5400000" scaled="1"/>
        </a:gra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bwMode="auto">
          <a:xfrm>
            <a:off x="771525" y="609600"/>
            <a:ext cx="874395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4" tIns="45716" rIns="91434" bIns="45716" numCol="1" anchor="ctr" anchorCtr="0" compatLnSpc="1">
            <a:prstTxWarp prst="textNoShape">
              <a:avLst/>
            </a:prstTxWarp>
          </a:bodyPr>
          <a:lstStyle/>
          <a:p>
            <a:pPr lvl="0"/>
            <a:endParaRPr lang="en-US" altLang="en-US"/>
          </a:p>
        </p:txBody>
      </p:sp>
      <p:sp>
        <p:nvSpPr>
          <p:cNvPr id="12291" name="Rectangle 3"/>
          <p:cNvSpPr>
            <a:spLocks noGrp="1" noChangeArrowheads="1"/>
          </p:cNvSpPr>
          <p:nvPr>
            <p:ph type="body" idx="1"/>
          </p:nvPr>
        </p:nvSpPr>
        <p:spPr bwMode="auto">
          <a:xfrm>
            <a:off x="771525" y="1981200"/>
            <a:ext cx="874395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4" tIns="45716" rIns="91434" bIns="45716"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1480023723"/>
      </p:ext>
    </p:extLst>
  </p:cSld>
  <p:clrMap bg1="lt1" tx1="dk1" bg2="lt2" tx2="dk2" accent1="accent1" accent2="accent2" accent3="accent3" accent4="accent4" accent5="accent5" accent6="accent6" hlink="hlink" folHlink="folHlink"/>
  <p:sldLayoutIdLst>
    <p:sldLayoutId id="2147484900" r:id="rId1"/>
    <p:sldLayoutId id="2147484901" r:id="rId2"/>
    <p:sldLayoutId id="2147484902" r:id="rId3"/>
    <p:sldLayoutId id="2147484903" r:id="rId4"/>
    <p:sldLayoutId id="2147484904" r:id="rId5"/>
    <p:sldLayoutId id="2147484905" r:id="rId6"/>
    <p:sldLayoutId id="2147484906" r:id="rId7"/>
    <p:sldLayoutId id="2147484907" r:id="rId8"/>
    <p:sldLayoutId id="2147484908" r:id="rId9"/>
    <p:sldLayoutId id="2147484909" r:id="rId10"/>
    <p:sldLayoutId id="2147484910" r:id="rId11"/>
    <p:sldLayoutId id="2147484911" r:id="rId12"/>
  </p:sldLayoutIdLst>
  <p:transition/>
  <p:txStyles>
    <p:titleStyle>
      <a:lvl1pPr algn="ctr" rtl="0" eaLnBrk="0" fontAlgn="base" hangingPunct="0">
        <a:spcBef>
          <a:spcPct val="0"/>
        </a:spcBef>
        <a:spcAft>
          <a:spcPct val="0"/>
        </a:spcAft>
        <a:defRPr sz="2990" b="1">
          <a:solidFill>
            <a:srgbClr val="FFFF00"/>
          </a:solidFill>
          <a:latin typeface="+mj-lt"/>
          <a:ea typeface="+mj-ea"/>
          <a:cs typeface="+mj-cs"/>
        </a:defRPr>
      </a:lvl1pPr>
      <a:lvl2pPr algn="ctr" rtl="0" eaLnBrk="0" fontAlgn="base" hangingPunct="0">
        <a:spcBef>
          <a:spcPct val="0"/>
        </a:spcBef>
        <a:spcAft>
          <a:spcPct val="0"/>
        </a:spcAft>
        <a:defRPr sz="2990" b="1">
          <a:solidFill>
            <a:srgbClr val="FFFF00"/>
          </a:solidFill>
          <a:latin typeface="Times New Roman" pitchFamily="18" charset="0"/>
        </a:defRPr>
      </a:lvl2pPr>
      <a:lvl3pPr algn="ctr" rtl="0" eaLnBrk="0" fontAlgn="base" hangingPunct="0">
        <a:spcBef>
          <a:spcPct val="0"/>
        </a:spcBef>
        <a:spcAft>
          <a:spcPct val="0"/>
        </a:spcAft>
        <a:defRPr sz="2990" b="1">
          <a:solidFill>
            <a:srgbClr val="FFFF00"/>
          </a:solidFill>
          <a:latin typeface="Times New Roman" pitchFamily="18" charset="0"/>
        </a:defRPr>
      </a:lvl3pPr>
      <a:lvl4pPr algn="ctr" rtl="0" eaLnBrk="0" fontAlgn="base" hangingPunct="0">
        <a:spcBef>
          <a:spcPct val="0"/>
        </a:spcBef>
        <a:spcAft>
          <a:spcPct val="0"/>
        </a:spcAft>
        <a:defRPr sz="2990" b="1">
          <a:solidFill>
            <a:srgbClr val="FFFF00"/>
          </a:solidFill>
          <a:latin typeface="Times New Roman" pitchFamily="18" charset="0"/>
        </a:defRPr>
      </a:lvl4pPr>
      <a:lvl5pPr algn="ctr" rtl="0" eaLnBrk="0" fontAlgn="base" hangingPunct="0">
        <a:spcBef>
          <a:spcPct val="0"/>
        </a:spcBef>
        <a:spcAft>
          <a:spcPct val="0"/>
        </a:spcAft>
        <a:defRPr sz="2990" b="1">
          <a:solidFill>
            <a:srgbClr val="FFFF00"/>
          </a:solidFill>
          <a:latin typeface="Times New Roman" pitchFamily="18" charset="0"/>
        </a:defRPr>
      </a:lvl5pPr>
      <a:lvl6pPr marL="325487" algn="ctr" rtl="0" eaLnBrk="1" fontAlgn="base" hangingPunct="1">
        <a:spcBef>
          <a:spcPct val="0"/>
        </a:spcBef>
        <a:spcAft>
          <a:spcPct val="0"/>
        </a:spcAft>
        <a:defRPr sz="2990" b="1">
          <a:solidFill>
            <a:srgbClr val="FFFF00"/>
          </a:solidFill>
          <a:latin typeface="Times New Roman" pitchFamily="18" charset="0"/>
        </a:defRPr>
      </a:lvl6pPr>
      <a:lvl7pPr marL="650975" algn="ctr" rtl="0" eaLnBrk="1" fontAlgn="base" hangingPunct="1">
        <a:spcBef>
          <a:spcPct val="0"/>
        </a:spcBef>
        <a:spcAft>
          <a:spcPct val="0"/>
        </a:spcAft>
        <a:defRPr sz="2990" b="1">
          <a:solidFill>
            <a:srgbClr val="FFFF00"/>
          </a:solidFill>
          <a:latin typeface="Times New Roman" pitchFamily="18" charset="0"/>
        </a:defRPr>
      </a:lvl7pPr>
      <a:lvl8pPr marL="976462" algn="ctr" rtl="0" eaLnBrk="1" fontAlgn="base" hangingPunct="1">
        <a:spcBef>
          <a:spcPct val="0"/>
        </a:spcBef>
        <a:spcAft>
          <a:spcPct val="0"/>
        </a:spcAft>
        <a:defRPr sz="2990" b="1">
          <a:solidFill>
            <a:srgbClr val="FFFF00"/>
          </a:solidFill>
          <a:latin typeface="Times New Roman" pitchFamily="18" charset="0"/>
        </a:defRPr>
      </a:lvl8pPr>
      <a:lvl9pPr marL="1301949" algn="ctr" rtl="0" eaLnBrk="1" fontAlgn="base" hangingPunct="1">
        <a:spcBef>
          <a:spcPct val="0"/>
        </a:spcBef>
        <a:spcAft>
          <a:spcPct val="0"/>
        </a:spcAft>
        <a:defRPr sz="2990" b="1">
          <a:solidFill>
            <a:srgbClr val="FFFF00"/>
          </a:solidFill>
          <a:latin typeface="Times New Roman" pitchFamily="18" charset="0"/>
        </a:defRPr>
      </a:lvl9pPr>
    </p:titleStyle>
    <p:bodyStyle>
      <a:lvl1pPr marL="244116" indent="-244116" algn="l" rtl="0" eaLnBrk="0" fontAlgn="base" hangingPunct="0">
        <a:spcBef>
          <a:spcPct val="20000"/>
        </a:spcBef>
        <a:spcAft>
          <a:spcPct val="0"/>
        </a:spcAft>
        <a:buChar char="•"/>
        <a:defRPr sz="2278">
          <a:solidFill>
            <a:schemeClr val="bg1"/>
          </a:solidFill>
          <a:latin typeface="+mn-lt"/>
          <a:ea typeface="+mn-ea"/>
          <a:cs typeface="+mn-cs"/>
        </a:defRPr>
      </a:lvl1pPr>
      <a:lvl2pPr marL="528918" indent="-203430" algn="l" rtl="0" eaLnBrk="0" fontAlgn="base" hangingPunct="0">
        <a:spcBef>
          <a:spcPct val="20000"/>
        </a:spcBef>
        <a:spcAft>
          <a:spcPct val="0"/>
        </a:spcAft>
        <a:buChar char="–"/>
        <a:defRPr sz="1993">
          <a:solidFill>
            <a:schemeClr val="bg1"/>
          </a:solidFill>
          <a:latin typeface="+mn-lt"/>
        </a:defRPr>
      </a:lvl2pPr>
      <a:lvl3pPr marL="813718" indent="-162744" algn="l" rtl="0" eaLnBrk="0" fontAlgn="base" hangingPunct="0">
        <a:spcBef>
          <a:spcPct val="20000"/>
        </a:spcBef>
        <a:spcAft>
          <a:spcPct val="0"/>
        </a:spcAft>
        <a:buChar char="•"/>
        <a:defRPr sz="1709">
          <a:solidFill>
            <a:schemeClr val="bg1"/>
          </a:solidFill>
          <a:latin typeface="+mn-lt"/>
        </a:defRPr>
      </a:lvl3pPr>
      <a:lvl4pPr marL="1139205" indent="-162744" algn="l" rtl="0" eaLnBrk="0" fontAlgn="base" hangingPunct="0">
        <a:spcBef>
          <a:spcPct val="20000"/>
        </a:spcBef>
        <a:spcAft>
          <a:spcPct val="0"/>
        </a:spcAft>
        <a:buChar char="–"/>
        <a:defRPr sz="1424">
          <a:solidFill>
            <a:schemeClr val="bg1"/>
          </a:solidFill>
          <a:latin typeface="+mn-lt"/>
        </a:defRPr>
      </a:lvl4pPr>
      <a:lvl5pPr marL="1464692" indent="-163874" algn="l" rtl="0" eaLnBrk="0" fontAlgn="base" hangingPunct="0">
        <a:spcBef>
          <a:spcPct val="20000"/>
        </a:spcBef>
        <a:spcAft>
          <a:spcPct val="0"/>
        </a:spcAft>
        <a:buChar char="»"/>
        <a:defRPr sz="1424">
          <a:solidFill>
            <a:schemeClr val="bg1"/>
          </a:solidFill>
          <a:latin typeface="+mn-lt"/>
        </a:defRPr>
      </a:lvl5pPr>
      <a:lvl6pPr marL="1790180" indent="-163874" algn="l" rtl="0" eaLnBrk="1" fontAlgn="base" hangingPunct="1">
        <a:spcBef>
          <a:spcPct val="20000"/>
        </a:spcBef>
        <a:spcAft>
          <a:spcPct val="0"/>
        </a:spcAft>
        <a:buChar char="»"/>
        <a:defRPr sz="1424">
          <a:solidFill>
            <a:schemeClr val="bg1"/>
          </a:solidFill>
          <a:latin typeface="+mn-lt"/>
        </a:defRPr>
      </a:lvl6pPr>
      <a:lvl7pPr marL="2115666" indent="-163874" algn="l" rtl="0" eaLnBrk="1" fontAlgn="base" hangingPunct="1">
        <a:spcBef>
          <a:spcPct val="20000"/>
        </a:spcBef>
        <a:spcAft>
          <a:spcPct val="0"/>
        </a:spcAft>
        <a:buChar char="»"/>
        <a:defRPr sz="1424">
          <a:solidFill>
            <a:schemeClr val="bg1"/>
          </a:solidFill>
          <a:latin typeface="+mn-lt"/>
        </a:defRPr>
      </a:lvl7pPr>
      <a:lvl8pPr marL="2441153" indent="-163874" algn="l" rtl="0" eaLnBrk="1" fontAlgn="base" hangingPunct="1">
        <a:spcBef>
          <a:spcPct val="20000"/>
        </a:spcBef>
        <a:spcAft>
          <a:spcPct val="0"/>
        </a:spcAft>
        <a:buChar char="»"/>
        <a:defRPr sz="1424">
          <a:solidFill>
            <a:schemeClr val="bg1"/>
          </a:solidFill>
          <a:latin typeface="+mn-lt"/>
        </a:defRPr>
      </a:lvl8pPr>
      <a:lvl9pPr marL="2766641" indent="-163874" algn="l" rtl="0" eaLnBrk="1" fontAlgn="base" hangingPunct="1">
        <a:spcBef>
          <a:spcPct val="20000"/>
        </a:spcBef>
        <a:spcAft>
          <a:spcPct val="0"/>
        </a:spcAft>
        <a:buChar char="»"/>
        <a:defRPr sz="1424">
          <a:solidFill>
            <a:schemeClr val="bg1"/>
          </a:solidFill>
          <a:latin typeface="+mn-lt"/>
        </a:defRPr>
      </a:lvl9pPr>
    </p:bodyStyle>
    <p:otherStyle>
      <a:defPPr>
        <a:defRPr lang="en-US"/>
      </a:defPPr>
      <a:lvl1pPr marL="0" algn="l" defTabSz="650975" rtl="0" eaLnBrk="1" latinLnBrk="0" hangingPunct="1">
        <a:defRPr sz="1281" kern="1200">
          <a:solidFill>
            <a:schemeClr val="tx1"/>
          </a:solidFill>
          <a:latin typeface="+mn-lt"/>
          <a:ea typeface="+mn-ea"/>
          <a:cs typeface="+mn-cs"/>
        </a:defRPr>
      </a:lvl1pPr>
      <a:lvl2pPr marL="325487" algn="l" defTabSz="650975" rtl="0" eaLnBrk="1" latinLnBrk="0" hangingPunct="1">
        <a:defRPr sz="1281" kern="1200">
          <a:solidFill>
            <a:schemeClr val="tx1"/>
          </a:solidFill>
          <a:latin typeface="+mn-lt"/>
          <a:ea typeface="+mn-ea"/>
          <a:cs typeface="+mn-cs"/>
        </a:defRPr>
      </a:lvl2pPr>
      <a:lvl3pPr marL="650975" algn="l" defTabSz="650975" rtl="0" eaLnBrk="1" latinLnBrk="0" hangingPunct="1">
        <a:defRPr sz="1281" kern="1200">
          <a:solidFill>
            <a:schemeClr val="tx1"/>
          </a:solidFill>
          <a:latin typeface="+mn-lt"/>
          <a:ea typeface="+mn-ea"/>
          <a:cs typeface="+mn-cs"/>
        </a:defRPr>
      </a:lvl3pPr>
      <a:lvl4pPr marL="976462" algn="l" defTabSz="650975" rtl="0" eaLnBrk="1" latinLnBrk="0" hangingPunct="1">
        <a:defRPr sz="1281" kern="1200">
          <a:solidFill>
            <a:schemeClr val="tx1"/>
          </a:solidFill>
          <a:latin typeface="+mn-lt"/>
          <a:ea typeface="+mn-ea"/>
          <a:cs typeface="+mn-cs"/>
        </a:defRPr>
      </a:lvl4pPr>
      <a:lvl5pPr marL="1301949" algn="l" defTabSz="650975" rtl="0" eaLnBrk="1" latinLnBrk="0" hangingPunct="1">
        <a:defRPr sz="1281" kern="1200">
          <a:solidFill>
            <a:schemeClr val="tx1"/>
          </a:solidFill>
          <a:latin typeface="+mn-lt"/>
          <a:ea typeface="+mn-ea"/>
          <a:cs typeface="+mn-cs"/>
        </a:defRPr>
      </a:lvl5pPr>
      <a:lvl6pPr marL="1627436" algn="l" defTabSz="650975" rtl="0" eaLnBrk="1" latinLnBrk="0" hangingPunct="1">
        <a:defRPr sz="1281" kern="1200">
          <a:solidFill>
            <a:schemeClr val="tx1"/>
          </a:solidFill>
          <a:latin typeface="+mn-lt"/>
          <a:ea typeface="+mn-ea"/>
          <a:cs typeface="+mn-cs"/>
        </a:defRPr>
      </a:lvl6pPr>
      <a:lvl7pPr marL="1952922" algn="l" defTabSz="650975" rtl="0" eaLnBrk="1" latinLnBrk="0" hangingPunct="1">
        <a:defRPr sz="1281" kern="1200">
          <a:solidFill>
            <a:schemeClr val="tx1"/>
          </a:solidFill>
          <a:latin typeface="+mn-lt"/>
          <a:ea typeface="+mn-ea"/>
          <a:cs typeface="+mn-cs"/>
        </a:defRPr>
      </a:lvl7pPr>
      <a:lvl8pPr marL="2278411" algn="l" defTabSz="650975" rtl="0" eaLnBrk="1" latinLnBrk="0" hangingPunct="1">
        <a:defRPr sz="1281" kern="1200">
          <a:solidFill>
            <a:schemeClr val="tx1"/>
          </a:solidFill>
          <a:latin typeface="+mn-lt"/>
          <a:ea typeface="+mn-ea"/>
          <a:cs typeface="+mn-cs"/>
        </a:defRPr>
      </a:lvl8pPr>
      <a:lvl9pPr marL="2603897" algn="l" defTabSz="650975" rtl="0" eaLnBrk="1" latinLnBrk="0" hangingPunct="1">
        <a:defRPr sz="1281"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7" cstate="print"/>
          <a:stretch>
            <a:fillRect/>
          </a:stretch>
        </p:blipFill>
        <p:spPr>
          <a:xfrm>
            <a:off x="0" y="1"/>
            <a:ext cx="10287000" cy="6857999"/>
          </a:xfrm>
          <a:prstGeom prst="rect">
            <a:avLst/>
          </a:prstGeom>
        </p:spPr>
      </p:pic>
      <p:sp>
        <p:nvSpPr>
          <p:cNvPr id="2" name="Holder 2"/>
          <p:cNvSpPr>
            <a:spLocks noGrp="1"/>
          </p:cNvSpPr>
          <p:nvPr>
            <p:ph type="title"/>
          </p:nvPr>
        </p:nvSpPr>
        <p:spPr>
          <a:xfrm>
            <a:off x="1079586" y="84835"/>
            <a:ext cx="8127829" cy="553998"/>
          </a:xfrm>
          <a:prstGeom prst="rect">
            <a:avLst/>
          </a:prstGeom>
        </p:spPr>
        <p:txBody>
          <a:bodyPr wrap="square" lIns="0" tIns="0" rIns="0" bIns="0">
            <a:spAutoFit/>
          </a:bodyPr>
          <a:lstStyle>
            <a:lvl1pPr>
              <a:defRPr sz="3600" b="1" i="0">
                <a:solidFill>
                  <a:srgbClr val="FFFF00"/>
                </a:solidFill>
                <a:latin typeface="Arial"/>
                <a:cs typeface="Arial"/>
              </a:defRPr>
            </a:lvl1pPr>
          </a:lstStyle>
          <a:p>
            <a:endParaRPr/>
          </a:p>
        </p:txBody>
      </p:sp>
      <p:sp>
        <p:nvSpPr>
          <p:cNvPr id="3" name="Holder 3"/>
          <p:cNvSpPr>
            <a:spLocks noGrp="1"/>
          </p:cNvSpPr>
          <p:nvPr>
            <p:ph type="body" idx="1"/>
          </p:nvPr>
        </p:nvSpPr>
        <p:spPr>
          <a:xfrm>
            <a:off x="4922780" y="2873471"/>
            <a:ext cx="4614148" cy="276999"/>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3497580" y="6377940"/>
            <a:ext cx="3291840" cy="276999"/>
          </a:xfrm>
          <a:prstGeom prst="rect">
            <a:avLst/>
          </a:prstGeom>
        </p:spPr>
        <p:txBody>
          <a:bodyPr wrap="square" lIns="0" tIns="0" rIns="0" bIns="0">
            <a:spAutoFit/>
          </a:bodyPr>
          <a:lstStyle>
            <a:lvl1pPr algn="ctr">
              <a:defRPr>
                <a:solidFill>
                  <a:schemeClr val="tx1">
                    <a:tint val="75000"/>
                  </a:schemeClr>
                </a:solidFill>
              </a:defRPr>
            </a:lvl1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tint val="75000"/>
                </a:prstClr>
              </a:solidFill>
              <a:effectLst/>
              <a:uLnTx/>
              <a:uFillTx/>
            </a:endParaRPr>
          </a:p>
        </p:txBody>
      </p:sp>
      <p:sp>
        <p:nvSpPr>
          <p:cNvPr id="5" name="Holder 5"/>
          <p:cNvSpPr>
            <a:spLocks noGrp="1"/>
          </p:cNvSpPr>
          <p:nvPr>
            <p:ph type="dt" sz="half" idx="6"/>
          </p:nvPr>
        </p:nvSpPr>
        <p:spPr>
          <a:xfrm>
            <a:off x="514350" y="6377940"/>
            <a:ext cx="2366010" cy="276999"/>
          </a:xfrm>
          <a:prstGeom prst="rect">
            <a:avLst/>
          </a:prstGeom>
        </p:spPr>
        <p:txBody>
          <a:bodyPr wrap="square" lIns="0" tIns="0" rIns="0" bIns="0">
            <a:spAutoFit/>
          </a:bodyPr>
          <a:lstStyle>
            <a:lvl1pPr algn="l">
              <a:defRPr>
                <a:solidFill>
                  <a:schemeClr val="tx1">
                    <a:tint val="75000"/>
                  </a:schemeClr>
                </a:solidFill>
              </a:defRPr>
            </a:lvl1pPr>
          </a:lstStyle>
          <a:p>
            <a:pPr marL="0" marR="0" lvl="0" indent="0" algn="l" defTabSz="91440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0" cap="none" spc="0" normalizeH="0" baseline="0" noProof="0">
                <a:ln>
                  <a:noFill/>
                </a:ln>
                <a:solidFill>
                  <a:prstClr val="black">
                    <a:tint val="75000"/>
                  </a:prstClr>
                </a:solidFill>
                <a:effectLst/>
                <a:uLnTx/>
                <a:uFillTx/>
              </a:rPr>
              <a:pPr marL="0" marR="0" lvl="0" indent="0" algn="l" defTabSz="914400" eaLnBrk="1" fontAlgn="auto" latinLnBrk="0" hangingPunct="1">
                <a:lnSpc>
                  <a:spcPct val="100000"/>
                </a:lnSpc>
                <a:spcBef>
                  <a:spcPts val="0"/>
                </a:spcBef>
                <a:spcAft>
                  <a:spcPts val="0"/>
                </a:spcAft>
                <a:buClrTx/>
                <a:buSzTx/>
                <a:buFontTx/>
                <a:buNone/>
                <a:tabLst/>
                <a:defRPr/>
              </a:pPr>
              <a:t>3/21/2023</a:t>
            </a:fld>
            <a:endParaRPr kumimoji="0" lang="en-US" sz="1800" b="0" i="0" u="none" strike="noStrike" kern="0" cap="none" spc="0" normalizeH="0" baseline="0" noProof="0">
              <a:ln>
                <a:noFill/>
              </a:ln>
              <a:solidFill>
                <a:prstClr val="black">
                  <a:tint val="75000"/>
                </a:prstClr>
              </a:solidFill>
              <a:effectLst/>
              <a:uLnTx/>
              <a:uFillTx/>
            </a:endParaRPr>
          </a:p>
        </p:txBody>
      </p:sp>
      <p:sp>
        <p:nvSpPr>
          <p:cNvPr id="6" name="Holder 6"/>
          <p:cNvSpPr>
            <a:spLocks noGrp="1"/>
          </p:cNvSpPr>
          <p:nvPr>
            <p:ph type="sldNum" sz="quarter" idx="7"/>
          </p:nvPr>
        </p:nvSpPr>
        <p:spPr>
          <a:xfrm>
            <a:off x="7406640" y="6377940"/>
            <a:ext cx="2366010" cy="276999"/>
          </a:xfrm>
          <a:prstGeom prst="rect">
            <a:avLst/>
          </a:prstGeom>
        </p:spPr>
        <p:txBody>
          <a:bodyPr wrap="square" lIns="0" tIns="0" rIns="0" bIns="0">
            <a:spAutoFit/>
          </a:bodyPr>
          <a:lstStyle>
            <a:lvl1pPr algn="r">
              <a:defRPr>
                <a:solidFill>
                  <a:schemeClr val="tx1">
                    <a:tint val="75000"/>
                  </a:schemeClr>
                </a:solidFill>
              </a:defRPr>
            </a:lvl1pPr>
          </a:lstStyle>
          <a:p>
            <a:pPr marL="0" marR="0" lvl="0" indent="0" algn="r" defTabSz="914400" eaLnBrk="1" fontAlgn="auto" latinLnBrk="0" hangingPunct="1">
              <a:lnSpc>
                <a:spcPct val="100000"/>
              </a:lnSpc>
              <a:spcBef>
                <a:spcPts val="0"/>
              </a:spcBef>
              <a:spcAft>
                <a:spcPts val="0"/>
              </a:spcAft>
              <a:buClrTx/>
              <a:buSzTx/>
              <a:buFontTx/>
              <a:buNone/>
              <a:tabLst/>
              <a:defRPr/>
            </a:pPr>
            <a:fld id="{B6F15528-21DE-4FAA-801E-634DDDAF4B2B}" type="slidenum">
              <a:rPr kumimoji="0" sz="1800" b="0" i="0" u="none" strike="noStrike" kern="0" cap="none" spc="0" normalizeH="0" baseline="0" noProof="0">
                <a:ln>
                  <a:noFill/>
                </a:ln>
                <a:solidFill>
                  <a:prstClr val="black">
                    <a:tint val="75000"/>
                  </a:prstClr>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a:t>
            </a:fld>
            <a:endParaRPr kumimoji="0" sz="1800" b="0" i="0" u="none" strike="noStrike" kern="0" cap="none" spc="0" normalizeH="0" baseline="0" noProof="0">
              <a:ln>
                <a:noFill/>
              </a:ln>
              <a:solidFill>
                <a:prstClr val="black">
                  <a:tint val="75000"/>
                </a:prstClr>
              </a:solidFill>
              <a:effectLst/>
              <a:uLnTx/>
              <a:uFillTx/>
            </a:endParaRPr>
          </a:p>
        </p:txBody>
      </p:sp>
    </p:spTree>
    <p:extLst>
      <p:ext uri="{BB962C8B-B14F-4D97-AF65-F5344CB8AC3E}">
        <p14:creationId xmlns:p14="http://schemas.microsoft.com/office/powerpoint/2010/main" val="2347959013"/>
      </p:ext>
    </p:extLst>
  </p:cSld>
  <p:clrMap bg1="lt1" tx1="dk1" bg2="lt2" tx2="dk2" accent1="accent1" accent2="accent2" accent3="accent3" accent4="accent4" accent5="accent5" accent6="accent6" hlink="hlink" folHlink="folHlink"/>
  <p:sldLayoutIdLst>
    <p:sldLayoutId id="2147484913" r:id="rId1"/>
    <p:sldLayoutId id="2147484914" r:id="rId2"/>
    <p:sldLayoutId id="2147484915" r:id="rId3"/>
    <p:sldLayoutId id="2147484916" r:id="rId4"/>
    <p:sldLayoutId id="2147484917"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07231" y="365127"/>
            <a:ext cx="8872538"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707231" y="1825625"/>
            <a:ext cx="8872538"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07231" y="6356352"/>
            <a:ext cx="2314575"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A03488AA-19C0-407C-9578-E833DBED4E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3/21/2023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itchFamily="34" charset="0"/>
            </a:endParaRPr>
          </a:p>
        </p:txBody>
      </p:sp>
      <p:sp>
        <p:nvSpPr>
          <p:cNvPr id="5" name="Footer Placeholder 4"/>
          <p:cNvSpPr>
            <a:spLocks noGrp="1"/>
          </p:cNvSpPr>
          <p:nvPr>
            <p:ph type="ftr" sz="quarter" idx="3"/>
          </p:nvPr>
        </p:nvSpPr>
        <p:spPr>
          <a:xfrm>
            <a:off x="3407569" y="6356352"/>
            <a:ext cx="3471863"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itchFamily="34" charset="0"/>
            </a:endParaRPr>
          </a:p>
        </p:txBody>
      </p:sp>
      <p:sp>
        <p:nvSpPr>
          <p:cNvPr id="6" name="Slide Number Placeholder 5"/>
          <p:cNvSpPr>
            <a:spLocks noGrp="1"/>
          </p:cNvSpPr>
          <p:nvPr>
            <p:ph type="sldNum" sz="quarter" idx="4"/>
          </p:nvPr>
        </p:nvSpPr>
        <p:spPr>
          <a:xfrm>
            <a:off x="7265194" y="6356352"/>
            <a:ext cx="2314575"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57E44849-F3C4-4CD9-931D-54FA878AF23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itchFamily="34" charset="0"/>
            </a:endParaRPr>
          </a:p>
        </p:txBody>
      </p:sp>
    </p:spTree>
    <p:extLst>
      <p:ext uri="{BB962C8B-B14F-4D97-AF65-F5344CB8AC3E}">
        <p14:creationId xmlns:p14="http://schemas.microsoft.com/office/powerpoint/2010/main" val="4057953565"/>
      </p:ext>
    </p:extLst>
  </p:cSld>
  <p:clrMap bg1="lt1" tx1="dk1" bg2="lt2" tx2="dk2" accent1="accent1" accent2="accent2" accent3="accent3" accent4="accent4" accent5="accent5" accent6="accent6" hlink="hlink" folHlink="folHlink"/>
  <p:sldLayoutIdLst>
    <p:sldLayoutId id="2147484919" r:id="rId1"/>
    <p:sldLayoutId id="2147484920" r:id="rId2"/>
    <p:sldLayoutId id="2147484921" r:id="rId3"/>
    <p:sldLayoutId id="2147484922" r:id="rId4"/>
    <p:sldLayoutId id="2147484923" r:id="rId5"/>
    <p:sldLayoutId id="2147484924" r:id="rId6"/>
    <p:sldLayoutId id="2147484925" r:id="rId7"/>
    <p:sldLayoutId id="2147484926" r:id="rId8"/>
    <p:sldLayoutId id="2147484927" r:id="rId9"/>
    <p:sldLayoutId id="2147484928" r:id="rId10"/>
    <p:sldLayoutId id="214748492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0.jpeg"/><Relationship Id="rId1" Type="http://schemas.openxmlformats.org/officeDocument/2006/relationships/slideLayout" Target="../slideLayouts/slideLayout54.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0.jpeg"/><Relationship Id="rId1" Type="http://schemas.openxmlformats.org/officeDocument/2006/relationships/slideLayout" Target="../slideLayouts/slideLayout54.xml"/><Relationship Id="rId4" Type="http://schemas.openxmlformats.org/officeDocument/2006/relationships/image" Target="../media/image16.jpeg"/></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0.jpeg"/><Relationship Id="rId1" Type="http://schemas.openxmlformats.org/officeDocument/2006/relationships/slideLayout" Target="../slideLayouts/slideLayout54.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0.jpeg"/><Relationship Id="rId1" Type="http://schemas.openxmlformats.org/officeDocument/2006/relationships/slideLayout" Target="../slideLayouts/slideLayout54.xml"/><Relationship Id="rId4" Type="http://schemas.openxmlformats.org/officeDocument/2006/relationships/image" Target="../media/image19.jpeg"/></Relationships>
</file>

<file path=ppt/slides/_rels/slide1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54.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Layout" Target="../slideLayouts/slideLayout61.xml"/><Relationship Id="rId6" Type="http://schemas.openxmlformats.org/officeDocument/2006/relationships/image" Target="../media/image23.png"/><Relationship Id="rId5" Type="http://schemas.openxmlformats.org/officeDocument/2006/relationships/hyperlink" Target="http://www.ahajournals.org/DOI/10.1161/CIRCULATIONAHA.123.064264" TargetMode="Externa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82.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93.xml"/><Relationship Id="rId4" Type="http://schemas.microsoft.com/office/2007/relationships/hdphoto" Target="../media/hdphoto2.wdp"/></Relationships>
</file>

<file path=ppt/slides/_rels/slide1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54.xml"/></Relationships>
</file>

<file path=ppt/slides/_rels/slide1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54.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54.xml"/></Relationships>
</file>

<file path=ppt/slides/_rels/slide2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54.xml"/></Relationships>
</file>

<file path=ppt/slides/_rels/slide22.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10.jpeg"/><Relationship Id="rId1" Type="http://schemas.openxmlformats.org/officeDocument/2006/relationships/slideLayout" Target="../slideLayouts/slideLayout54.xml"/><Relationship Id="rId4" Type="http://schemas.openxmlformats.org/officeDocument/2006/relationships/image" Target="../media/image27.jpg"/></Relationships>
</file>

<file path=ppt/slides/_rels/slide2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10.jpeg"/><Relationship Id="rId1" Type="http://schemas.openxmlformats.org/officeDocument/2006/relationships/slideLayout" Target="../slideLayouts/slideLayout54.xml"/></Relationships>
</file>

<file path=ppt/slides/_rels/slide2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10.jpeg"/><Relationship Id="rId1" Type="http://schemas.openxmlformats.org/officeDocument/2006/relationships/slideLayout" Target="../slideLayouts/slideLayout54.xml"/></Relationships>
</file>

<file path=ppt/slides/_rels/slide2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0.jpeg"/><Relationship Id="rId1" Type="http://schemas.openxmlformats.org/officeDocument/2006/relationships/slideLayout" Target="../slideLayouts/slideLayout54.xml"/></Relationships>
</file>

<file path=ppt/slides/_rels/slide2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10.jpeg"/><Relationship Id="rId1" Type="http://schemas.openxmlformats.org/officeDocument/2006/relationships/slideLayout" Target="../slideLayouts/slideLayout54.xml"/><Relationship Id="rId5" Type="http://schemas.openxmlformats.org/officeDocument/2006/relationships/image" Target="../media/image32.jpeg"/><Relationship Id="rId4" Type="http://schemas.openxmlformats.org/officeDocument/2006/relationships/image" Target="../media/image31.jpeg"/></Relationships>
</file>

<file path=ppt/slides/_rels/slide2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54.xml"/></Relationships>
</file>

<file path=ppt/slides/_rels/slide28.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10.jpeg"/><Relationship Id="rId1" Type="http://schemas.openxmlformats.org/officeDocument/2006/relationships/slideLayout" Target="../slideLayouts/slideLayout54.xml"/><Relationship Id="rId4" Type="http://schemas.openxmlformats.org/officeDocument/2006/relationships/image" Target="../media/image34.jpg"/></Relationships>
</file>

<file path=ppt/slides/_rels/slide2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7.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39.xml"/></Relationships>
</file>

<file path=ppt/slides/_rels/slide3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8.xml"/></Relationships>
</file>

<file path=ppt/slides/_rels/slide3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8.xml"/></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8.xml"/><Relationship Id="rId4" Type="http://schemas.openxmlformats.org/officeDocument/2006/relationships/image" Target="../media/image10.jpeg"/></Relationships>
</file>

<file path=ppt/slides/_rels/slide3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9.xml"/></Relationships>
</file>

<file path=ppt/slides/_rels/slide3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8.xml"/></Relationships>
</file>

<file path=ppt/slides/_rels/slide3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8.xml"/></Relationships>
</file>

<file path=ppt/slides/_rels/slide3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8.xml"/></Relationships>
</file>

<file path=ppt/slides/_rels/slide37.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png"/><Relationship Id="rId1" Type="http://schemas.openxmlformats.org/officeDocument/2006/relationships/slideLayout" Target="../slideLayouts/slideLayout78.xml"/><Relationship Id="rId5" Type="http://schemas.openxmlformats.org/officeDocument/2006/relationships/image" Target="../media/image10.jpeg"/><Relationship Id="rId4" Type="http://schemas.openxmlformats.org/officeDocument/2006/relationships/image" Target="../media/image39.jpg"/></Relationships>
</file>

<file path=ppt/slides/_rels/slide3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8.xml"/></Relationships>
</file>

<file path=ppt/slides/_rels/slide39.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g"/><Relationship Id="rId1" Type="http://schemas.openxmlformats.org/officeDocument/2006/relationships/slideLayout" Target="../slideLayouts/slideLayout78.xml"/><Relationship Id="rId5" Type="http://schemas.openxmlformats.org/officeDocument/2006/relationships/image" Target="../media/image10.jpeg"/><Relationship Id="rId4" Type="http://schemas.openxmlformats.org/officeDocument/2006/relationships/image" Target="../media/image42.pn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71.xml"/><Relationship Id="rId4" Type="http://schemas.openxmlformats.org/officeDocument/2006/relationships/image" Target="../media/image8.jpeg"/></Relationships>
</file>

<file path=ppt/slides/_rels/slide4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8.xml"/></Relationships>
</file>

<file path=ppt/slides/_rels/slide4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8.xml"/></Relationships>
</file>

<file path=ppt/slides/_rels/slide4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8.xml"/><Relationship Id="rId5" Type="http://schemas.openxmlformats.org/officeDocument/2006/relationships/image" Target="../media/image10.jpeg"/><Relationship Id="rId4" Type="http://schemas.openxmlformats.org/officeDocument/2006/relationships/image" Target="../media/image45.png"/></Relationships>
</file>

<file path=ppt/slides/_rels/slide43.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47.png"/><Relationship Id="rId7" Type="http://schemas.openxmlformats.org/officeDocument/2006/relationships/image" Target="../media/image51.jpg"/><Relationship Id="rId2" Type="http://schemas.openxmlformats.org/officeDocument/2006/relationships/image" Target="../media/image46.jpg"/><Relationship Id="rId1" Type="http://schemas.openxmlformats.org/officeDocument/2006/relationships/slideLayout" Target="../slideLayouts/slideLayout78.xml"/><Relationship Id="rId6" Type="http://schemas.openxmlformats.org/officeDocument/2006/relationships/image" Target="../media/image50.jpg"/><Relationship Id="rId5" Type="http://schemas.openxmlformats.org/officeDocument/2006/relationships/image" Target="../media/image49.png"/><Relationship Id="rId4" Type="http://schemas.openxmlformats.org/officeDocument/2006/relationships/image" Target="../media/image48.jpg"/></Relationships>
</file>

<file path=ppt/slides/_rels/slide4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8.xml"/></Relationships>
</file>

<file path=ppt/slides/_rels/slide4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39.xml"/><Relationship Id="rId4" Type="http://schemas.openxmlformats.org/officeDocument/2006/relationships/image" Target="../media/image52.jpg"/></Relationships>
</file>

<file path=ppt/slides/_rels/slide4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39.xml"/><Relationship Id="rId4" Type="http://schemas.openxmlformats.org/officeDocument/2006/relationships/image" Target="../media/image53.jpg"/></Relationships>
</file>

<file path=ppt/slides/_rels/slide4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39.xml"/></Relationships>
</file>

<file path=ppt/slides/_rels/slide4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39.xml"/></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8.xml"/></Relationships>
</file>

<file path=ppt/slides/_rels/slide5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39.xml"/><Relationship Id="rId4" Type="http://schemas.openxmlformats.org/officeDocument/2006/relationships/image" Target="../media/image54.jpg"/></Relationships>
</file>

<file path=ppt/slides/_rels/slide5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xml"/><Relationship Id="rId1" Type="http://schemas.openxmlformats.org/officeDocument/2006/relationships/slideLayout" Target="../slideLayouts/slideLayout39.xml"/></Relationships>
</file>

<file path=ppt/slides/_rels/slide52.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image" Target="../media/image10.jpeg"/><Relationship Id="rId1" Type="http://schemas.openxmlformats.org/officeDocument/2006/relationships/slideLayout" Target="../slideLayouts/slideLayout54.xml"/></Relationships>
</file>

<file path=ppt/slides/_rels/slide53.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10.jpeg"/><Relationship Id="rId1" Type="http://schemas.openxmlformats.org/officeDocument/2006/relationships/slideLayout" Target="../slideLayouts/slideLayout54.xml"/></Relationships>
</file>

<file path=ppt/slides/_rels/slide54.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10.jpeg"/><Relationship Id="rId1" Type="http://schemas.openxmlformats.org/officeDocument/2006/relationships/slideLayout" Target="../slideLayouts/slideLayout54.xml"/></Relationships>
</file>

<file path=ppt/slides/_rels/slide5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9.xml"/><Relationship Id="rId1" Type="http://schemas.openxmlformats.org/officeDocument/2006/relationships/slideLayout" Target="../slideLayouts/slideLayout39.xml"/><Relationship Id="rId4" Type="http://schemas.openxmlformats.org/officeDocument/2006/relationships/image" Target="../media/image58.jpg"/></Relationships>
</file>

<file path=ppt/slides/_rels/slide5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0.xml"/><Relationship Id="rId1" Type="http://schemas.openxmlformats.org/officeDocument/2006/relationships/slideLayout" Target="../slideLayouts/slideLayout39.xml"/><Relationship Id="rId4" Type="http://schemas.openxmlformats.org/officeDocument/2006/relationships/image" Target="../media/image59.jpg"/></Relationships>
</file>

<file path=ppt/slides/_rels/slide5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1.xml"/><Relationship Id="rId1" Type="http://schemas.openxmlformats.org/officeDocument/2006/relationships/slideLayout" Target="../slideLayouts/slideLayout39.xml"/></Relationships>
</file>

<file path=ppt/slides/_rels/slide5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2.xml"/><Relationship Id="rId1" Type="http://schemas.openxmlformats.org/officeDocument/2006/relationships/slideLayout" Target="../slideLayouts/slideLayout39.xml"/><Relationship Id="rId4" Type="http://schemas.openxmlformats.org/officeDocument/2006/relationships/image" Target="../media/image53.jpg"/></Relationships>
</file>

<file path=ppt/slides/_rels/slide5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3.xml"/><Relationship Id="rId1" Type="http://schemas.openxmlformats.org/officeDocument/2006/relationships/slideLayout" Target="../slideLayouts/slideLayout18.xml"/><Relationship Id="rId4" Type="http://schemas.openxmlformats.org/officeDocument/2006/relationships/image" Target="../media/image60.png"/></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8.xml"/></Relationships>
</file>

<file path=ppt/slides/_rels/slide60.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8.xml"/></Relationships>
</file>

<file path=ppt/slides/_rels/slide6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4.xml"/><Relationship Id="rId1" Type="http://schemas.openxmlformats.org/officeDocument/2006/relationships/slideLayout" Target="../slideLayouts/slideLayout30.xml"/></Relationships>
</file>

<file path=ppt/slides/_rels/slide62.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54.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jpeg"/><Relationship Id="rId1" Type="http://schemas.openxmlformats.org/officeDocument/2006/relationships/slideLayout" Target="../slideLayouts/slideLayout54.xml"/><Relationship Id="rId5" Type="http://schemas.openxmlformats.org/officeDocument/2006/relationships/image" Target="../media/image13.pn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54.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28"/>
            </a:gs>
            <a:gs pos="50000">
              <a:srgbClr val="000099"/>
            </a:gs>
            <a:gs pos="100000">
              <a:srgbClr val="000099">
                <a:gamma/>
                <a:shade val="25882"/>
                <a:invGamma/>
              </a:srgbClr>
            </a:gs>
          </a:gsLst>
          <a:lin ang="5400000" scaled="1"/>
          <a:tileRect/>
        </a:gradFill>
        <a:effectLst/>
      </p:bgPr>
    </p:bg>
    <p:spTree>
      <p:nvGrpSpPr>
        <p:cNvPr id="1" name=""/>
        <p:cNvGrpSpPr/>
        <p:nvPr/>
      </p:nvGrpSpPr>
      <p:grpSpPr>
        <a:xfrm>
          <a:off x="0" y="0"/>
          <a:ext cx="0" cy="0"/>
          <a:chOff x="0" y="0"/>
          <a:chExt cx="0" cy="0"/>
        </a:xfrm>
      </p:grpSpPr>
      <p:pic>
        <p:nvPicPr>
          <p:cNvPr id="3"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06952" y="0"/>
            <a:ext cx="380048" cy="348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p:cNvSpPr txBox="1">
            <a:spLocks/>
          </p:cNvSpPr>
          <p:nvPr/>
        </p:nvSpPr>
        <p:spPr bwMode="auto">
          <a:xfrm>
            <a:off x="190023" y="0"/>
            <a:ext cx="9906953" cy="869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1744" tIns="40841" rIns="81744" bIns="40841" numCol="1" anchor="ctr" anchorCtr="0" compatLnSpc="1">
            <a:prstTxWarp prst="textNoShape">
              <a:avLst/>
            </a:prstTxWarp>
          </a:bodyPr>
          <a:lstStyle>
            <a:lvl1pPr algn="ctr" rtl="0" eaLnBrk="0" fontAlgn="base" hangingPunct="0">
              <a:spcBef>
                <a:spcPct val="0"/>
              </a:spcBef>
              <a:spcAft>
                <a:spcPct val="0"/>
              </a:spcAft>
              <a:defRPr sz="4200" b="1">
                <a:solidFill>
                  <a:srgbClr val="FFFF00"/>
                </a:solidFill>
                <a:latin typeface="+mj-lt"/>
                <a:ea typeface="+mj-ea"/>
                <a:cs typeface="+mj-cs"/>
              </a:defRPr>
            </a:lvl1pPr>
            <a:lvl2pPr algn="ctr" rtl="0" eaLnBrk="0" fontAlgn="base" hangingPunct="0">
              <a:spcBef>
                <a:spcPct val="0"/>
              </a:spcBef>
              <a:spcAft>
                <a:spcPct val="0"/>
              </a:spcAft>
              <a:defRPr sz="4200" b="1">
                <a:solidFill>
                  <a:srgbClr val="FFFF00"/>
                </a:solidFill>
                <a:latin typeface="Times New Roman" pitchFamily="18" charset="0"/>
              </a:defRPr>
            </a:lvl2pPr>
            <a:lvl3pPr algn="ctr" rtl="0" eaLnBrk="0" fontAlgn="base" hangingPunct="0">
              <a:spcBef>
                <a:spcPct val="0"/>
              </a:spcBef>
              <a:spcAft>
                <a:spcPct val="0"/>
              </a:spcAft>
              <a:defRPr sz="4200" b="1">
                <a:solidFill>
                  <a:srgbClr val="FFFF00"/>
                </a:solidFill>
                <a:latin typeface="Times New Roman" pitchFamily="18" charset="0"/>
              </a:defRPr>
            </a:lvl3pPr>
            <a:lvl4pPr algn="ctr" rtl="0" eaLnBrk="0" fontAlgn="base" hangingPunct="0">
              <a:spcBef>
                <a:spcPct val="0"/>
              </a:spcBef>
              <a:spcAft>
                <a:spcPct val="0"/>
              </a:spcAft>
              <a:defRPr sz="4200" b="1">
                <a:solidFill>
                  <a:srgbClr val="FFFF00"/>
                </a:solidFill>
                <a:latin typeface="Times New Roman" pitchFamily="18" charset="0"/>
              </a:defRPr>
            </a:lvl4pPr>
            <a:lvl5pPr algn="ctr" rtl="0" eaLnBrk="0" fontAlgn="base" hangingPunct="0">
              <a:spcBef>
                <a:spcPct val="0"/>
              </a:spcBef>
              <a:spcAft>
                <a:spcPct val="0"/>
              </a:spcAft>
              <a:defRPr sz="4200" b="1">
                <a:solidFill>
                  <a:srgbClr val="FFFF00"/>
                </a:solidFill>
                <a:latin typeface="Times New Roman" pitchFamily="18" charset="0"/>
              </a:defRPr>
            </a:lvl5pPr>
            <a:lvl6pPr marL="363219" algn="ctr" rtl="0" eaLnBrk="0" fontAlgn="base" hangingPunct="0">
              <a:spcBef>
                <a:spcPct val="0"/>
              </a:spcBef>
              <a:spcAft>
                <a:spcPct val="0"/>
              </a:spcAft>
              <a:defRPr sz="4200" b="1">
                <a:solidFill>
                  <a:srgbClr val="FFFF00"/>
                </a:solidFill>
                <a:latin typeface="Times New Roman" pitchFamily="18" charset="0"/>
              </a:defRPr>
            </a:lvl6pPr>
            <a:lvl7pPr marL="726276" algn="ctr" rtl="0" eaLnBrk="0" fontAlgn="base" hangingPunct="0">
              <a:spcBef>
                <a:spcPct val="0"/>
              </a:spcBef>
              <a:spcAft>
                <a:spcPct val="0"/>
              </a:spcAft>
              <a:defRPr sz="4200" b="1">
                <a:solidFill>
                  <a:srgbClr val="FFFF00"/>
                </a:solidFill>
                <a:latin typeface="Times New Roman" pitchFamily="18" charset="0"/>
              </a:defRPr>
            </a:lvl7pPr>
            <a:lvl8pPr marL="1089487" algn="ctr" rtl="0" eaLnBrk="0" fontAlgn="base" hangingPunct="0">
              <a:spcBef>
                <a:spcPct val="0"/>
              </a:spcBef>
              <a:spcAft>
                <a:spcPct val="0"/>
              </a:spcAft>
              <a:defRPr sz="4200" b="1">
                <a:solidFill>
                  <a:srgbClr val="FFFF00"/>
                </a:solidFill>
                <a:latin typeface="Times New Roman" pitchFamily="18" charset="0"/>
              </a:defRPr>
            </a:lvl8pPr>
            <a:lvl9pPr marL="1452598" algn="ctr" rtl="0" eaLnBrk="0" fontAlgn="base" hangingPunct="0">
              <a:spcBef>
                <a:spcPct val="0"/>
              </a:spcBef>
              <a:spcAft>
                <a:spcPct val="0"/>
              </a:spcAft>
              <a:defRPr sz="4200" b="1">
                <a:solidFill>
                  <a:srgbClr val="FFFF00"/>
                </a:solidFill>
                <a:latin typeface="Times New Roman" pitchFamily="18" charset="0"/>
              </a:defRPr>
            </a:lvl9pPr>
          </a:lstStyle>
          <a:p>
            <a:pPr marL="0" marR="0" lvl="0" indent="0" algn="ctr" defTabSz="1028700" rtl="0" eaLnBrk="0" fontAlgn="base" latinLnBrk="0" hangingPunct="0">
              <a:lnSpc>
                <a:spcPct val="100000"/>
              </a:lnSpc>
              <a:spcBef>
                <a:spcPct val="0"/>
              </a:spcBef>
              <a:spcAft>
                <a:spcPct val="0"/>
              </a:spcAft>
              <a:buClrTx/>
              <a:buSzTx/>
              <a:buFontTx/>
              <a:buNone/>
              <a:tabLst/>
              <a:defRPr/>
            </a:pPr>
            <a:r>
              <a:rPr kumimoji="0" lang="en-US" altLang="en-US" sz="3800" b="1" i="0" u="none" strike="noStrike" kern="0" cap="none" spc="0" normalizeH="0" baseline="0" noProof="0" dirty="0">
                <a:ln>
                  <a:noFill/>
                </a:ln>
                <a:effectLst/>
                <a:uLnTx/>
                <a:uFillTx/>
                <a:latin typeface="Arial" pitchFamily="34" charset="0"/>
                <a:ea typeface="+mj-ea"/>
                <a:cs typeface="Arial" pitchFamily="34" charset="0"/>
              </a:rPr>
              <a:t>Complex Coronary Cases Supported by:</a:t>
            </a:r>
          </a:p>
        </p:txBody>
      </p:sp>
      <p:sp>
        <p:nvSpPr>
          <p:cNvPr id="5" name="Content Placeholder 2"/>
          <p:cNvSpPr txBox="1">
            <a:spLocks/>
          </p:cNvSpPr>
          <p:nvPr/>
        </p:nvSpPr>
        <p:spPr bwMode="auto">
          <a:xfrm>
            <a:off x="1021629" y="1045334"/>
            <a:ext cx="8258028" cy="3914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1744" tIns="40841" rIns="81744" bIns="40841" numCol="1" anchor="t" anchorCtr="0" compatLnSpc="1">
            <a:prstTxWarp prst="textNoShape">
              <a:avLst/>
            </a:prstTxWarp>
          </a:bodyPr>
          <a:lstStyle>
            <a:lvl1pPr marL="97911" indent="-97911" algn="l" rtl="0" eaLnBrk="0" fontAlgn="base" hangingPunct="0">
              <a:spcBef>
                <a:spcPct val="20000"/>
              </a:spcBef>
              <a:spcAft>
                <a:spcPct val="0"/>
              </a:spcAft>
              <a:buChar char="•"/>
              <a:defRPr sz="3200">
                <a:solidFill>
                  <a:schemeClr val="bg1"/>
                </a:solidFill>
                <a:latin typeface="+mn-lt"/>
                <a:ea typeface="+mn-ea"/>
                <a:cs typeface="+mn-cs"/>
              </a:defRPr>
            </a:lvl1pPr>
            <a:lvl2pPr marL="456440" indent="-44244" algn="l" rtl="0" eaLnBrk="0" fontAlgn="base" hangingPunct="0">
              <a:spcBef>
                <a:spcPct val="20000"/>
              </a:spcBef>
              <a:spcAft>
                <a:spcPct val="0"/>
              </a:spcAft>
              <a:buChar char="–"/>
              <a:defRPr sz="2800">
                <a:solidFill>
                  <a:schemeClr val="bg1"/>
                </a:solidFill>
                <a:latin typeface="+mn-lt"/>
              </a:defRPr>
            </a:lvl2pPr>
            <a:lvl3pPr marL="778583" indent="-7930" algn="l" rtl="0" eaLnBrk="0" fontAlgn="base" hangingPunct="0">
              <a:spcBef>
                <a:spcPct val="20000"/>
              </a:spcBef>
              <a:spcAft>
                <a:spcPct val="0"/>
              </a:spcAft>
              <a:buChar char="•"/>
              <a:defRPr sz="2400">
                <a:solidFill>
                  <a:schemeClr val="bg1"/>
                </a:solidFill>
                <a:latin typeface="+mn-lt"/>
              </a:defRPr>
            </a:lvl3pPr>
            <a:lvl4pPr marL="1162343" indent="-7930" algn="l" rtl="0" eaLnBrk="0" fontAlgn="base" hangingPunct="0">
              <a:spcBef>
                <a:spcPct val="20000"/>
              </a:spcBef>
              <a:spcAft>
                <a:spcPct val="0"/>
              </a:spcAft>
              <a:buChar char="–"/>
              <a:defRPr sz="2000">
                <a:solidFill>
                  <a:schemeClr val="bg1"/>
                </a:solidFill>
                <a:latin typeface="+mn-lt"/>
              </a:defRPr>
            </a:lvl4pPr>
            <a:lvl5pPr marL="1517745" indent="-7930" algn="l" rtl="0" eaLnBrk="0" fontAlgn="base" hangingPunct="0">
              <a:spcBef>
                <a:spcPct val="20000"/>
              </a:spcBef>
              <a:spcAft>
                <a:spcPct val="0"/>
              </a:spcAft>
              <a:buChar char="»"/>
              <a:defRPr sz="2000">
                <a:solidFill>
                  <a:schemeClr val="bg1"/>
                </a:solidFill>
                <a:latin typeface="+mn-lt"/>
              </a:defRPr>
            </a:lvl5pPr>
            <a:lvl6pPr marL="1997251" indent="-183020" algn="l" rtl="0" eaLnBrk="0" fontAlgn="base" hangingPunct="0">
              <a:spcBef>
                <a:spcPct val="20000"/>
              </a:spcBef>
              <a:spcAft>
                <a:spcPct val="0"/>
              </a:spcAft>
              <a:buChar char="»"/>
              <a:defRPr sz="2000">
                <a:solidFill>
                  <a:schemeClr val="bg1"/>
                </a:solidFill>
                <a:latin typeface="+mn-lt"/>
              </a:defRPr>
            </a:lvl6pPr>
            <a:lvl7pPr marL="2360461" indent="-183020" algn="l" rtl="0" eaLnBrk="0" fontAlgn="base" hangingPunct="0">
              <a:spcBef>
                <a:spcPct val="20000"/>
              </a:spcBef>
              <a:spcAft>
                <a:spcPct val="0"/>
              </a:spcAft>
              <a:buChar char="»"/>
              <a:defRPr sz="2000">
                <a:solidFill>
                  <a:schemeClr val="bg1"/>
                </a:solidFill>
                <a:latin typeface="+mn-lt"/>
              </a:defRPr>
            </a:lvl7pPr>
            <a:lvl8pPr marL="2723649" indent="-183020" algn="l" rtl="0" eaLnBrk="0" fontAlgn="base" hangingPunct="0">
              <a:spcBef>
                <a:spcPct val="20000"/>
              </a:spcBef>
              <a:spcAft>
                <a:spcPct val="0"/>
              </a:spcAft>
              <a:buChar char="»"/>
              <a:defRPr sz="2000">
                <a:solidFill>
                  <a:schemeClr val="bg1"/>
                </a:solidFill>
                <a:latin typeface="+mn-lt"/>
              </a:defRPr>
            </a:lvl8pPr>
            <a:lvl9pPr marL="3086775" indent="-183020" algn="l" rtl="0" eaLnBrk="0" fontAlgn="base" hangingPunct="0">
              <a:spcBef>
                <a:spcPct val="20000"/>
              </a:spcBef>
              <a:spcAft>
                <a:spcPct val="0"/>
              </a:spcAft>
              <a:buChar char="»"/>
              <a:defRPr sz="2000">
                <a:solidFill>
                  <a:schemeClr val="bg1"/>
                </a:solidFill>
                <a:latin typeface="+mn-lt"/>
              </a:defRPr>
            </a:lvl9pPr>
          </a:lstStyle>
          <a:p>
            <a:pPr marL="0" marR="0" lvl="0" indent="0" algn="l" defTabSz="1028700" rtl="0" eaLnBrk="0" fontAlgn="base" latinLnBrk="0" hangingPunct="0">
              <a:lnSpc>
                <a:spcPct val="100000"/>
              </a:lnSpc>
              <a:spcBef>
                <a:spcPct val="20000"/>
              </a:spcBef>
              <a:spcAft>
                <a:spcPct val="0"/>
              </a:spcAft>
              <a:buClrTx/>
              <a:buSzTx/>
              <a:buFontTx/>
              <a:buChar char="•"/>
              <a:tabLst/>
              <a:defRPr/>
            </a:pPr>
            <a:r>
              <a:rPr kumimoji="0" lang="en-US" altLang="en-US" sz="3800" b="1" i="0" u="none" strike="noStrike" kern="0" cap="none" spc="0" normalizeH="0" baseline="0" noProof="0" dirty="0">
                <a:ln>
                  <a:noFill/>
                </a:ln>
                <a:solidFill>
                  <a:prstClr val="white"/>
                </a:solidFill>
                <a:effectLst/>
                <a:uLnTx/>
                <a:uFillTx/>
                <a:latin typeface="Arial" pitchFamily="34" charset="0"/>
                <a:cs typeface="Arial" pitchFamily="34" charset="0"/>
              </a:rPr>
              <a:t> Abbott Vascular Inc.</a:t>
            </a:r>
          </a:p>
          <a:p>
            <a:pPr marL="0" marR="0" lvl="0" indent="0" algn="l" defTabSz="1028700" rtl="0" eaLnBrk="0" fontAlgn="base" latinLnBrk="0" hangingPunct="0">
              <a:lnSpc>
                <a:spcPct val="100000"/>
              </a:lnSpc>
              <a:spcBef>
                <a:spcPct val="20000"/>
              </a:spcBef>
              <a:spcAft>
                <a:spcPct val="0"/>
              </a:spcAft>
              <a:buClrTx/>
              <a:buSzTx/>
              <a:buFontTx/>
              <a:buChar char="•"/>
              <a:tabLst/>
              <a:defRPr/>
            </a:pPr>
            <a:r>
              <a:rPr kumimoji="0" lang="en-US" altLang="en-US" sz="3800" b="1" i="0" u="none" strike="noStrike" kern="0" cap="none" spc="0" normalizeH="0" baseline="0" noProof="0" dirty="0">
                <a:ln>
                  <a:noFill/>
                </a:ln>
                <a:solidFill>
                  <a:prstClr val="white"/>
                </a:solidFill>
                <a:effectLst/>
                <a:uLnTx/>
                <a:uFillTx/>
                <a:latin typeface="Arial" pitchFamily="34" charset="0"/>
                <a:cs typeface="Arial" pitchFamily="34" charset="0"/>
              </a:rPr>
              <a:t> Boston Scientific Corp.</a:t>
            </a:r>
          </a:p>
          <a:p>
            <a:pPr marL="0" marR="0" lvl="0" indent="0" algn="l" defTabSz="1028700" rtl="0" eaLnBrk="0" fontAlgn="base" latinLnBrk="0" hangingPunct="0">
              <a:lnSpc>
                <a:spcPct val="100000"/>
              </a:lnSpc>
              <a:spcBef>
                <a:spcPct val="20000"/>
              </a:spcBef>
              <a:spcAft>
                <a:spcPct val="0"/>
              </a:spcAft>
              <a:buClrTx/>
              <a:buSzTx/>
              <a:buFontTx/>
              <a:buChar char="•"/>
              <a:tabLst/>
              <a:defRPr/>
            </a:pPr>
            <a:r>
              <a:rPr kumimoji="0" lang="en-US" altLang="en-US" sz="3800" b="1" i="0" u="none" strike="noStrike" kern="0" cap="none" spc="0" normalizeH="0" baseline="0" noProof="0" dirty="0">
                <a:ln>
                  <a:noFill/>
                </a:ln>
                <a:solidFill>
                  <a:prstClr val="white"/>
                </a:solidFill>
                <a:effectLst/>
                <a:uLnTx/>
                <a:uFillTx/>
                <a:latin typeface="Arial" pitchFamily="34" charset="0"/>
                <a:cs typeface="Arial" pitchFamily="34" charset="0"/>
              </a:rPr>
              <a:t> Terumo Vascular Corp.</a:t>
            </a:r>
          </a:p>
          <a:p>
            <a:pPr marL="0" marR="0" lvl="0" indent="0" algn="l" defTabSz="1028700" rtl="0" eaLnBrk="0" fontAlgn="base" latinLnBrk="0" hangingPunct="0">
              <a:lnSpc>
                <a:spcPct val="100000"/>
              </a:lnSpc>
              <a:spcBef>
                <a:spcPct val="20000"/>
              </a:spcBef>
              <a:spcAft>
                <a:spcPct val="0"/>
              </a:spcAft>
              <a:buClrTx/>
              <a:buSzTx/>
              <a:buFontTx/>
              <a:buChar char="•"/>
              <a:tabLst/>
              <a:defRPr/>
            </a:pPr>
            <a:r>
              <a:rPr kumimoji="0" lang="en-US" altLang="en-US" sz="3800" b="1" i="0" u="none" strike="noStrike" kern="0" cap="none" spc="0" normalizeH="0" baseline="0" noProof="0" dirty="0">
                <a:ln>
                  <a:noFill/>
                </a:ln>
                <a:solidFill>
                  <a:prstClr val="white"/>
                </a:solidFill>
                <a:effectLst/>
                <a:uLnTx/>
                <a:uFillTx/>
                <a:latin typeface="Arial" pitchFamily="34" charset="0"/>
                <a:cs typeface="Arial" pitchFamily="34" charset="0"/>
              </a:rPr>
              <a:t> Cardiovascular Systems Inc.</a:t>
            </a:r>
          </a:p>
          <a:p>
            <a:pPr marL="0" marR="0" lvl="0" indent="0" algn="l" defTabSz="1028700" rtl="0" eaLnBrk="0" fontAlgn="base" latinLnBrk="0" hangingPunct="0">
              <a:lnSpc>
                <a:spcPct val="100000"/>
              </a:lnSpc>
              <a:spcBef>
                <a:spcPct val="20000"/>
              </a:spcBef>
              <a:spcAft>
                <a:spcPct val="0"/>
              </a:spcAft>
              <a:buClrTx/>
              <a:buSzTx/>
              <a:buFontTx/>
              <a:buChar char="•"/>
              <a:tabLst/>
              <a:defRPr/>
            </a:pPr>
            <a:r>
              <a:rPr kumimoji="0" lang="en-US" altLang="en-US" sz="3800" b="1" i="0" u="none" strike="noStrike" kern="0" cap="none" spc="0" normalizeH="0" baseline="0" noProof="0" dirty="0">
                <a:ln>
                  <a:noFill/>
                </a:ln>
                <a:solidFill>
                  <a:prstClr val="white"/>
                </a:solidFill>
                <a:effectLst/>
                <a:uLnTx/>
                <a:uFillTx/>
                <a:latin typeface="Arial" pitchFamily="34" charset="0"/>
                <a:cs typeface="Arial" pitchFamily="34" charset="0"/>
              </a:rPr>
              <a:t> </a:t>
            </a:r>
            <a:r>
              <a:rPr kumimoji="0" lang="en-US" altLang="en-US" sz="3800" b="1" i="0" u="none" strike="noStrike" kern="0" cap="none" spc="0" normalizeH="0" baseline="0" noProof="0" dirty="0" err="1">
                <a:ln>
                  <a:noFill/>
                </a:ln>
                <a:solidFill>
                  <a:prstClr val="white"/>
                </a:solidFill>
                <a:effectLst/>
                <a:uLnTx/>
                <a:uFillTx/>
                <a:latin typeface="Arial" pitchFamily="34" charset="0"/>
                <a:cs typeface="Arial" pitchFamily="34" charset="0"/>
              </a:rPr>
              <a:t>Abiomed</a:t>
            </a:r>
            <a:r>
              <a:rPr kumimoji="0" lang="en-US" altLang="en-US" sz="3800" b="1" i="0" u="none" strike="noStrike" kern="0" cap="none" spc="0" normalizeH="0" baseline="0" noProof="0" dirty="0">
                <a:ln>
                  <a:noFill/>
                </a:ln>
                <a:solidFill>
                  <a:prstClr val="white"/>
                </a:solidFill>
                <a:effectLst/>
                <a:uLnTx/>
                <a:uFillTx/>
                <a:latin typeface="Arial" pitchFamily="34" charset="0"/>
                <a:cs typeface="Arial" pitchFamily="34" charset="0"/>
              </a:rPr>
              <a:t> Inc.</a:t>
            </a:r>
          </a:p>
          <a:p>
            <a:pPr marL="0" marR="0" lvl="0" indent="0" algn="l" defTabSz="1028700" rtl="0" eaLnBrk="0" fontAlgn="base" latinLnBrk="0" hangingPunct="0">
              <a:lnSpc>
                <a:spcPct val="100000"/>
              </a:lnSpc>
              <a:spcBef>
                <a:spcPct val="20000"/>
              </a:spcBef>
              <a:spcAft>
                <a:spcPct val="0"/>
              </a:spcAft>
              <a:buClrTx/>
              <a:buSzTx/>
              <a:buFontTx/>
              <a:buChar char="•"/>
              <a:tabLst/>
              <a:defRPr/>
            </a:pPr>
            <a:r>
              <a:rPr kumimoji="0" lang="en-US" altLang="en-US" sz="3800" b="1" i="0" u="none" strike="noStrike" kern="0" cap="none" spc="0" normalizeH="0" baseline="0" noProof="0" dirty="0">
                <a:ln>
                  <a:noFill/>
                </a:ln>
                <a:solidFill>
                  <a:prstClr val="white"/>
                </a:solidFill>
                <a:effectLst/>
                <a:uLnTx/>
                <a:uFillTx/>
                <a:latin typeface="Arial" pitchFamily="34" charset="0"/>
                <a:cs typeface="Arial" pitchFamily="34" charset="0"/>
              </a:rPr>
              <a:t> </a:t>
            </a:r>
            <a:r>
              <a:rPr kumimoji="0" lang="en-US" altLang="en-US" sz="3800" b="1" i="0" u="none" strike="noStrike" kern="0" cap="none" spc="0" normalizeH="0" baseline="0" noProof="0" dirty="0" err="1">
                <a:ln>
                  <a:noFill/>
                </a:ln>
                <a:solidFill>
                  <a:prstClr val="white"/>
                </a:solidFill>
                <a:effectLst/>
                <a:uLnTx/>
                <a:uFillTx/>
                <a:latin typeface="Arial" pitchFamily="34" charset="0"/>
                <a:cs typeface="Arial" pitchFamily="34" charset="0"/>
              </a:rPr>
              <a:t>Chiesi</a:t>
            </a:r>
            <a:r>
              <a:rPr kumimoji="0" lang="en-US" altLang="en-US" sz="3800" b="1" i="0" u="none" strike="noStrike" kern="0" cap="none" spc="0" normalizeH="0" baseline="0" noProof="0" dirty="0">
                <a:ln>
                  <a:noFill/>
                </a:ln>
                <a:solidFill>
                  <a:prstClr val="white"/>
                </a:solidFill>
                <a:effectLst/>
                <a:uLnTx/>
                <a:uFillTx/>
                <a:latin typeface="Arial" pitchFamily="34" charset="0"/>
                <a:cs typeface="Arial" pitchFamily="34" charset="0"/>
              </a:rPr>
              <a:t> Inc.</a:t>
            </a:r>
          </a:p>
          <a:p>
            <a:pPr marL="0" marR="0" lvl="0" indent="0" algn="l" defTabSz="1028700" rtl="0" eaLnBrk="0" fontAlgn="base" latinLnBrk="0" hangingPunct="0">
              <a:lnSpc>
                <a:spcPct val="100000"/>
              </a:lnSpc>
              <a:spcBef>
                <a:spcPct val="20000"/>
              </a:spcBef>
              <a:spcAft>
                <a:spcPct val="0"/>
              </a:spcAft>
              <a:buClrTx/>
              <a:buSzTx/>
              <a:buFontTx/>
              <a:buChar char="•"/>
              <a:tabLst/>
              <a:defRPr/>
            </a:pPr>
            <a:r>
              <a:rPr kumimoji="0" lang="en-US" altLang="en-US" sz="3800" b="1" i="0" u="none" strike="noStrike" kern="0" cap="none" spc="0" normalizeH="0" baseline="0" noProof="0" dirty="0">
                <a:ln>
                  <a:noFill/>
                </a:ln>
                <a:solidFill>
                  <a:prstClr val="white"/>
                </a:solidFill>
                <a:effectLst/>
                <a:uLnTx/>
                <a:uFillTx/>
                <a:latin typeface="Arial" pitchFamily="34" charset="0"/>
                <a:cs typeface="Arial" pitchFamily="34" charset="0"/>
              </a:rPr>
              <a:t> </a:t>
            </a:r>
            <a:r>
              <a:rPr lang="en-US" altLang="en-US" sz="3800" b="1" kern="0" dirty="0">
                <a:solidFill>
                  <a:prstClr val="white"/>
                </a:solidFill>
                <a:latin typeface="Arial" pitchFamily="34" charset="0"/>
                <a:cs typeface="Arial" pitchFamily="34" charset="0"/>
              </a:rPr>
              <a:t>Shockwave </a:t>
            </a:r>
            <a:r>
              <a:rPr kumimoji="0" lang="en-US" altLang="en-US" sz="3800" b="1" i="0" u="none" strike="noStrike" kern="0" cap="none" spc="0" normalizeH="0" baseline="0" noProof="0" dirty="0">
                <a:ln>
                  <a:noFill/>
                </a:ln>
                <a:solidFill>
                  <a:prstClr val="white"/>
                </a:solidFill>
                <a:effectLst/>
                <a:uLnTx/>
                <a:uFillTx/>
                <a:latin typeface="Arial" pitchFamily="34" charset="0"/>
                <a:cs typeface="Arial" pitchFamily="34" charset="0"/>
              </a:rPr>
              <a:t>Medical Inc.</a:t>
            </a:r>
          </a:p>
          <a:p>
            <a:pPr marL="0" marR="0" lvl="0" indent="0" algn="l" defTabSz="1028700" rtl="0" eaLnBrk="0" fontAlgn="base" latinLnBrk="0" hangingPunct="0">
              <a:lnSpc>
                <a:spcPct val="100000"/>
              </a:lnSpc>
              <a:spcBef>
                <a:spcPct val="20000"/>
              </a:spcBef>
              <a:spcAft>
                <a:spcPct val="0"/>
              </a:spcAft>
              <a:buClrTx/>
              <a:buSzTx/>
              <a:buFontTx/>
              <a:buChar char="•"/>
              <a:tabLst/>
              <a:defRPr/>
            </a:pPr>
            <a:r>
              <a:rPr lang="en-US" altLang="en-US" sz="3800" b="1" kern="0" dirty="0">
                <a:solidFill>
                  <a:prstClr val="white"/>
                </a:solidFill>
                <a:latin typeface="Arial" pitchFamily="34" charset="0"/>
                <a:cs typeface="Arial" pitchFamily="34" charset="0"/>
              </a:rPr>
              <a:t> Cardinal Health </a:t>
            </a:r>
            <a:r>
              <a:rPr lang="en-US" altLang="en-US" sz="3800" b="1" kern="0" dirty="0" err="1">
                <a:solidFill>
                  <a:prstClr val="white"/>
                </a:solidFill>
                <a:latin typeface="Arial" pitchFamily="34" charset="0"/>
                <a:cs typeface="Arial" pitchFamily="34" charset="0"/>
              </a:rPr>
              <a:t>Cordis</a:t>
            </a:r>
            <a:r>
              <a:rPr lang="en-US" altLang="en-US" sz="3800" b="1" kern="0" dirty="0">
                <a:solidFill>
                  <a:prstClr val="white"/>
                </a:solidFill>
                <a:latin typeface="Arial" pitchFamily="34" charset="0"/>
                <a:cs typeface="Arial" pitchFamily="34" charset="0"/>
              </a:rPr>
              <a:t> Inc.</a:t>
            </a:r>
            <a:endParaRPr kumimoji="0" lang="en-US" altLang="en-US" sz="3800" b="1" i="0" u="none" strike="noStrike" kern="0" cap="none" spc="0" normalizeH="0" baseline="0" noProof="0" dirty="0">
              <a:ln>
                <a:noFill/>
              </a:ln>
              <a:solidFill>
                <a:prstClr val="white"/>
              </a:solidFill>
              <a:effectLst/>
              <a:uLnTx/>
              <a:uFillTx/>
              <a:latin typeface="Arial" pitchFamily="34" charset="0"/>
              <a:cs typeface="Arial" pitchFamily="34" charset="0"/>
            </a:endParaRPr>
          </a:p>
        </p:txBody>
      </p:sp>
    </p:spTree>
    <p:extLst>
      <p:ext uri="{BB962C8B-B14F-4D97-AF65-F5344CB8AC3E}">
        <p14:creationId xmlns:p14="http://schemas.microsoft.com/office/powerpoint/2010/main" val="224534828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864725" y="9525"/>
            <a:ext cx="4222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0" y="26891"/>
            <a:ext cx="10287000"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HOST-IDEA Trial: Primary Endpoint</a:t>
            </a:r>
            <a:endParaRPr kumimoji="0" lang="en-US" sz="36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sp>
        <p:nvSpPr>
          <p:cNvPr id="2" name="TextBox 1"/>
          <p:cNvSpPr txBox="1"/>
          <p:nvPr/>
        </p:nvSpPr>
        <p:spPr>
          <a:xfrm>
            <a:off x="331694" y="673222"/>
            <a:ext cx="9533031"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NACE (cardiac death, TVMI, CD-TLR, ST, and major bleeding) at 12 months</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5042" y="1627329"/>
            <a:ext cx="10058400" cy="4582165"/>
          </a:xfrm>
          <a:prstGeom prst="rect">
            <a:avLst/>
          </a:prstGeom>
          <a:ln w="38100" cap="sq">
            <a:solidFill>
              <a:srgbClr val="0070C0"/>
            </a:solidFill>
            <a:prstDash val="solid"/>
            <a:miter lim="800000"/>
          </a:ln>
          <a:effectLst>
            <a:outerShdw blurRad="50800" dist="38100" dir="2700000" algn="tl" rotWithShape="0">
              <a:srgbClr val="000000">
                <a:alpha val="43000"/>
              </a:srgbClr>
            </a:outerShdw>
          </a:effectLst>
        </p:spPr>
      </p:pic>
      <p:sp>
        <p:nvSpPr>
          <p:cNvPr id="9" name="TextBox 8"/>
          <p:cNvSpPr txBox="1"/>
          <p:nvPr/>
        </p:nvSpPr>
        <p:spPr>
          <a:xfrm>
            <a:off x="3397625" y="6480588"/>
            <a:ext cx="6889376"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Han et al., Circulation 2023 March 5, 2023 Epub ahead of print</a:t>
            </a:r>
            <a:endPar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707954455"/>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864725" y="9525"/>
            <a:ext cx="4222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0" y="26891"/>
            <a:ext cx="10287000"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HOST-IDEA Trial: Secondary Endpoints</a:t>
            </a:r>
            <a:endParaRPr kumimoji="0" lang="en-US" sz="36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sp>
        <p:nvSpPr>
          <p:cNvPr id="5" name="TextBox 4"/>
          <p:cNvSpPr txBox="1"/>
          <p:nvPr/>
        </p:nvSpPr>
        <p:spPr>
          <a:xfrm>
            <a:off x="87405" y="784337"/>
            <a:ext cx="4867835"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Target Lesion Failure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(Cardiac death, TVMI, CD-TLR)</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6" name="TextBox 5"/>
          <p:cNvSpPr txBox="1"/>
          <p:nvPr/>
        </p:nvSpPr>
        <p:spPr>
          <a:xfrm>
            <a:off x="5316071" y="784336"/>
            <a:ext cx="4867835"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Major Bleeding</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(BARC Type 3 or 5)</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635" y="1720858"/>
            <a:ext cx="4896606" cy="4648044"/>
          </a:xfrm>
          <a:prstGeom prst="rect">
            <a:avLst/>
          </a:prstGeom>
          <a:ln w="38100" cap="sq">
            <a:solidFill>
              <a:srgbClr val="0070C0"/>
            </a:solidFill>
            <a:prstDash val="solid"/>
            <a:miter lim="800000"/>
          </a:ln>
          <a:effectLst>
            <a:outerShdw blurRad="50800" dist="38100" dir="2700000" algn="tl" rotWithShape="0">
              <a:srgbClr val="000000">
                <a:alpha val="43000"/>
              </a:srgbClr>
            </a:outerShdw>
          </a:effectLst>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88689" y="1720858"/>
            <a:ext cx="4896606" cy="4648044"/>
          </a:xfrm>
          <a:prstGeom prst="rect">
            <a:avLst/>
          </a:prstGeom>
          <a:ln w="38100" cap="sq">
            <a:solidFill>
              <a:srgbClr val="0070C0"/>
            </a:solidFill>
            <a:prstDash val="solid"/>
            <a:miter lim="800000"/>
          </a:ln>
          <a:effectLst>
            <a:outerShdw blurRad="50800" dist="38100" dir="2700000" algn="tl" rotWithShape="0">
              <a:srgbClr val="000000">
                <a:alpha val="43000"/>
              </a:srgbClr>
            </a:outerShdw>
          </a:effectLst>
        </p:spPr>
      </p:pic>
      <p:sp>
        <p:nvSpPr>
          <p:cNvPr id="9" name="TextBox 8"/>
          <p:cNvSpPr txBox="1"/>
          <p:nvPr/>
        </p:nvSpPr>
        <p:spPr>
          <a:xfrm>
            <a:off x="3397625" y="6480588"/>
            <a:ext cx="6889376"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Han et al., Circulation 2023 March 5, 2023 Epub ahead of print</a:t>
            </a:r>
            <a:endPar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809398645"/>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864725" y="9525"/>
            <a:ext cx="4222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0" y="26891"/>
            <a:ext cx="10287000" cy="120032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HOST-IDEA Trial: All Clinical Outcomes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at 12 Months</a:t>
            </a:r>
            <a:endParaRPr kumimoji="0" lang="en-US" sz="36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sp>
        <p:nvSpPr>
          <p:cNvPr id="4" name="TextBox 3"/>
          <p:cNvSpPr txBox="1"/>
          <p:nvPr/>
        </p:nvSpPr>
        <p:spPr>
          <a:xfrm>
            <a:off x="3397625" y="6480588"/>
            <a:ext cx="6889376"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Han et al., Circulation 2023 March 5, 2023 Epub ahead of print</a:t>
            </a:r>
            <a:endPar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3265" y="1299881"/>
            <a:ext cx="10058400" cy="5065059"/>
          </a:xfrm>
          <a:prstGeom prst="rect">
            <a:avLst/>
          </a:prstGeom>
          <a:ln w="38100" cap="sq">
            <a:solidFill>
              <a:srgbClr val="0070C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87298888"/>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864725" y="9525"/>
            <a:ext cx="4222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0" y="26891"/>
            <a:ext cx="10287000" cy="147732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HOST-IDEA Trial: Clinical Outcomes in</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Clopidogrel Users (~90%)          Potent P2YI </a:t>
            </a:r>
            <a:r>
              <a:rPr kumimoji="0" lang="en-US" sz="28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Users (~10</a:t>
            </a:r>
            <a:r>
              <a:rPr kumimoji="0" lang="en-US" sz="2800" b="1" i="0"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a:t>
            </a:r>
            <a:endParaRPr kumimoji="0" lang="en-US" sz="28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sp>
        <p:nvSpPr>
          <p:cNvPr id="4" name="TextBox 3"/>
          <p:cNvSpPr txBox="1"/>
          <p:nvPr/>
        </p:nvSpPr>
        <p:spPr>
          <a:xfrm>
            <a:off x="3397625" y="6480588"/>
            <a:ext cx="6889376"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Han et al., Circulation 2023 March 5, 2023 Epub ahead of print</a:t>
            </a:r>
            <a:endPar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1020" y="1537731"/>
            <a:ext cx="5014506" cy="4845139"/>
          </a:xfrm>
          <a:prstGeom prst="rect">
            <a:avLst/>
          </a:prstGeom>
          <a:ln w="38100" cap="sq">
            <a:solidFill>
              <a:srgbClr val="0070C0"/>
            </a:solidFill>
            <a:prstDash val="solid"/>
            <a:miter lim="800000"/>
          </a:ln>
          <a:effectLst>
            <a:outerShdw blurRad="50800" dist="38100" dir="2700000" algn="tl" rotWithShape="0">
              <a:srgbClr val="000000">
                <a:alpha val="43000"/>
              </a:srgbClr>
            </a:outerShdw>
          </a:effectLst>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41850" y="1537732"/>
            <a:ext cx="4954773" cy="4845139"/>
          </a:xfrm>
          <a:prstGeom prst="rect">
            <a:avLst/>
          </a:prstGeom>
          <a:ln w="38100" cap="sq">
            <a:solidFill>
              <a:srgbClr val="0070C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38969516"/>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864725" y="9525"/>
            <a:ext cx="4222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1" y="100128"/>
            <a:ext cx="10287000"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HOST-IDEA Trial: Conclusions</a:t>
            </a:r>
            <a:endParaRPr kumimoji="0" lang="en-US" sz="36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sp>
        <p:nvSpPr>
          <p:cNvPr id="4" name="TextBox 3"/>
          <p:cNvSpPr txBox="1"/>
          <p:nvPr/>
        </p:nvSpPr>
        <p:spPr>
          <a:xfrm>
            <a:off x="3397625" y="6480588"/>
            <a:ext cx="6889376"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Han et al., Circulation 2023 March 5, 2023 Epub ahead of print</a:t>
            </a:r>
            <a:endPar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sp>
        <p:nvSpPr>
          <p:cNvPr id="5" name="object 3"/>
          <p:cNvSpPr txBox="1">
            <a:spLocks/>
          </p:cNvSpPr>
          <p:nvPr/>
        </p:nvSpPr>
        <p:spPr>
          <a:xfrm>
            <a:off x="263336" y="1617847"/>
            <a:ext cx="9760325" cy="4373076"/>
          </a:xfrm>
          <a:prstGeom prst="rect">
            <a:avLst/>
          </a:prstGeom>
        </p:spPr>
        <p:txBody>
          <a:bodyPr vert="horz" wrap="square" lIns="0" tIns="109303" rIns="0" bIns="0" rtlCol="0">
            <a:spAutoFit/>
          </a:bodyPr>
          <a:lstStyle>
            <a:lvl1pPr marL="0">
              <a:defRPr sz="3200" b="0" i="0">
                <a:solidFill>
                  <a:schemeClr val="tx1"/>
                </a:solidFill>
                <a:latin typeface="Calibri"/>
                <a:ea typeface="+mn-ea"/>
                <a:cs typeface="Calibri"/>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457200" marR="0" lvl="0" indent="-457200" algn="l" defTabSz="914400" rtl="0" eaLnBrk="1" fontAlgn="auto" latinLnBrk="0" hangingPunct="1">
              <a:lnSpc>
                <a:spcPct val="100000"/>
              </a:lnSpc>
              <a:spcBef>
                <a:spcPts val="100"/>
              </a:spcBef>
              <a:spcAft>
                <a:spcPts val="0"/>
              </a:spcAft>
              <a:buClr>
                <a:srgbClr val="FFC000"/>
              </a:buClr>
              <a:buSzTx/>
              <a:buFont typeface="Arial" panose="020B0604020202020204" pitchFamily="34" charset="0"/>
              <a:buChar char="•"/>
              <a:tabLst/>
              <a:defRPr/>
            </a:pPr>
            <a:r>
              <a:rPr kumimoji="0" lang="en-US" sz="3600" b="1" i="0" u="none" strike="noStrike" kern="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Among</a:t>
            </a:r>
            <a:r>
              <a:rPr kumimoji="0" lang="en-US" sz="3600" b="1" i="0" u="none" strike="noStrike" kern="0" cap="none" spc="-65"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a:t>
            </a:r>
            <a:r>
              <a:rPr kumimoji="0" lang="en-US" sz="3600" b="1" i="0" u="none" strike="noStrike" kern="0" cap="none" spc="0" normalizeH="0" baseline="0" noProof="0" dirty="0" smtClean="0">
                <a:ln>
                  <a:noFill/>
                </a:ln>
                <a:solidFill>
                  <a:srgbClr val="FF0000"/>
                </a:solidFill>
                <a:effectLst/>
                <a:uLnTx/>
                <a:uFillTx/>
                <a:latin typeface="Arial" panose="020B0604020202020204" pitchFamily="34" charset="0"/>
                <a:ea typeface="+mn-ea"/>
                <a:cs typeface="Arial" panose="020B0604020202020204" pitchFamily="34" charset="0"/>
              </a:rPr>
              <a:t>the</a:t>
            </a:r>
            <a:r>
              <a:rPr kumimoji="0" lang="en-US" sz="3600" b="1" i="0" u="none" strike="noStrike" kern="0" cap="none" spc="-60" normalizeH="0" baseline="0" noProof="0" dirty="0" smtClean="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600" b="1" i="0" u="none" strike="noStrike" kern="0" cap="none" spc="0" normalizeH="0" baseline="0" noProof="0" dirty="0" smtClean="0">
                <a:ln>
                  <a:noFill/>
                </a:ln>
                <a:solidFill>
                  <a:srgbClr val="FF0000"/>
                </a:solidFill>
                <a:effectLst/>
                <a:uLnTx/>
                <a:uFillTx/>
                <a:latin typeface="Arial" panose="020B0604020202020204" pitchFamily="34" charset="0"/>
                <a:ea typeface="+mn-ea"/>
                <a:cs typeface="Arial" panose="020B0604020202020204" pitchFamily="34" charset="0"/>
              </a:rPr>
              <a:t>general</a:t>
            </a:r>
            <a:r>
              <a:rPr kumimoji="0" lang="en-US" sz="3600" b="1" i="0" u="none" strike="noStrike" kern="0" cap="none" spc="-55" normalizeH="0" baseline="0" noProof="0" dirty="0" smtClean="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600" b="1" i="0" u="none" strike="noStrike" kern="0" cap="none" spc="0" normalizeH="0" baseline="0" noProof="0" dirty="0" smtClean="0">
                <a:ln>
                  <a:noFill/>
                </a:ln>
                <a:solidFill>
                  <a:srgbClr val="FF0000"/>
                </a:solidFill>
                <a:effectLst/>
                <a:uLnTx/>
                <a:uFillTx/>
                <a:latin typeface="Arial" panose="020B0604020202020204" pitchFamily="34" charset="0"/>
                <a:ea typeface="+mn-ea"/>
                <a:cs typeface="Arial" panose="020B0604020202020204" pitchFamily="34" charset="0"/>
              </a:rPr>
              <a:t>population</a:t>
            </a:r>
            <a:r>
              <a:rPr kumimoji="0" lang="en-US" sz="3600" b="1" i="0" u="none" strike="noStrike" kern="0" cap="none" spc="-50" normalizeH="0" baseline="0" noProof="0" dirty="0" smtClean="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600" b="1" i="0" u="none" strike="noStrike" kern="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excluding</a:t>
            </a:r>
            <a:r>
              <a:rPr kumimoji="0" lang="en-US" sz="3600" b="1" i="0" u="none" strike="noStrike" kern="0" cap="none" spc="-5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a:t>
            </a:r>
            <a:r>
              <a:rPr kumimoji="0" lang="en-US" sz="3600" b="1" i="0" u="none" strike="noStrike" kern="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patients</a:t>
            </a:r>
            <a:r>
              <a:rPr kumimoji="0" lang="en-US" sz="3600" b="1" i="0" u="none" strike="noStrike" kern="0" cap="none" spc="-6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a:t>
            </a:r>
            <a:r>
              <a:rPr kumimoji="0" lang="en-US" sz="3600" b="1" i="0" u="none" strike="noStrike" kern="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with</a:t>
            </a:r>
            <a:r>
              <a:rPr kumimoji="0" lang="en-US" sz="3600" b="1" i="0" u="none" strike="noStrike" kern="0" cap="none" spc="-5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a:t>
            </a:r>
            <a:r>
              <a:rPr kumimoji="0" lang="en-US" sz="3600" b="1" i="0" u="none" strike="noStrike" kern="0" cap="none" spc="-1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STEMI</a:t>
            </a:r>
          </a:p>
          <a:p>
            <a:pPr marL="457200" marR="0" lvl="0" indent="-457200" algn="l" defTabSz="914400" rtl="0" eaLnBrk="1" fontAlgn="auto" latinLnBrk="0" hangingPunct="1">
              <a:lnSpc>
                <a:spcPct val="100000"/>
              </a:lnSpc>
              <a:spcBef>
                <a:spcPts val="2950"/>
              </a:spcBef>
              <a:spcAft>
                <a:spcPts val="0"/>
              </a:spcAft>
              <a:buClr>
                <a:srgbClr val="FFC000"/>
              </a:buClr>
              <a:buSzTx/>
              <a:buFont typeface="Arial" panose="020B0604020202020204" pitchFamily="34" charset="0"/>
              <a:buChar char="•"/>
              <a:tabLst/>
              <a:defRPr/>
            </a:pPr>
            <a:r>
              <a:rPr kumimoji="0" lang="en-US" sz="3600" b="1" i="0" u="none" strike="noStrike" kern="0" cap="none" spc="-10" normalizeH="0" baseline="0" noProof="0" dirty="0" smtClean="0">
                <a:ln>
                  <a:noFill/>
                </a:ln>
                <a:solidFill>
                  <a:srgbClr val="FF0000"/>
                </a:solidFill>
                <a:effectLst/>
                <a:uLnTx/>
                <a:uFillTx/>
                <a:latin typeface="Arial" panose="020B0604020202020204" pitchFamily="34" charset="0"/>
                <a:ea typeface="+mn-ea"/>
                <a:cs typeface="Arial" panose="020B0604020202020204" pitchFamily="34" charset="0"/>
              </a:rPr>
              <a:t>3-</a:t>
            </a:r>
            <a:r>
              <a:rPr kumimoji="0" lang="en-US" sz="3600" b="1" i="0" u="none" strike="noStrike" kern="0" cap="none" spc="0" normalizeH="0" baseline="0" noProof="0" dirty="0" smtClean="0">
                <a:ln>
                  <a:noFill/>
                </a:ln>
                <a:solidFill>
                  <a:srgbClr val="FF0000"/>
                </a:solidFill>
                <a:effectLst/>
                <a:uLnTx/>
                <a:uFillTx/>
                <a:latin typeface="Arial" panose="020B0604020202020204" pitchFamily="34" charset="0"/>
                <a:ea typeface="+mn-ea"/>
                <a:cs typeface="Arial" panose="020B0604020202020204" pitchFamily="34" charset="0"/>
              </a:rPr>
              <a:t>month</a:t>
            </a:r>
            <a:r>
              <a:rPr kumimoji="0" lang="en-US" sz="3600" b="1" i="0" u="none" strike="noStrike" kern="0" cap="none" spc="-65" normalizeH="0" baseline="0" noProof="0" dirty="0" smtClean="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600" b="1" i="0" u="none" strike="noStrike" kern="0" cap="none" spc="0" normalizeH="0" baseline="0" noProof="0" dirty="0" smtClean="0">
                <a:ln>
                  <a:noFill/>
                </a:ln>
                <a:solidFill>
                  <a:srgbClr val="FF0000"/>
                </a:solidFill>
                <a:effectLst/>
                <a:uLnTx/>
                <a:uFillTx/>
                <a:latin typeface="Arial" panose="020B0604020202020204" pitchFamily="34" charset="0"/>
                <a:ea typeface="+mn-ea"/>
                <a:cs typeface="Arial" panose="020B0604020202020204" pitchFamily="34" charset="0"/>
              </a:rPr>
              <a:t>DAPT</a:t>
            </a:r>
            <a:r>
              <a:rPr kumimoji="0" lang="en-US" sz="3600" b="1" i="0" u="none" strike="noStrike" kern="0" cap="none" spc="-45" normalizeH="0" baseline="0" noProof="0" dirty="0" smtClean="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600" b="1" i="0" u="none" strike="noStrike" kern="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was</a:t>
            </a:r>
            <a:r>
              <a:rPr kumimoji="0" lang="en-US" sz="3600" b="1" i="0" u="none" strike="noStrike" kern="0" cap="none" spc="-5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a:t>
            </a:r>
            <a:r>
              <a:rPr kumimoji="0" lang="en-US" sz="3600" b="1" i="0" u="none" strike="noStrike" kern="0" cap="none" spc="-1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non-</a:t>
            </a:r>
            <a:r>
              <a:rPr kumimoji="0" lang="en-US" sz="3600" b="1" i="0" u="none" strike="noStrike" kern="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inferior</a:t>
            </a:r>
            <a:r>
              <a:rPr kumimoji="0" lang="en-US" sz="3600" b="1" i="0" u="none" strike="noStrike" kern="0" cap="none" spc="-45"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a:t>
            </a:r>
            <a:r>
              <a:rPr kumimoji="0" lang="en-US" sz="3600" b="1" i="0" u="none" strike="noStrike" kern="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to</a:t>
            </a:r>
            <a:r>
              <a:rPr kumimoji="0" lang="en-US" sz="3600" b="1" i="0" u="none" strike="noStrike" kern="0" cap="none" spc="-4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a:t>
            </a:r>
            <a:r>
              <a:rPr kumimoji="0" lang="en-US" sz="3600" b="1" i="0" u="none" strike="noStrike" kern="0" cap="none" spc="-1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12-</a:t>
            </a:r>
            <a:r>
              <a:rPr kumimoji="0" lang="en-US" sz="3600" b="1" i="0" u="none" strike="noStrike" kern="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month</a:t>
            </a:r>
            <a:r>
              <a:rPr kumimoji="0" lang="en-US" sz="3600" b="1" i="0" u="none" strike="noStrike" kern="0" cap="none" spc="-5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a:t>
            </a:r>
            <a:r>
              <a:rPr kumimoji="0" lang="en-US" sz="3600" b="1" i="0" u="none" strike="noStrike" kern="0" cap="none" spc="-2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DAPT </a:t>
            </a:r>
            <a:r>
              <a:rPr kumimoji="0" lang="en-US" sz="3600" b="1" i="0" u="none" strike="noStrike" kern="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for</a:t>
            </a:r>
            <a:r>
              <a:rPr kumimoji="0" lang="en-US" sz="3600" b="1" i="0" u="none" strike="noStrike" kern="0" cap="none" spc="-5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a:t>
            </a:r>
            <a:r>
              <a:rPr kumimoji="0" lang="en-US" sz="3600" b="1" i="0" u="none" strike="noStrike" kern="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NACE</a:t>
            </a:r>
            <a:r>
              <a:rPr kumimoji="0" lang="en-US" sz="3600" b="1" i="0" u="none" strike="noStrike" kern="0" cap="none" spc="-3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a:t>
            </a:r>
            <a:r>
              <a:rPr kumimoji="0" lang="en-US" sz="3600" b="1" i="0" u="none" strike="noStrike" kern="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at</a:t>
            </a:r>
            <a:r>
              <a:rPr kumimoji="0" lang="en-US" sz="3600" b="1" i="0" u="none" strike="noStrike" kern="0" cap="none" spc="-3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a:t>
            </a:r>
            <a:r>
              <a:rPr kumimoji="0" lang="en-US" sz="3600" b="1" i="0" u="none" strike="noStrike" kern="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12</a:t>
            </a:r>
            <a:r>
              <a:rPr kumimoji="0" lang="en-US" sz="3600" b="1" i="0" u="none" strike="noStrike" kern="0" cap="none" spc="-3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a:t>
            </a:r>
            <a:r>
              <a:rPr kumimoji="0" lang="en-US" sz="3600" b="1" i="0" u="none" strike="noStrike" kern="0" cap="none" spc="-1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months </a:t>
            </a:r>
            <a:r>
              <a:rPr kumimoji="0" lang="en-US" sz="3600" b="1" i="0" u="none" strike="noStrike" kern="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after</a:t>
            </a:r>
            <a:r>
              <a:rPr kumimoji="0" lang="en-US" sz="3600" b="1" i="0" u="none" strike="noStrike" kern="0" cap="none" spc="-7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a:t>
            </a:r>
            <a:r>
              <a:rPr kumimoji="0" lang="en-US" sz="3600" b="1" i="0" u="none" strike="noStrike" kern="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PCI</a:t>
            </a:r>
            <a:r>
              <a:rPr kumimoji="0" lang="en-US" sz="3600" b="1" i="0" u="none" strike="noStrike" kern="0" cap="none" spc="-5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a:t>
            </a:r>
            <a:r>
              <a:rPr kumimoji="0" lang="en-US" sz="3600" b="1" i="0" u="none" strike="noStrike" kern="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using</a:t>
            </a:r>
            <a:r>
              <a:rPr kumimoji="0" lang="en-US" sz="3600" b="1" i="0" u="none" strike="noStrike" kern="0" cap="none" spc="-55"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a:t>
            </a:r>
            <a:r>
              <a:rPr kumimoji="0" lang="en-US" sz="3600" b="1" i="0" u="none" strike="noStrike" kern="0" cap="none" spc="-10" normalizeH="0" baseline="0" noProof="0" dirty="0" smtClean="0">
                <a:ln>
                  <a:noFill/>
                </a:ln>
                <a:solidFill>
                  <a:srgbClr val="FF0000"/>
                </a:solidFill>
                <a:effectLst/>
                <a:uLnTx/>
                <a:uFillTx/>
                <a:latin typeface="Arial" panose="020B0604020202020204" pitchFamily="34" charset="0"/>
                <a:ea typeface="+mn-ea"/>
                <a:cs typeface="Arial" panose="020B0604020202020204" pitchFamily="34" charset="0"/>
              </a:rPr>
              <a:t>third-</a:t>
            </a:r>
            <a:r>
              <a:rPr kumimoji="0" lang="en-US" sz="3600" b="1" i="0" u="none" strike="noStrike" kern="0" cap="none" spc="0" normalizeH="0" baseline="0" noProof="0" dirty="0" smtClean="0">
                <a:ln>
                  <a:noFill/>
                </a:ln>
                <a:solidFill>
                  <a:srgbClr val="FF0000"/>
                </a:solidFill>
                <a:effectLst/>
                <a:uLnTx/>
                <a:uFillTx/>
                <a:latin typeface="Arial" panose="020B0604020202020204" pitchFamily="34" charset="0"/>
                <a:ea typeface="+mn-ea"/>
                <a:cs typeface="Arial" panose="020B0604020202020204" pitchFamily="34" charset="0"/>
              </a:rPr>
              <a:t>generation</a:t>
            </a:r>
            <a:r>
              <a:rPr kumimoji="0" lang="en-US" sz="3600" b="1" i="0" u="none" strike="noStrike" kern="0" cap="none" spc="-55" normalizeH="0" baseline="0" noProof="0" dirty="0" smtClean="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600" b="1" i="0" u="none" strike="noStrike" kern="0" cap="none" spc="-25" normalizeH="0" baseline="0" noProof="0" dirty="0" smtClean="0">
                <a:ln>
                  <a:noFill/>
                </a:ln>
                <a:solidFill>
                  <a:srgbClr val="FF0000"/>
                </a:solidFill>
                <a:effectLst/>
                <a:uLnTx/>
                <a:uFillTx/>
                <a:latin typeface="Arial" panose="020B0604020202020204" pitchFamily="34" charset="0"/>
                <a:ea typeface="+mn-ea"/>
                <a:cs typeface="Arial" panose="020B0604020202020204" pitchFamily="34" charset="0"/>
              </a:rPr>
              <a:t>DES </a:t>
            </a:r>
            <a:r>
              <a:rPr kumimoji="0" lang="en-US" sz="3600" b="1" i="0" u="none" strike="noStrike" kern="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with</a:t>
            </a:r>
            <a:r>
              <a:rPr kumimoji="0" lang="en-US" sz="3600" b="1" i="0" u="none" strike="noStrike" kern="0" cap="none" spc="-6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a:t>
            </a:r>
            <a:r>
              <a:rPr kumimoji="0" lang="en-US" sz="3600" b="1" i="0" u="none" strike="noStrike" kern="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ultrathin</a:t>
            </a:r>
            <a:r>
              <a:rPr kumimoji="0" lang="en-US" sz="3600" b="1" i="0" u="none" strike="noStrike" kern="0" cap="none" spc="-5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a:t>
            </a:r>
            <a:r>
              <a:rPr kumimoji="0" lang="en-US" sz="3600" b="1" i="0" u="none" strike="noStrike" kern="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struts</a:t>
            </a:r>
            <a:r>
              <a:rPr kumimoji="0" lang="en-US" sz="3600" b="1" i="0" u="none" strike="noStrike" kern="0" cap="none" spc="-45"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a:t>
            </a:r>
            <a:r>
              <a:rPr kumimoji="0" lang="en-US" sz="3600" b="1" i="0" u="none" strike="noStrike" kern="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and</a:t>
            </a:r>
            <a:r>
              <a:rPr kumimoji="0" lang="en-US" sz="3600" b="1" i="0" u="none" strike="noStrike" kern="0" cap="none" spc="-5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a:t>
            </a:r>
            <a:r>
              <a:rPr kumimoji="0" lang="en-US" sz="3600" b="1" i="0" u="none" strike="noStrike" kern="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advanced</a:t>
            </a:r>
            <a:r>
              <a:rPr kumimoji="0" lang="en-US" sz="3600" b="1" i="0" u="none" strike="noStrike" kern="0" cap="none" spc="-5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a:t>
            </a:r>
            <a:r>
              <a:rPr kumimoji="0" lang="en-US" sz="3600" b="1" i="0" u="none" strike="noStrike" kern="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polymer</a:t>
            </a:r>
            <a:r>
              <a:rPr kumimoji="0" lang="en-US" sz="3600" b="1" i="0" u="none" strike="noStrike" kern="0" cap="none" spc="-4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a:t>
            </a:r>
            <a:r>
              <a:rPr kumimoji="0" lang="en-US" sz="3600" b="1" i="0" u="none" strike="noStrike" kern="0" cap="none" spc="-1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technology</a:t>
            </a:r>
            <a:endParaRPr kumimoji="0" lang="en-US" sz="3600" b="1" i="0" u="none" strike="noStrike" kern="0" cap="none" spc="-1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674511389"/>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642937" cy="4619625"/>
          </a:xfrm>
          <a:prstGeom prst="rect">
            <a:avLst/>
          </a:prstGeom>
        </p:spPr>
      </p:pic>
      <p:grpSp>
        <p:nvGrpSpPr>
          <p:cNvPr id="3" name="object 3"/>
          <p:cNvGrpSpPr/>
          <p:nvPr/>
        </p:nvGrpSpPr>
        <p:grpSpPr>
          <a:xfrm>
            <a:off x="8471187" y="5466237"/>
            <a:ext cx="1816298" cy="679371"/>
            <a:chOff x="10039925" y="5843503"/>
            <a:chExt cx="2152650" cy="805180"/>
          </a:xfrm>
        </p:grpSpPr>
        <p:pic>
          <p:nvPicPr>
            <p:cNvPr id="4" name="object 4"/>
            <p:cNvPicPr/>
            <p:nvPr/>
          </p:nvPicPr>
          <p:blipFill>
            <a:blip r:embed="rId3" cstate="print"/>
            <a:stretch>
              <a:fillRect/>
            </a:stretch>
          </p:blipFill>
          <p:spPr>
            <a:xfrm>
              <a:off x="10505805" y="5843503"/>
              <a:ext cx="1339850" cy="726565"/>
            </a:xfrm>
            <a:prstGeom prst="rect">
              <a:avLst/>
            </a:prstGeom>
          </p:spPr>
        </p:pic>
        <p:pic>
          <p:nvPicPr>
            <p:cNvPr id="5" name="object 5"/>
            <p:cNvPicPr/>
            <p:nvPr/>
          </p:nvPicPr>
          <p:blipFill>
            <a:blip r:embed="rId4" cstate="print"/>
            <a:stretch>
              <a:fillRect/>
            </a:stretch>
          </p:blipFill>
          <p:spPr>
            <a:xfrm>
              <a:off x="10039925" y="5843503"/>
              <a:ext cx="2152074" cy="804741"/>
            </a:xfrm>
            <a:prstGeom prst="rect">
              <a:avLst/>
            </a:prstGeom>
          </p:spPr>
        </p:pic>
      </p:grpSp>
      <p:sp>
        <p:nvSpPr>
          <p:cNvPr id="6" name="object 6"/>
          <p:cNvSpPr txBox="1"/>
          <p:nvPr/>
        </p:nvSpPr>
        <p:spPr>
          <a:xfrm>
            <a:off x="405443" y="5880307"/>
            <a:ext cx="131266" cy="140728"/>
          </a:xfrm>
          <a:prstGeom prst="rect">
            <a:avLst/>
          </a:prstGeom>
        </p:spPr>
        <p:txBody>
          <a:bodyPr vert="horz" wrap="square" lIns="0" tIns="10716" rIns="0" bIns="0" rtlCol="0">
            <a:spAutoFit/>
          </a:bodyPr>
          <a:lstStyle/>
          <a:p>
            <a:pPr marL="10716" marR="0" lvl="0" indent="0" algn="l" defTabSz="771571" rtl="0" eaLnBrk="1" fontAlgn="auto" latinLnBrk="0" hangingPunct="1">
              <a:lnSpc>
                <a:spcPct val="100000"/>
              </a:lnSpc>
              <a:spcBef>
                <a:spcPts val="84"/>
              </a:spcBef>
              <a:spcAft>
                <a:spcPts val="0"/>
              </a:spcAft>
              <a:buClrTx/>
              <a:buSzTx/>
              <a:buFontTx/>
              <a:buNone/>
              <a:tabLst/>
              <a:defRPr/>
            </a:pPr>
            <a:r>
              <a:rPr kumimoji="0" sz="844" b="0" i="0" u="none" strike="noStrike" kern="0" cap="none" spc="-21" normalizeH="0" baseline="0" noProof="0" dirty="0">
                <a:ln>
                  <a:noFill/>
                </a:ln>
                <a:solidFill>
                  <a:srgbClr val="4D4D4F"/>
                </a:solidFill>
                <a:effectLst/>
                <a:uLnTx/>
                <a:uFillTx/>
                <a:latin typeface="Calibri"/>
                <a:ea typeface="+mn-ea"/>
                <a:cs typeface="Calibri"/>
              </a:rPr>
              <a:t>23</a:t>
            </a:r>
            <a:endParaRPr kumimoji="0" sz="844" b="0" i="0" u="none" strike="noStrike" kern="0" cap="none" spc="0" normalizeH="0" baseline="0" noProof="0">
              <a:ln>
                <a:noFill/>
              </a:ln>
              <a:solidFill>
                <a:sysClr val="windowText" lastClr="000000"/>
              </a:solidFill>
              <a:effectLst/>
              <a:uLnTx/>
              <a:uFillTx/>
              <a:latin typeface="Calibri"/>
              <a:ea typeface="+mn-ea"/>
              <a:cs typeface="Calibri"/>
            </a:endParaRPr>
          </a:p>
        </p:txBody>
      </p:sp>
      <p:sp>
        <p:nvSpPr>
          <p:cNvPr id="7" name="object 7"/>
          <p:cNvSpPr txBox="1"/>
          <p:nvPr/>
        </p:nvSpPr>
        <p:spPr>
          <a:xfrm>
            <a:off x="1892818" y="2053543"/>
            <a:ext cx="7473613" cy="218570"/>
          </a:xfrm>
          <a:prstGeom prst="rect">
            <a:avLst/>
          </a:prstGeom>
        </p:spPr>
        <p:txBody>
          <a:bodyPr vert="horz" wrap="square" lIns="0" tIns="10716" rIns="0" bIns="0" rtlCol="0">
            <a:spAutoFit/>
          </a:bodyPr>
          <a:lstStyle/>
          <a:p>
            <a:pPr marL="10716" marR="0" lvl="0" indent="0" algn="l" defTabSz="771571" rtl="0" eaLnBrk="1" fontAlgn="auto" latinLnBrk="0" hangingPunct="1">
              <a:lnSpc>
                <a:spcPct val="100000"/>
              </a:lnSpc>
              <a:spcBef>
                <a:spcPts val="84"/>
              </a:spcBef>
              <a:spcAft>
                <a:spcPts val="0"/>
              </a:spcAft>
              <a:buClrTx/>
              <a:buSzTx/>
              <a:buFontTx/>
              <a:buNone/>
              <a:tabLst/>
              <a:defRPr/>
            </a:pPr>
            <a:r>
              <a:rPr kumimoji="0" sz="1350" b="1" i="0" u="none" strike="noStrike" kern="0" cap="none" spc="-8" normalizeH="0" baseline="0" noProof="0" dirty="0">
                <a:ln>
                  <a:noFill/>
                </a:ln>
                <a:solidFill>
                  <a:srgbClr val="C10E20"/>
                </a:solidFill>
                <a:effectLst/>
                <a:uLnTx/>
                <a:uFillTx/>
                <a:latin typeface="Calibri"/>
                <a:ea typeface="+mn-ea"/>
                <a:cs typeface="Calibri"/>
              </a:rPr>
              <a:t>CIRCULATION.</a:t>
            </a:r>
            <a:r>
              <a:rPr kumimoji="0" sz="1350" b="1" i="0" u="none" strike="noStrike" kern="0" cap="none" spc="-25" normalizeH="0" baseline="0" noProof="0" dirty="0">
                <a:ln>
                  <a:noFill/>
                </a:ln>
                <a:solidFill>
                  <a:srgbClr val="C10E20"/>
                </a:solidFill>
                <a:effectLst/>
                <a:uLnTx/>
                <a:uFillTx/>
                <a:latin typeface="Calibri"/>
                <a:ea typeface="+mn-ea"/>
                <a:cs typeface="Calibri"/>
              </a:rPr>
              <a:t> </a:t>
            </a:r>
            <a:r>
              <a:rPr kumimoji="0" sz="1350" b="1" i="0" u="none" strike="noStrike" kern="0" cap="none" spc="0" normalizeH="0" baseline="0" noProof="0" dirty="0">
                <a:ln>
                  <a:noFill/>
                </a:ln>
                <a:solidFill>
                  <a:srgbClr val="C10E20"/>
                </a:solidFill>
                <a:effectLst/>
                <a:uLnTx/>
                <a:uFillTx/>
                <a:latin typeface="Calibri"/>
                <a:ea typeface="+mn-ea"/>
                <a:cs typeface="Calibri"/>
              </a:rPr>
              <a:t>2023;</a:t>
            </a:r>
            <a:r>
              <a:rPr kumimoji="0" sz="1350" b="1" i="0" u="none" strike="noStrike" kern="0" cap="none" spc="-13" normalizeH="0" baseline="0" noProof="0" dirty="0">
                <a:ln>
                  <a:noFill/>
                </a:ln>
                <a:solidFill>
                  <a:srgbClr val="C10E20"/>
                </a:solidFill>
                <a:effectLst/>
                <a:uLnTx/>
                <a:uFillTx/>
                <a:latin typeface="Calibri"/>
                <a:ea typeface="+mn-ea"/>
                <a:cs typeface="Calibri"/>
              </a:rPr>
              <a:t> </a:t>
            </a:r>
            <a:r>
              <a:rPr kumimoji="0" sz="1350" b="1" i="0" u="none" strike="noStrike" kern="0" cap="none" spc="0" normalizeH="0" baseline="0" noProof="0" dirty="0">
                <a:ln>
                  <a:noFill/>
                </a:ln>
                <a:solidFill>
                  <a:srgbClr val="C10E20"/>
                </a:solidFill>
                <a:effectLst/>
                <a:uLnTx/>
                <a:uFillTx/>
                <a:latin typeface="Calibri"/>
                <a:ea typeface="+mn-ea"/>
                <a:cs typeface="Calibri"/>
              </a:rPr>
              <a:t>[PUBLISHED</a:t>
            </a:r>
            <a:r>
              <a:rPr kumimoji="0" sz="1350" b="1" i="0" u="none" strike="noStrike" kern="0" cap="none" spc="-13" normalizeH="0" baseline="0" noProof="0" dirty="0">
                <a:ln>
                  <a:noFill/>
                </a:ln>
                <a:solidFill>
                  <a:srgbClr val="C10E20"/>
                </a:solidFill>
                <a:effectLst/>
                <a:uLnTx/>
                <a:uFillTx/>
                <a:latin typeface="Calibri"/>
                <a:ea typeface="+mn-ea"/>
                <a:cs typeface="Calibri"/>
              </a:rPr>
              <a:t> </a:t>
            </a:r>
            <a:r>
              <a:rPr kumimoji="0" sz="1350" b="1" i="0" u="none" strike="noStrike" kern="0" cap="none" spc="0" normalizeH="0" baseline="0" noProof="0" dirty="0">
                <a:ln>
                  <a:noFill/>
                </a:ln>
                <a:solidFill>
                  <a:srgbClr val="C10E20"/>
                </a:solidFill>
                <a:effectLst/>
                <a:uLnTx/>
                <a:uFillTx/>
                <a:latin typeface="Calibri"/>
                <a:ea typeface="+mn-ea"/>
                <a:cs typeface="Calibri"/>
              </a:rPr>
              <a:t>ONLINE</a:t>
            </a:r>
            <a:r>
              <a:rPr kumimoji="0" sz="1350" b="1" i="0" u="none" strike="noStrike" kern="0" cap="none" spc="-17" normalizeH="0" baseline="0" noProof="0" dirty="0">
                <a:ln>
                  <a:noFill/>
                </a:ln>
                <a:solidFill>
                  <a:srgbClr val="C10E20"/>
                </a:solidFill>
                <a:effectLst/>
                <a:uLnTx/>
                <a:uFillTx/>
                <a:latin typeface="Calibri"/>
                <a:ea typeface="+mn-ea"/>
                <a:cs typeface="Calibri"/>
              </a:rPr>
              <a:t> </a:t>
            </a:r>
            <a:r>
              <a:rPr kumimoji="0" sz="1350" b="1" i="0" u="none" strike="noStrike" kern="0" cap="none" spc="0" normalizeH="0" baseline="0" noProof="0" dirty="0">
                <a:ln>
                  <a:noFill/>
                </a:ln>
                <a:solidFill>
                  <a:srgbClr val="C10E20"/>
                </a:solidFill>
                <a:effectLst/>
                <a:uLnTx/>
                <a:uFillTx/>
                <a:latin typeface="Calibri"/>
                <a:ea typeface="+mn-ea"/>
                <a:cs typeface="Calibri"/>
              </a:rPr>
              <a:t>AHEAD</a:t>
            </a:r>
            <a:r>
              <a:rPr kumimoji="0" sz="1350" b="1" i="0" u="none" strike="noStrike" kern="0" cap="none" spc="-4" normalizeH="0" baseline="0" noProof="0" dirty="0">
                <a:ln>
                  <a:noFill/>
                </a:ln>
                <a:solidFill>
                  <a:srgbClr val="C10E20"/>
                </a:solidFill>
                <a:effectLst/>
                <a:uLnTx/>
                <a:uFillTx/>
                <a:latin typeface="Calibri"/>
                <a:ea typeface="+mn-ea"/>
                <a:cs typeface="Calibri"/>
              </a:rPr>
              <a:t> </a:t>
            </a:r>
            <a:r>
              <a:rPr kumimoji="0" sz="1350" b="1" i="0" u="none" strike="noStrike" kern="0" cap="none" spc="0" normalizeH="0" baseline="0" noProof="0" dirty="0">
                <a:ln>
                  <a:noFill/>
                </a:ln>
                <a:solidFill>
                  <a:srgbClr val="C10E20"/>
                </a:solidFill>
                <a:effectLst/>
                <a:uLnTx/>
                <a:uFillTx/>
                <a:latin typeface="Calibri"/>
                <a:ea typeface="+mn-ea"/>
                <a:cs typeface="Calibri"/>
              </a:rPr>
              <a:t>OF</a:t>
            </a:r>
            <a:r>
              <a:rPr kumimoji="0" sz="1350" b="1" i="0" u="none" strike="noStrike" kern="0" cap="none" spc="-13" normalizeH="0" baseline="0" noProof="0" dirty="0">
                <a:ln>
                  <a:noFill/>
                </a:ln>
                <a:solidFill>
                  <a:srgbClr val="C10E20"/>
                </a:solidFill>
                <a:effectLst/>
                <a:uLnTx/>
                <a:uFillTx/>
                <a:latin typeface="Calibri"/>
                <a:ea typeface="+mn-ea"/>
                <a:cs typeface="Calibri"/>
              </a:rPr>
              <a:t> </a:t>
            </a:r>
            <a:r>
              <a:rPr kumimoji="0" sz="1350" b="1" i="0" u="none" strike="noStrike" kern="0" cap="none" spc="0" normalizeH="0" baseline="0" noProof="0" dirty="0">
                <a:ln>
                  <a:noFill/>
                </a:ln>
                <a:solidFill>
                  <a:srgbClr val="C10E20"/>
                </a:solidFill>
                <a:effectLst/>
                <a:uLnTx/>
                <a:uFillTx/>
                <a:latin typeface="Calibri"/>
                <a:ea typeface="+mn-ea"/>
                <a:cs typeface="Calibri"/>
              </a:rPr>
              <a:t>PRINT].</a:t>
            </a:r>
            <a:r>
              <a:rPr kumimoji="0" sz="1350" b="1" i="0" u="none" strike="noStrike" kern="0" cap="none" spc="-8" normalizeH="0" baseline="0" noProof="0" dirty="0">
                <a:ln>
                  <a:noFill/>
                </a:ln>
                <a:solidFill>
                  <a:srgbClr val="C10E20"/>
                </a:solidFill>
                <a:effectLst/>
                <a:uLnTx/>
                <a:uFillTx/>
                <a:latin typeface="Calibri"/>
                <a:ea typeface="+mn-ea"/>
                <a:cs typeface="Calibri"/>
              </a:rPr>
              <a:t> </a:t>
            </a:r>
            <a:r>
              <a:rPr kumimoji="0" sz="1350" b="1" i="0" u="none" strike="noStrike" kern="0" cap="none" spc="0" normalizeH="0" baseline="0" noProof="0" dirty="0">
                <a:ln>
                  <a:noFill/>
                </a:ln>
                <a:solidFill>
                  <a:srgbClr val="C10E20"/>
                </a:solidFill>
                <a:effectLst/>
                <a:uLnTx/>
                <a:uFillTx/>
                <a:latin typeface="Calibri"/>
                <a:ea typeface="+mn-ea"/>
                <a:cs typeface="Calibri"/>
              </a:rPr>
              <a:t>DOI:</a:t>
            </a:r>
            <a:r>
              <a:rPr kumimoji="0" sz="1350" b="1" i="0" u="none" strike="noStrike" kern="0" cap="none" spc="-13" normalizeH="0" baseline="0" noProof="0" dirty="0">
                <a:ln>
                  <a:noFill/>
                </a:ln>
                <a:solidFill>
                  <a:srgbClr val="C10E20"/>
                </a:solidFill>
                <a:effectLst/>
                <a:uLnTx/>
                <a:uFillTx/>
                <a:latin typeface="Calibri"/>
                <a:ea typeface="+mn-ea"/>
                <a:cs typeface="Calibri"/>
              </a:rPr>
              <a:t> </a:t>
            </a:r>
            <a:r>
              <a:rPr kumimoji="0" sz="1350" b="1" i="0" u="none" strike="noStrike" kern="0" cap="none" spc="-8" normalizeH="0" baseline="0" noProof="0" dirty="0">
                <a:ln>
                  <a:noFill/>
                </a:ln>
                <a:solidFill>
                  <a:srgbClr val="C10E20"/>
                </a:solidFill>
                <a:effectLst/>
                <a:uLnTx/>
                <a:uFillTx/>
                <a:latin typeface="Calibri"/>
                <a:ea typeface="+mn-ea"/>
                <a:cs typeface="Calibri"/>
              </a:rPr>
              <a:t>10.1161/CIRCULATIONAHA.123.064264</a:t>
            </a:r>
            <a:endParaRPr kumimoji="0" sz="1350" b="0" i="0" u="none" strike="noStrike" kern="0" cap="none" spc="0" normalizeH="0" baseline="0" noProof="0">
              <a:ln>
                <a:noFill/>
              </a:ln>
              <a:solidFill>
                <a:sysClr val="windowText" lastClr="000000"/>
              </a:solidFill>
              <a:effectLst/>
              <a:uLnTx/>
              <a:uFillTx/>
              <a:latin typeface="Calibri"/>
              <a:ea typeface="+mn-ea"/>
              <a:cs typeface="Calibri"/>
            </a:endParaRPr>
          </a:p>
        </p:txBody>
      </p:sp>
      <p:sp>
        <p:nvSpPr>
          <p:cNvPr id="8" name="object 8"/>
          <p:cNvSpPr txBox="1">
            <a:spLocks noGrp="1"/>
          </p:cNvSpPr>
          <p:nvPr>
            <p:ph type="title"/>
          </p:nvPr>
        </p:nvSpPr>
        <p:spPr>
          <a:xfrm>
            <a:off x="895943" y="2429876"/>
            <a:ext cx="8845748" cy="1158892"/>
          </a:xfrm>
          <a:prstGeom prst="rect">
            <a:avLst/>
          </a:prstGeom>
        </p:spPr>
        <p:txBody>
          <a:bodyPr vert="horz" wrap="square" lIns="0" tIns="10716" rIns="0" bIns="0" rtlCol="0">
            <a:spAutoFit/>
          </a:bodyPr>
          <a:lstStyle/>
          <a:p>
            <a:pPr marL="100733">
              <a:spcBef>
                <a:spcPts val="84"/>
              </a:spcBef>
            </a:pPr>
            <a:r>
              <a:rPr sz="1688" spc="-8" dirty="0">
                <a:solidFill>
                  <a:srgbClr val="C10E20"/>
                </a:solidFill>
                <a:latin typeface="Calibri"/>
                <a:cs typeface="Calibri"/>
              </a:rPr>
              <a:t>COMPARISON</a:t>
            </a:r>
            <a:r>
              <a:rPr sz="1688" spc="-46" dirty="0">
                <a:solidFill>
                  <a:srgbClr val="C10E20"/>
                </a:solidFill>
                <a:latin typeface="Calibri"/>
                <a:cs typeface="Calibri"/>
              </a:rPr>
              <a:t> </a:t>
            </a:r>
            <a:r>
              <a:rPr sz="1688" dirty="0">
                <a:solidFill>
                  <a:srgbClr val="C10E20"/>
                </a:solidFill>
                <a:latin typeface="Calibri"/>
                <a:cs typeface="Calibri"/>
              </a:rPr>
              <a:t>OF</a:t>
            </a:r>
            <a:r>
              <a:rPr sz="1688" spc="-34" dirty="0">
                <a:solidFill>
                  <a:srgbClr val="C10E20"/>
                </a:solidFill>
                <a:latin typeface="Calibri"/>
                <a:cs typeface="Calibri"/>
              </a:rPr>
              <a:t> </a:t>
            </a:r>
            <a:r>
              <a:rPr sz="1688" spc="-8" dirty="0">
                <a:solidFill>
                  <a:srgbClr val="C10E20"/>
                </a:solidFill>
                <a:latin typeface="Calibri"/>
                <a:cs typeface="Calibri"/>
              </a:rPr>
              <a:t>3-</a:t>
            </a:r>
            <a:r>
              <a:rPr sz="1688" dirty="0">
                <a:solidFill>
                  <a:srgbClr val="C10E20"/>
                </a:solidFill>
                <a:latin typeface="Calibri"/>
                <a:cs typeface="Calibri"/>
              </a:rPr>
              <a:t>MONTH</a:t>
            </a:r>
            <a:r>
              <a:rPr sz="1688" spc="-34" dirty="0">
                <a:solidFill>
                  <a:srgbClr val="C10E20"/>
                </a:solidFill>
                <a:latin typeface="Calibri"/>
                <a:cs typeface="Calibri"/>
              </a:rPr>
              <a:t> </a:t>
            </a:r>
            <a:r>
              <a:rPr sz="1688" dirty="0">
                <a:solidFill>
                  <a:srgbClr val="C10E20"/>
                </a:solidFill>
                <a:latin typeface="Calibri"/>
                <a:cs typeface="Calibri"/>
              </a:rPr>
              <a:t>VERSUS</a:t>
            </a:r>
            <a:r>
              <a:rPr sz="1688" spc="-30" dirty="0">
                <a:solidFill>
                  <a:srgbClr val="C10E20"/>
                </a:solidFill>
                <a:latin typeface="Calibri"/>
                <a:cs typeface="Calibri"/>
              </a:rPr>
              <a:t> </a:t>
            </a:r>
            <a:r>
              <a:rPr sz="1688" spc="-8" dirty="0">
                <a:solidFill>
                  <a:srgbClr val="C10E20"/>
                </a:solidFill>
                <a:latin typeface="Calibri"/>
                <a:cs typeface="Calibri"/>
              </a:rPr>
              <a:t>12-</a:t>
            </a:r>
            <a:r>
              <a:rPr sz="1688" dirty="0">
                <a:solidFill>
                  <a:srgbClr val="C10E20"/>
                </a:solidFill>
                <a:latin typeface="Calibri"/>
                <a:cs typeface="Calibri"/>
              </a:rPr>
              <a:t>MONTH</a:t>
            </a:r>
            <a:r>
              <a:rPr sz="1688" spc="-30" dirty="0">
                <a:solidFill>
                  <a:srgbClr val="C10E20"/>
                </a:solidFill>
                <a:latin typeface="Calibri"/>
                <a:cs typeface="Calibri"/>
              </a:rPr>
              <a:t> </a:t>
            </a:r>
            <a:r>
              <a:rPr sz="1688" dirty="0">
                <a:solidFill>
                  <a:srgbClr val="C10E20"/>
                </a:solidFill>
                <a:latin typeface="Calibri"/>
                <a:cs typeface="Calibri"/>
              </a:rPr>
              <a:t>DUAL</a:t>
            </a:r>
            <a:r>
              <a:rPr sz="1688" spc="-30" dirty="0">
                <a:solidFill>
                  <a:srgbClr val="C10E20"/>
                </a:solidFill>
                <a:latin typeface="Calibri"/>
                <a:cs typeface="Calibri"/>
              </a:rPr>
              <a:t> </a:t>
            </a:r>
            <a:r>
              <a:rPr sz="1688" spc="-8" dirty="0">
                <a:solidFill>
                  <a:srgbClr val="C10E20"/>
                </a:solidFill>
                <a:latin typeface="Calibri"/>
                <a:cs typeface="Calibri"/>
              </a:rPr>
              <a:t>ANTIPLATELET</a:t>
            </a:r>
            <a:r>
              <a:rPr sz="1688" spc="-30" dirty="0">
                <a:solidFill>
                  <a:srgbClr val="C10E20"/>
                </a:solidFill>
                <a:latin typeface="Calibri"/>
                <a:cs typeface="Calibri"/>
              </a:rPr>
              <a:t> </a:t>
            </a:r>
            <a:r>
              <a:rPr sz="1688" dirty="0">
                <a:solidFill>
                  <a:srgbClr val="C10E20"/>
                </a:solidFill>
                <a:latin typeface="Calibri"/>
                <a:cs typeface="Calibri"/>
              </a:rPr>
              <a:t>THERAPY</a:t>
            </a:r>
            <a:r>
              <a:rPr sz="1688" spc="-30" dirty="0">
                <a:solidFill>
                  <a:srgbClr val="C10E20"/>
                </a:solidFill>
                <a:latin typeface="Calibri"/>
                <a:cs typeface="Calibri"/>
              </a:rPr>
              <a:t> </a:t>
            </a:r>
            <a:r>
              <a:rPr sz="1688" dirty="0">
                <a:solidFill>
                  <a:srgbClr val="C10E20"/>
                </a:solidFill>
                <a:latin typeface="Calibri"/>
                <a:cs typeface="Calibri"/>
              </a:rPr>
              <a:t>AFTER</a:t>
            </a:r>
            <a:r>
              <a:rPr sz="1688" spc="-30" dirty="0">
                <a:solidFill>
                  <a:srgbClr val="C10E20"/>
                </a:solidFill>
                <a:latin typeface="Calibri"/>
                <a:cs typeface="Calibri"/>
              </a:rPr>
              <a:t> </a:t>
            </a:r>
            <a:r>
              <a:rPr sz="1688" spc="-8" dirty="0">
                <a:solidFill>
                  <a:srgbClr val="C10E20"/>
                </a:solidFill>
                <a:latin typeface="Calibri"/>
                <a:cs typeface="Calibri"/>
              </a:rPr>
              <a:t>CORONARY</a:t>
            </a:r>
            <a:endParaRPr sz="1688" dirty="0">
              <a:latin typeface="Calibri"/>
              <a:cs typeface="Calibri"/>
            </a:endParaRPr>
          </a:p>
          <a:p>
            <a:pPr marL="761925" marR="4287" indent="-751746">
              <a:lnSpc>
                <a:spcPct val="171000"/>
              </a:lnSpc>
            </a:pPr>
            <a:r>
              <a:rPr sz="1688" dirty="0">
                <a:solidFill>
                  <a:srgbClr val="C10E20"/>
                </a:solidFill>
                <a:latin typeface="Calibri"/>
                <a:cs typeface="Calibri"/>
              </a:rPr>
              <a:t>INTERVENTION</a:t>
            </a:r>
            <a:r>
              <a:rPr sz="1688" spc="-46" dirty="0">
                <a:solidFill>
                  <a:srgbClr val="C10E20"/>
                </a:solidFill>
                <a:latin typeface="Calibri"/>
                <a:cs typeface="Calibri"/>
              </a:rPr>
              <a:t> </a:t>
            </a:r>
            <a:r>
              <a:rPr sz="1688" dirty="0">
                <a:solidFill>
                  <a:srgbClr val="C10E20"/>
                </a:solidFill>
                <a:latin typeface="Calibri"/>
                <a:cs typeface="Calibri"/>
              </a:rPr>
              <a:t>USING</a:t>
            </a:r>
            <a:r>
              <a:rPr sz="1688" spc="-38" dirty="0">
                <a:solidFill>
                  <a:srgbClr val="C10E20"/>
                </a:solidFill>
                <a:latin typeface="Calibri"/>
                <a:cs typeface="Calibri"/>
              </a:rPr>
              <a:t> </a:t>
            </a:r>
            <a:r>
              <a:rPr sz="1688" dirty="0">
                <a:solidFill>
                  <a:srgbClr val="C10E20"/>
                </a:solidFill>
                <a:latin typeface="Calibri"/>
                <a:cs typeface="Calibri"/>
              </a:rPr>
              <a:t>THE</a:t>
            </a:r>
            <a:r>
              <a:rPr sz="1688" spc="-38" dirty="0">
                <a:solidFill>
                  <a:srgbClr val="C10E20"/>
                </a:solidFill>
                <a:latin typeface="Calibri"/>
                <a:cs typeface="Calibri"/>
              </a:rPr>
              <a:t> </a:t>
            </a:r>
            <a:r>
              <a:rPr sz="1688" dirty="0">
                <a:solidFill>
                  <a:srgbClr val="C10E20"/>
                </a:solidFill>
                <a:latin typeface="Calibri"/>
                <a:cs typeface="Calibri"/>
              </a:rPr>
              <a:t>CONTEMPORARY</a:t>
            </a:r>
            <a:r>
              <a:rPr sz="1688" spc="-38" dirty="0">
                <a:solidFill>
                  <a:srgbClr val="C10E20"/>
                </a:solidFill>
                <a:latin typeface="Calibri"/>
                <a:cs typeface="Calibri"/>
              </a:rPr>
              <a:t> </a:t>
            </a:r>
            <a:r>
              <a:rPr sz="1688" spc="-8" dirty="0">
                <a:solidFill>
                  <a:srgbClr val="C10E20"/>
                </a:solidFill>
                <a:latin typeface="Calibri"/>
                <a:cs typeface="Calibri"/>
              </a:rPr>
              <a:t>DRUG-</a:t>
            </a:r>
            <a:r>
              <a:rPr sz="1688" dirty="0">
                <a:solidFill>
                  <a:srgbClr val="C10E20"/>
                </a:solidFill>
                <a:latin typeface="Calibri"/>
                <a:cs typeface="Calibri"/>
              </a:rPr>
              <a:t>ELUTING</a:t>
            </a:r>
            <a:r>
              <a:rPr sz="1688" spc="-42" dirty="0">
                <a:solidFill>
                  <a:srgbClr val="C10E20"/>
                </a:solidFill>
                <a:latin typeface="Calibri"/>
                <a:cs typeface="Calibri"/>
              </a:rPr>
              <a:t> </a:t>
            </a:r>
            <a:r>
              <a:rPr sz="1688" dirty="0">
                <a:solidFill>
                  <a:srgbClr val="C10E20"/>
                </a:solidFill>
                <a:latin typeface="Calibri"/>
                <a:cs typeface="Calibri"/>
              </a:rPr>
              <a:t>STENTS</a:t>
            </a:r>
            <a:r>
              <a:rPr sz="1688" spc="-34" dirty="0">
                <a:solidFill>
                  <a:srgbClr val="C10E20"/>
                </a:solidFill>
                <a:latin typeface="Calibri"/>
                <a:cs typeface="Calibri"/>
              </a:rPr>
              <a:t> </a:t>
            </a:r>
            <a:r>
              <a:rPr sz="1688" dirty="0">
                <a:solidFill>
                  <a:srgbClr val="C10E20"/>
                </a:solidFill>
                <a:latin typeface="Calibri"/>
                <a:cs typeface="Calibri"/>
              </a:rPr>
              <a:t>WITH</a:t>
            </a:r>
            <a:r>
              <a:rPr sz="1688" spc="-38" dirty="0">
                <a:solidFill>
                  <a:srgbClr val="C10E20"/>
                </a:solidFill>
                <a:latin typeface="Calibri"/>
                <a:cs typeface="Calibri"/>
              </a:rPr>
              <a:t> </a:t>
            </a:r>
            <a:r>
              <a:rPr sz="1688" spc="-25" dirty="0">
                <a:solidFill>
                  <a:srgbClr val="C10E20"/>
                </a:solidFill>
                <a:latin typeface="Calibri"/>
                <a:cs typeface="Calibri"/>
              </a:rPr>
              <a:t>ULTRATHIN</a:t>
            </a:r>
            <a:r>
              <a:rPr sz="1688" spc="-42" dirty="0">
                <a:solidFill>
                  <a:srgbClr val="C10E20"/>
                </a:solidFill>
                <a:latin typeface="Calibri"/>
                <a:cs typeface="Calibri"/>
              </a:rPr>
              <a:t> </a:t>
            </a:r>
            <a:r>
              <a:rPr sz="1688" dirty="0">
                <a:solidFill>
                  <a:srgbClr val="C10E20"/>
                </a:solidFill>
                <a:latin typeface="Calibri"/>
                <a:cs typeface="Calibri"/>
              </a:rPr>
              <a:t>STRUTS</a:t>
            </a:r>
            <a:r>
              <a:rPr sz="1688" spc="-34" dirty="0">
                <a:solidFill>
                  <a:srgbClr val="C10E20"/>
                </a:solidFill>
                <a:latin typeface="Calibri"/>
                <a:cs typeface="Calibri"/>
              </a:rPr>
              <a:t> </a:t>
            </a:r>
            <a:r>
              <a:rPr sz="1688" spc="-21" dirty="0">
                <a:solidFill>
                  <a:srgbClr val="C10E20"/>
                </a:solidFill>
                <a:latin typeface="Calibri"/>
                <a:cs typeface="Calibri"/>
              </a:rPr>
              <a:t>AND </a:t>
            </a:r>
            <a:r>
              <a:rPr sz="1688" spc="-8" dirty="0">
                <a:solidFill>
                  <a:srgbClr val="C10E20"/>
                </a:solidFill>
                <a:latin typeface="Calibri"/>
                <a:cs typeface="Calibri"/>
              </a:rPr>
              <a:t>ADVANCED</a:t>
            </a:r>
            <a:r>
              <a:rPr sz="1688" spc="-30" dirty="0">
                <a:solidFill>
                  <a:srgbClr val="C10E20"/>
                </a:solidFill>
                <a:latin typeface="Calibri"/>
                <a:cs typeface="Calibri"/>
              </a:rPr>
              <a:t> </a:t>
            </a:r>
            <a:r>
              <a:rPr sz="1688" spc="-17" dirty="0">
                <a:solidFill>
                  <a:srgbClr val="C10E20"/>
                </a:solidFill>
                <a:latin typeface="Calibri"/>
                <a:cs typeface="Calibri"/>
              </a:rPr>
              <a:t>POLYMER</a:t>
            </a:r>
            <a:r>
              <a:rPr sz="1688" spc="-30" dirty="0">
                <a:solidFill>
                  <a:srgbClr val="C10E20"/>
                </a:solidFill>
                <a:latin typeface="Calibri"/>
                <a:cs typeface="Calibri"/>
              </a:rPr>
              <a:t> </a:t>
            </a:r>
            <a:r>
              <a:rPr sz="1688" spc="-17" dirty="0">
                <a:solidFill>
                  <a:srgbClr val="C10E20"/>
                </a:solidFill>
                <a:latin typeface="Calibri"/>
                <a:cs typeface="Calibri"/>
              </a:rPr>
              <a:t>TECHNOLOGY:</a:t>
            </a:r>
            <a:r>
              <a:rPr sz="1688" spc="-30" dirty="0">
                <a:solidFill>
                  <a:srgbClr val="C10E20"/>
                </a:solidFill>
                <a:latin typeface="Calibri"/>
                <a:cs typeface="Calibri"/>
              </a:rPr>
              <a:t> </a:t>
            </a:r>
            <a:r>
              <a:rPr sz="1688" dirty="0">
                <a:solidFill>
                  <a:srgbClr val="C10E20"/>
                </a:solidFill>
                <a:latin typeface="Calibri"/>
                <a:cs typeface="Calibri"/>
              </a:rPr>
              <a:t>THE</a:t>
            </a:r>
            <a:r>
              <a:rPr sz="1688" spc="-30" dirty="0">
                <a:solidFill>
                  <a:srgbClr val="C10E20"/>
                </a:solidFill>
                <a:latin typeface="Calibri"/>
                <a:cs typeface="Calibri"/>
              </a:rPr>
              <a:t> </a:t>
            </a:r>
            <a:r>
              <a:rPr sz="1688" spc="-34" dirty="0">
                <a:solidFill>
                  <a:srgbClr val="C10E20"/>
                </a:solidFill>
                <a:latin typeface="Calibri"/>
                <a:cs typeface="Calibri"/>
              </a:rPr>
              <a:t>HOST-</a:t>
            </a:r>
            <a:r>
              <a:rPr sz="1688" dirty="0">
                <a:solidFill>
                  <a:srgbClr val="C10E20"/>
                </a:solidFill>
                <a:latin typeface="Calibri"/>
                <a:cs typeface="Calibri"/>
              </a:rPr>
              <a:t>IDEA</a:t>
            </a:r>
            <a:r>
              <a:rPr sz="1688" spc="-30" dirty="0">
                <a:solidFill>
                  <a:srgbClr val="C10E20"/>
                </a:solidFill>
                <a:latin typeface="Calibri"/>
                <a:cs typeface="Calibri"/>
              </a:rPr>
              <a:t> </a:t>
            </a:r>
            <a:r>
              <a:rPr sz="1688" dirty="0">
                <a:solidFill>
                  <a:srgbClr val="C10E20"/>
                </a:solidFill>
                <a:latin typeface="Calibri"/>
                <a:cs typeface="Calibri"/>
              </a:rPr>
              <a:t>RANDOMIZED</a:t>
            </a:r>
            <a:r>
              <a:rPr sz="1688" spc="-30" dirty="0">
                <a:solidFill>
                  <a:srgbClr val="C10E20"/>
                </a:solidFill>
                <a:latin typeface="Calibri"/>
                <a:cs typeface="Calibri"/>
              </a:rPr>
              <a:t> </a:t>
            </a:r>
            <a:r>
              <a:rPr sz="1688" dirty="0">
                <a:solidFill>
                  <a:srgbClr val="C10E20"/>
                </a:solidFill>
                <a:latin typeface="Calibri"/>
                <a:cs typeface="Calibri"/>
              </a:rPr>
              <a:t>CLINICAL</a:t>
            </a:r>
            <a:r>
              <a:rPr sz="1688" spc="-25" dirty="0">
                <a:solidFill>
                  <a:srgbClr val="C10E20"/>
                </a:solidFill>
                <a:latin typeface="Calibri"/>
                <a:cs typeface="Calibri"/>
              </a:rPr>
              <a:t> </a:t>
            </a:r>
            <a:r>
              <a:rPr sz="1688" spc="-8" dirty="0">
                <a:solidFill>
                  <a:srgbClr val="C10E20"/>
                </a:solidFill>
                <a:latin typeface="Calibri"/>
                <a:cs typeface="Calibri"/>
              </a:rPr>
              <a:t>TRIAL</a:t>
            </a:r>
            <a:endParaRPr sz="1688" dirty="0">
              <a:latin typeface="Calibri"/>
              <a:cs typeface="Calibri"/>
            </a:endParaRPr>
          </a:p>
        </p:txBody>
      </p:sp>
      <p:sp>
        <p:nvSpPr>
          <p:cNvPr id="9" name="object 9"/>
          <p:cNvSpPr txBox="1"/>
          <p:nvPr/>
        </p:nvSpPr>
        <p:spPr>
          <a:xfrm>
            <a:off x="540774" y="3907774"/>
            <a:ext cx="9555659" cy="1783614"/>
          </a:xfrm>
          <a:prstGeom prst="rect">
            <a:avLst/>
          </a:prstGeom>
        </p:spPr>
        <p:txBody>
          <a:bodyPr vert="horz" wrap="square" lIns="0" tIns="10716" rIns="0" bIns="0" rtlCol="0">
            <a:spAutoFit/>
          </a:bodyPr>
          <a:lstStyle/>
          <a:p>
            <a:pPr marL="0" marR="0" lvl="0" indent="0" algn="ctr" defTabSz="771571" rtl="0" eaLnBrk="1" fontAlgn="auto" latinLnBrk="0" hangingPunct="1">
              <a:lnSpc>
                <a:spcPct val="100000"/>
              </a:lnSpc>
              <a:spcBef>
                <a:spcPts val="84"/>
              </a:spcBef>
              <a:spcAft>
                <a:spcPts val="0"/>
              </a:spcAft>
              <a:buClrTx/>
              <a:buSzTx/>
              <a:buFontTx/>
              <a:buNone/>
              <a:tabLst/>
              <a:defRPr/>
            </a:pPr>
            <a:r>
              <a:rPr kumimoji="0" sz="1350" b="0" i="0" u="none" strike="noStrike" kern="0" cap="none" spc="-8" normalizeH="0" baseline="0" noProof="0" dirty="0">
                <a:ln>
                  <a:noFill/>
                </a:ln>
                <a:solidFill>
                  <a:srgbClr val="C10E20"/>
                </a:solidFill>
                <a:effectLst/>
                <a:uLnTx/>
                <a:uFillTx/>
                <a:latin typeface="Calibri"/>
                <a:ea typeface="+mn-ea"/>
                <a:cs typeface="Calibri"/>
              </a:rPr>
              <a:t>JUNG-</a:t>
            </a:r>
            <a:r>
              <a:rPr kumimoji="0" sz="1350" b="0" i="0" u="none" strike="noStrike" kern="0" cap="none" spc="0" normalizeH="0" baseline="0" noProof="0" dirty="0">
                <a:ln>
                  <a:noFill/>
                </a:ln>
                <a:solidFill>
                  <a:srgbClr val="C10E20"/>
                </a:solidFill>
                <a:effectLst/>
                <a:uLnTx/>
                <a:uFillTx/>
                <a:latin typeface="Calibri"/>
                <a:ea typeface="+mn-ea"/>
                <a:cs typeface="Calibri"/>
              </a:rPr>
              <a:t>KYU</a:t>
            </a:r>
            <a:r>
              <a:rPr kumimoji="0" sz="1350" b="0" i="0" u="none" strike="noStrike" kern="0" cap="none" spc="-21" normalizeH="0" baseline="0" noProof="0" dirty="0">
                <a:ln>
                  <a:noFill/>
                </a:ln>
                <a:solidFill>
                  <a:srgbClr val="C10E20"/>
                </a:solidFill>
                <a:effectLst/>
                <a:uLnTx/>
                <a:uFillTx/>
                <a:latin typeface="Calibri"/>
                <a:ea typeface="+mn-ea"/>
                <a:cs typeface="Calibri"/>
              </a:rPr>
              <a:t> </a:t>
            </a:r>
            <a:r>
              <a:rPr kumimoji="0" sz="1350" b="0" i="0" u="none" strike="noStrike" kern="0" cap="none" spc="0" normalizeH="0" baseline="0" noProof="0" dirty="0">
                <a:ln>
                  <a:noFill/>
                </a:ln>
                <a:solidFill>
                  <a:srgbClr val="C10E20"/>
                </a:solidFill>
                <a:effectLst/>
                <a:uLnTx/>
                <a:uFillTx/>
                <a:latin typeface="Calibri"/>
                <a:ea typeface="+mn-ea"/>
                <a:cs typeface="Calibri"/>
              </a:rPr>
              <a:t>HAN;</a:t>
            </a:r>
            <a:r>
              <a:rPr kumimoji="0" sz="1350" b="0" i="0" u="none" strike="noStrike" kern="0" cap="none" spc="-21" normalizeH="0" baseline="0" noProof="0" dirty="0">
                <a:ln>
                  <a:noFill/>
                </a:ln>
                <a:solidFill>
                  <a:srgbClr val="C10E20"/>
                </a:solidFill>
                <a:effectLst/>
                <a:uLnTx/>
                <a:uFillTx/>
                <a:latin typeface="Calibri"/>
                <a:ea typeface="+mn-ea"/>
                <a:cs typeface="Calibri"/>
              </a:rPr>
              <a:t> </a:t>
            </a:r>
            <a:r>
              <a:rPr kumimoji="0" sz="1350" b="0" i="0" u="none" strike="noStrike" kern="0" cap="none" spc="0" normalizeH="0" baseline="0" noProof="0" dirty="0">
                <a:ln>
                  <a:noFill/>
                </a:ln>
                <a:solidFill>
                  <a:srgbClr val="C10E20"/>
                </a:solidFill>
                <a:effectLst/>
                <a:uLnTx/>
                <a:uFillTx/>
                <a:latin typeface="Calibri"/>
                <a:ea typeface="+mn-ea"/>
                <a:cs typeface="Calibri"/>
              </a:rPr>
              <a:t>DOYEON</a:t>
            </a:r>
            <a:r>
              <a:rPr kumimoji="0" sz="1350" b="0" i="0" u="none" strike="noStrike" kern="0" cap="none" spc="-8" normalizeH="0" baseline="0" noProof="0" dirty="0">
                <a:ln>
                  <a:noFill/>
                </a:ln>
                <a:solidFill>
                  <a:srgbClr val="C10E20"/>
                </a:solidFill>
                <a:effectLst/>
                <a:uLnTx/>
                <a:uFillTx/>
                <a:latin typeface="Calibri"/>
                <a:ea typeface="+mn-ea"/>
                <a:cs typeface="Calibri"/>
              </a:rPr>
              <a:t> </a:t>
            </a:r>
            <a:r>
              <a:rPr kumimoji="0" sz="1350" b="0" i="0" u="none" strike="noStrike" kern="0" cap="none" spc="0" normalizeH="0" baseline="0" noProof="0" dirty="0">
                <a:ln>
                  <a:noFill/>
                </a:ln>
                <a:solidFill>
                  <a:srgbClr val="C10E20"/>
                </a:solidFill>
                <a:effectLst/>
                <a:uLnTx/>
                <a:uFillTx/>
                <a:latin typeface="Calibri"/>
                <a:ea typeface="+mn-ea"/>
                <a:cs typeface="Calibri"/>
              </a:rPr>
              <a:t>HWANG;</a:t>
            </a:r>
            <a:r>
              <a:rPr kumimoji="0" sz="1350" b="0" i="0" u="none" strike="noStrike" kern="0" cap="none" spc="-21" normalizeH="0" baseline="0" noProof="0" dirty="0">
                <a:ln>
                  <a:noFill/>
                </a:ln>
                <a:solidFill>
                  <a:srgbClr val="C10E20"/>
                </a:solidFill>
                <a:effectLst/>
                <a:uLnTx/>
                <a:uFillTx/>
                <a:latin typeface="Calibri"/>
                <a:ea typeface="+mn-ea"/>
                <a:cs typeface="Calibri"/>
              </a:rPr>
              <a:t> </a:t>
            </a:r>
            <a:r>
              <a:rPr kumimoji="0" sz="1350" b="0" i="0" u="none" strike="noStrike" kern="0" cap="none" spc="0" normalizeH="0" baseline="0" noProof="0" dirty="0">
                <a:ln>
                  <a:noFill/>
                </a:ln>
                <a:solidFill>
                  <a:srgbClr val="C10E20"/>
                </a:solidFill>
                <a:effectLst/>
                <a:uLnTx/>
                <a:uFillTx/>
                <a:latin typeface="Calibri"/>
                <a:ea typeface="+mn-ea"/>
                <a:cs typeface="Calibri"/>
              </a:rPr>
              <a:t>SEOKHUN</a:t>
            </a:r>
            <a:r>
              <a:rPr kumimoji="0" sz="1350" b="0" i="0" u="none" strike="noStrike" kern="0" cap="none" spc="-13" normalizeH="0" baseline="0" noProof="0" dirty="0">
                <a:ln>
                  <a:noFill/>
                </a:ln>
                <a:solidFill>
                  <a:srgbClr val="C10E20"/>
                </a:solidFill>
                <a:effectLst/>
                <a:uLnTx/>
                <a:uFillTx/>
                <a:latin typeface="Calibri"/>
                <a:ea typeface="+mn-ea"/>
                <a:cs typeface="Calibri"/>
              </a:rPr>
              <a:t> </a:t>
            </a:r>
            <a:r>
              <a:rPr kumimoji="0" sz="1350" b="0" i="0" u="none" strike="noStrike" kern="0" cap="none" spc="-17" normalizeH="0" baseline="0" noProof="0" dirty="0">
                <a:ln>
                  <a:noFill/>
                </a:ln>
                <a:solidFill>
                  <a:srgbClr val="C10E20"/>
                </a:solidFill>
                <a:effectLst/>
                <a:uLnTx/>
                <a:uFillTx/>
                <a:latin typeface="Calibri"/>
                <a:ea typeface="+mn-ea"/>
                <a:cs typeface="Calibri"/>
              </a:rPr>
              <a:t>YANG; </a:t>
            </a:r>
            <a:r>
              <a:rPr kumimoji="0" sz="1350" b="0" i="0" u="none" strike="noStrike" kern="0" cap="none" spc="-8" normalizeH="0" baseline="0" noProof="0" dirty="0">
                <a:ln>
                  <a:noFill/>
                </a:ln>
                <a:solidFill>
                  <a:srgbClr val="C10E20"/>
                </a:solidFill>
                <a:effectLst/>
                <a:uLnTx/>
                <a:uFillTx/>
                <a:latin typeface="Calibri"/>
                <a:ea typeface="+mn-ea"/>
                <a:cs typeface="Calibri"/>
              </a:rPr>
              <a:t>SANG-</a:t>
            </a:r>
            <a:r>
              <a:rPr kumimoji="0" sz="1350" b="0" i="0" u="none" strike="noStrike" kern="0" cap="none" spc="0" normalizeH="0" baseline="0" noProof="0" dirty="0">
                <a:ln>
                  <a:noFill/>
                </a:ln>
                <a:solidFill>
                  <a:srgbClr val="C10E20"/>
                </a:solidFill>
                <a:effectLst/>
                <a:uLnTx/>
                <a:uFillTx/>
                <a:latin typeface="Calibri"/>
                <a:ea typeface="+mn-ea"/>
                <a:cs typeface="Calibri"/>
              </a:rPr>
              <a:t>HYEON</a:t>
            </a:r>
            <a:r>
              <a:rPr kumimoji="0" sz="1350" b="0" i="0" u="none" strike="noStrike" kern="0" cap="none" spc="-13" normalizeH="0" baseline="0" noProof="0" dirty="0">
                <a:ln>
                  <a:noFill/>
                </a:ln>
                <a:solidFill>
                  <a:srgbClr val="C10E20"/>
                </a:solidFill>
                <a:effectLst/>
                <a:uLnTx/>
                <a:uFillTx/>
                <a:latin typeface="Calibri"/>
                <a:ea typeface="+mn-ea"/>
                <a:cs typeface="Calibri"/>
              </a:rPr>
              <a:t> </a:t>
            </a:r>
            <a:r>
              <a:rPr kumimoji="0" sz="1350" b="0" i="0" u="none" strike="noStrike" kern="0" cap="none" spc="-8" normalizeH="0" baseline="0" noProof="0" dirty="0">
                <a:ln>
                  <a:noFill/>
                </a:ln>
                <a:solidFill>
                  <a:srgbClr val="C10E20"/>
                </a:solidFill>
                <a:effectLst/>
                <a:uLnTx/>
                <a:uFillTx/>
                <a:latin typeface="Calibri"/>
                <a:ea typeface="+mn-ea"/>
                <a:cs typeface="Calibri"/>
              </a:rPr>
              <a:t>PARK;</a:t>
            </a:r>
            <a:r>
              <a:rPr kumimoji="0" sz="1350" b="0" i="0" u="none" strike="noStrike" kern="0" cap="none" spc="-21" normalizeH="0" baseline="0" noProof="0" dirty="0">
                <a:ln>
                  <a:noFill/>
                </a:ln>
                <a:solidFill>
                  <a:srgbClr val="C10E20"/>
                </a:solidFill>
                <a:effectLst/>
                <a:uLnTx/>
                <a:uFillTx/>
                <a:latin typeface="Calibri"/>
                <a:ea typeface="+mn-ea"/>
                <a:cs typeface="Calibri"/>
              </a:rPr>
              <a:t> </a:t>
            </a:r>
            <a:r>
              <a:rPr kumimoji="0" sz="1350" b="0" i="0" u="none" strike="noStrike" kern="0" cap="none" spc="0" normalizeH="0" baseline="0" noProof="0" dirty="0">
                <a:ln>
                  <a:noFill/>
                </a:ln>
                <a:solidFill>
                  <a:srgbClr val="C10E20"/>
                </a:solidFill>
                <a:effectLst/>
                <a:uLnTx/>
                <a:uFillTx/>
                <a:latin typeface="Calibri"/>
                <a:ea typeface="+mn-ea"/>
                <a:cs typeface="Calibri"/>
              </a:rPr>
              <a:t>JEEHOON</a:t>
            </a:r>
            <a:r>
              <a:rPr kumimoji="0" sz="1350" b="0" i="0" u="none" strike="noStrike" kern="0" cap="none" spc="-17" normalizeH="0" baseline="0" noProof="0" dirty="0">
                <a:ln>
                  <a:noFill/>
                </a:ln>
                <a:solidFill>
                  <a:srgbClr val="C10E20"/>
                </a:solidFill>
                <a:effectLst/>
                <a:uLnTx/>
                <a:uFillTx/>
                <a:latin typeface="Calibri"/>
                <a:ea typeface="+mn-ea"/>
                <a:cs typeface="Calibri"/>
              </a:rPr>
              <a:t> </a:t>
            </a:r>
            <a:r>
              <a:rPr kumimoji="0" sz="1350" b="0" i="0" u="none" strike="noStrike" kern="0" cap="none" spc="0" normalizeH="0" baseline="0" noProof="0" dirty="0">
                <a:ln>
                  <a:noFill/>
                </a:ln>
                <a:solidFill>
                  <a:srgbClr val="C10E20"/>
                </a:solidFill>
                <a:effectLst/>
                <a:uLnTx/>
                <a:uFillTx/>
                <a:latin typeface="Calibri"/>
                <a:ea typeface="+mn-ea"/>
                <a:cs typeface="Calibri"/>
              </a:rPr>
              <a:t>KANG;</a:t>
            </a:r>
            <a:r>
              <a:rPr kumimoji="0" sz="1350" b="0" i="0" u="none" strike="noStrike" kern="0" cap="none" spc="-17" normalizeH="0" baseline="0" noProof="0" dirty="0">
                <a:ln>
                  <a:noFill/>
                </a:ln>
                <a:solidFill>
                  <a:srgbClr val="C10E20"/>
                </a:solidFill>
                <a:effectLst/>
                <a:uLnTx/>
                <a:uFillTx/>
                <a:latin typeface="Calibri"/>
                <a:ea typeface="+mn-ea"/>
                <a:cs typeface="Calibri"/>
              </a:rPr>
              <a:t> </a:t>
            </a:r>
            <a:r>
              <a:rPr kumimoji="0" sz="1350" b="0" i="0" u="none" strike="noStrike" kern="0" cap="none" spc="-8" normalizeH="0" baseline="0" noProof="0" dirty="0">
                <a:ln>
                  <a:noFill/>
                </a:ln>
                <a:solidFill>
                  <a:srgbClr val="C10E20"/>
                </a:solidFill>
                <a:effectLst/>
                <a:uLnTx/>
                <a:uFillTx/>
                <a:latin typeface="Calibri"/>
                <a:ea typeface="+mn-ea"/>
                <a:cs typeface="Calibri"/>
              </a:rPr>
              <a:t>HAN-</a:t>
            </a:r>
            <a:r>
              <a:rPr kumimoji="0" sz="1350" b="0" i="0" u="none" strike="noStrike" kern="0" cap="none" spc="0" normalizeH="0" baseline="0" noProof="0" dirty="0">
                <a:ln>
                  <a:noFill/>
                </a:ln>
                <a:solidFill>
                  <a:srgbClr val="C10E20"/>
                </a:solidFill>
                <a:effectLst/>
                <a:uLnTx/>
                <a:uFillTx/>
                <a:latin typeface="Calibri"/>
                <a:ea typeface="+mn-ea"/>
                <a:cs typeface="Calibri"/>
              </a:rPr>
              <a:t>MO</a:t>
            </a:r>
            <a:r>
              <a:rPr kumimoji="0" sz="1350" b="0" i="0" u="none" strike="noStrike" kern="0" cap="none" spc="-17" normalizeH="0" baseline="0" noProof="0" dirty="0">
                <a:ln>
                  <a:noFill/>
                </a:ln>
                <a:solidFill>
                  <a:srgbClr val="C10E20"/>
                </a:solidFill>
                <a:effectLst/>
                <a:uLnTx/>
                <a:uFillTx/>
                <a:latin typeface="Calibri"/>
                <a:ea typeface="+mn-ea"/>
                <a:cs typeface="Calibri"/>
              </a:rPr>
              <a:t> YANG; </a:t>
            </a:r>
            <a:r>
              <a:rPr kumimoji="0" sz="1350" b="0" i="0" u="none" strike="noStrike" kern="0" cap="none" spc="0" normalizeH="0" baseline="0" noProof="0" dirty="0">
                <a:ln>
                  <a:noFill/>
                </a:ln>
                <a:solidFill>
                  <a:srgbClr val="C10E20"/>
                </a:solidFill>
                <a:effectLst/>
                <a:uLnTx/>
                <a:uFillTx/>
                <a:latin typeface="Calibri"/>
                <a:ea typeface="+mn-ea"/>
                <a:cs typeface="Calibri"/>
              </a:rPr>
              <a:t>KYUNG</a:t>
            </a:r>
            <a:r>
              <a:rPr kumimoji="0" sz="1350" b="0" i="0" u="none" strike="noStrike" kern="0" cap="none" spc="-13" normalizeH="0" baseline="0" noProof="0" dirty="0">
                <a:ln>
                  <a:noFill/>
                </a:ln>
                <a:solidFill>
                  <a:srgbClr val="C10E20"/>
                </a:solidFill>
                <a:effectLst/>
                <a:uLnTx/>
                <a:uFillTx/>
                <a:latin typeface="Calibri"/>
                <a:ea typeface="+mn-ea"/>
                <a:cs typeface="Calibri"/>
              </a:rPr>
              <a:t> </a:t>
            </a:r>
            <a:r>
              <a:rPr kumimoji="0" sz="1350" b="0" i="0" u="none" strike="noStrike" kern="0" cap="none" spc="0" normalizeH="0" baseline="0" noProof="0" dirty="0">
                <a:ln>
                  <a:noFill/>
                </a:ln>
                <a:solidFill>
                  <a:srgbClr val="C10E20"/>
                </a:solidFill>
                <a:effectLst/>
                <a:uLnTx/>
                <a:uFillTx/>
                <a:latin typeface="Calibri"/>
                <a:ea typeface="+mn-ea"/>
                <a:cs typeface="Calibri"/>
              </a:rPr>
              <a:t>WOO</a:t>
            </a:r>
            <a:r>
              <a:rPr kumimoji="0" sz="1350" b="0" i="0" u="none" strike="noStrike" kern="0" cap="none" spc="-17" normalizeH="0" baseline="0" noProof="0" dirty="0">
                <a:ln>
                  <a:noFill/>
                </a:ln>
                <a:solidFill>
                  <a:srgbClr val="C10E20"/>
                </a:solidFill>
                <a:effectLst/>
                <a:uLnTx/>
                <a:uFillTx/>
                <a:latin typeface="Calibri"/>
                <a:ea typeface="+mn-ea"/>
                <a:cs typeface="Calibri"/>
              </a:rPr>
              <a:t> </a:t>
            </a:r>
            <a:r>
              <a:rPr kumimoji="0" sz="1350" b="0" i="0" u="none" strike="noStrike" kern="0" cap="none" spc="-8" normalizeH="0" baseline="0" noProof="0" dirty="0">
                <a:ln>
                  <a:noFill/>
                </a:ln>
                <a:solidFill>
                  <a:srgbClr val="C10E20"/>
                </a:solidFill>
                <a:effectLst/>
                <a:uLnTx/>
                <a:uFillTx/>
                <a:latin typeface="Calibri"/>
                <a:ea typeface="+mn-ea"/>
                <a:cs typeface="Calibri"/>
              </a:rPr>
              <a:t>PARK;</a:t>
            </a:r>
            <a:r>
              <a:rPr kumimoji="0" sz="1350" b="0" i="0" u="none" strike="noStrike" kern="0" cap="none" spc="-17" normalizeH="0" baseline="0" noProof="0" dirty="0">
                <a:ln>
                  <a:noFill/>
                </a:ln>
                <a:solidFill>
                  <a:srgbClr val="C10E20"/>
                </a:solidFill>
                <a:effectLst/>
                <a:uLnTx/>
                <a:uFillTx/>
                <a:latin typeface="Calibri"/>
                <a:ea typeface="+mn-ea"/>
                <a:cs typeface="Calibri"/>
              </a:rPr>
              <a:t> </a:t>
            </a:r>
            <a:r>
              <a:rPr kumimoji="0" sz="1350" b="0" i="0" u="none" strike="noStrike" kern="0" cap="none" spc="-8" normalizeH="0" baseline="0" noProof="0" dirty="0">
                <a:ln>
                  <a:noFill/>
                </a:ln>
                <a:solidFill>
                  <a:srgbClr val="C10E20"/>
                </a:solidFill>
                <a:effectLst/>
                <a:uLnTx/>
                <a:uFillTx/>
                <a:latin typeface="Calibri"/>
                <a:ea typeface="+mn-ea"/>
                <a:cs typeface="Calibri"/>
              </a:rPr>
              <a:t>HYUN-</a:t>
            </a:r>
            <a:r>
              <a:rPr kumimoji="0" sz="1350" b="0" i="0" u="none" strike="noStrike" kern="0" cap="none" spc="-21" normalizeH="0" baseline="0" noProof="0" dirty="0">
                <a:ln>
                  <a:noFill/>
                </a:ln>
                <a:solidFill>
                  <a:srgbClr val="C10E20"/>
                </a:solidFill>
                <a:effectLst/>
                <a:uLnTx/>
                <a:uFillTx/>
                <a:latin typeface="Calibri"/>
                <a:ea typeface="+mn-ea"/>
                <a:cs typeface="Calibri"/>
              </a:rPr>
              <a:t>JAE</a:t>
            </a:r>
            <a:endParaRPr kumimoji="0" sz="1350" b="0" i="0" u="none" strike="noStrike" kern="0" cap="none" spc="0" normalizeH="0" baseline="0" noProof="0">
              <a:ln>
                <a:noFill/>
              </a:ln>
              <a:solidFill>
                <a:sysClr val="windowText" lastClr="000000"/>
              </a:solidFill>
              <a:effectLst/>
              <a:uLnTx/>
              <a:uFillTx/>
              <a:latin typeface="Calibri"/>
              <a:ea typeface="+mn-ea"/>
              <a:cs typeface="Calibri"/>
            </a:endParaRPr>
          </a:p>
          <a:p>
            <a:pPr marL="1072" marR="0" lvl="0" indent="0" algn="ctr" defTabSz="771571" rtl="0" eaLnBrk="1" fontAlgn="auto" latinLnBrk="0" hangingPunct="1">
              <a:lnSpc>
                <a:spcPct val="100000"/>
              </a:lnSpc>
              <a:spcBef>
                <a:spcPts val="1093"/>
              </a:spcBef>
              <a:spcAft>
                <a:spcPts val="0"/>
              </a:spcAft>
              <a:buClrTx/>
              <a:buSzTx/>
              <a:buFontTx/>
              <a:buNone/>
              <a:tabLst/>
              <a:defRPr/>
            </a:pPr>
            <a:r>
              <a:rPr kumimoji="0" sz="1350" b="0" i="0" u="none" strike="noStrike" kern="0" cap="none" spc="0" normalizeH="0" baseline="0" noProof="0" dirty="0">
                <a:ln>
                  <a:noFill/>
                </a:ln>
                <a:solidFill>
                  <a:srgbClr val="C10E20"/>
                </a:solidFill>
                <a:effectLst/>
                <a:uLnTx/>
                <a:uFillTx/>
                <a:latin typeface="Calibri"/>
                <a:ea typeface="+mn-ea"/>
                <a:cs typeface="Calibri"/>
              </a:rPr>
              <a:t>KANG;</a:t>
            </a:r>
            <a:r>
              <a:rPr kumimoji="0" sz="1350" b="0" i="0" u="none" strike="noStrike" kern="0" cap="none" spc="-30" normalizeH="0" baseline="0" noProof="0" dirty="0">
                <a:ln>
                  <a:noFill/>
                </a:ln>
                <a:solidFill>
                  <a:srgbClr val="C10E20"/>
                </a:solidFill>
                <a:effectLst/>
                <a:uLnTx/>
                <a:uFillTx/>
                <a:latin typeface="Calibri"/>
                <a:ea typeface="+mn-ea"/>
                <a:cs typeface="Calibri"/>
              </a:rPr>
              <a:t> </a:t>
            </a:r>
            <a:r>
              <a:rPr kumimoji="0" sz="1350" b="0" i="0" u="none" strike="noStrike" kern="0" cap="none" spc="-8" normalizeH="0" baseline="0" noProof="0" dirty="0">
                <a:ln>
                  <a:noFill/>
                </a:ln>
                <a:solidFill>
                  <a:srgbClr val="C10E20"/>
                </a:solidFill>
                <a:effectLst/>
                <a:uLnTx/>
                <a:uFillTx/>
                <a:latin typeface="Calibri"/>
                <a:ea typeface="+mn-ea"/>
                <a:cs typeface="Calibri"/>
              </a:rPr>
              <a:t>BON-</a:t>
            </a:r>
            <a:r>
              <a:rPr kumimoji="0" sz="1350" b="0" i="0" u="none" strike="noStrike" kern="0" cap="none" spc="0" normalizeH="0" baseline="0" noProof="0" dirty="0">
                <a:ln>
                  <a:noFill/>
                </a:ln>
                <a:solidFill>
                  <a:srgbClr val="C10E20"/>
                </a:solidFill>
                <a:effectLst/>
                <a:uLnTx/>
                <a:uFillTx/>
                <a:latin typeface="Calibri"/>
                <a:ea typeface="+mn-ea"/>
                <a:cs typeface="Calibri"/>
              </a:rPr>
              <a:t>KWON</a:t>
            </a:r>
            <a:r>
              <a:rPr kumimoji="0" sz="1350" b="0" i="0" u="none" strike="noStrike" kern="0" cap="none" spc="-13" normalizeH="0" baseline="0" noProof="0" dirty="0">
                <a:ln>
                  <a:noFill/>
                </a:ln>
                <a:solidFill>
                  <a:srgbClr val="C10E20"/>
                </a:solidFill>
                <a:effectLst/>
                <a:uLnTx/>
                <a:uFillTx/>
                <a:latin typeface="Calibri"/>
                <a:ea typeface="+mn-ea"/>
                <a:cs typeface="Calibri"/>
              </a:rPr>
              <a:t> </a:t>
            </a:r>
            <a:r>
              <a:rPr kumimoji="0" sz="1350" b="0" i="0" u="none" strike="noStrike" kern="0" cap="none" spc="0" normalizeH="0" baseline="0" noProof="0" dirty="0">
                <a:ln>
                  <a:noFill/>
                </a:ln>
                <a:solidFill>
                  <a:srgbClr val="C10E20"/>
                </a:solidFill>
                <a:effectLst/>
                <a:uLnTx/>
                <a:uFillTx/>
                <a:latin typeface="Calibri"/>
                <a:ea typeface="+mn-ea"/>
                <a:cs typeface="Calibri"/>
              </a:rPr>
              <a:t>KOO;</a:t>
            </a:r>
            <a:r>
              <a:rPr kumimoji="0" sz="1350" b="0" i="0" u="none" strike="noStrike" kern="0" cap="none" spc="-21" normalizeH="0" baseline="0" noProof="0" dirty="0">
                <a:ln>
                  <a:noFill/>
                </a:ln>
                <a:solidFill>
                  <a:srgbClr val="C10E20"/>
                </a:solidFill>
                <a:effectLst/>
                <a:uLnTx/>
                <a:uFillTx/>
                <a:latin typeface="Calibri"/>
                <a:ea typeface="+mn-ea"/>
                <a:cs typeface="Calibri"/>
              </a:rPr>
              <a:t> </a:t>
            </a:r>
            <a:r>
              <a:rPr kumimoji="0" sz="1350" b="0" i="0" u="none" strike="noStrike" kern="0" cap="none" spc="0" normalizeH="0" baseline="0" noProof="0" dirty="0">
                <a:ln>
                  <a:noFill/>
                </a:ln>
                <a:solidFill>
                  <a:srgbClr val="C10E20"/>
                </a:solidFill>
                <a:effectLst/>
                <a:uLnTx/>
                <a:uFillTx/>
                <a:latin typeface="Calibri"/>
                <a:ea typeface="+mn-ea"/>
                <a:cs typeface="Calibri"/>
              </a:rPr>
              <a:t>SEUNG-HO</a:t>
            </a:r>
            <a:r>
              <a:rPr kumimoji="0" sz="1350" b="0" i="0" u="none" strike="noStrike" kern="0" cap="none" spc="-17" normalizeH="0" baseline="0" noProof="0" dirty="0">
                <a:ln>
                  <a:noFill/>
                </a:ln>
                <a:solidFill>
                  <a:srgbClr val="C10E20"/>
                </a:solidFill>
                <a:effectLst/>
                <a:uLnTx/>
                <a:uFillTx/>
                <a:latin typeface="Calibri"/>
                <a:ea typeface="+mn-ea"/>
                <a:cs typeface="Calibri"/>
              </a:rPr>
              <a:t> </a:t>
            </a:r>
            <a:r>
              <a:rPr kumimoji="0" sz="1350" b="0" i="0" u="none" strike="noStrike" kern="0" cap="none" spc="0" normalizeH="0" baseline="0" noProof="0" dirty="0">
                <a:ln>
                  <a:noFill/>
                </a:ln>
                <a:solidFill>
                  <a:srgbClr val="C10E20"/>
                </a:solidFill>
                <a:effectLst/>
                <a:uLnTx/>
                <a:uFillTx/>
                <a:latin typeface="Calibri"/>
                <a:ea typeface="+mn-ea"/>
                <a:cs typeface="Calibri"/>
              </a:rPr>
              <a:t>HUR;</a:t>
            </a:r>
            <a:r>
              <a:rPr kumimoji="0" sz="1350" b="0" i="0" u="none" strike="noStrike" kern="0" cap="none" spc="-21" normalizeH="0" baseline="0" noProof="0" dirty="0">
                <a:ln>
                  <a:noFill/>
                </a:ln>
                <a:solidFill>
                  <a:srgbClr val="C10E20"/>
                </a:solidFill>
                <a:effectLst/>
                <a:uLnTx/>
                <a:uFillTx/>
                <a:latin typeface="Calibri"/>
                <a:ea typeface="+mn-ea"/>
                <a:cs typeface="Calibri"/>
              </a:rPr>
              <a:t> </a:t>
            </a:r>
            <a:r>
              <a:rPr kumimoji="0" sz="1350" b="0" i="0" u="none" strike="noStrike" kern="0" cap="none" spc="0" normalizeH="0" baseline="0" noProof="0" dirty="0">
                <a:ln>
                  <a:noFill/>
                </a:ln>
                <a:solidFill>
                  <a:srgbClr val="C10E20"/>
                </a:solidFill>
                <a:effectLst/>
                <a:uLnTx/>
                <a:uFillTx/>
                <a:latin typeface="Calibri"/>
                <a:ea typeface="+mn-ea"/>
                <a:cs typeface="Calibri"/>
              </a:rPr>
              <a:t>WEON</a:t>
            </a:r>
            <a:r>
              <a:rPr kumimoji="0" sz="1350" b="0" i="0" u="none" strike="noStrike" kern="0" cap="none" spc="-17" normalizeH="0" baseline="0" noProof="0" dirty="0">
                <a:ln>
                  <a:noFill/>
                </a:ln>
                <a:solidFill>
                  <a:srgbClr val="C10E20"/>
                </a:solidFill>
                <a:effectLst/>
                <a:uLnTx/>
                <a:uFillTx/>
                <a:latin typeface="Calibri"/>
                <a:ea typeface="+mn-ea"/>
                <a:cs typeface="Calibri"/>
              </a:rPr>
              <a:t> </a:t>
            </a:r>
            <a:r>
              <a:rPr kumimoji="0" sz="1350" b="0" i="0" u="none" strike="noStrike" kern="0" cap="none" spc="0" normalizeH="0" baseline="0" noProof="0" dirty="0">
                <a:ln>
                  <a:noFill/>
                </a:ln>
                <a:solidFill>
                  <a:srgbClr val="C10E20"/>
                </a:solidFill>
                <a:effectLst/>
                <a:uLnTx/>
                <a:uFillTx/>
                <a:latin typeface="Calibri"/>
                <a:ea typeface="+mn-ea"/>
                <a:cs typeface="Calibri"/>
              </a:rPr>
              <a:t>KIM;</a:t>
            </a:r>
            <a:r>
              <a:rPr kumimoji="0" sz="1350" b="0" i="0" u="none" strike="noStrike" kern="0" cap="none" spc="-21" normalizeH="0" baseline="0" noProof="0" dirty="0">
                <a:ln>
                  <a:noFill/>
                </a:ln>
                <a:solidFill>
                  <a:srgbClr val="C10E20"/>
                </a:solidFill>
                <a:effectLst/>
                <a:uLnTx/>
                <a:uFillTx/>
                <a:latin typeface="Calibri"/>
                <a:ea typeface="+mn-ea"/>
                <a:cs typeface="Calibri"/>
              </a:rPr>
              <a:t> </a:t>
            </a:r>
            <a:r>
              <a:rPr kumimoji="0" sz="1350" b="0" i="0" u="none" strike="noStrike" kern="0" cap="none" spc="0" normalizeH="0" baseline="0" noProof="0" dirty="0">
                <a:ln>
                  <a:noFill/>
                </a:ln>
                <a:solidFill>
                  <a:srgbClr val="C10E20"/>
                </a:solidFill>
                <a:effectLst/>
                <a:uLnTx/>
                <a:uFillTx/>
                <a:latin typeface="Calibri"/>
                <a:ea typeface="+mn-ea"/>
                <a:cs typeface="Calibri"/>
              </a:rPr>
              <a:t>SEOK</a:t>
            </a:r>
            <a:r>
              <a:rPr kumimoji="0" sz="1350" b="0" i="0" u="none" strike="noStrike" kern="0" cap="none" spc="-13" normalizeH="0" baseline="0" noProof="0" dirty="0">
                <a:ln>
                  <a:noFill/>
                </a:ln>
                <a:solidFill>
                  <a:srgbClr val="C10E20"/>
                </a:solidFill>
                <a:effectLst/>
                <a:uLnTx/>
                <a:uFillTx/>
                <a:latin typeface="Calibri"/>
                <a:ea typeface="+mn-ea"/>
                <a:cs typeface="Calibri"/>
              </a:rPr>
              <a:t> </a:t>
            </a:r>
            <a:r>
              <a:rPr kumimoji="0" sz="1350" b="0" i="0" u="none" strike="noStrike" kern="0" cap="none" spc="0" normalizeH="0" baseline="0" noProof="0" dirty="0">
                <a:ln>
                  <a:noFill/>
                </a:ln>
                <a:solidFill>
                  <a:srgbClr val="C10E20"/>
                </a:solidFill>
                <a:effectLst/>
                <a:uLnTx/>
                <a:uFillTx/>
                <a:latin typeface="Calibri"/>
                <a:ea typeface="+mn-ea"/>
                <a:cs typeface="Calibri"/>
              </a:rPr>
              <a:t>YEON</a:t>
            </a:r>
            <a:r>
              <a:rPr kumimoji="0" sz="1350" b="0" i="0" u="none" strike="noStrike" kern="0" cap="none" spc="-13" normalizeH="0" baseline="0" noProof="0" dirty="0">
                <a:ln>
                  <a:noFill/>
                </a:ln>
                <a:solidFill>
                  <a:srgbClr val="C10E20"/>
                </a:solidFill>
                <a:effectLst/>
                <a:uLnTx/>
                <a:uFillTx/>
                <a:latin typeface="Calibri"/>
                <a:ea typeface="+mn-ea"/>
                <a:cs typeface="Calibri"/>
              </a:rPr>
              <a:t> </a:t>
            </a:r>
            <a:r>
              <a:rPr kumimoji="0" sz="1350" b="0" i="0" u="none" strike="noStrike" kern="0" cap="none" spc="0" normalizeH="0" baseline="0" noProof="0" dirty="0">
                <a:ln>
                  <a:noFill/>
                </a:ln>
                <a:solidFill>
                  <a:srgbClr val="C10E20"/>
                </a:solidFill>
                <a:effectLst/>
                <a:uLnTx/>
                <a:uFillTx/>
                <a:latin typeface="Calibri"/>
                <a:ea typeface="+mn-ea"/>
                <a:cs typeface="Calibri"/>
              </a:rPr>
              <a:t>KIM;</a:t>
            </a:r>
            <a:r>
              <a:rPr kumimoji="0" sz="1350" b="0" i="0" u="none" strike="noStrike" kern="0" cap="none" spc="-21" normalizeH="0" baseline="0" noProof="0" dirty="0">
                <a:ln>
                  <a:noFill/>
                </a:ln>
                <a:solidFill>
                  <a:srgbClr val="C10E20"/>
                </a:solidFill>
                <a:effectLst/>
                <a:uLnTx/>
                <a:uFillTx/>
                <a:latin typeface="Calibri"/>
                <a:ea typeface="+mn-ea"/>
                <a:cs typeface="Calibri"/>
              </a:rPr>
              <a:t> </a:t>
            </a:r>
            <a:r>
              <a:rPr kumimoji="0" sz="1350" b="0" i="0" u="none" strike="noStrike" kern="0" cap="none" spc="-8" normalizeH="0" baseline="0" noProof="0" dirty="0">
                <a:ln>
                  <a:noFill/>
                </a:ln>
                <a:solidFill>
                  <a:srgbClr val="C10E20"/>
                </a:solidFill>
                <a:effectLst/>
                <a:uLnTx/>
                <a:uFillTx/>
                <a:latin typeface="Calibri"/>
                <a:ea typeface="+mn-ea"/>
                <a:cs typeface="Calibri"/>
              </a:rPr>
              <a:t>SANG-</a:t>
            </a:r>
            <a:r>
              <a:rPr kumimoji="0" sz="1350" b="0" i="0" u="none" strike="noStrike" kern="0" cap="none" spc="0" normalizeH="0" baseline="0" noProof="0" dirty="0">
                <a:ln>
                  <a:noFill/>
                </a:ln>
                <a:solidFill>
                  <a:srgbClr val="C10E20"/>
                </a:solidFill>
                <a:effectLst/>
                <a:uLnTx/>
                <a:uFillTx/>
                <a:latin typeface="Calibri"/>
                <a:ea typeface="+mn-ea"/>
                <a:cs typeface="Calibri"/>
              </a:rPr>
              <a:t>HYUN</a:t>
            </a:r>
            <a:r>
              <a:rPr kumimoji="0" sz="1350" b="0" i="0" u="none" strike="noStrike" kern="0" cap="none" spc="-13" normalizeH="0" baseline="0" noProof="0" dirty="0">
                <a:ln>
                  <a:noFill/>
                </a:ln>
                <a:solidFill>
                  <a:srgbClr val="C10E20"/>
                </a:solidFill>
                <a:effectLst/>
                <a:uLnTx/>
                <a:uFillTx/>
                <a:latin typeface="Calibri"/>
                <a:ea typeface="+mn-ea"/>
                <a:cs typeface="Calibri"/>
              </a:rPr>
              <a:t> </a:t>
            </a:r>
            <a:r>
              <a:rPr kumimoji="0" sz="1350" b="0" i="0" u="none" strike="noStrike" kern="0" cap="none" spc="-8" normalizeH="0" baseline="0" noProof="0" dirty="0">
                <a:ln>
                  <a:noFill/>
                </a:ln>
                <a:solidFill>
                  <a:srgbClr val="C10E20"/>
                </a:solidFill>
                <a:effectLst/>
                <a:uLnTx/>
                <a:uFillTx/>
                <a:latin typeface="Calibri"/>
                <a:ea typeface="+mn-ea"/>
                <a:cs typeface="Calibri"/>
              </a:rPr>
              <a:t>PARK;</a:t>
            </a:r>
            <a:r>
              <a:rPr kumimoji="0" sz="1350" b="0" i="0" u="none" strike="noStrike" kern="0" cap="none" spc="-21" normalizeH="0" baseline="0" noProof="0" dirty="0">
                <a:ln>
                  <a:noFill/>
                </a:ln>
                <a:solidFill>
                  <a:srgbClr val="C10E20"/>
                </a:solidFill>
                <a:effectLst/>
                <a:uLnTx/>
                <a:uFillTx/>
                <a:latin typeface="Calibri"/>
                <a:ea typeface="+mn-ea"/>
                <a:cs typeface="Calibri"/>
              </a:rPr>
              <a:t> </a:t>
            </a:r>
            <a:r>
              <a:rPr kumimoji="0" sz="1350" b="0" i="0" u="none" strike="noStrike" kern="0" cap="none" spc="0" normalizeH="0" baseline="0" noProof="0" dirty="0">
                <a:ln>
                  <a:noFill/>
                </a:ln>
                <a:solidFill>
                  <a:srgbClr val="C10E20"/>
                </a:solidFill>
                <a:effectLst/>
                <a:uLnTx/>
                <a:uFillTx/>
                <a:latin typeface="Calibri"/>
                <a:ea typeface="+mn-ea"/>
                <a:cs typeface="Calibri"/>
              </a:rPr>
              <a:t>SEUNG</a:t>
            </a:r>
            <a:r>
              <a:rPr kumimoji="0" sz="1350" b="0" i="0" u="none" strike="noStrike" kern="0" cap="none" spc="-17" normalizeH="0" baseline="0" noProof="0" dirty="0">
                <a:ln>
                  <a:noFill/>
                </a:ln>
                <a:solidFill>
                  <a:srgbClr val="C10E20"/>
                </a:solidFill>
                <a:effectLst/>
                <a:uLnTx/>
                <a:uFillTx/>
                <a:latin typeface="Calibri"/>
                <a:ea typeface="+mn-ea"/>
                <a:cs typeface="Calibri"/>
              </a:rPr>
              <a:t> </a:t>
            </a:r>
            <a:r>
              <a:rPr kumimoji="0" sz="1350" b="0" i="0" u="none" strike="noStrike" kern="0" cap="none" spc="0" normalizeH="0" baseline="0" noProof="0" dirty="0">
                <a:ln>
                  <a:noFill/>
                </a:ln>
                <a:solidFill>
                  <a:srgbClr val="C10E20"/>
                </a:solidFill>
                <a:effectLst/>
                <a:uLnTx/>
                <a:uFillTx/>
                <a:latin typeface="Calibri"/>
                <a:ea typeface="+mn-ea"/>
                <a:cs typeface="Calibri"/>
              </a:rPr>
              <a:t>HWAN</a:t>
            </a:r>
            <a:r>
              <a:rPr kumimoji="0" sz="1350" b="0" i="0" u="none" strike="noStrike" kern="0" cap="none" spc="-13" normalizeH="0" baseline="0" noProof="0" dirty="0">
                <a:ln>
                  <a:noFill/>
                </a:ln>
                <a:solidFill>
                  <a:srgbClr val="C10E20"/>
                </a:solidFill>
                <a:effectLst/>
                <a:uLnTx/>
                <a:uFillTx/>
                <a:latin typeface="Calibri"/>
                <a:ea typeface="+mn-ea"/>
                <a:cs typeface="Calibri"/>
              </a:rPr>
              <a:t> </a:t>
            </a:r>
            <a:r>
              <a:rPr kumimoji="0" sz="1350" b="0" i="0" u="none" strike="noStrike" kern="0" cap="none" spc="-17" normalizeH="0" baseline="0" noProof="0" dirty="0">
                <a:ln>
                  <a:noFill/>
                </a:ln>
                <a:solidFill>
                  <a:srgbClr val="C10E20"/>
                </a:solidFill>
                <a:effectLst/>
                <a:uLnTx/>
                <a:uFillTx/>
                <a:latin typeface="Calibri"/>
                <a:ea typeface="+mn-ea"/>
                <a:cs typeface="Calibri"/>
              </a:rPr>
              <a:t>HAN;</a:t>
            </a:r>
            <a:endParaRPr kumimoji="0" sz="1350" b="0" i="0" u="none" strike="noStrike" kern="0" cap="none" spc="0" normalizeH="0" baseline="0" noProof="0">
              <a:ln>
                <a:noFill/>
              </a:ln>
              <a:solidFill>
                <a:sysClr val="windowText" lastClr="000000"/>
              </a:solidFill>
              <a:effectLst/>
              <a:uLnTx/>
              <a:uFillTx/>
              <a:latin typeface="Calibri"/>
              <a:ea typeface="+mn-ea"/>
              <a:cs typeface="Calibri"/>
            </a:endParaRPr>
          </a:p>
          <a:p>
            <a:pPr marL="536" marR="0" lvl="0" indent="0" algn="ctr" defTabSz="771571" rtl="0" eaLnBrk="1" fontAlgn="auto" latinLnBrk="0" hangingPunct="1">
              <a:lnSpc>
                <a:spcPct val="100000"/>
              </a:lnSpc>
              <a:spcBef>
                <a:spcPts val="1156"/>
              </a:spcBef>
              <a:spcAft>
                <a:spcPts val="0"/>
              </a:spcAft>
              <a:buClrTx/>
              <a:buSzTx/>
              <a:buFontTx/>
              <a:buNone/>
              <a:tabLst/>
              <a:defRPr/>
            </a:pPr>
            <a:r>
              <a:rPr kumimoji="0" sz="1350" b="0" i="0" u="none" strike="noStrike" kern="0" cap="none" spc="-8" normalizeH="0" baseline="0" noProof="0" dirty="0">
                <a:ln>
                  <a:noFill/>
                </a:ln>
                <a:solidFill>
                  <a:srgbClr val="C10E20"/>
                </a:solidFill>
                <a:effectLst/>
                <a:uLnTx/>
                <a:uFillTx/>
                <a:latin typeface="Calibri"/>
                <a:ea typeface="+mn-ea"/>
                <a:cs typeface="Calibri"/>
              </a:rPr>
              <a:t>SANG-</a:t>
            </a:r>
            <a:r>
              <a:rPr kumimoji="0" sz="1350" b="0" i="0" u="none" strike="noStrike" kern="0" cap="none" spc="0" normalizeH="0" baseline="0" noProof="0" dirty="0">
                <a:ln>
                  <a:noFill/>
                </a:ln>
                <a:solidFill>
                  <a:srgbClr val="C10E20"/>
                </a:solidFill>
                <a:effectLst/>
                <a:uLnTx/>
                <a:uFillTx/>
                <a:latin typeface="Calibri"/>
                <a:ea typeface="+mn-ea"/>
                <a:cs typeface="Calibri"/>
              </a:rPr>
              <a:t>HYUN</a:t>
            </a:r>
            <a:r>
              <a:rPr kumimoji="0" sz="1350" b="0" i="0" u="none" strike="noStrike" kern="0" cap="none" spc="-4" normalizeH="0" baseline="0" noProof="0" dirty="0">
                <a:ln>
                  <a:noFill/>
                </a:ln>
                <a:solidFill>
                  <a:srgbClr val="C10E20"/>
                </a:solidFill>
                <a:effectLst/>
                <a:uLnTx/>
                <a:uFillTx/>
                <a:latin typeface="Calibri"/>
                <a:ea typeface="+mn-ea"/>
                <a:cs typeface="Calibri"/>
              </a:rPr>
              <a:t> </a:t>
            </a:r>
            <a:r>
              <a:rPr kumimoji="0" sz="1350" b="0" i="0" u="none" strike="noStrike" kern="0" cap="none" spc="0" normalizeH="0" baseline="0" noProof="0" dirty="0">
                <a:ln>
                  <a:noFill/>
                </a:ln>
                <a:solidFill>
                  <a:srgbClr val="C10E20"/>
                </a:solidFill>
                <a:effectLst/>
                <a:uLnTx/>
                <a:uFillTx/>
                <a:latin typeface="Calibri"/>
                <a:ea typeface="+mn-ea"/>
                <a:cs typeface="Calibri"/>
              </a:rPr>
              <a:t>KIM;</a:t>
            </a:r>
            <a:r>
              <a:rPr kumimoji="0" sz="1350" b="0" i="0" u="none" strike="noStrike" kern="0" cap="none" spc="-8" normalizeH="0" baseline="0" noProof="0" dirty="0">
                <a:ln>
                  <a:noFill/>
                </a:ln>
                <a:solidFill>
                  <a:srgbClr val="C10E20"/>
                </a:solidFill>
                <a:effectLst/>
                <a:uLnTx/>
                <a:uFillTx/>
                <a:latin typeface="Calibri"/>
                <a:ea typeface="+mn-ea"/>
                <a:cs typeface="Calibri"/>
              </a:rPr>
              <a:t> </a:t>
            </a:r>
            <a:r>
              <a:rPr kumimoji="0" sz="1350" b="0" i="0" u="none" strike="noStrike" kern="0" cap="none" spc="0" normalizeH="0" baseline="0" noProof="0" dirty="0">
                <a:ln>
                  <a:noFill/>
                </a:ln>
                <a:solidFill>
                  <a:srgbClr val="C10E20"/>
                </a:solidFill>
                <a:effectLst/>
                <a:uLnTx/>
                <a:uFillTx/>
                <a:latin typeface="Calibri"/>
                <a:ea typeface="+mn-ea"/>
                <a:cs typeface="Calibri"/>
              </a:rPr>
              <a:t>SANGHOON</a:t>
            </a:r>
            <a:r>
              <a:rPr kumimoji="0" sz="1350" b="0" i="0" u="none" strike="noStrike" kern="0" cap="none" spc="-4" normalizeH="0" baseline="0" noProof="0" dirty="0">
                <a:ln>
                  <a:noFill/>
                </a:ln>
                <a:solidFill>
                  <a:srgbClr val="C10E20"/>
                </a:solidFill>
                <a:effectLst/>
                <a:uLnTx/>
                <a:uFillTx/>
                <a:latin typeface="Calibri"/>
                <a:ea typeface="+mn-ea"/>
                <a:cs typeface="Calibri"/>
              </a:rPr>
              <a:t> </a:t>
            </a:r>
            <a:r>
              <a:rPr kumimoji="0" sz="1350" b="0" i="0" u="none" strike="noStrike" kern="0" cap="none" spc="0" normalizeH="0" baseline="0" noProof="0" dirty="0">
                <a:ln>
                  <a:noFill/>
                </a:ln>
                <a:solidFill>
                  <a:srgbClr val="C10E20"/>
                </a:solidFill>
                <a:effectLst/>
                <a:uLnTx/>
                <a:uFillTx/>
                <a:latin typeface="Calibri"/>
                <a:ea typeface="+mn-ea"/>
                <a:cs typeface="Calibri"/>
              </a:rPr>
              <a:t>SHIN;</a:t>
            </a:r>
            <a:r>
              <a:rPr kumimoji="0" sz="1350" b="0" i="0" u="none" strike="noStrike" kern="0" cap="none" spc="-8" normalizeH="0" baseline="0" noProof="0" dirty="0">
                <a:ln>
                  <a:noFill/>
                </a:ln>
                <a:solidFill>
                  <a:srgbClr val="C10E20"/>
                </a:solidFill>
                <a:effectLst/>
                <a:uLnTx/>
                <a:uFillTx/>
                <a:latin typeface="Calibri"/>
                <a:ea typeface="+mn-ea"/>
                <a:cs typeface="Calibri"/>
              </a:rPr>
              <a:t> </a:t>
            </a:r>
            <a:r>
              <a:rPr kumimoji="0" sz="1350" b="0" i="0" u="none" strike="noStrike" kern="0" cap="none" spc="0" normalizeH="0" baseline="0" noProof="0" dirty="0">
                <a:ln>
                  <a:noFill/>
                </a:ln>
                <a:solidFill>
                  <a:srgbClr val="C10E20"/>
                </a:solidFill>
                <a:effectLst/>
                <a:uLnTx/>
                <a:uFillTx/>
                <a:latin typeface="Calibri"/>
                <a:ea typeface="+mn-ea"/>
                <a:cs typeface="Calibri"/>
              </a:rPr>
              <a:t>YONG</a:t>
            </a:r>
            <a:r>
              <a:rPr kumimoji="0" sz="1350" b="0" i="0" u="none" strike="noStrike" kern="0" cap="none" spc="-8" normalizeH="0" baseline="0" noProof="0" dirty="0">
                <a:ln>
                  <a:noFill/>
                </a:ln>
                <a:solidFill>
                  <a:srgbClr val="C10E20"/>
                </a:solidFill>
                <a:effectLst/>
                <a:uLnTx/>
                <a:uFillTx/>
                <a:latin typeface="Calibri"/>
                <a:ea typeface="+mn-ea"/>
                <a:cs typeface="Calibri"/>
              </a:rPr>
              <a:t> </a:t>
            </a:r>
            <a:r>
              <a:rPr kumimoji="0" sz="1350" b="0" i="0" u="none" strike="noStrike" kern="0" cap="none" spc="0" normalizeH="0" baseline="0" noProof="0" dirty="0">
                <a:ln>
                  <a:noFill/>
                </a:ln>
                <a:solidFill>
                  <a:srgbClr val="C10E20"/>
                </a:solidFill>
                <a:effectLst/>
                <a:uLnTx/>
                <a:uFillTx/>
                <a:latin typeface="Calibri"/>
                <a:ea typeface="+mn-ea"/>
                <a:cs typeface="Calibri"/>
              </a:rPr>
              <a:t>HOON KIM;</a:t>
            </a:r>
            <a:r>
              <a:rPr kumimoji="0" sz="1350" b="0" i="0" u="none" strike="noStrike" kern="0" cap="none" spc="-13" normalizeH="0" baseline="0" noProof="0" dirty="0">
                <a:ln>
                  <a:noFill/>
                </a:ln>
                <a:solidFill>
                  <a:srgbClr val="C10E20"/>
                </a:solidFill>
                <a:effectLst/>
                <a:uLnTx/>
                <a:uFillTx/>
                <a:latin typeface="Calibri"/>
                <a:ea typeface="+mn-ea"/>
                <a:cs typeface="Calibri"/>
              </a:rPr>
              <a:t> </a:t>
            </a:r>
            <a:r>
              <a:rPr kumimoji="0" sz="1350" b="0" i="0" u="none" strike="noStrike" kern="0" cap="none" spc="0" normalizeH="0" baseline="0" noProof="0" dirty="0">
                <a:ln>
                  <a:noFill/>
                </a:ln>
                <a:solidFill>
                  <a:srgbClr val="C10E20"/>
                </a:solidFill>
                <a:effectLst/>
                <a:uLnTx/>
                <a:uFillTx/>
                <a:latin typeface="Calibri"/>
                <a:ea typeface="+mn-ea"/>
                <a:cs typeface="Calibri"/>
              </a:rPr>
              <a:t>KYUNGIL</a:t>
            </a:r>
            <a:r>
              <a:rPr kumimoji="0" sz="1350" b="0" i="0" u="none" strike="noStrike" kern="0" cap="none" spc="-4" normalizeH="0" baseline="0" noProof="0" dirty="0">
                <a:ln>
                  <a:noFill/>
                </a:ln>
                <a:solidFill>
                  <a:srgbClr val="C10E20"/>
                </a:solidFill>
                <a:effectLst/>
                <a:uLnTx/>
                <a:uFillTx/>
                <a:latin typeface="Calibri"/>
                <a:ea typeface="+mn-ea"/>
                <a:cs typeface="Calibri"/>
              </a:rPr>
              <a:t> </a:t>
            </a:r>
            <a:r>
              <a:rPr kumimoji="0" sz="1350" b="0" i="0" u="none" strike="noStrike" kern="0" cap="none" spc="-8" normalizeH="0" baseline="0" noProof="0" dirty="0">
                <a:ln>
                  <a:noFill/>
                </a:ln>
                <a:solidFill>
                  <a:srgbClr val="C10E20"/>
                </a:solidFill>
                <a:effectLst/>
                <a:uLnTx/>
                <a:uFillTx/>
                <a:latin typeface="Calibri"/>
                <a:ea typeface="+mn-ea"/>
                <a:cs typeface="Calibri"/>
              </a:rPr>
              <a:t>PARK;</a:t>
            </a:r>
            <a:r>
              <a:rPr kumimoji="0" sz="1350" b="0" i="0" u="none" strike="noStrike" kern="0" cap="none" spc="-13" normalizeH="0" baseline="0" noProof="0" dirty="0">
                <a:ln>
                  <a:noFill/>
                </a:ln>
                <a:solidFill>
                  <a:srgbClr val="C10E20"/>
                </a:solidFill>
                <a:effectLst/>
                <a:uLnTx/>
                <a:uFillTx/>
                <a:latin typeface="Calibri"/>
                <a:ea typeface="+mn-ea"/>
                <a:cs typeface="Calibri"/>
              </a:rPr>
              <a:t> </a:t>
            </a:r>
            <a:r>
              <a:rPr kumimoji="0" sz="1350" b="0" i="0" u="none" strike="noStrike" kern="0" cap="none" spc="0" normalizeH="0" baseline="0" noProof="0" dirty="0">
                <a:ln>
                  <a:noFill/>
                </a:ln>
                <a:solidFill>
                  <a:srgbClr val="C10E20"/>
                </a:solidFill>
                <a:effectLst/>
                <a:uLnTx/>
                <a:uFillTx/>
                <a:latin typeface="Calibri"/>
                <a:ea typeface="+mn-ea"/>
                <a:cs typeface="Calibri"/>
              </a:rPr>
              <a:t>NAMHO</a:t>
            </a:r>
            <a:r>
              <a:rPr kumimoji="0" sz="1350" b="0" i="0" u="none" strike="noStrike" kern="0" cap="none" spc="-4" normalizeH="0" baseline="0" noProof="0" dirty="0">
                <a:ln>
                  <a:noFill/>
                </a:ln>
                <a:solidFill>
                  <a:srgbClr val="C10E20"/>
                </a:solidFill>
                <a:effectLst/>
                <a:uLnTx/>
                <a:uFillTx/>
                <a:latin typeface="Calibri"/>
                <a:ea typeface="+mn-ea"/>
                <a:cs typeface="Calibri"/>
              </a:rPr>
              <a:t> </a:t>
            </a:r>
            <a:r>
              <a:rPr kumimoji="0" sz="1350" b="0" i="0" u="none" strike="noStrike" kern="0" cap="none" spc="0" normalizeH="0" baseline="0" noProof="0" dirty="0">
                <a:ln>
                  <a:noFill/>
                </a:ln>
                <a:solidFill>
                  <a:srgbClr val="C10E20"/>
                </a:solidFill>
                <a:effectLst/>
                <a:uLnTx/>
                <a:uFillTx/>
                <a:latin typeface="Calibri"/>
                <a:ea typeface="+mn-ea"/>
                <a:cs typeface="Calibri"/>
              </a:rPr>
              <a:t>LEE;</a:t>
            </a:r>
            <a:r>
              <a:rPr kumimoji="0" sz="1350" b="0" i="0" u="none" strike="noStrike" kern="0" cap="none" spc="-8" normalizeH="0" baseline="0" noProof="0" dirty="0">
                <a:ln>
                  <a:noFill/>
                </a:ln>
                <a:solidFill>
                  <a:srgbClr val="C10E20"/>
                </a:solidFill>
                <a:effectLst/>
                <a:uLnTx/>
                <a:uFillTx/>
                <a:latin typeface="Calibri"/>
                <a:ea typeface="+mn-ea"/>
                <a:cs typeface="Calibri"/>
              </a:rPr>
              <a:t> </a:t>
            </a:r>
            <a:r>
              <a:rPr kumimoji="0" sz="1350" b="0" i="0" u="none" strike="noStrike" kern="0" cap="none" spc="0" normalizeH="0" baseline="0" noProof="0" dirty="0">
                <a:ln>
                  <a:noFill/>
                </a:ln>
                <a:solidFill>
                  <a:srgbClr val="C10E20"/>
                </a:solidFill>
                <a:effectLst/>
                <a:uLnTx/>
                <a:uFillTx/>
                <a:latin typeface="Calibri"/>
                <a:ea typeface="+mn-ea"/>
                <a:cs typeface="Calibri"/>
              </a:rPr>
              <a:t>SEUNG</a:t>
            </a:r>
            <a:r>
              <a:rPr kumimoji="0" sz="1350" b="0" i="0" u="none" strike="noStrike" kern="0" cap="none" spc="-8" normalizeH="0" baseline="0" noProof="0" dirty="0">
                <a:ln>
                  <a:noFill/>
                </a:ln>
                <a:solidFill>
                  <a:srgbClr val="C10E20"/>
                </a:solidFill>
                <a:effectLst/>
                <a:uLnTx/>
                <a:uFillTx/>
                <a:latin typeface="Calibri"/>
                <a:ea typeface="+mn-ea"/>
                <a:cs typeface="Calibri"/>
              </a:rPr>
              <a:t> </a:t>
            </a:r>
            <a:r>
              <a:rPr kumimoji="0" sz="1350" b="0" i="0" u="none" strike="noStrike" kern="0" cap="none" spc="0" normalizeH="0" baseline="0" noProof="0" dirty="0">
                <a:ln>
                  <a:noFill/>
                </a:ln>
                <a:solidFill>
                  <a:srgbClr val="C10E20"/>
                </a:solidFill>
                <a:effectLst/>
                <a:uLnTx/>
                <a:uFillTx/>
                <a:latin typeface="Calibri"/>
                <a:ea typeface="+mn-ea"/>
                <a:cs typeface="Calibri"/>
              </a:rPr>
              <a:t>JIN</a:t>
            </a:r>
            <a:r>
              <a:rPr kumimoji="0" sz="1350" b="0" i="0" u="none" strike="noStrike" kern="0" cap="none" spc="-4" normalizeH="0" baseline="0" noProof="0" dirty="0">
                <a:ln>
                  <a:noFill/>
                </a:ln>
                <a:solidFill>
                  <a:srgbClr val="C10E20"/>
                </a:solidFill>
                <a:effectLst/>
                <a:uLnTx/>
                <a:uFillTx/>
                <a:latin typeface="Calibri"/>
                <a:ea typeface="+mn-ea"/>
                <a:cs typeface="Calibri"/>
              </a:rPr>
              <a:t> </a:t>
            </a:r>
            <a:r>
              <a:rPr kumimoji="0" sz="1350" b="0" i="0" u="none" strike="noStrike" kern="0" cap="none" spc="0" normalizeH="0" baseline="0" noProof="0" dirty="0">
                <a:ln>
                  <a:noFill/>
                </a:ln>
                <a:solidFill>
                  <a:srgbClr val="C10E20"/>
                </a:solidFill>
                <a:effectLst/>
                <a:uLnTx/>
                <a:uFillTx/>
                <a:latin typeface="Calibri"/>
                <a:ea typeface="+mn-ea"/>
                <a:cs typeface="Calibri"/>
              </a:rPr>
              <a:t>LEE;</a:t>
            </a:r>
            <a:r>
              <a:rPr kumimoji="0" sz="1350" b="0" i="0" u="none" strike="noStrike" kern="0" cap="none" spc="-13" normalizeH="0" baseline="0" noProof="0" dirty="0">
                <a:ln>
                  <a:noFill/>
                </a:ln>
                <a:solidFill>
                  <a:srgbClr val="C10E20"/>
                </a:solidFill>
                <a:effectLst/>
                <a:uLnTx/>
                <a:uFillTx/>
                <a:latin typeface="Calibri"/>
                <a:ea typeface="+mn-ea"/>
                <a:cs typeface="Calibri"/>
              </a:rPr>
              <a:t> </a:t>
            </a:r>
            <a:r>
              <a:rPr kumimoji="0" sz="1350" b="0" i="0" u="none" strike="noStrike" kern="0" cap="none" spc="0" normalizeH="0" baseline="0" noProof="0" dirty="0">
                <a:ln>
                  <a:noFill/>
                </a:ln>
                <a:solidFill>
                  <a:srgbClr val="C10E20"/>
                </a:solidFill>
                <a:effectLst/>
                <a:uLnTx/>
                <a:uFillTx/>
                <a:latin typeface="Calibri"/>
                <a:ea typeface="+mn-ea"/>
                <a:cs typeface="Calibri"/>
              </a:rPr>
              <a:t>JIN</a:t>
            </a:r>
            <a:r>
              <a:rPr kumimoji="0" sz="1350" b="0" i="0" u="none" strike="noStrike" kern="0" cap="none" spc="-4" normalizeH="0" baseline="0" noProof="0" dirty="0">
                <a:ln>
                  <a:noFill/>
                </a:ln>
                <a:solidFill>
                  <a:srgbClr val="C10E20"/>
                </a:solidFill>
                <a:effectLst/>
                <a:uLnTx/>
                <a:uFillTx/>
                <a:latin typeface="Calibri"/>
                <a:ea typeface="+mn-ea"/>
                <a:cs typeface="Calibri"/>
              </a:rPr>
              <a:t> </a:t>
            </a:r>
            <a:r>
              <a:rPr kumimoji="0" sz="1350" b="0" i="0" u="none" strike="noStrike" kern="0" cap="none" spc="0" normalizeH="0" baseline="0" noProof="0" dirty="0">
                <a:ln>
                  <a:noFill/>
                </a:ln>
                <a:solidFill>
                  <a:srgbClr val="C10E20"/>
                </a:solidFill>
                <a:effectLst/>
                <a:uLnTx/>
                <a:uFillTx/>
                <a:latin typeface="Calibri"/>
                <a:ea typeface="+mn-ea"/>
                <a:cs typeface="Calibri"/>
              </a:rPr>
              <a:t>WON</a:t>
            </a:r>
            <a:r>
              <a:rPr kumimoji="0" sz="1350" b="0" i="0" u="none" strike="noStrike" kern="0" cap="none" spc="-8" normalizeH="0" baseline="0" noProof="0" dirty="0">
                <a:ln>
                  <a:noFill/>
                </a:ln>
                <a:solidFill>
                  <a:srgbClr val="C10E20"/>
                </a:solidFill>
                <a:effectLst/>
                <a:uLnTx/>
                <a:uFillTx/>
                <a:latin typeface="Calibri"/>
                <a:ea typeface="+mn-ea"/>
                <a:cs typeface="Calibri"/>
              </a:rPr>
              <a:t> </a:t>
            </a:r>
            <a:r>
              <a:rPr kumimoji="0" sz="1350" b="0" i="0" u="none" strike="noStrike" kern="0" cap="none" spc="0" normalizeH="0" baseline="0" noProof="0" dirty="0">
                <a:ln>
                  <a:noFill/>
                </a:ln>
                <a:solidFill>
                  <a:srgbClr val="C10E20"/>
                </a:solidFill>
                <a:effectLst/>
                <a:uLnTx/>
                <a:uFillTx/>
                <a:latin typeface="Calibri"/>
                <a:ea typeface="+mn-ea"/>
                <a:cs typeface="Calibri"/>
              </a:rPr>
              <a:t>KIM;</a:t>
            </a:r>
            <a:r>
              <a:rPr kumimoji="0" sz="1350" b="0" i="0" u="none" strike="noStrike" kern="0" cap="none" spc="-8" normalizeH="0" baseline="0" noProof="0" dirty="0">
                <a:ln>
                  <a:noFill/>
                </a:ln>
                <a:solidFill>
                  <a:srgbClr val="C10E20"/>
                </a:solidFill>
                <a:effectLst/>
                <a:uLnTx/>
                <a:uFillTx/>
                <a:latin typeface="Calibri"/>
                <a:ea typeface="+mn-ea"/>
                <a:cs typeface="Calibri"/>
              </a:rPr>
              <a:t> </a:t>
            </a:r>
            <a:r>
              <a:rPr kumimoji="0" sz="1350" b="0" i="0" u="none" strike="noStrike" kern="0" cap="none" spc="-21" normalizeH="0" baseline="0" noProof="0" dirty="0">
                <a:ln>
                  <a:noFill/>
                </a:ln>
                <a:solidFill>
                  <a:srgbClr val="C10E20"/>
                </a:solidFill>
                <a:effectLst/>
                <a:uLnTx/>
                <a:uFillTx/>
                <a:latin typeface="Calibri"/>
                <a:ea typeface="+mn-ea"/>
                <a:cs typeface="Calibri"/>
              </a:rPr>
              <a:t>HYO-</a:t>
            </a:r>
            <a:r>
              <a:rPr kumimoji="0" sz="1350" b="0" i="0" u="none" strike="noStrike" kern="0" cap="none" spc="0" normalizeH="0" baseline="0" noProof="0" dirty="0">
                <a:ln>
                  <a:noFill/>
                </a:ln>
                <a:solidFill>
                  <a:srgbClr val="C10E20"/>
                </a:solidFill>
                <a:effectLst/>
                <a:uLnTx/>
                <a:uFillTx/>
                <a:latin typeface="Calibri"/>
                <a:ea typeface="+mn-ea"/>
                <a:cs typeface="Calibri"/>
              </a:rPr>
              <a:t>SOO</a:t>
            </a:r>
            <a:r>
              <a:rPr kumimoji="0" sz="1350" b="0" i="0" u="none" strike="noStrike" kern="0" cap="none" spc="-4" normalizeH="0" baseline="0" noProof="0" dirty="0">
                <a:ln>
                  <a:noFill/>
                </a:ln>
                <a:solidFill>
                  <a:srgbClr val="C10E20"/>
                </a:solidFill>
                <a:effectLst/>
                <a:uLnTx/>
                <a:uFillTx/>
                <a:latin typeface="Calibri"/>
                <a:ea typeface="+mn-ea"/>
                <a:cs typeface="Calibri"/>
              </a:rPr>
              <a:t> </a:t>
            </a:r>
            <a:r>
              <a:rPr kumimoji="0" sz="1350" b="0" i="0" u="none" strike="noStrike" kern="0" cap="none" spc="-21" normalizeH="0" baseline="0" noProof="0" dirty="0">
                <a:ln>
                  <a:noFill/>
                </a:ln>
                <a:solidFill>
                  <a:srgbClr val="C10E20"/>
                </a:solidFill>
                <a:effectLst/>
                <a:uLnTx/>
                <a:uFillTx/>
                <a:latin typeface="Calibri"/>
                <a:ea typeface="+mn-ea"/>
                <a:cs typeface="Calibri"/>
              </a:rPr>
              <a:t>KIM</a:t>
            </a:r>
            <a:endParaRPr kumimoji="0" sz="1350" b="0" i="0" u="none" strike="noStrike" kern="0" cap="none" spc="0" normalizeH="0" baseline="0" noProof="0">
              <a:ln>
                <a:noFill/>
              </a:ln>
              <a:solidFill>
                <a:sysClr val="windowText" lastClr="000000"/>
              </a:solidFill>
              <a:effectLst/>
              <a:uLnTx/>
              <a:uFillTx/>
              <a:latin typeface="Calibri"/>
              <a:ea typeface="+mn-ea"/>
              <a:cs typeface="Calibri"/>
            </a:endParaRPr>
          </a:p>
          <a:p>
            <a:pPr marL="0" marR="0" lvl="0" indent="0" algn="l" defTabSz="771571" rtl="0" eaLnBrk="1" fontAlgn="auto" latinLnBrk="0" hangingPunct="1">
              <a:lnSpc>
                <a:spcPct val="100000"/>
              </a:lnSpc>
              <a:spcBef>
                <a:spcPts val="0"/>
              </a:spcBef>
              <a:spcAft>
                <a:spcPts val="0"/>
              </a:spcAft>
              <a:buClrTx/>
              <a:buSzTx/>
              <a:buFontTx/>
              <a:buNone/>
              <a:tabLst/>
              <a:defRPr/>
            </a:pPr>
            <a:endParaRPr kumimoji="0" sz="1434" b="0" i="0" u="none" strike="noStrike" kern="0" cap="none" spc="0" normalizeH="0" baseline="0" noProof="0">
              <a:ln>
                <a:noFill/>
              </a:ln>
              <a:solidFill>
                <a:sysClr val="windowText" lastClr="000000"/>
              </a:solidFill>
              <a:effectLst/>
              <a:uLnTx/>
              <a:uFillTx/>
              <a:latin typeface="Calibri"/>
              <a:ea typeface="+mn-ea"/>
              <a:cs typeface="Calibri"/>
            </a:endParaRPr>
          </a:p>
          <a:p>
            <a:pPr marL="43936" marR="0" lvl="0" indent="0" algn="ctr" defTabSz="771571" rtl="0" eaLnBrk="1" fontAlgn="auto" latinLnBrk="0" hangingPunct="1">
              <a:lnSpc>
                <a:spcPct val="100000"/>
              </a:lnSpc>
              <a:spcBef>
                <a:spcPts val="0"/>
              </a:spcBef>
              <a:spcAft>
                <a:spcPts val="0"/>
              </a:spcAft>
              <a:buClrTx/>
              <a:buSzTx/>
              <a:buFontTx/>
              <a:buNone/>
              <a:tabLst/>
              <a:defRPr/>
            </a:pPr>
            <a:r>
              <a:rPr kumimoji="0" sz="1519" b="1" i="1" u="none" strike="noStrike" kern="0" cap="none" spc="-8" normalizeH="0" baseline="0" noProof="0" dirty="0">
                <a:ln>
                  <a:noFill/>
                </a:ln>
                <a:solidFill>
                  <a:srgbClr val="C10E20"/>
                </a:solidFill>
                <a:effectLst/>
                <a:uLnTx/>
                <a:uFillTx/>
                <a:latin typeface="Calibri"/>
                <a:ea typeface="+mn-ea"/>
                <a:cs typeface="Calibri"/>
              </a:rPr>
              <a:t>CIRCULATION</a:t>
            </a:r>
            <a:endParaRPr kumimoji="0" sz="1519" b="0" i="0" u="none" strike="noStrike" kern="0" cap="none" spc="0" normalizeH="0" baseline="0" noProof="0">
              <a:ln>
                <a:noFill/>
              </a:ln>
              <a:solidFill>
                <a:sysClr val="windowText" lastClr="000000"/>
              </a:solidFill>
              <a:effectLst/>
              <a:uLnTx/>
              <a:uFillTx/>
              <a:latin typeface="Calibri"/>
              <a:ea typeface="+mn-ea"/>
              <a:cs typeface="Calibri"/>
            </a:endParaRPr>
          </a:p>
          <a:p>
            <a:pPr marL="536" marR="0" lvl="0" indent="0" algn="ctr" defTabSz="771571" rtl="0" eaLnBrk="1" fontAlgn="auto" latinLnBrk="0" hangingPunct="1">
              <a:lnSpc>
                <a:spcPct val="100000"/>
              </a:lnSpc>
              <a:spcBef>
                <a:spcPts val="1548"/>
              </a:spcBef>
              <a:spcAft>
                <a:spcPts val="0"/>
              </a:spcAft>
              <a:buClrTx/>
              <a:buSzTx/>
              <a:buFontTx/>
              <a:buNone/>
              <a:tabLst/>
              <a:defRPr/>
            </a:pPr>
            <a:r>
              <a:rPr kumimoji="0" sz="1350" b="0" i="0" u="none" strike="noStrike" kern="0" cap="none" spc="-8" normalizeH="0" baseline="0" noProof="0" dirty="0">
                <a:ln>
                  <a:noFill/>
                </a:ln>
                <a:solidFill>
                  <a:srgbClr val="C10E20"/>
                </a:solidFill>
                <a:effectLst/>
                <a:uLnTx/>
                <a:uFillTx/>
                <a:latin typeface="Calibri"/>
                <a:ea typeface="+mn-ea"/>
                <a:cs typeface="Calibri"/>
              </a:rPr>
              <a:t>HTTPS://</a:t>
            </a:r>
            <a:r>
              <a:rPr kumimoji="0" sz="1350" b="0" i="0" u="none" strike="noStrike" kern="0" cap="none" spc="-8" normalizeH="0" baseline="0" noProof="0" dirty="0">
                <a:ln>
                  <a:noFill/>
                </a:ln>
                <a:solidFill>
                  <a:srgbClr val="C10E20"/>
                </a:solidFill>
                <a:effectLst/>
                <a:uLnTx/>
                <a:uFillTx/>
                <a:latin typeface="Calibri"/>
                <a:ea typeface="+mn-ea"/>
                <a:cs typeface="Calibri"/>
                <a:hlinkClick r:id="rId5"/>
              </a:rPr>
              <a:t>WWW.AHAJOURNALS.ORG/DOI/10.1161/CIRCULATIONAHA.123.064264</a:t>
            </a:r>
            <a:endParaRPr kumimoji="0" sz="1350" b="0" i="0" u="none" strike="noStrike" kern="0" cap="none" spc="0" normalizeH="0" baseline="0" noProof="0">
              <a:ln>
                <a:noFill/>
              </a:ln>
              <a:solidFill>
                <a:sysClr val="windowText" lastClr="000000"/>
              </a:solidFill>
              <a:effectLst/>
              <a:uLnTx/>
              <a:uFillTx/>
              <a:latin typeface="Calibri"/>
              <a:ea typeface="+mn-ea"/>
              <a:cs typeface="Calibri"/>
            </a:endParaRPr>
          </a:p>
        </p:txBody>
      </p:sp>
      <p:pic>
        <p:nvPicPr>
          <p:cNvPr id="10" name="object 10"/>
          <p:cNvPicPr/>
          <p:nvPr/>
        </p:nvPicPr>
        <p:blipFill>
          <a:blip r:embed="rId6" cstate="print"/>
          <a:stretch>
            <a:fillRect/>
          </a:stretch>
        </p:blipFill>
        <p:spPr>
          <a:xfrm>
            <a:off x="753522" y="766393"/>
            <a:ext cx="5627978" cy="1029115"/>
          </a:xfrm>
          <a:prstGeom prst="rect">
            <a:avLst/>
          </a:prstGeom>
        </p:spPr>
      </p:pic>
    </p:spTree>
    <p:extLst>
      <p:ext uri="{BB962C8B-B14F-4D97-AF65-F5344CB8AC3E}">
        <p14:creationId xmlns:p14="http://schemas.microsoft.com/office/powerpoint/2010/main" val="22054725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rgbClr val="000028"/>
            </a:gs>
            <a:gs pos="50000">
              <a:srgbClr val="00009C"/>
            </a:gs>
            <a:gs pos="100000">
              <a:srgbClr val="000028"/>
            </a:gs>
          </a:gsLst>
          <a:lin ang="5400000" scaled="1"/>
        </a:gradFill>
        <a:effectLst/>
      </p:bgPr>
    </p:bg>
    <p:spTree>
      <p:nvGrpSpPr>
        <p:cNvPr id="1" name=""/>
        <p:cNvGrpSpPr/>
        <p:nvPr/>
      </p:nvGrpSpPr>
      <p:grpSpPr>
        <a:xfrm>
          <a:off x="0" y="0"/>
          <a:ext cx="0" cy="0"/>
          <a:chOff x="0" y="0"/>
          <a:chExt cx="0" cy="0"/>
        </a:xfrm>
      </p:grpSpPr>
      <p:sp>
        <p:nvSpPr>
          <p:cNvPr id="2" name="TextBox 1"/>
          <p:cNvSpPr txBox="1"/>
          <p:nvPr/>
        </p:nvSpPr>
        <p:spPr>
          <a:xfrm>
            <a:off x="-2285" y="70247"/>
            <a:ext cx="10098785" cy="61555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STOPDAPT-2 ACS: Clinical Outcomes at 1 Year</a:t>
            </a:r>
          </a:p>
        </p:txBody>
      </p:sp>
      <p:graphicFrame>
        <p:nvGraphicFramePr>
          <p:cNvPr id="4" name="グラフ 30">
            <a:extLst>
              <a:ext uri="{FF2B5EF4-FFF2-40B4-BE49-F238E27FC236}">
                <a16:creationId xmlns:a16="http://schemas.microsoft.com/office/drawing/2014/main" id="{BA7990D4-2AE5-4DE6-8524-C27B31FAC29C}"/>
              </a:ext>
            </a:extLst>
          </p:cNvPr>
          <p:cNvGraphicFramePr>
            <a:graphicFrameLocks/>
          </p:cNvGraphicFramePr>
          <p:nvPr>
            <p:extLst/>
          </p:nvPr>
        </p:nvGraphicFramePr>
        <p:xfrm>
          <a:off x="400050" y="971234"/>
          <a:ext cx="9696449" cy="5140947"/>
        </p:xfrm>
        <a:graphic>
          <a:graphicData uri="http://schemas.openxmlformats.org/drawingml/2006/chart">
            <c:chart xmlns:c="http://schemas.openxmlformats.org/drawingml/2006/chart" xmlns:r="http://schemas.openxmlformats.org/officeDocument/2006/relationships" r:id="rId2"/>
          </a:graphicData>
        </a:graphic>
      </p:graphicFrame>
      <p:sp>
        <p:nvSpPr>
          <p:cNvPr id="5" name="テキスト ボックス 1">
            <a:extLst>
              <a:ext uri="{FF2B5EF4-FFF2-40B4-BE49-F238E27FC236}">
                <a16:creationId xmlns:a16="http://schemas.microsoft.com/office/drawing/2014/main" id="{8DEEF9A7-B459-4975-8000-1B231344912B}"/>
              </a:ext>
            </a:extLst>
          </p:cNvPr>
          <p:cNvSpPr txBox="1"/>
          <p:nvPr/>
        </p:nvSpPr>
        <p:spPr>
          <a:xfrm>
            <a:off x="1056416" y="2323522"/>
            <a:ext cx="934309" cy="563457"/>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1.49</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(0.83-2.67)</a:t>
            </a:r>
          </a:p>
        </p:txBody>
      </p:sp>
      <p:sp>
        <p:nvSpPr>
          <p:cNvPr id="11" name="テキスト ボックス 5">
            <a:extLst>
              <a:ext uri="{FF2B5EF4-FFF2-40B4-BE49-F238E27FC236}">
                <a16:creationId xmlns:a16="http://schemas.microsoft.com/office/drawing/2014/main" id="{60F63161-04A1-4212-8CCE-F3828C8E1A62}"/>
              </a:ext>
            </a:extLst>
          </p:cNvPr>
          <p:cNvSpPr txBox="1"/>
          <p:nvPr/>
        </p:nvSpPr>
        <p:spPr>
          <a:xfrm>
            <a:off x="3875400" y="1909687"/>
            <a:ext cx="242887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0" cap="none" spc="0" normalizeH="0" baseline="0" noProof="0" dirty="0" smtClean="0">
                <a:ln>
                  <a:noFill/>
                </a:ln>
                <a:solidFill>
                  <a:prstClr val="white"/>
                </a:solidFill>
                <a:effectLst/>
                <a:uLnTx/>
                <a:uFillTx/>
                <a:latin typeface="Arial" panose="020B0604020202020204" pitchFamily="34" charset="0"/>
                <a:ea typeface="ＭＳ Ｐゴシック" panose="020B0600070205080204" pitchFamily="34" charset="-128"/>
                <a:cs typeface="Arial" panose="020B0604020202020204" pitchFamily="34" charset="0"/>
              </a:rPr>
              <a:t>Hazard ratio (95%CI)</a:t>
            </a:r>
            <a:endParaRPr kumimoji="1" lang="ja-JP" altLang="en-US" sz="1800" b="1" i="0" u="none" strike="noStrike" kern="0" cap="none" spc="0" normalizeH="0" baseline="0" noProof="0" dirty="0" smtClean="0">
              <a:ln>
                <a:noFill/>
              </a:ln>
              <a:solidFill>
                <a:prstClr val="white"/>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12" name="テキスト ボックス 1">
            <a:extLst>
              <a:ext uri="{FF2B5EF4-FFF2-40B4-BE49-F238E27FC236}">
                <a16:creationId xmlns:a16="http://schemas.microsoft.com/office/drawing/2014/main" id="{778FC357-A93B-4B72-9711-7D4193DAA3C2}"/>
              </a:ext>
            </a:extLst>
          </p:cNvPr>
          <p:cNvSpPr txBox="1"/>
          <p:nvPr/>
        </p:nvSpPr>
        <p:spPr>
          <a:xfrm>
            <a:off x="3617558" y="2323522"/>
            <a:ext cx="960260" cy="563457"/>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00FFFF"/>
                </a:solidFill>
                <a:effectLst/>
                <a:uLnTx/>
                <a:uFillTx/>
                <a:latin typeface="Arial" panose="020B0604020202020204" pitchFamily="34" charset="0"/>
                <a:ea typeface="+mn-ea"/>
                <a:cs typeface="Arial" panose="020B0604020202020204" pitchFamily="34" charset="0"/>
              </a:rPr>
              <a:t>1.91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00FFFF"/>
                </a:solidFill>
                <a:effectLst/>
                <a:uLnTx/>
                <a:uFillTx/>
                <a:latin typeface="Arial" panose="020B0604020202020204" pitchFamily="34" charset="0"/>
                <a:ea typeface="+mn-ea"/>
                <a:cs typeface="Arial" panose="020B0604020202020204" pitchFamily="34" charset="0"/>
              </a:rPr>
              <a:t>(1.06-3.44)</a:t>
            </a:r>
          </a:p>
        </p:txBody>
      </p:sp>
      <p:sp>
        <p:nvSpPr>
          <p:cNvPr id="13" name="テキスト ボックス 1">
            <a:extLst>
              <a:ext uri="{FF2B5EF4-FFF2-40B4-BE49-F238E27FC236}">
                <a16:creationId xmlns:a16="http://schemas.microsoft.com/office/drawing/2014/main" id="{8999DD8B-BBB9-4C61-AB8D-EDD22C2F37ED}"/>
              </a:ext>
            </a:extLst>
          </p:cNvPr>
          <p:cNvSpPr txBox="1"/>
          <p:nvPr/>
        </p:nvSpPr>
        <p:spPr>
          <a:xfrm>
            <a:off x="6249721" y="2323522"/>
            <a:ext cx="866504" cy="563457"/>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2.29</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(0.70-7.42)</a:t>
            </a:r>
          </a:p>
        </p:txBody>
      </p:sp>
      <p:sp>
        <p:nvSpPr>
          <p:cNvPr id="14" name="テキスト ボックス 1">
            <a:extLst>
              <a:ext uri="{FF2B5EF4-FFF2-40B4-BE49-F238E27FC236}">
                <a16:creationId xmlns:a16="http://schemas.microsoft.com/office/drawing/2014/main" id="{79A4CF7B-6D39-43AB-BA89-3CC079355F91}"/>
              </a:ext>
            </a:extLst>
          </p:cNvPr>
          <p:cNvSpPr txBox="1"/>
          <p:nvPr/>
        </p:nvSpPr>
        <p:spPr>
          <a:xfrm>
            <a:off x="7516275" y="2323522"/>
            <a:ext cx="767379" cy="563457"/>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1.38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(0.63-3.00)</a:t>
            </a:r>
          </a:p>
        </p:txBody>
      </p:sp>
      <p:sp>
        <p:nvSpPr>
          <p:cNvPr id="15" name="テキスト ボックス 1">
            <a:extLst>
              <a:ext uri="{FF2B5EF4-FFF2-40B4-BE49-F238E27FC236}">
                <a16:creationId xmlns:a16="http://schemas.microsoft.com/office/drawing/2014/main" id="{C5F4073B-8D9C-47F3-8137-D5DDB6C28743}"/>
              </a:ext>
            </a:extLst>
          </p:cNvPr>
          <p:cNvSpPr txBox="1"/>
          <p:nvPr/>
        </p:nvSpPr>
        <p:spPr>
          <a:xfrm>
            <a:off x="8963025" y="2342898"/>
            <a:ext cx="907160" cy="563457"/>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00FFFF"/>
                </a:solidFill>
                <a:effectLst/>
                <a:uLnTx/>
                <a:uFillTx/>
                <a:latin typeface="Arial" panose="020B0604020202020204" pitchFamily="34" charset="0"/>
                <a:ea typeface="+mn-ea"/>
                <a:cs typeface="Arial" panose="020B0604020202020204" pitchFamily="34" charset="0"/>
              </a:rPr>
              <a:t>0.41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00FFFF"/>
                </a:solidFill>
                <a:effectLst/>
                <a:uLnTx/>
                <a:uFillTx/>
                <a:latin typeface="Arial" panose="020B0604020202020204" pitchFamily="34" charset="0"/>
                <a:ea typeface="+mn-ea"/>
                <a:cs typeface="Arial" panose="020B0604020202020204" pitchFamily="34" charset="0"/>
              </a:rPr>
              <a:t>(0.20-0.83)</a:t>
            </a:r>
          </a:p>
        </p:txBody>
      </p:sp>
      <p:sp>
        <p:nvSpPr>
          <p:cNvPr id="16" name="テキスト ボックス 1">
            <a:extLst>
              <a:ext uri="{FF2B5EF4-FFF2-40B4-BE49-F238E27FC236}">
                <a16:creationId xmlns:a16="http://schemas.microsoft.com/office/drawing/2014/main" id="{F4062043-6427-4497-A0F3-858BF485CA1B}"/>
              </a:ext>
            </a:extLst>
          </p:cNvPr>
          <p:cNvSpPr txBox="1"/>
          <p:nvPr/>
        </p:nvSpPr>
        <p:spPr>
          <a:xfrm>
            <a:off x="2390775" y="2333951"/>
            <a:ext cx="970928" cy="563457"/>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1600" b="1" i="0" u="none" strike="noStrike" kern="1200" cap="none" spc="0" normalizeH="0" baseline="0" noProof="0" dirty="0">
                <a:ln>
                  <a:noFill/>
                </a:ln>
                <a:solidFill>
                  <a:prstClr val="white"/>
                </a:solidFill>
                <a:effectLst/>
                <a:uLnTx/>
                <a:uFillTx/>
                <a:latin typeface="Arial" panose="020B0604020202020204" pitchFamily="34" charset="0"/>
                <a:ea typeface="游ゴシック" panose="020B0400000000000000" pitchFamily="34" charset="-128"/>
                <a:cs typeface="Arial" panose="020B0604020202020204" pitchFamily="34" charset="0"/>
              </a:rPr>
              <a:t>1.01</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1600" b="1" i="0" u="none" strike="noStrike" kern="1200" cap="none" spc="0" normalizeH="0" baseline="0" noProof="0" dirty="0">
                <a:ln>
                  <a:noFill/>
                </a:ln>
                <a:solidFill>
                  <a:prstClr val="white"/>
                </a:solidFill>
                <a:effectLst/>
                <a:uLnTx/>
                <a:uFillTx/>
                <a:latin typeface="Arial" panose="020B0604020202020204" pitchFamily="34" charset="0"/>
                <a:ea typeface="游ゴシック" panose="020B0400000000000000" pitchFamily="34" charset="-128"/>
                <a:cs typeface="Arial" panose="020B0604020202020204" pitchFamily="34" charset="0"/>
              </a:rPr>
              <a:t>(0.42-2.43)</a:t>
            </a:r>
            <a:r>
              <a:rPr kumimoji="0" lang="ja-JP" altLang="en-US" sz="1600" b="1" i="0" u="none" strike="noStrike" kern="1200" cap="none" spc="0" normalizeH="0" baseline="0" noProof="0" dirty="0">
                <a:ln>
                  <a:noFill/>
                </a:ln>
                <a:solidFill>
                  <a:prstClr val="white"/>
                </a:solidFill>
                <a:effectLst/>
                <a:uLnTx/>
                <a:uFillTx/>
                <a:latin typeface="Arial" panose="020B0604020202020204" pitchFamily="34" charset="0"/>
                <a:ea typeface="ＭＳ Ｐゴシック" panose="020B0600070205080204" pitchFamily="34" charset="-128"/>
                <a:cs typeface="Arial" panose="020B0604020202020204" pitchFamily="34" charset="0"/>
              </a:rPr>
              <a:t> </a:t>
            </a:r>
            <a:endParaRPr kumimoji="0" lang="en-US" sz="1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8" name="テキスト ボックス 32">
            <a:extLst>
              <a:ext uri="{FF2B5EF4-FFF2-40B4-BE49-F238E27FC236}">
                <a16:creationId xmlns:a16="http://schemas.microsoft.com/office/drawing/2014/main" id="{AD3A7A57-C4BE-4F67-9D2B-6F69E16A327B}"/>
              </a:ext>
            </a:extLst>
          </p:cNvPr>
          <p:cNvSpPr txBox="1"/>
          <p:nvPr/>
        </p:nvSpPr>
        <p:spPr>
          <a:xfrm>
            <a:off x="4656449" y="6011327"/>
            <a:ext cx="1311397"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smtClean="0">
                <a:ln>
                  <a:noFill/>
                </a:ln>
                <a:solidFill>
                  <a:prstClr val="white"/>
                </a:solidFill>
                <a:effectLst/>
                <a:uLnTx/>
                <a:uFillTx/>
                <a:latin typeface="Arial" panose="020B0604020202020204" pitchFamily="34" charset="0"/>
                <a:ea typeface="ＭＳ Ｐゴシック" panose="020B0600070205080204" pitchFamily="34" charset="-128"/>
                <a:cs typeface="Arial" panose="020B0604020202020204" pitchFamily="34" charset="0"/>
              </a:rPr>
              <a:t>(</a:t>
            </a:r>
            <a:r>
              <a:rPr kumimoji="1" lang="en-US" altLang="ja-JP" sz="1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panose="020B0600070205080204" pitchFamily="34" charset="-128"/>
                <a:cs typeface="Arial" panose="020B0604020202020204" pitchFamily="34" charset="0"/>
              </a:rPr>
              <a:t>CKMB</a:t>
            </a:r>
            <a:br>
              <a:rPr kumimoji="1" lang="en-US" altLang="ja-JP" sz="1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panose="020B0600070205080204" pitchFamily="34" charset="-128"/>
                <a:cs typeface="Arial" panose="020B0604020202020204" pitchFamily="34" charset="0"/>
              </a:rPr>
            </a:br>
            <a:r>
              <a:rPr kumimoji="1" lang="en-US" altLang="ja-JP" sz="1400" b="1" i="0" u="none" strike="noStrike" kern="1200" cap="none" spc="0" normalizeH="0" baseline="0" noProof="0" dirty="0">
                <a:ln>
                  <a:noFill/>
                </a:ln>
                <a:solidFill>
                  <a:prstClr val="white"/>
                </a:solidFill>
                <a:effectLst/>
                <a:uLnTx/>
                <a:uFillTx/>
                <a:latin typeface="Arial" panose="020B0604020202020204" pitchFamily="34" charset="0"/>
                <a:ea typeface="ＭＳ Ｐゴシック" panose="020B0600070205080204" pitchFamily="34" charset="-128"/>
                <a:cs typeface="Arial" panose="020B0604020202020204" pitchFamily="34" charset="0"/>
              </a:rPr>
              <a:t>&gt;=10*ULN)</a:t>
            </a:r>
          </a:p>
        </p:txBody>
      </p:sp>
      <p:sp>
        <p:nvSpPr>
          <p:cNvPr id="19" name="テキスト ボックス 1">
            <a:extLst>
              <a:ext uri="{FF2B5EF4-FFF2-40B4-BE49-F238E27FC236}">
                <a16:creationId xmlns:a16="http://schemas.microsoft.com/office/drawing/2014/main" id="{969221BE-27A7-487E-B6DF-04202DC547B1}"/>
              </a:ext>
            </a:extLst>
          </p:cNvPr>
          <p:cNvSpPr txBox="1"/>
          <p:nvPr/>
        </p:nvSpPr>
        <p:spPr>
          <a:xfrm>
            <a:off x="5014338" y="2323522"/>
            <a:ext cx="934458" cy="563457"/>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1.53</a:t>
            </a:r>
            <a:br>
              <a:rPr kumimoji="0" lang="en-US" sz="16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br>
            <a:r>
              <a:rPr kumimoji="0" lang="en-US" sz="16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(0.43-5.43)</a:t>
            </a:r>
          </a:p>
        </p:txBody>
      </p:sp>
      <p:sp>
        <p:nvSpPr>
          <p:cNvPr id="34" name="cumulative incidence">
            <a:extLst>
              <a:ext uri="{FF2B5EF4-FFF2-40B4-BE49-F238E27FC236}">
                <a16:creationId xmlns:a16="http://schemas.microsoft.com/office/drawing/2014/main" id="{A03F5BB2-96D1-4103-8E27-F0834BE1D7D2}"/>
              </a:ext>
            </a:extLst>
          </p:cNvPr>
          <p:cNvSpPr txBox="1"/>
          <p:nvPr/>
        </p:nvSpPr>
        <p:spPr>
          <a:xfrm rot="16200000">
            <a:off x="-1447766" y="3697928"/>
            <a:ext cx="3371739"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1600" b="1" i="0" u="none" strike="noStrike" kern="1200" cap="none" spc="0" normalizeH="0" baseline="0" noProof="0" dirty="0">
                <a:ln>
                  <a:noFill/>
                </a:ln>
                <a:solidFill>
                  <a:prstClr val="white"/>
                </a:solidFill>
                <a:effectLst/>
                <a:uLnTx/>
                <a:uFillTx/>
                <a:latin typeface="Arial" panose="020B0604020202020204" pitchFamily="34" charset="0"/>
                <a:ea typeface="ＭＳ Ｐゴシック" panose="020B0600070205080204" pitchFamily="34" charset="-128"/>
                <a:cs typeface="Arial" panose="020B0604020202020204" pitchFamily="34" charset="0"/>
              </a:rPr>
              <a:t>Cumulative Incidence</a:t>
            </a:r>
            <a:endParaRPr kumimoji="0" lang="ja-JP" altLang="en-US" sz="1600" b="1" i="0" u="none" strike="noStrike" kern="1200" cap="none" spc="0" normalizeH="0" baseline="0" noProof="0" dirty="0">
              <a:ln>
                <a:noFill/>
              </a:ln>
              <a:solidFill>
                <a:prstClr val="white"/>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6" name="Oval 5"/>
          <p:cNvSpPr/>
          <p:nvPr/>
        </p:nvSpPr>
        <p:spPr>
          <a:xfrm>
            <a:off x="3334214" y="3111191"/>
            <a:ext cx="1385321" cy="3078946"/>
          </a:xfrm>
          <a:prstGeom prst="ellipse">
            <a:avLst/>
          </a:prstGeom>
          <a:noFill/>
          <a:ln w="28575">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Oval 16"/>
          <p:cNvSpPr/>
          <p:nvPr/>
        </p:nvSpPr>
        <p:spPr>
          <a:xfrm>
            <a:off x="8638469" y="3386253"/>
            <a:ext cx="1385321" cy="2803884"/>
          </a:xfrm>
          <a:prstGeom prst="ellipse">
            <a:avLst/>
          </a:prstGeom>
          <a:noFill/>
          <a:ln w="190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TextBox 19"/>
          <p:cNvSpPr txBox="1"/>
          <p:nvPr/>
        </p:nvSpPr>
        <p:spPr>
          <a:xfrm>
            <a:off x="5219701" y="6545818"/>
            <a:ext cx="5067300"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Watanabe H et al., JAMA </a:t>
            </a:r>
            <a:r>
              <a:rPr kumimoji="0" lang="en-US" sz="1800" b="1" i="1" u="none" strike="noStrike" kern="1200" cap="none" spc="0" normalizeH="0" baseline="0" noProof="0" dirty="0" err="1" smtClean="0">
                <a:ln>
                  <a:noFill/>
                </a:ln>
                <a:solidFill>
                  <a:srgbClr val="FFFF00"/>
                </a:solidFill>
                <a:effectLst/>
                <a:uLnTx/>
                <a:uFillTx/>
                <a:latin typeface="Arial" panose="020B0604020202020204" pitchFamily="34" charset="0"/>
                <a:ea typeface="+mn-ea"/>
                <a:cs typeface="Arial" panose="020B0604020202020204" pitchFamily="34" charset="0"/>
              </a:rPr>
              <a:t>Cardiol</a:t>
            </a:r>
            <a:r>
              <a:rPr kumimoji="0" lang="en-US" sz="1800" b="1" i="1"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 2022;7:407</a:t>
            </a:r>
            <a:endPar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71649541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41502" y="16250"/>
            <a:ext cx="332926" cy="305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36716" y="35820"/>
            <a:ext cx="10245853" cy="473206"/>
          </a:xfrm>
          <a:prstGeom prst="rect">
            <a:avLst/>
          </a:prstGeom>
          <a:noFill/>
        </p:spPr>
        <p:txBody>
          <a:bodyPr wrap="square" rtlCol="0">
            <a:spAutoFit/>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kumimoji="0" lang="en-US" sz="2475"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One-Month DAPT Trial: Subgroup Analyses for Primary Endpoint</a:t>
            </a:r>
          </a:p>
        </p:txBody>
      </p:sp>
      <p:graphicFrame>
        <p:nvGraphicFramePr>
          <p:cNvPr id="6" name="표 5"/>
          <p:cNvGraphicFramePr>
            <a:graphicFrameLocks noGrp="1"/>
          </p:cNvGraphicFramePr>
          <p:nvPr>
            <p:extLst/>
          </p:nvPr>
        </p:nvGraphicFramePr>
        <p:xfrm>
          <a:off x="224444" y="761997"/>
          <a:ext cx="9716540" cy="5302378"/>
        </p:xfrm>
        <a:graphic>
          <a:graphicData uri="http://schemas.openxmlformats.org/drawingml/2006/table">
            <a:tbl>
              <a:tblPr/>
              <a:tblGrid>
                <a:gridCol w="1982159">
                  <a:extLst>
                    <a:ext uri="{9D8B030D-6E8A-4147-A177-3AD203B41FA5}">
                      <a16:colId xmlns:a16="http://schemas.microsoft.com/office/drawing/2014/main" val="20000"/>
                    </a:ext>
                  </a:extLst>
                </a:gridCol>
                <a:gridCol w="701063">
                  <a:extLst>
                    <a:ext uri="{9D8B030D-6E8A-4147-A177-3AD203B41FA5}">
                      <a16:colId xmlns:a16="http://schemas.microsoft.com/office/drawing/2014/main" val="20001"/>
                    </a:ext>
                  </a:extLst>
                </a:gridCol>
                <a:gridCol w="467306">
                  <a:extLst>
                    <a:ext uri="{9D8B030D-6E8A-4147-A177-3AD203B41FA5}">
                      <a16:colId xmlns:a16="http://schemas.microsoft.com/office/drawing/2014/main" val="20002"/>
                    </a:ext>
                  </a:extLst>
                </a:gridCol>
                <a:gridCol w="56448">
                  <a:extLst>
                    <a:ext uri="{9D8B030D-6E8A-4147-A177-3AD203B41FA5}">
                      <a16:colId xmlns:a16="http://schemas.microsoft.com/office/drawing/2014/main" val="20003"/>
                    </a:ext>
                  </a:extLst>
                </a:gridCol>
                <a:gridCol w="1023621">
                  <a:extLst>
                    <a:ext uri="{9D8B030D-6E8A-4147-A177-3AD203B41FA5}">
                      <a16:colId xmlns:a16="http://schemas.microsoft.com/office/drawing/2014/main" val="20004"/>
                    </a:ext>
                  </a:extLst>
                </a:gridCol>
                <a:gridCol w="56448">
                  <a:extLst>
                    <a:ext uri="{9D8B030D-6E8A-4147-A177-3AD203B41FA5}">
                      <a16:colId xmlns:a16="http://schemas.microsoft.com/office/drawing/2014/main" val="20005"/>
                    </a:ext>
                  </a:extLst>
                </a:gridCol>
                <a:gridCol w="56448">
                  <a:extLst>
                    <a:ext uri="{9D8B030D-6E8A-4147-A177-3AD203B41FA5}">
                      <a16:colId xmlns:a16="http://schemas.microsoft.com/office/drawing/2014/main" val="1467697585"/>
                    </a:ext>
                  </a:extLst>
                </a:gridCol>
                <a:gridCol w="1478087">
                  <a:extLst>
                    <a:ext uri="{9D8B030D-6E8A-4147-A177-3AD203B41FA5}">
                      <a16:colId xmlns:a16="http://schemas.microsoft.com/office/drawing/2014/main" val="20006"/>
                    </a:ext>
                  </a:extLst>
                </a:gridCol>
                <a:gridCol w="2912868">
                  <a:extLst>
                    <a:ext uri="{9D8B030D-6E8A-4147-A177-3AD203B41FA5}">
                      <a16:colId xmlns:a16="http://schemas.microsoft.com/office/drawing/2014/main" val="3560388898"/>
                    </a:ext>
                  </a:extLst>
                </a:gridCol>
                <a:gridCol w="982092">
                  <a:extLst>
                    <a:ext uri="{9D8B030D-6E8A-4147-A177-3AD203B41FA5}">
                      <a16:colId xmlns:a16="http://schemas.microsoft.com/office/drawing/2014/main" val="230759770"/>
                    </a:ext>
                  </a:extLst>
                </a:gridCol>
              </a:tblGrid>
              <a:tr h="235568">
                <a:tc rowSpan="2">
                  <a:txBody>
                    <a:bodyPr/>
                    <a:lstStyle>
                      <a:lvl1pPr marL="0" algn="l" defTabSz="864017" rtl="0" eaLnBrk="1" latinLnBrk="1" hangingPunct="1">
                        <a:defRPr sz="1701" kern="1200">
                          <a:solidFill>
                            <a:schemeClr val="dk1"/>
                          </a:solidFill>
                          <a:latin typeface="맑은 고딕"/>
                          <a:ea typeface="돋움"/>
                        </a:defRPr>
                      </a:lvl1pPr>
                      <a:lvl2pPr marL="432008" algn="l" defTabSz="864017" rtl="0" eaLnBrk="1" latinLnBrk="1" hangingPunct="1">
                        <a:defRPr sz="1701" kern="1200">
                          <a:solidFill>
                            <a:schemeClr val="dk1"/>
                          </a:solidFill>
                          <a:latin typeface="맑은 고딕"/>
                          <a:ea typeface="돋움"/>
                        </a:defRPr>
                      </a:lvl2pPr>
                      <a:lvl3pPr marL="864017" algn="l" defTabSz="864017" rtl="0" eaLnBrk="1" latinLnBrk="1" hangingPunct="1">
                        <a:defRPr sz="1701" kern="1200">
                          <a:solidFill>
                            <a:schemeClr val="dk1"/>
                          </a:solidFill>
                          <a:latin typeface="맑은 고딕"/>
                          <a:ea typeface="돋움"/>
                        </a:defRPr>
                      </a:lvl3pPr>
                      <a:lvl4pPr marL="1296025" algn="l" defTabSz="864017" rtl="0" eaLnBrk="1" latinLnBrk="1" hangingPunct="1">
                        <a:defRPr sz="1701" kern="1200">
                          <a:solidFill>
                            <a:schemeClr val="dk1"/>
                          </a:solidFill>
                          <a:latin typeface="맑은 고딕"/>
                          <a:ea typeface="돋움"/>
                        </a:defRPr>
                      </a:lvl4pPr>
                      <a:lvl5pPr marL="1728033" algn="l" defTabSz="864017" rtl="0" eaLnBrk="1" latinLnBrk="1" hangingPunct="1">
                        <a:defRPr sz="1701" kern="1200">
                          <a:solidFill>
                            <a:schemeClr val="dk1"/>
                          </a:solidFill>
                          <a:latin typeface="맑은 고딕"/>
                          <a:ea typeface="돋움"/>
                        </a:defRPr>
                      </a:lvl5pPr>
                      <a:lvl6pPr marL="2160041" algn="l" defTabSz="864017" rtl="0" eaLnBrk="1" latinLnBrk="1" hangingPunct="1">
                        <a:defRPr sz="1701" kern="1200">
                          <a:solidFill>
                            <a:schemeClr val="dk1"/>
                          </a:solidFill>
                          <a:latin typeface="맑은 고딕"/>
                          <a:ea typeface="돋움"/>
                        </a:defRPr>
                      </a:lvl6pPr>
                      <a:lvl7pPr marL="2592050" algn="l" defTabSz="864017" rtl="0" eaLnBrk="1" latinLnBrk="1" hangingPunct="1">
                        <a:defRPr sz="1701" kern="1200">
                          <a:solidFill>
                            <a:schemeClr val="dk1"/>
                          </a:solidFill>
                          <a:latin typeface="맑은 고딕"/>
                          <a:ea typeface="돋움"/>
                        </a:defRPr>
                      </a:lvl7pPr>
                      <a:lvl8pPr marL="3024058" algn="l" defTabSz="864017" rtl="0" eaLnBrk="1" latinLnBrk="1" hangingPunct="1">
                        <a:defRPr sz="1701" kern="1200">
                          <a:solidFill>
                            <a:schemeClr val="dk1"/>
                          </a:solidFill>
                          <a:latin typeface="맑은 고딕"/>
                          <a:ea typeface="돋움"/>
                        </a:defRPr>
                      </a:lvl8pPr>
                      <a:lvl9pPr marL="3456066" algn="l" defTabSz="864017" rtl="0" eaLnBrk="1" latinLnBrk="1" hangingPunct="1">
                        <a:defRPr sz="1701" kern="1200">
                          <a:solidFill>
                            <a:schemeClr val="dk1"/>
                          </a:solidFill>
                          <a:latin typeface="맑은 고딕"/>
                          <a:ea typeface="돋움"/>
                        </a:defRPr>
                      </a:lvl9pPr>
                    </a:lstStyle>
                    <a:p>
                      <a:pPr algn="l" fontAlgn="ctr">
                        <a:lnSpc>
                          <a:spcPct val="100000"/>
                        </a:lnSpc>
                      </a:pPr>
                      <a:r>
                        <a:rPr lang="en-US" altLang="ko-KR" sz="1100" b="1" u="none" strike="noStrike" dirty="0">
                          <a:solidFill>
                            <a:schemeClr val="bg1"/>
                          </a:solidFill>
                          <a:effectLst/>
                          <a:latin typeface="Arial" panose="020B0604020202020204" pitchFamily="34" charset="0"/>
                          <a:cs typeface="Arial" panose="020B0604020202020204" pitchFamily="34" charset="0"/>
                        </a:rPr>
                        <a:t>Subgroup</a:t>
                      </a:r>
                      <a:endParaRPr lang="ko-KR" altLang="en-US" sz="1100" b="1" i="0" u="none" strike="noStrike" dirty="0">
                        <a:solidFill>
                          <a:schemeClr val="bg1"/>
                        </a:solidFill>
                        <a:effectLst/>
                        <a:latin typeface="Arial" panose="020B0604020202020204" pitchFamily="34" charset="0"/>
                        <a:cs typeface="Arial" panose="020B0604020202020204" pitchFamily="34" charset="0"/>
                      </a:endParaRPr>
                    </a:p>
                  </a:txBody>
                  <a:tcPr marL="0" marR="0" marT="30375" marB="30375"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gridSpan="5">
                  <a:txBody>
                    <a:bodyPr/>
                    <a:lstStyle>
                      <a:lvl1pPr marL="0" algn="l" defTabSz="864017" rtl="0" eaLnBrk="1" latinLnBrk="1" hangingPunct="1">
                        <a:defRPr sz="1701" kern="1200">
                          <a:solidFill>
                            <a:schemeClr val="dk1"/>
                          </a:solidFill>
                          <a:latin typeface="맑은 고딕"/>
                          <a:ea typeface="돋움"/>
                        </a:defRPr>
                      </a:lvl1pPr>
                      <a:lvl2pPr marL="432008" algn="l" defTabSz="864017" rtl="0" eaLnBrk="1" latinLnBrk="1" hangingPunct="1">
                        <a:defRPr sz="1701" kern="1200">
                          <a:solidFill>
                            <a:schemeClr val="dk1"/>
                          </a:solidFill>
                          <a:latin typeface="맑은 고딕"/>
                          <a:ea typeface="돋움"/>
                        </a:defRPr>
                      </a:lvl2pPr>
                      <a:lvl3pPr marL="864017" algn="l" defTabSz="864017" rtl="0" eaLnBrk="1" latinLnBrk="1" hangingPunct="1">
                        <a:defRPr sz="1701" kern="1200">
                          <a:solidFill>
                            <a:schemeClr val="dk1"/>
                          </a:solidFill>
                          <a:latin typeface="맑은 고딕"/>
                          <a:ea typeface="돋움"/>
                        </a:defRPr>
                      </a:lvl3pPr>
                      <a:lvl4pPr marL="1296025" algn="l" defTabSz="864017" rtl="0" eaLnBrk="1" latinLnBrk="1" hangingPunct="1">
                        <a:defRPr sz="1701" kern="1200">
                          <a:solidFill>
                            <a:schemeClr val="dk1"/>
                          </a:solidFill>
                          <a:latin typeface="맑은 고딕"/>
                          <a:ea typeface="돋움"/>
                        </a:defRPr>
                      </a:lvl4pPr>
                      <a:lvl5pPr marL="1728033" algn="l" defTabSz="864017" rtl="0" eaLnBrk="1" latinLnBrk="1" hangingPunct="1">
                        <a:defRPr sz="1701" kern="1200">
                          <a:solidFill>
                            <a:schemeClr val="dk1"/>
                          </a:solidFill>
                          <a:latin typeface="맑은 고딕"/>
                          <a:ea typeface="돋움"/>
                        </a:defRPr>
                      </a:lvl5pPr>
                      <a:lvl6pPr marL="2160041" algn="l" defTabSz="864017" rtl="0" eaLnBrk="1" latinLnBrk="1" hangingPunct="1">
                        <a:defRPr sz="1701" kern="1200">
                          <a:solidFill>
                            <a:schemeClr val="dk1"/>
                          </a:solidFill>
                          <a:latin typeface="맑은 고딕"/>
                          <a:ea typeface="돋움"/>
                        </a:defRPr>
                      </a:lvl6pPr>
                      <a:lvl7pPr marL="2592050" algn="l" defTabSz="864017" rtl="0" eaLnBrk="1" latinLnBrk="1" hangingPunct="1">
                        <a:defRPr sz="1701" kern="1200">
                          <a:solidFill>
                            <a:schemeClr val="dk1"/>
                          </a:solidFill>
                          <a:latin typeface="맑은 고딕"/>
                          <a:ea typeface="돋움"/>
                        </a:defRPr>
                      </a:lvl7pPr>
                      <a:lvl8pPr marL="3024058" algn="l" defTabSz="864017" rtl="0" eaLnBrk="1" latinLnBrk="1" hangingPunct="1">
                        <a:defRPr sz="1701" kern="1200">
                          <a:solidFill>
                            <a:schemeClr val="dk1"/>
                          </a:solidFill>
                          <a:latin typeface="맑은 고딕"/>
                          <a:ea typeface="돋움"/>
                        </a:defRPr>
                      </a:lvl8pPr>
                      <a:lvl9pPr marL="3456066" algn="l" defTabSz="864017" rtl="0" eaLnBrk="1" latinLnBrk="1" hangingPunct="1">
                        <a:defRPr sz="1701" kern="1200">
                          <a:solidFill>
                            <a:schemeClr val="dk1"/>
                          </a:solidFill>
                          <a:latin typeface="맑은 고딕"/>
                          <a:ea typeface="돋움"/>
                        </a:defRPr>
                      </a:lvl9pPr>
                    </a:lstStyle>
                    <a:p>
                      <a:pPr algn="ctr" fontAlgn="ctr">
                        <a:lnSpc>
                          <a:spcPct val="90000"/>
                        </a:lnSpc>
                      </a:pPr>
                      <a:r>
                        <a:rPr lang="en-US" sz="1100" b="1" i="0" u="none" strike="noStrike" dirty="0">
                          <a:solidFill>
                            <a:schemeClr val="bg1"/>
                          </a:solidFill>
                          <a:effectLst/>
                          <a:latin typeface="Arial" panose="020B0604020202020204" pitchFamily="34" charset="0"/>
                          <a:cs typeface="Arial" panose="020B0604020202020204" pitchFamily="34" charset="0"/>
                        </a:rPr>
                        <a:t>No</a:t>
                      </a:r>
                      <a:r>
                        <a:rPr lang="en-US" altLang="ko-KR" sz="1100" b="1" i="0" u="none" strike="noStrike" dirty="0">
                          <a:solidFill>
                            <a:schemeClr val="bg1"/>
                          </a:solidFill>
                          <a:effectLst/>
                          <a:latin typeface="Arial" panose="020B0604020202020204" pitchFamily="34" charset="0"/>
                          <a:cs typeface="Arial" panose="020B0604020202020204" pitchFamily="34" charset="0"/>
                        </a:rPr>
                        <a:t>.</a:t>
                      </a:r>
                      <a:r>
                        <a:rPr lang="en-US" sz="1100" b="1" i="0" u="none" strike="noStrike" baseline="0" dirty="0">
                          <a:solidFill>
                            <a:schemeClr val="bg1"/>
                          </a:solidFill>
                          <a:effectLst/>
                          <a:latin typeface="Arial" panose="020B0604020202020204" pitchFamily="34" charset="0"/>
                          <a:cs typeface="Arial" panose="020B0604020202020204" pitchFamily="34" charset="0"/>
                        </a:rPr>
                        <a:t> /Total (%)</a:t>
                      </a:r>
                      <a:endParaRPr lang="en-US" sz="1100" b="1" i="0" u="none" strike="noStrike" dirty="0">
                        <a:solidFill>
                          <a:schemeClr val="bg1"/>
                        </a:solidFill>
                        <a:effectLst/>
                        <a:latin typeface="Arial" panose="020B0604020202020204" pitchFamily="34" charset="0"/>
                        <a:cs typeface="Arial" panose="020B0604020202020204" pitchFamily="34" charset="0"/>
                      </a:endParaRPr>
                    </a:p>
                  </a:txBody>
                  <a:tcPr marL="0" marR="0" marT="0" marB="3037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fontAlgn="ctr"/>
                      <a:endParaRPr lang="en-US" sz="1200" b="0" i="0" u="none" strike="noStrike" dirty="0">
                        <a:solidFill>
                          <a:srgbClr val="000000"/>
                        </a:solidFill>
                        <a:effectLst/>
                        <a:latin typeface="Arial" pitchFamily="34" charset="0"/>
                        <a:cs typeface="Arial" pitchFamily="34" charset="0"/>
                      </a:endParaRPr>
                    </a:p>
                  </a:txBody>
                  <a:tcPr marL="6141" marR="6141" marT="614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lvl1pPr marL="0" algn="l" defTabSz="864017" rtl="0" eaLnBrk="1" latinLnBrk="1" hangingPunct="1">
                        <a:defRPr sz="1701" kern="1200">
                          <a:solidFill>
                            <a:schemeClr val="dk1"/>
                          </a:solidFill>
                          <a:latin typeface="맑은 고딕"/>
                        </a:defRPr>
                      </a:lvl1pPr>
                      <a:lvl2pPr marL="432008" algn="l" defTabSz="864017" rtl="0" eaLnBrk="1" latinLnBrk="1" hangingPunct="1">
                        <a:defRPr sz="1701" kern="1200">
                          <a:solidFill>
                            <a:schemeClr val="dk1"/>
                          </a:solidFill>
                          <a:latin typeface="맑은 고딕"/>
                        </a:defRPr>
                      </a:lvl2pPr>
                      <a:lvl3pPr marL="864017" algn="l" defTabSz="864017" rtl="0" eaLnBrk="1" latinLnBrk="1" hangingPunct="1">
                        <a:defRPr sz="1701" kern="1200">
                          <a:solidFill>
                            <a:schemeClr val="dk1"/>
                          </a:solidFill>
                          <a:latin typeface="맑은 고딕"/>
                        </a:defRPr>
                      </a:lvl3pPr>
                      <a:lvl4pPr marL="1296025" algn="l" defTabSz="864017" rtl="0" eaLnBrk="1" latinLnBrk="1" hangingPunct="1">
                        <a:defRPr sz="1701" kern="1200">
                          <a:solidFill>
                            <a:schemeClr val="dk1"/>
                          </a:solidFill>
                          <a:latin typeface="맑은 고딕"/>
                        </a:defRPr>
                      </a:lvl4pPr>
                      <a:lvl5pPr marL="1728033" algn="l" defTabSz="864017" rtl="0" eaLnBrk="1" latinLnBrk="1" hangingPunct="1">
                        <a:defRPr sz="1701" kern="1200">
                          <a:solidFill>
                            <a:schemeClr val="dk1"/>
                          </a:solidFill>
                          <a:latin typeface="맑은 고딕"/>
                        </a:defRPr>
                      </a:lvl5pPr>
                      <a:lvl6pPr marL="2160041" algn="l" defTabSz="864017" rtl="0" eaLnBrk="1" latinLnBrk="1" hangingPunct="1">
                        <a:defRPr sz="1701" kern="1200">
                          <a:solidFill>
                            <a:schemeClr val="dk1"/>
                          </a:solidFill>
                          <a:latin typeface="맑은 고딕"/>
                        </a:defRPr>
                      </a:lvl6pPr>
                      <a:lvl7pPr marL="2592050" algn="l" defTabSz="864017" rtl="0" eaLnBrk="1" latinLnBrk="1" hangingPunct="1">
                        <a:defRPr sz="1701" kern="1200">
                          <a:solidFill>
                            <a:schemeClr val="dk1"/>
                          </a:solidFill>
                          <a:latin typeface="맑은 고딕"/>
                        </a:defRPr>
                      </a:lvl7pPr>
                      <a:lvl8pPr marL="3024058" algn="l" defTabSz="864017" rtl="0" eaLnBrk="1" latinLnBrk="1" hangingPunct="1">
                        <a:defRPr sz="1701" kern="1200">
                          <a:solidFill>
                            <a:schemeClr val="dk1"/>
                          </a:solidFill>
                          <a:latin typeface="맑은 고딕"/>
                        </a:defRPr>
                      </a:lvl8pPr>
                      <a:lvl9pPr marL="3456066" algn="l" defTabSz="864017" rtl="0" eaLnBrk="1" latinLnBrk="1" hangingPunct="1">
                        <a:defRPr sz="1701" kern="1200">
                          <a:solidFill>
                            <a:schemeClr val="dk1"/>
                          </a:solidFill>
                          <a:latin typeface="맑은 고딕"/>
                        </a:defRPr>
                      </a:lvl9pPr>
                    </a:lstStyle>
                    <a:p>
                      <a:pPr algn="ctr" fontAlgn="ctr">
                        <a:lnSpc>
                          <a:spcPct val="90000"/>
                        </a:lnSpc>
                      </a:pPr>
                      <a:endParaRPr lang="en-US" sz="1100" b="1" i="0" u="none" strike="noStrike" dirty="0">
                        <a:solidFill>
                          <a:schemeClr val="tx1"/>
                        </a:solidFill>
                        <a:effectLst/>
                        <a:latin typeface="Calibri" panose="020F0502020204030204" pitchFamily="34" charset="0"/>
                        <a:cs typeface="Calibri" panose="020F050202020403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lvl1pPr marL="0" algn="l" defTabSz="864017" rtl="0" eaLnBrk="1" latinLnBrk="1" hangingPunct="1">
                        <a:defRPr sz="1701" kern="1200">
                          <a:solidFill>
                            <a:schemeClr val="dk1"/>
                          </a:solidFill>
                          <a:latin typeface="맑은 고딕"/>
                        </a:defRPr>
                      </a:lvl1pPr>
                      <a:lvl2pPr marL="432008" algn="l" defTabSz="864017" rtl="0" eaLnBrk="1" latinLnBrk="1" hangingPunct="1">
                        <a:defRPr sz="1701" kern="1200">
                          <a:solidFill>
                            <a:schemeClr val="dk1"/>
                          </a:solidFill>
                          <a:latin typeface="맑은 고딕"/>
                        </a:defRPr>
                      </a:lvl2pPr>
                      <a:lvl3pPr marL="864017" algn="l" defTabSz="864017" rtl="0" eaLnBrk="1" latinLnBrk="1" hangingPunct="1">
                        <a:defRPr sz="1701" kern="1200">
                          <a:solidFill>
                            <a:schemeClr val="dk1"/>
                          </a:solidFill>
                          <a:latin typeface="맑은 고딕"/>
                        </a:defRPr>
                      </a:lvl3pPr>
                      <a:lvl4pPr marL="1296025" algn="l" defTabSz="864017" rtl="0" eaLnBrk="1" latinLnBrk="1" hangingPunct="1">
                        <a:defRPr sz="1701" kern="1200">
                          <a:solidFill>
                            <a:schemeClr val="dk1"/>
                          </a:solidFill>
                          <a:latin typeface="맑은 고딕"/>
                        </a:defRPr>
                      </a:lvl4pPr>
                      <a:lvl5pPr marL="1728033" algn="l" defTabSz="864017" rtl="0" eaLnBrk="1" latinLnBrk="1" hangingPunct="1">
                        <a:defRPr sz="1701" kern="1200">
                          <a:solidFill>
                            <a:schemeClr val="dk1"/>
                          </a:solidFill>
                          <a:latin typeface="맑은 고딕"/>
                        </a:defRPr>
                      </a:lvl5pPr>
                      <a:lvl6pPr marL="2160041" algn="l" defTabSz="864017" rtl="0" eaLnBrk="1" latinLnBrk="1" hangingPunct="1">
                        <a:defRPr sz="1701" kern="1200">
                          <a:solidFill>
                            <a:schemeClr val="dk1"/>
                          </a:solidFill>
                          <a:latin typeface="맑은 고딕"/>
                        </a:defRPr>
                      </a:lvl6pPr>
                      <a:lvl7pPr marL="2592050" algn="l" defTabSz="864017" rtl="0" eaLnBrk="1" latinLnBrk="1" hangingPunct="1">
                        <a:defRPr sz="1701" kern="1200">
                          <a:solidFill>
                            <a:schemeClr val="dk1"/>
                          </a:solidFill>
                          <a:latin typeface="맑은 고딕"/>
                        </a:defRPr>
                      </a:lvl7pPr>
                      <a:lvl8pPr marL="3024058" algn="l" defTabSz="864017" rtl="0" eaLnBrk="1" latinLnBrk="1" hangingPunct="1">
                        <a:defRPr sz="1701" kern="1200">
                          <a:solidFill>
                            <a:schemeClr val="dk1"/>
                          </a:solidFill>
                          <a:latin typeface="맑은 고딕"/>
                        </a:defRPr>
                      </a:lvl8pPr>
                      <a:lvl9pPr marL="3456066" algn="l" defTabSz="864017" rtl="0" eaLnBrk="1" latinLnBrk="1" hangingPunct="1">
                        <a:defRPr sz="1701" kern="1200">
                          <a:solidFill>
                            <a:schemeClr val="dk1"/>
                          </a:solidFill>
                          <a:latin typeface="맑은 고딕"/>
                        </a:defRPr>
                      </a:lvl9pPr>
                    </a:lstStyle>
                    <a:p>
                      <a:pPr algn="ctr" fontAlgn="ctr">
                        <a:lnSpc>
                          <a:spcPct val="90000"/>
                        </a:lnSpc>
                      </a:pPr>
                      <a:endParaRPr lang="en-US" sz="1100" b="1" i="0" u="none" strike="noStrike" dirty="0">
                        <a:solidFill>
                          <a:schemeClr val="tx1"/>
                        </a:solidFill>
                        <a:effectLst/>
                        <a:latin typeface="Calibri" panose="020F0502020204030204" pitchFamily="34" charset="0"/>
                        <a:cs typeface="Calibri" panose="020F050202020403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latinLnBrk="1"/>
                      <a:endParaRPr lang="ko-KR" altLang="en-US"/>
                    </a:p>
                  </a:txBody>
                  <a:tcPr/>
                </a:tc>
                <a:tc rowSpan="2">
                  <a:txBody>
                    <a:bodyPr/>
                    <a:lstStyle>
                      <a:lvl1pPr marL="0" algn="l" defTabSz="864017" rtl="0" eaLnBrk="1" latinLnBrk="1" hangingPunct="1">
                        <a:defRPr sz="1701" kern="1200">
                          <a:solidFill>
                            <a:schemeClr val="dk1"/>
                          </a:solidFill>
                          <a:latin typeface="맑은 고딕"/>
                          <a:ea typeface="돋움"/>
                        </a:defRPr>
                      </a:lvl1pPr>
                      <a:lvl2pPr marL="432008" algn="l" defTabSz="864017" rtl="0" eaLnBrk="1" latinLnBrk="1" hangingPunct="1">
                        <a:defRPr sz="1701" kern="1200">
                          <a:solidFill>
                            <a:schemeClr val="dk1"/>
                          </a:solidFill>
                          <a:latin typeface="맑은 고딕"/>
                          <a:ea typeface="돋움"/>
                        </a:defRPr>
                      </a:lvl2pPr>
                      <a:lvl3pPr marL="864017" algn="l" defTabSz="864017" rtl="0" eaLnBrk="1" latinLnBrk="1" hangingPunct="1">
                        <a:defRPr sz="1701" kern="1200">
                          <a:solidFill>
                            <a:schemeClr val="dk1"/>
                          </a:solidFill>
                          <a:latin typeface="맑은 고딕"/>
                          <a:ea typeface="돋움"/>
                        </a:defRPr>
                      </a:lvl3pPr>
                      <a:lvl4pPr marL="1296025" algn="l" defTabSz="864017" rtl="0" eaLnBrk="1" latinLnBrk="1" hangingPunct="1">
                        <a:defRPr sz="1701" kern="1200">
                          <a:solidFill>
                            <a:schemeClr val="dk1"/>
                          </a:solidFill>
                          <a:latin typeface="맑은 고딕"/>
                          <a:ea typeface="돋움"/>
                        </a:defRPr>
                      </a:lvl4pPr>
                      <a:lvl5pPr marL="1728033" algn="l" defTabSz="864017" rtl="0" eaLnBrk="1" latinLnBrk="1" hangingPunct="1">
                        <a:defRPr sz="1701" kern="1200">
                          <a:solidFill>
                            <a:schemeClr val="dk1"/>
                          </a:solidFill>
                          <a:latin typeface="맑은 고딕"/>
                          <a:ea typeface="돋움"/>
                        </a:defRPr>
                      </a:lvl5pPr>
                      <a:lvl6pPr marL="2160041" algn="l" defTabSz="864017" rtl="0" eaLnBrk="1" latinLnBrk="1" hangingPunct="1">
                        <a:defRPr sz="1701" kern="1200">
                          <a:solidFill>
                            <a:schemeClr val="dk1"/>
                          </a:solidFill>
                          <a:latin typeface="맑은 고딕"/>
                          <a:ea typeface="돋움"/>
                        </a:defRPr>
                      </a:lvl6pPr>
                      <a:lvl7pPr marL="2592050" algn="l" defTabSz="864017" rtl="0" eaLnBrk="1" latinLnBrk="1" hangingPunct="1">
                        <a:defRPr sz="1701" kern="1200">
                          <a:solidFill>
                            <a:schemeClr val="dk1"/>
                          </a:solidFill>
                          <a:latin typeface="맑은 고딕"/>
                          <a:ea typeface="돋움"/>
                        </a:defRPr>
                      </a:lvl7pPr>
                      <a:lvl8pPr marL="3024058" algn="l" defTabSz="864017" rtl="0" eaLnBrk="1" latinLnBrk="1" hangingPunct="1">
                        <a:defRPr sz="1701" kern="1200">
                          <a:solidFill>
                            <a:schemeClr val="dk1"/>
                          </a:solidFill>
                          <a:latin typeface="맑은 고딕"/>
                          <a:ea typeface="돋움"/>
                        </a:defRPr>
                      </a:lvl8pPr>
                      <a:lvl9pPr marL="3456066" algn="l" defTabSz="864017" rtl="0" eaLnBrk="1" latinLnBrk="1" hangingPunct="1">
                        <a:defRPr sz="1701" kern="1200">
                          <a:solidFill>
                            <a:schemeClr val="dk1"/>
                          </a:solidFill>
                          <a:latin typeface="맑은 고딕"/>
                          <a:ea typeface="돋움"/>
                        </a:defRPr>
                      </a:lvl9pPr>
                    </a:lstStyle>
                    <a:p>
                      <a:pPr algn="ctr" fontAlgn="ctr">
                        <a:lnSpc>
                          <a:spcPct val="100000"/>
                        </a:lnSpc>
                      </a:pPr>
                      <a:endParaRPr lang="ko-KR" altLang="en-US" sz="1100" b="1" i="0" u="none" strike="noStrike" dirty="0">
                        <a:solidFill>
                          <a:schemeClr val="tx1"/>
                        </a:solidFill>
                        <a:effectLst/>
                        <a:latin typeface="Arial" panose="020B0604020202020204" pitchFamily="34" charset="0"/>
                        <a:cs typeface="Arial" panose="020B0604020202020204" pitchFamily="34" charset="0"/>
                      </a:endParaRPr>
                    </a:p>
                  </a:txBody>
                  <a:tcPr marL="0" marR="0" marT="30375" marB="30375"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lvl1pPr marL="0" algn="l" defTabSz="864017" rtl="0" eaLnBrk="1" latinLnBrk="1" hangingPunct="1">
                        <a:defRPr sz="1701" kern="1200">
                          <a:solidFill>
                            <a:schemeClr val="dk1"/>
                          </a:solidFill>
                          <a:latin typeface="맑은 고딕"/>
                          <a:ea typeface="돋움"/>
                        </a:defRPr>
                      </a:lvl1pPr>
                      <a:lvl2pPr marL="432008" algn="l" defTabSz="864017" rtl="0" eaLnBrk="1" latinLnBrk="1" hangingPunct="1">
                        <a:defRPr sz="1701" kern="1200">
                          <a:solidFill>
                            <a:schemeClr val="dk1"/>
                          </a:solidFill>
                          <a:latin typeface="맑은 고딕"/>
                          <a:ea typeface="돋움"/>
                        </a:defRPr>
                      </a:lvl2pPr>
                      <a:lvl3pPr marL="864017" algn="l" defTabSz="864017" rtl="0" eaLnBrk="1" latinLnBrk="1" hangingPunct="1">
                        <a:defRPr sz="1701" kern="1200">
                          <a:solidFill>
                            <a:schemeClr val="dk1"/>
                          </a:solidFill>
                          <a:latin typeface="맑은 고딕"/>
                          <a:ea typeface="돋움"/>
                        </a:defRPr>
                      </a:lvl3pPr>
                      <a:lvl4pPr marL="1296025" algn="l" defTabSz="864017" rtl="0" eaLnBrk="1" latinLnBrk="1" hangingPunct="1">
                        <a:defRPr sz="1701" kern="1200">
                          <a:solidFill>
                            <a:schemeClr val="dk1"/>
                          </a:solidFill>
                          <a:latin typeface="맑은 고딕"/>
                          <a:ea typeface="돋움"/>
                        </a:defRPr>
                      </a:lvl4pPr>
                      <a:lvl5pPr marL="1728033" algn="l" defTabSz="864017" rtl="0" eaLnBrk="1" latinLnBrk="1" hangingPunct="1">
                        <a:defRPr sz="1701" kern="1200">
                          <a:solidFill>
                            <a:schemeClr val="dk1"/>
                          </a:solidFill>
                          <a:latin typeface="맑은 고딕"/>
                          <a:ea typeface="돋움"/>
                        </a:defRPr>
                      </a:lvl5pPr>
                      <a:lvl6pPr marL="2160041" algn="l" defTabSz="864017" rtl="0" eaLnBrk="1" latinLnBrk="1" hangingPunct="1">
                        <a:defRPr sz="1701" kern="1200">
                          <a:solidFill>
                            <a:schemeClr val="dk1"/>
                          </a:solidFill>
                          <a:latin typeface="맑은 고딕"/>
                          <a:ea typeface="돋움"/>
                        </a:defRPr>
                      </a:lvl6pPr>
                      <a:lvl7pPr marL="2592050" algn="l" defTabSz="864017" rtl="0" eaLnBrk="1" latinLnBrk="1" hangingPunct="1">
                        <a:defRPr sz="1701" kern="1200">
                          <a:solidFill>
                            <a:schemeClr val="dk1"/>
                          </a:solidFill>
                          <a:latin typeface="맑은 고딕"/>
                          <a:ea typeface="돋움"/>
                        </a:defRPr>
                      </a:lvl7pPr>
                      <a:lvl8pPr marL="3024058" algn="l" defTabSz="864017" rtl="0" eaLnBrk="1" latinLnBrk="1" hangingPunct="1">
                        <a:defRPr sz="1701" kern="1200">
                          <a:solidFill>
                            <a:schemeClr val="dk1"/>
                          </a:solidFill>
                          <a:latin typeface="맑은 고딕"/>
                          <a:ea typeface="돋움"/>
                        </a:defRPr>
                      </a:lvl8pPr>
                      <a:lvl9pPr marL="3456066" algn="l" defTabSz="864017" rtl="0" eaLnBrk="1" latinLnBrk="1" hangingPunct="1">
                        <a:defRPr sz="1701" kern="1200">
                          <a:solidFill>
                            <a:schemeClr val="dk1"/>
                          </a:solidFill>
                          <a:latin typeface="맑은 고딕"/>
                          <a:ea typeface="돋움"/>
                        </a:defRPr>
                      </a:lvl9pPr>
                    </a:lstStyle>
                    <a:p>
                      <a:pPr algn="ctr" fontAlgn="ctr">
                        <a:lnSpc>
                          <a:spcPct val="100000"/>
                        </a:lnSpc>
                      </a:pPr>
                      <a:r>
                        <a:rPr lang="en-US" sz="1100" b="1" i="0" u="none" strike="noStrike" dirty="0">
                          <a:solidFill>
                            <a:schemeClr val="bg1"/>
                          </a:solidFill>
                          <a:effectLst/>
                          <a:latin typeface="Arial" panose="020B0604020202020204" pitchFamily="34" charset="0"/>
                          <a:cs typeface="Arial" panose="020B0604020202020204" pitchFamily="34" charset="0"/>
                        </a:rPr>
                        <a:t>HR </a:t>
                      </a:r>
                      <a:r>
                        <a:rPr lang="en-US" altLang="ko-KR" sz="1100" b="1" i="0" u="none" strike="noStrike" dirty="0">
                          <a:solidFill>
                            <a:schemeClr val="bg1"/>
                          </a:solidFill>
                          <a:effectLst/>
                          <a:latin typeface="Arial" panose="020B0604020202020204" pitchFamily="34" charset="0"/>
                          <a:cs typeface="Arial" panose="020B0604020202020204" pitchFamily="34" charset="0"/>
                        </a:rPr>
                        <a:t>(</a:t>
                      </a:r>
                      <a:r>
                        <a:rPr lang="en-US" altLang="ko-KR" sz="1100" b="1" u="none" strike="noStrike" dirty="0">
                          <a:solidFill>
                            <a:schemeClr val="bg1"/>
                          </a:solidFill>
                          <a:effectLst/>
                          <a:latin typeface="Arial" panose="020B0604020202020204" pitchFamily="34" charset="0"/>
                          <a:cs typeface="Arial" panose="020B0604020202020204" pitchFamily="34" charset="0"/>
                        </a:rPr>
                        <a:t>95% CI)</a:t>
                      </a:r>
                      <a:endParaRPr lang="ko-KR" altLang="en-US" sz="1100" b="1" i="0" u="none" strike="noStrike" dirty="0">
                        <a:solidFill>
                          <a:schemeClr val="bg1"/>
                        </a:solidFill>
                        <a:effectLst/>
                        <a:latin typeface="Arial" panose="020B0604020202020204" pitchFamily="34" charset="0"/>
                        <a:cs typeface="Arial" panose="020B0604020202020204" pitchFamily="34" charset="0"/>
                      </a:endParaRPr>
                    </a:p>
                  </a:txBody>
                  <a:tcPr marL="0" marR="0" marT="30375" marB="30375"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lvl1pPr marL="0" algn="l" defTabSz="914400" rtl="0" eaLnBrk="1" latinLnBrk="1" hangingPunct="1">
                        <a:defRPr sz="1800" kern="1200">
                          <a:solidFill>
                            <a:schemeClr val="tx1"/>
                          </a:solidFill>
                          <a:latin typeface="Calibri" panose="020F0502020204030204"/>
                          <a:ea typeface="돋움"/>
                        </a:defRPr>
                      </a:lvl1pPr>
                      <a:lvl2pPr marL="457200" algn="l" defTabSz="914400" rtl="0" eaLnBrk="1" latinLnBrk="1" hangingPunct="1">
                        <a:defRPr sz="1800" kern="1200">
                          <a:solidFill>
                            <a:schemeClr val="tx1"/>
                          </a:solidFill>
                          <a:latin typeface="Calibri" panose="020F0502020204030204"/>
                          <a:ea typeface="돋움"/>
                        </a:defRPr>
                      </a:lvl2pPr>
                      <a:lvl3pPr marL="914400" algn="l" defTabSz="914400" rtl="0" eaLnBrk="1" latinLnBrk="1" hangingPunct="1">
                        <a:defRPr sz="1800" kern="1200">
                          <a:solidFill>
                            <a:schemeClr val="tx1"/>
                          </a:solidFill>
                          <a:latin typeface="Calibri" panose="020F0502020204030204"/>
                          <a:ea typeface="돋움"/>
                        </a:defRPr>
                      </a:lvl3pPr>
                      <a:lvl4pPr marL="1371600" algn="l" defTabSz="914400" rtl="0" eaLnBrk="1" latinLnBrk="1" hangingPunct="1">
                        <a:defRPr sz="1800" kern="1200">
                          <a:solidFill>
                            <a:schemeClr val="tx1"/>
                          </a:solidFill>
                          <a:latin typeface="Calibri" panose="020F0502020204030204"/>
                          <a:ea typeface="돋움"/>
                        </a:defRPr>
                      </a:lvl4pPr>
                      <a:lvl5pPr marL="1828800" algn="l" defTabSz="914400" rtl="0" eaLnBrk="1" latinLnBrk="1" hangingPunct="1">
                        <a:defRPr sz="1800" kern="1200">
                          <a:solidFill>
                            <a:schemeClr val="tx1"/>
                          </a:solidFill>
                          <a:latin typeface="Calibri" panose="020F0502020204030204"/>
                          <a:ea typeface="돋움"/>
                        </a:defRPr>
                      </a:lvl5pPr>
                      <a:lvl6pPr marL="2286000" algn="l" defTabSz="914400" rtl="0" eaLnBrk="1" latinLnBrk="1" hangingPunct="1">
                        <a:defRPr sz="1800" kern="1200">
                          <a:solidFill>
                            <a:schemeClr val="tx1"/>
                          </a:solidFill>
                          <a:latin typeface="Calibri" panose="020F0502020204030204"/>
                          <a:ea typeface="돋움"/>
                        </a:defRPr>
                      </a:lvl6pPr>
                      <a:lvl7pPr marL="2743200" algn="l" defTabSz="914400" rtl="0" eaLnBrk="1" latinLnBrk="1" hangingPunct="1">
                        <a:defRPr sz="1800" kern="1200">
                          <a:solidFill>
                            <a:schemeClr val="tx1"/>
                          </a:solidFill>
                          <a:latin typeface="Calibri" panose="020F0502020204030204"/>
                          <a:ea typeface="돋움"/>
                        </a:defRPr>
                      </a:lvl7pPr>
                      <a:lvl8pPr marL="3200400" algn="l" defTabSz="914400" rtl="0" eaLnBrk="1" latinLnBrk="1" hangingPunct="1">
                        <a:defRPr sz="1800" kern="1200">
                          <a:solidFill>
                            <a:schemeClr val="tx1"/>
                          </a:solidFill>
                          <a:latin typeface="Calibri" panose="020F0502020204030204"/>
                          <a:ea typeface="돋움"/>
                        </a:defRPr>
                      </a:lvl8pPr>
                      <a:lvl9pPr marL="3657600" algn="l" defTabSz="914400" rtl="0" eaLnBrk="1" latinLnBrk="1" hangingPunct="1">
                        <a:defRPr sz="1800" kern="1200">
                          <a:solidFill>
                            <a:schemeClr val="tx1"/>
                          </a:solidFill>
                          <a:latin typeface="Calibri" panose="020F0502020204030204"/>
                          <a:ea typeface="돋움"/>
                        </a:defRPr>
                      </a:lvl9pPr>
                    </a:lstStyle>
                    <a:p>
                      <a:pPr algn="ctr" fontAlgn="ctr">
                        <a:lnSpc>
                          <a:spcPct val="100000"/>
                        </a:lnSpc>
                      </a:pPr>
                      <a:endParaRPr lang="ko-KR" altLang="en-US" sz="1100" b="1" i="0" u="none" strike="noStrike" dirty="0">
                        <a:solidFill>
                          <a:schemeClr val="tx1"/>
                        </a:solidFill>
                        <a:effectLst/>
                        <a:latin typeface="Arial" panose="020B0604020202020204" pitchFamily="34" charset="0"/>
                        <a:cs typeface="Arial" panose="020B0604020202020204" pitchFamily="34" charset="0"/>
                      </a:endParaRP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rowSpan="2">
                  <a:txBody>
                    <a:bodyPr/>
                    <a:lstStyle>
                      <a:lvl1pPr marL="0" algn="l" defTabSz="864017" rtl="0" eaLnBrk="1" latinLnBrk="1" hangingPunct="1">
                        <a:defRPr sz="1701" kern="1200">
                          <a:solidFill>
                            <a:schemeClr val="dk1"/>
                          </a:solidFill>
                          <a:latin typeface="맑은 고딕"/>
                          <a:ea typeface="돋움"/>
                        </a:defRPr>
                      </a:lvl1pPr>
                      <a:lvl2pPr marL="432008" algn="l" defTabSz="864017" rtl="0" eaLnBrk="1" latinLnBrk="1" hangingPunct="1">
                        <a:defRPr sz="1701" kern="1200">
                          <a:solidFill>
                            <a:schemeClr val="dk1"/>
                          </a:solidFill>
                          <a:latin typeface="맑은 고딕"/>
                          <a:ea typeface="돋움"/>
                        </a:defRPr>
                      </a:lvl2pPr>
                      <a:lvl3pPr marL="864017" algn="l" defTabSz="864017" rtl="0" eaLnBrk="1" latinLnBrk="1" hangingPunct="1">
                        <a:defRPr sz="1701" kern="1200">
                          <a:solidFill>
                            <a:schemeClr val="dk1"/>
                          </a:solidFill>
                          <a:latin typeface="맑은 고딕"/>
                          <a:ea typeface="돋움"/>
                        </a:defRPr>
                      </a:lvl3pPr>
                      <a:lvl4pPr marL="1296025" algn="l" defTabSz="864017" rtl="0" eaLnBrk="1" latinLnBrk="1" hangingPunct="1">
                        <a:defRPr sz="1701" kern="1200">
                          <a:solidFill>
                            <a:schemeClr val="dk1"/>
                          </a:solidFill>
                          <a:latin typeface="맑은 고딕"/>
                          <a:ea typeface="돋움"/>
                        </a:defRPr>
                      </a:lvl4pPr>
                      <a:lvl5pPr marL="1728033" algn="l" defTabSz="864017" rtl="0" eaLnBrk="1" latinLnBrk="1" hangingPunct="1">
                        <a:defRPr sz="1701" kern="1200">
                          <a:solidFill>
                            <a:schemeClr val="dk1"/>
                          </a:solidFill>
                          <a:latin typeface="맑은 고딕"/>
                          <a:ea typeface="돋움"/>
                        </a:defRPr>
                      </a:lvl5pPr>
                      <a:lvl6pPr marL="2160041" algn="l" defTabSz="864017" rtl="0" eaLnBrk="1" latinLnBrk="1" hangingPunct="1">
                        <a:defRPr sz="1701" kern="1200">
                          <a:solidFill>
                            <a:schemeClr val="dk1"/>
                          </a:solidFill>
                          <a:latin typeface="맑은 고딕"/>
                          <a:ea typeface="돋움"/>
                        </a:defRPr>
                      </a:lvl6pPr>
                      <a:lvl7pPr marL="2592050" algn="l" defTabSz="864017" rtl="0" eaLnBrk="1" latinLnBrk="1" hangingPunct="1">
                        <a:defRPr sz="1701" kern="1200">
                          <a:solidFill>
                            <a:schemeClr val="dk1"/>
                          </a:solidFill>
                          <a:latin typeface="맑은 고딕"/>
                          <a:ea typeface="돋움"/>
                        </a:defRPr>
                      </a:lvl7pPr>
                      <a:lvl8pPr marL="3024058" algn="l" defTabSz="864017" rtl="0" eaLnBrk="1" latinLnBrk="1" hangingPunct="1">
                        <a:defRPr sz="1701" kern="1200">
                          <a:solidFill>
                            <a:schemeClr val="dk1"/>
                          </a:solidFill>
                          <a:latin typeface="맑은 고딕"/>
                          <a:ea typeface="돋움"/>
                        </a:defRPr>
                      </a:lvl8pPr>
                      <a:lvl9pPr marL="3456066" algn="l" defTabSz="864017" rtl="0" eaLnBrk="1" latinLnBrk="1" hangingPunct="1">
                        <a:defRPr sz="1701" kern="1200">
                          <a:solidFill>
                            <a:schemeClr val="dk1"/>
                          </a:solidFill>
                          <a:latin typeface="맑은 고딕"/>
                          <a:ea typeface="돋움"/>
                        </a:defRPr>
                      </a:lvl9pPr>
                    </a:lstStyle>
                    <a:p>
                      <a:pPr algn="ctr" fontAlgn="ctr">
                        <a:lnSpc>
                          <a:spcPct val="100000"/>
                        </a:lnSpc>
                      </a:pPr>
                      <a:r>
                        <a:rPr lang="en-US" altLang="ko-KR" sz="1100" b="1" i="0" u="none" strike="noStrike" dirty="0">
                          <a:solidFill>
                            <a:schemeClr val="bg1"/>
                          </a:solidFill>
                          <a:effectLst/>
                          <a:latin typeface="Arial" panose="020B0604020202020204" pitchFamily="34" charset="0"/>
                          <a:cs typeface="Arial" panose="020B0604020202020204" pitchFamily="34" charset="0"/>
                        </a:rPr>
                        <a:t>p v</a:t>
                      </a:r>
                      <a:r>
                        <a:rPr lang="en-US" altLang="ko-KR" sz="1100" b="1" i="0" u="none" strike="noStrike" baseline="0" dirty="0">
                          <a:solidFill>
                            <a:schemeClr val="bg1"/>
                          </a:solidFill>
                          <a:effectLst/>
                          <a:latin typeface="Arial" panose="020B0604020202020204" pitchFamily="34" charset="0"/>
                          <a:cs typeface="Arial" panose="020B0604020202020204" pitchFamily="34" charset="0"/>
                        </a:rPr>
                        <a:t>alue for interaction</a:t>
                      </a:r>
                      <a:endParaRPr lang="ko-KR" altLang="en-US" sz="1100" b="1" i="0" u="none" strike="noStrike" dirty="0">
                        <a:solidFill>
                          <a:schemeClr val="bg1"/>
                        </a:solidFill>
                        <a:effectLst/>
                        <a:latin typeface="Arial" panose="020B0604020202020204" pitchFamily="34" charset="0"/>
                        <a:cs typeface="Arial" panose="020B0604020202020204" pitchFamily="34" charset="0"/>
                      </a:endParaRP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471137">
                <a:tc vMerge="1">
                  <a:txBody>
                    <a:bodyPr/>
                    <a:lstStyle/>
                    <a:p>
                      <a:pPr algn="l" fontAlgn="ctr">
                        <a:lnSpc>
                          <a:spcPct val="100000"/>
                        </a:lnSpc>
                      </a:pPr>
                      <a:endParaRPr lang="ko-KR" altLang="en-US" sz="1050" b="1" i="0" u="none" strike="noStrike" dirty="0">
                        <a:solidFill>
                          <a:schemeClr val="tx1"/>
                        </a:solidFill>
                        <a:effectLst/>
                        <a:latin typeface="Arial" pitchFamily="34" charset="0"/>
                        <a:cs typeface="Arial" pitchFamily="34" charset="0"/>
                      </a:endParaRPr>
                    </a:p>
                  </a:txBody>
                  <a:tcPr marL="6141" marR="6141" marT="0" marB="5400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lvl1pPr marL="0" algn="l" defTabSz="864017" rtl="0" eaLnBrk="1" latinLnBrk="1" hangingPunct="1">
                        <a:defRPr sz="1701" kern="1200">
                          <a:solidFill>
                            <a:schemeClr val="dk1"/>
                          </a:solidFill>
                          <a:latin typeface="맑은 고딕"/>
                          <a:ea typeface="돋움"/>
                        </a:defRPr>
                      </a:lvl1pPr>
                      <a:lvl2pPr marL="432008" algn="l" defTabSz="864017" rtl="0" eaLnBrk="1" latinLnBrk="1" hangingPunct="1">
                        <a:defRPr sz="1701" kern="1200">
                          <a:solidFill>
                            <a:schemeClr val="dk1"/>
                          </a:solidFill>
                          <a:latin typeface="맑은 고딕"/>
                          <a:ea typeface="돋움"/>
                        </a:defRPr>
                      </a:lvl2pPr>
                      <a:lvl3pPr marL="864017" algn="l" defTabSz="864017" rtl="0" eaLnBrk="1" latinLnBrk="1" hangingPunct="1">
                        <a:defRPr sz="1701" kern="1200">
                          <a:solidFill>
                            <a:schemeClr val="dk1"/>
                          </a:solidFill>
                          <a:latin typeface="맑은 고딕"/>
                          <a:ea typeface="돋움"/>
                        </a:defRPr>
                      </a:lvl3pPr>
                      <a:lvl4pPr marL="1296025" algn="l" defTabSz="864017" rtl="0" eaLnBrk="1" latinLnBrk="1" hangingPunct="1">
                        <a:defRPr sz="1701" kern="1200">
                          <a:solidFill>
                            <a:schemeClr val="dk1"/>
                          </a:solidFill>
                          <a:latin typeface="맑은 고딕"/>
                          <a:ea typeface="돋움"/>
                        </a:defRPr>
                      </a:lvl4pPr>
                      <a:lvl5pPr marL="1728033" algn="l" defTabSz="864017" rtl="0" eaLnBrk="1" latinLnBrk="1" hangingPunct="1">
                        <a:defRPr sz="1701" kern="1200">
                          <a:solidFill>
                            <a:schemeClr val="dk1"/>
                          </a:solidFill>
                          <a:latin typeface="맑은 고딕"/>
                          <a:ea typeface="돋움"/>
                        </a:defRPr>
                      </a:lvl5pPr>
                      <a:lvl6pPr marL="2160041" algn="l" defTabSz="864017" rtl="0" eaLnBrk="1" latinLnBrk="1" hangingPunct="1">
                        <a:defRPr sz="1701" kern="1200">
                          <a:solidFill>
                            <a:schemeClr val="dk1"/>
                          </a:solidFill>
                          <a:latin typeface="맑은 고딕"/>
                          <a:ea typeface="돋움"/>
                        </a:defRPr>
                      </a:lvl6pPr>
                      <a:lvl7pPr marL="2592050" algn="l" defTabSz="864017" rtl="0" eaLnBrk="1" latinLnBrk="1" hangingPunct="1">
                        <a:defRPr sz="1701" kern="1200">
                          <a:solidFill>
                            <a:schemeClr val="dk1"/>
                          </a:solidFill>
                          <a:latin typeface="맑은 고딕"/>
                          <a:ea typeface="돋움"/>
                        </a:defRPr>
                      </a:lvl7pPr>
                      <a:lvl8pPr marL="3024058" algn="l" defTabSz="864017" rtl="0" eaLnBrk="1" latinLnBrk="1" hangingPunct="1">
                        <a:defRPr sz="1701" kern="1200">
                          <a:solidFill>
                            <a:schemeClr val="dk1"/>
                          </a:solidFill>
                          <a:latin typeface="맑은 고딕"/>
                          <a:ea typeface="돋움"/>
                        </a:defRPr>
                      </a:lvl8pPr>
                      <a:lvl9pPr marL="3456066" algn="l" defTabSz="864017" rtl="0" eaLnBrk="1" latinLnBrk="1" hangingPunct="1">
                        <a:defRPr sz="1701" kern="1200">
                          <a:solidFill>
                            <a:schemeClr val="dk1"/>
                          </a:solidFill>
                          <a:latin typeface="맑은 고딕"/>
                          <a:ea typeface="돋움"/>
                        </a:defRPr>
                      </a:lvl9pPr>
                    </a:lstStyle>
                    <a:p>
                      <a:pPr algn="ctr" fontAlgn="ctr">
                        <a:lnSpc>
                          <a:spcPct val="90000"/>
                        </a:lnSpc>
                      </a:pPr>
                      <a:r>
                        <a:rPr lang="en-US" altLang="ko-KR" sz="1100" b="1" i="0" u="none" strike="noStrike" dirty="0">
                          <a:solidFill>
                            <a:srgbClr val="FFC000"/>
                          </a:solidFill>
                          <a:effectLst/>
                          <a:latin typeface="Arial" panose="020B0604020202020204" pitchFamily="34" charset="0"/>
                          <a:cs typeface="Arial" panose="020B0604020202020204" pitchFamily="34" charset="0"/>
                        </a:rPr>
                        <a:t>1-month </a:t>
                      </a:r>
                    </a:p>
                    <a:p>
                      <a:pPr algn="ctr" fontAlgn="ctr">
                        <a:lnSpc>
                          <a:spcPct val="90000"/>
                        </a:lnSpc>
                      </a:pPr>
                      <a:r>
                        <a:rPr lang="en-US" altLang="ko-KR" sz="1100" b="1" i="0" u="none" strike="noStrike" dirty="0">
                          <a:solidFill>
                            <a:srgbClr val="FFC000"/>
                          </a:solidFill>
                          <a:effectLst/>
                          <a:latin typeface="Arial" panose="020B0604020202020204" pitchFamily="34" charset="0"/>
                          <a:cs typeface="Arial" panose="020B0604020202020204" pitchFamily="34" charset="0"/>
                        </a:rPr>
                        <a:t>DAPT</a:t>
                      </a:r>
                      <a:endParaRPr lang="en-US" sz="1100" b="1" i="0" u="none" strike="noStrike" dirty="0">
                        <a:solidFill>
                          <a:srgbClr val="FFC000"/>
                        </a:solidFill>
                        <a:effectLst/>
                        <a:latin typeface="Arial" panose="020B0604020202020204" pitchFamily="34" charset="0"/>
                        <a:cs typeface="Arial" panose="020B0604020202020204" pitchFamily="34" charset="0"/>
                      </a:endParaRPr>
                    </a:p>
                  </a:txBody>
                  <a:tcPr marL="0" marR="0" marT="30375" marB="30375"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lvl1pPr marL="0" algn="l" defTabSz="864017" rtl="0" eaLnBrk="1" latinLnBrk="1" hangingPunct="1">
                        <a:defRPr sz="1701" kern="1200">
                          <a:solidFill>
                            <a:schemeClr val="dk1"/>
                          </a:solidFill>
                          <a:latin typeface="맑은 고딕"/>
                        </a:defRPr>
                      </a:lvl1pPr>
                      <a:lvl2pPr marL="432008" algn="l" defTabSz="864017" rtl="0" eaLnBrk="1" latinLnBrk="1" hangingPunct="1">
                        <a:defRPr sz="1701" kern="1200">
                          <a:solidFill>
                            <a:schemeClr val="dk1"/>
                          </a:solidFill>
                          <a:latin typeface="맑은 고딕"/>
                        </a:defRPr>
                      </a:lvl2pPr>
                      <a:lvl3pPr marL="864017" algn="l" defTabSz="864017" rtl="0" eaLnBrk="1" latinLnBrk="1" hangingPunct="1">
                        <a:defRPr sz="1701" kern="1200">
                          <a:solidFill>
                            <a:schemeClr val="dk1"/>
                          </a:solidFill>
                          <a:latin typeface="맑은 고딕"/>
                        </a:defRPr>
                      </a:lvl3pPr>
                      <a:lvl4pPr marL="1296025" algn="l" defTabSz="864017" rtl="0" eaLnBrk="1" latinLnBrk="1" hangingPunct="1">
                        <a:defRPr sz="1701" kern="1200">
                          <a:solidFill>
                            <a:schemeClr val="dk1"/>
                          </a:solidFill>
                          <a:latin typeface="맑은 고딕"/>
                        </a:defRPr>
                      </a:lvl4pPr>
                      <a:lvl5pPr marL="1728033" algn="l" defTabSz="864017" rtl="0" eaLnBrk="1" latinLnBrk="1" hangingPunct="1">
                        <a:defRPr sz="1701" kern="1200">
                          <a:solidFill>
                            <a:schemeClr val="dk1"/>
                          </a:solidFill>
                          <a:latin typeface="맑은 고딕"/>
                        </a:defRPr>
                      </a:lvl5pPr>
                      <a:lvl6pPr marL="2160041" algn="l" defTabSz="864017" rtl="0" eaLnBrk="1" latinLnBrk="1" hangingPunct="1">
                        <a:defRPr sz="1701" kern="1200">
                          <a:solidFill>
                            <a:schemeClr val="dk1"/>
                          </a:solidFill>
                          <a:latin typeface="맑은 고딕"/>
                        </a:defRPr>
                      </a:lvl6pPr>
                      <a:lvl7pPr marL="2592050" algn="l" defTabSz="864017" rtl="0" eaLnBrk="1" latinLnBrk="1" hangingPunct="1">
                        <a:defRPr sz="1701" kern="1200">
                          <a:solidFill>
                            <a:schemeClr val="dk1"/>
                          </a:solidFill>
                          <a:latin typeface="맑은 고딕"/>
                        </a:defRPr>
                      </a:lvl7pPr>
                      <a:lvl8pPr marL="3024058" algn="l" defTabSz="864017" rtl="0" eaLnBrk="1" latinLnBrk="1" hangingPunct="1">
                        <a:defRPr sz="1701" kern="1200">
                          <a:solidFill>
                            <a:schemeClr val="dk1"/>
                          </a:solidFill>
                          <a:latin typeface="맑은 고딕"/>
                        </a:defRPr>
                      </a:lvl8pPr>
                      <a:lvl9pPr marL="3456066" algn="l" defTabSz="864017" rtl="0" eaLnBrk="1" latinLnBrk="1" hangingPunct="1">
                        <a:defRPr sz="1701" kern="1200">
                          <a:solidFill>
                            <a:schemeClr val="dk1"/>
                          </a:solidFill>
                          <a:latin typeface="맑은 고딕"/>
                        </a:defRPr>
                      </a:lvl9pPr>
                    </a:lstStyle>
                    <a:p>
                      <a:pPr algn="ctr" fontAlgn="ctr">
                        <a:lnSpc>
                          <a:spcPct val="90000"/>
                        </a:lnSpc>
                      </a:pPr>
                      <a:endParaRPr lang="en-US" sz="1050" b="0" i="0" u="none" strike="noStrike" dirty="0">
                        <a:solidFill>
                          <a:schemeClr val="tx1"/>
                        </a:solidFill>
                        <a:effectLst/>
                        <a:latin typeface="Calibri" panose="020F0502020204030204" pitchFamily="34" charset="0"/>
                        <a:cs typeface="Calibri" panose="020F050202020403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ysClr val="windowText" lastClr="000000"/>
                      </a:solidFill>
                      <a:prstDash val="solid"/>
                      <a:round/>
                      <a:headEnd type="none" w="med" len="med"/>
                      <a:tailEnd type="none" w="med" len="med"/>
                    </a:lnT>
                    <a:lnB w="952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864017" rtl="0" eaLnBrk="1" latinLnBrk="1" hangingPunct="1">
                        <a:defRPr sz="1701" kern="1200">
                          <a:solidFill>
                            <a:schemeClr val="dk1"/>
                          </a:solidFill>
                          <a:latin typeface="맑은 고딕"/>
                          <a:ea typeface="돋움"/>
                        </a:defRPr>
                      </a:lvl1pPr>
                      <a:lvl2pPr marL="432008" algn="l" defTabSz="864017" rtl="0" eaLnBrk="1" latinLnBrk="1" hangingPunct="1">
                        <a:defRPr sz="1701" kern="1200">
                          <a:solidFill>
                            <a:schemeClr val="dk1"/>
                          </a:solidFill>
                          <a:latin typeface="맑은 고딕"/>
                          <a:ea typeface="돋움"/>
                        </a:defRPr>
                      </a:lvl2pPr>
                      <a:lvl3pPr marL="864017" algn="l" defTabSz="864017" rtl="0" eaLnBrk="1" latinLnBrk="1" hangingPunct="1">
                        <a:defRPr sz="1701" kern="1200">
                          <a:solidFill>
                            <a:schemeClr val="dk1"/>
                          </a:solidFill>
                          <a:latin typeface="맑은 고딕"/>
                          <a:ea typeface="돋움"/>
                        </a:defRPr>
                      </a:lvl3pPr>
                      <a:lvl4pPr marL="1296025" algn="l" defTabSz="864017" rtl="0" eaLnBrk="1" latinLnBrk="1" hangingPunct="1">
                        <a:defRPr sz="1701" kern="1200">
                          <a:solidFill>
                            <a:schemeClr val="dk1"/>
                          </a:solidFill>
                          <a:latin typeface="맑은 고딕"/>
                          <a:ea typeface="돋움"/>
                        </a:defRPr>
                      </a:lvl4pPr>
                      <a:lvl5pPr marL="1728033" algn="l" defTabSz="864017" rtl="0" eaLnBrk="1" latinLnBrk="1" hangingPunct="1">
                        <a:defRPr sz="1701" kern="1200">
                          <a:solidFill>
                            <a:schemeClr val="dk1"/>
                          </a:solidFill>
                          <a:latin typeface="맑은 고딕"/>
                          <a:ea typeface="돋움"/>
                        </a:defRPr>
                      </a:lvl5pPr>
                      <a:lvl6pPr marL="2160041" algn="l" defTabSz="864017" rtl="0" eaLnBrk="1" latinLnBrk="1" hangingPunct="1">
                        <a:defRPr sz="1701" kern="1200">
                          <a:solidFill>
                            <a:schemeClr val="dk1"/>
                          </a:solidFill>
                          <a:latin typeface="맑은 고딕"/>
                          <a:ea typeface="돋움"/>
                        </a:defRPr>
                      </a:lvl6pPr>
                      <a:lvl7pPr marL="2592050" algn="l" defTabSz="864017" rtl="0" eaLnBrk="1" latinLnBrk="1" hangingPunct="1">
                        <a:defRPr sz="1701" kern="1200">
                          <a:solidFill>
                            <a:schemeClr val="dk1"/>
                          </a:solidFill>
                          <a:latin typeface="맑은 고딕"/>
                          <a:ea typeface="돋움"/>
                        </a:defRPr>
                      </a:lvl7pPr>
                      <a:lvl8pPr marL="3024058" algn="l" defTabSz="864017" rtl="0" eaLnBrk="1" latinLnBrk="1" hangingPunct="1">
                        <a:defRPr sz="1701" kern="1200">
                          <a:solidFill>
                            <a:schemeClr val="dk1"/>
                          </a:solidFill>
                          <a:latin typeface="맑은 고딕"/>
                          <a:ea typeface="돋움"/>
                        </a:defRPr>
                      </a:lvl8pPr>
                      <a:lvl9pPr marL="3456066" algn="l" defTabSz="864017" rtl="0" eaLnBrk="1" latinLnBrk="1" hangingPunct="1">
                        <a:defRPr sz="1701" kern="1200">
                          <a:solidFill>
                            <a:schemeClr val="dk1"/>
                          </a:solidFill>
                          <a:latin typeface="맑은 고딕"/>
                          <a:ea typeface="돋움"/>
                        </a:defRPr>
                      </a:lvl9pPr>
                    </a:lstStyle>
                    <a:p>
                      <a:pPr algn="ctr" fontAlgn="ctr">
                        <a:lnSpc>
                          <a:spcPct val="90000"/>
                        </a:lnSpc>
                      </a:pPr>
                      <a:endParaRPr lang="en-US" sz="1100" b="1" i="0" u="none" strike="noStrike" dirty="0">
                        <a:solidFill>
                          <a:schemeClr val="tx1"/>
                        </a:solidFill>
                        <a:effectLst/>
                        <a:latin typeface="Arial" panose="020B0604020202020204" pitchFamily="34" charset="0"/>
                        <a:cs typeface="Arial" panose="020B0604020202020204" pitchFamily="34" charset="0"/>
                      </a:endParaRPr>
                    </a:p>
                  </a:txBody>
                  <a:tcPr marL="0" marR="0" marT="30375" marB="30375"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lvl1pPr marL="0" algn="l" defTabSz="864017" rtl="0" eaLnBrk="1" latinLnBrk="1" hangingPunct="1">
                        <a:defRPr sz="1701" kern="1200">
                          <a:solidFill>
                            <a:schemeClr val="dk1"/>
                          </a:solidFill>
                          <a:latin typeface="맑은 고딕"/>
                          <a:ea typeface="돋움"/>
                        </a:defRPr>
                      </a:lvl1pPr>
                      <a:lvl2pPr marL="432008" algn="l" defTabSz="864017" rtl="0" eaLnBrk="1" latinLnBrk="1" hangingPunct="1">
                        <a:defRPr sz="1701" kern="1200">
                          <a:solidFill>
                            <a:schemeClr val="dk1"/>
                          </a:solidFill>
                          <a:latin typeface="맑은 고딕"/>
                          <a:ea typeface="돋움"/>
                        </a:defRPr>
                      </a:lvl2pPr>
                      <a:lvl3pPr marL="864017" algn="l" defTabSz="864017" rtl="0" eaLnBrk="1" latinLnBrk="1" hangingPunct="1">
                        <a:defRPr sz="1701" kern="1200">
                          <a:solidFill>
                            <a:schemeClr val="dk1"/>
                          </a:solidFill>
                          <a:latin typeface="맑은 고딕"/>
                          <a:ea typeface="돋움"/>
                        </a:defRPr>
                      </a:lvl3pPr>
                      <a:lvl4pPr marL="1296025" algn="l" defTabSz="864017" rtl="0" eaLnBrk="1" latinLnBrk="1" hangingPunct="1">
                        <a:defRPr sz="1701" kern="1200">
                          <a:solidFill>
                            <a:schemeClr val="dk1"/>
                          </a:solidFill>
                          <a:latin typeface="맑은 고딕"/>
                          <a:ea typeface="돋움"/>
                        </a:defRPr>
                      </a:lvl4pPr>
                      <a:lvl5pPr marL="1728033" algn="l" defTabSz="864017" rtl="0" eaLnBrk="1" latinLnBrk="1" hangingPunct="1">
                        <a:defRPr sz="1701" kern="1200">
                          <a:solidFill>
                            <a:schemeClr val="dk1"/>
                          </a:solidFill>
                          <a:latin typeface="맑은 고딕"/>
                          <a:ea typeface="돋움"/>
                        </a:defRPr>
                      </a:lvl5pPr>
                      <a:lvl6pPr marL="2160041" algn="l" defTabSz="864017" rtl="0" eaLnBrk="1" latinLnBrk="1" hangingPunct="1">
                        <a:defRPr sz="1701" kern="1200">
                          <a:solidFill>
                            <a:schemeClr val="dk1"/>
                          </a:solidFill>
                          <a:latin typeface="맑은 고딕"/>
                          <a:ea typeface="돋움"/>
                        </a:defRPr>
                      </a:lvl6pPr>
                      <a:lvl7pPr marL="2592050" algn="l" defTabSz="864017" rtl="0" eaLnBrk="1" latinLnBrk="1" hangingPunct="1">
                        <a:defRPr sz="1701" kern="1200">
                          <a:solidFill>
                            <a:schemeClr val="dk1"/>
                          </a:solidFill>
                          <a:latin typeface="맑은 고딕"/>
                          <a:ea typeface="돋움"/>
                        </a:defRPr>
                      </a:lvl7pPr>
                      <a:lvl8pPr marL="3024058" algn="l" defTabSz="864017" rtl="0" eaLnBrk="1" latinLnBrk="1" hangingPunct="1">
                        <a:defRPr sz="1701" kern="1200">
                          <a:solidFill>
                            <a:schemeClr val="dk1"/>
                          </a:solidFill>
                          <a:latin typeface="맑은 고딕"/>
                          <a:ea typeface="돋움"/>
                        </a:defRPr>
                      </a:lvl8pPr>
                      <a:lvl9pPr marL="3456066" algn="l" defTabSz="864017" rtl="0" eaLnBrk="1" latinLnBrk="1" hangingPunct="1">
                        <a:defRPr sz="1701" kern="1200">
                          <a:solidFill>
                            <a:schemeClr val="dk1"/>
                          </a:solidFill>
                          <a:latin typeface="맑은 고딕"/>
                          <a:ea typeface="돋움"/>
                        </a:defRPr>
                      </a:lvl9pPr>
                    </a:lstStyle>
                    <a:p>
                      <a:pPr algn="ctr" fontAlgn="ctr">
                        <a:lnSpc>
                          <a:spcPct val="90000"/>
                        </a:lnSpc>
                      </a:pPr>
                      <a:r>
                        <a:rPr lang="en-US" altLang="ko-KR" sz="1100" b="1" i="0" u="none" strike="noStrike" dirty="0">
                          <a:solidFill>
                            <a:srgbClr val="66FFFF"/>
                          </a:solidFill>
                          <a:effectLst/>
                          <a:latin typeface="Arial" panose="020B0604020202020204" pitchFamily="34" charset="0"/>
                          <a:cs typeface="Arial" panose="020B0604020202020204" pitchFamily="34" charset="0"/>
                        </a:rPr>
                        <a:t>6–12-month DAPT</a:t>
                      </a:r>
                    </a:p>
                  </a:txBody>
                  <a:tcPr marL="0" marR="0" marT="30375" marB="30375"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lvl1pPr marL="0" algn="l" defTabSz="864017" rtl="0" eaLnBrk="1" latinLnBrk="1" hangingPunct="1">
                        <a:defRPr sz="1701" kern="1200">
                          <a:solidFill>
                            <a:schemeClr val="dk1"/>
                          </a:solidFill>
                          <a:latin typeface="맑은 고딕"/>
                        </a:defRPr>
                      </a:lvl1pPr>
                      <a:lvl2pPr marL="432008" algn="l" defTabSz="864017" rtl="0" eaLnBrk="1" latinLnBrk="1" hangingPunct="1">
                        <a:defRPr sz="1701" kern="1200">
                          <a:solidFill>
                            <a:schemeClr val="dk1"/>
                          </a:solidFill>
                          <a:latin typeface="맑은 고딕"/>
                        </a:defRPr>
                      </a:lvl2pPr>
                      <a:lvl3pPr marL="864017" algn="l" defTabSz="864017" rtl="0" eaLnBrk="1" latinLnBrk="1" hangingPunct="1">
                        <a:defRPr sz="1701" kern="1200">
                          <a:solidFill>
                            <a:schemeClr val="dk1"/>
                          </a:solidFill>
                          <a:latin typeface="맑은 고딕"/>
                        </a:defRPr>
                      </a:lvl3pPr>
                      <a:lvl4pPr marL="1296025" algn="l" defTabSz="864017" rtl="0" eaLnBrk="1" latinLnBrk="1" hangingPunct="1">
                        <a:defRPr sz="1701" kern="1200">
                          <a:solidFill>
                            <a:schemeClr val="dk1"/>
                          </a:solidFill>
                          <a:latin typeface="맑은 고딕"/>
                        </a:defRPr>
                      </a:lvl4pPr>
                      <a:lvl5pPr marL="1728033" algn="l" defTabSz="864017" rtl="0" eaLnBrk="1" latinLnBrk="1" hangingPunct="1">
                        <a:defRPr sz="1701" kern="1200">
                          <a:solidFill>
                            <a:schemeClr val="dk1"/>
                          </a:solidFill>
                          <a:latin typeface="맑은 고딕"/>
                        </a:defRPr>
                      </a:lvl5pPr>
                      <a:lvl6pPr marL="2160041" algn="l" defTabSz="864017" rtl="0" eaLnBrk="1" latinLnBrk="1" hangingPunct="1">
                        <a:defRPr sz="1701" kern="1200">
                          <a:solidFill>
                            <a:schemeClr val="dk1"/>
                          </a:solidFill>
                          <a:latin typeface="맑은 고딕"/>
                        </a:defRPr>
                      </a:lvl6pPr>
                      <a:lvl7pPr marL="2592050" algn="l" defTabSz="864017" rtl="0" eaLnBrk="1" latinLnBrk="1" hangingPunct="1">
                        <a:defRPr sz="1701" kern="1200">
                          <a:solidFill>
                            <a:schemeClr val="dk1"/>
                          </a:solidFill>
                          <a:latin typeface="맑은 고딕"/>
                        </a:defRPr>
                      </a:lvl7pPr>
                      <a:lvl8pPr marL="3024058" algn="l" defTabSz="864017" rtl="0" eaLnBrk="1" latinLnBrk="1" hangingPunct="1">
                        <a:defRPr sz="1701" kern="1200">
                          <a:solidFill>
                            <a:schemeClr val="dk1"/>
                          </a:solidFill>
                          <a:latin typeface="맑은 고딕"/>
                        </a:defRPr>
                      </a:lvl8pPr>
                      <a:lvl9pPr marL="3456066" algn="l" defTabSz="864017" rtl="0" eaLnBrk="1" latinLnBrk="1" hangingPunct="1">
                        <a:defRPr sz="1701" kern="1200">
                          <a:solidFill>
                            <a:schemeClr val="dk1"/>
                          </a:solidFill>
                          <a:latin typeface="맑은 고딕"/>
                        </a:defRPr>
                      </a:lvl9pPr>
                    </a:lstStyle>
                    <a:p>
                      <a:pPr algn="ctr" fontAlgn="ctr">
                        <a:lnSpc>
                          <a:spcPct val="90000"/>
                        </a:lnSpc>
                      </a:pPr>
                      <a:endParaRPr lang="en-US" sz="1050" b="0" i="0" u="none" strike="noStrike" dirty="0">
                        <a:solidFill>
                          <a:schemeClr val="tx1"/>
                        </a:solidFill>
                        <a:effectLst/>
                        <a:latin typeface="Calibri" panose="020F0502020204030204" pitchFamily="34" charset="0"/>
                        <a:cs typeface="Calibri" panose="020F050202020403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ysClr val="windowText" lastClr="000000"/>
                      </a:solidFill>
                      <a:prstDash val="solid"/>
                      <a:round/>
                      <a:headEnd type="none" w="med" len="med"/>
                      <a:tailEnd type="none" w="med" len="med"/>
                    </a:lnT>
                    <a:lnB w="9525"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pPr latinLnBrk="1"/>
                      <a:endParaRPr lang="ko-KR" altLang="en-US"/>
                    </a:p>
                  </a:txBody>
                  <a:tcPr/>
                </a:tc>
                <a:tc vMerge="1">
                  <a:txBody>
                    <a:bodyPr/>
                    <a:lstStyle/>
                    <a:p>
                      <a:pPr algn="ctr" fontAlgn="ctr">
                        <a:lnSpc>
                          <a:spcPct val="90000"/>
                        </a:lnSpc>
                      </a:pPr>
                      <a:endParaRPr lang="ko-KR" altLang="en-US" sz="1200" b="0" i="0" u="none" strike="noStrike" dirty="0">
                        <a:solidFill>
                          <a:schemeClr val="tx1"/>
                        </a:solidFill>
                        <a:effectLst/>
                        <a:latin typeface="Arial" pitchFamily="34" charset="0"/>
                        <a:cs typeface="Arial" pitchFamily="34" charset="0"/>
                      </a:endParaRPr>
                    </a:p>
                  </a:txBody>
                  <a:tcPr marL="6141" marR="6141"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pPr latinLnBrk="1"/>
                      <a:endParaRPr lang="ko-KR" altLang="en-US"/>
                    </a:p>
                  </a:txBody>
                  <a:tcPr/>
                </a:tc>
                <a:tc vMerge="1">
                  <a:txBody>
                    <a:bodyPr/>
                    <a:lstStyle/>
                    <a:p>
                      <a:pPr latinLnBrk="1"/>
                      <a:endParaRPr lang="ko-KR" altLang="en-US"/>
                    </a:p>
                  </a:txBody>
                  <a:tcPr/>
                </a:tc>
                <a:extLst>
                  <a:ext uri="{0D108BD9-81ED-4DB2-BD59-A6C34878D82A}">
                    <a16:rowId xmlns:a16="http://schemas.microsoft.com/office/drawing/2014/main" val="10001"/>
                  </a:ext>
                </a:extLst>
              </a:tr>
              <a:tr h="199812">
                <a:tc>
                  <a:txBody>
                    <a:bodyPr/>
                    <a:lstStyle>
                      <a:lvl1pPr marL="0" algn="l" defTabSz="864017" rtl="0" eaLnBrk="1" latinLnBrk="1" hangingPunct="1">
                        <a:defRPr sz="1701" kern="1200">
                          <a:solidFill>
                            <a:schemeClr val="dk1"/>
                          </a:solidFill>
                          <a:latin typeface="맑은 고딕"/>
                          <a:ea typeface="돋움"/>
                        </a:defRPr>
                      </a:lvl1pPr>
                      <a:lvl2pPr marL="432008" algn="l" defTabSz="864017" rtl="0" eaLnBrk="1" latinLnBrk="1" hangingPunct="1">
                        <a:defRPr sz="1701" kern="1200">
                          <a:solidFill>
                            <a:schemeClr val="dk1"/>
                          </a:solidFill>
                          <a:latin typeface="맑은 고딕"/>
                          <a:ea typeface="돋움"/>
                        </a:defRPr>
                      </a:lvl2pPr>
                      <a:lvl3pPr marL="864017" algn="l" defTabSz="864017" rtl="0" eaLnBrk="1" latinLnBrk="1" hangingPunct="1">
                        <a:defRPr sz="1701" kern="1200">
                          <a:solidFill>
                            <a:schemeClr val="dk1"/>
                          </a:solidFill>
                          <a:latin typeface="맑은 고딕"/>
                          <a:ea typeface="돋움"/>
                        </a:defRPr>
                      </a:lvl3pPr>
                      <a:lvl4pPr marL="1296025" algn="l" defTabSz="864017" rtl="0" eaLnBrk="1" latinLnBrk="1" hangingPunct="1">
                        <a:defRPr sz="1701" kern="1200">
                          <a:solidFill>
                            <a:schemeClr val="dk1"/>
                          </a:solidFill>
                          <a:latin typeface="맑은 고딕"/>
                          <a:ea typeface="돋움"/>
                        </a:defRPr>
                      </a:lvl4pPr>
                      <a:lvl5pPr marL="1728033" algn="l" defTabSz="864017" rtl="0" eaLnBrk="1" latinLnBrk="1" hangingPunct="1">
                        <a:defRPr sz="1701" kern="1200">
                          <a:solidFill>
                            <a:schemeClr val="dk1"/>
                          </a:solidFill>
                          <a:latin typeface="맑은 고딕"/>
                          <a:ea typeface="돋움"/>
                        </a:defRPr>
                      </a:lvl5pPr>
                      <a:lvl6pPr marL="2160041" algn="l" defTabSz="864017" rtl="0" eaLnBrk="1" latinLnBrk="1" hangingPunct="1">
                        <a:defRPr sz="1701" kern="1200">
                          <a:solidFill>
                            <a:schemeClr val="dk1"/>
                          </a:solidFill>
                          <a:latin typeface="맑은 고딕"/>
                          <a:ea typeface="돋움"/>
                        </a:defRPr>
                      </a:lvl6pPr>
                      <a:lvl7pPr marL="2592050" algn="l" defTabSz="864017" rtl="0" eaLnBrk="1" latinLnBrk="1" hangingPunct="1">
                        <a:defRPr sz="1701" kern="1200">
                          <a:solidFill>
                            <a:schemeClr val="dk1"/>
                          </a:solidFill>
                          <a:latin typeface="맑은 고딕"/>
                          <a:ea typeface="돋움"/>
                        </a:defRPr>
                      </a:lvl7pPr>
                      <a:lvl8pPr marL="3024058" algn="l" defTabSz="864017" rtl="0" eaLnBrk="1" latinLnBrk="1" hangingPunct="1">
                        <a:defRPr sz="1701" kern="1200">
                          <a:solidFill>
                            <a:schemeClr val="dk1"/>
                          </a:solidFill>
                          <a:latin typeface="맑은 고딕"/>
                          <a:ea typeface="돋움"/>
                        </a:defRPr>
                      </a:lvl8pPr>
                      <a:lvl9pPr marL="3456066" algn="l" defTabSz="864017" rtl="0" eaLnBrk="1" latinLnBrk="1" hangingPunct="1">
                        <a:defRPr sz="1701" kern="1200">
                          <a:solidFill>
                            <a:schemeClr val="dk1"/>
                          </a:solidFill>
                          <a:latin typeface="맑은 고딕"/>
                          <a:ea typeface="돋움"/>
                        </a:defRPr>
                      </a:lvl9pPr>
                    </a:lstStyle>
                    <a:p>
                      <a:pPr algn="l" fontAlgn="ctr">
                        <a:lnSpc>
                          <a:spcPct val="90000"/>
                        </a:lnSpc>
                      </a:pPr>
                      <a:r>
                        <a:rPr lang="en-US" sz="1100" b="1" u="none" strike="noStrike" dirty="0">
                          <a:solidFill>
                            <a:schemeClr val="bg1"/>
                          </a:solidFill>
                          <a:effectLst/>
                          <a:latin typeface="Arial" panose="020B0604020202020204" pitchFamily="34" charset="0"/>
                          <a:cs typeface="Arial" panose="020B0604020202020204" pitchFamily="34" charset="0"/>
                        </a:rPr>
                        <a:t>All patients</a:t>
                      </a:r>
                      <a:endParaRPr lang="en-US" sz="1100" b="1" i="0" u="none" strike="noStrike" dirty="0">
                        <a:solidFill>
                          <a:schemeClr val="bg1"/>
                        </a:solidFill>
                        <a:effectLst/>
                        <a:latin typeface="Arial" panose="020B0604020202020204" pitchFamily="34" charset="0"/>
                        <a:cs typeface="Arial" panose="020B0604020202020204" pitchFamily="34" charset="0"/>
                      </a:endParaRPr>
                    </a:p>
                  </a:txBody>
                  <a:tcPr marL="5182" marR="518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rgbClr val="FFFFFF"/>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lvl1pPr marL="0" algn="l" defTabSz="864017" rtl="0" eaLnBrk="1" latinLnBrk="1" hangingPunct="1">
                        <a:defRPr sz="1701" kern="1200">
                          <a:solidFill>
                            <a:schemeClr val="dk1"/>
                          </a:solidFill>
                          <a:latin typeface="맑은 고딕"/>
                          <a:ea typeface="돋움"/>
                        </a:defRPr>
                      </a:lvl1pPr>
                      <a:lvl2pPr marL="432008" algn="l" defTabSz="864017" rtl="0" eaLnBrk="1" latinLnBrk="1" hangingPunct="1">
                        <a:defRPr sz="1701" kern="1200">
                          <a:solidFill>
                            <a:schemeClr val="dk1"/>
                          </a:solidFill>
                          <a:latin typeface="맑은 고딕"/>
                          <a:ea typeface="돋움"/>
                        </a:defRPr>
                      </a:lvl2pPr>
                      <a:lvl3pPr marL="864017" algn="l" defTabSz="864017" rtl="0" eaLnBrk="1" latinLnBrk="1" hangingPunct="1">
                        <a:defRPr sz="1701" kern="1200">
                          <a:solidFill>
                            <a:schemeClr val="dk1"/>
                          </a:solidFill>
                          <a:latin typeface="맑은 고딕"/>
                          <a:ea typeface="돋움"/>
                        </a:defRPr>
                      </a:lvl3pPr>
                      <a:lvl4pPr marL="1296025" algn="l" defTabSz="864017" rtl="0" eaLnBrk="1" latinLnBrk="1" hangingPunct="1">
                        <a:defRPr sz="1701" kern="1200">
                          <a:solidFill>
                            <a:schemeClr val="dk1"/>
                          </a:solidFill>
                          <a:latin typeface="맑은 고딕"/>
                          <a:ea typeface="돋움"/>
                        </a:defRPr>
                      </a:lvl4pPr>
                      <a:lvl5pPr marL="1728033" algn="l" defTabSz="864017" rtl="0" eaLnBrk="1" latinLnBrk="1" hangingPunct="1">
                        <a:defRPr sz="1701" kern="1200">
                          <a:solidFill>
                            <a:schemeClr val="dk1"/>
                          </a:solidFill>
                          <a:latin typeface="맑은 고딕"/>
                          <a:ea typeface="돋움"/>
                        </a:defRPr>
                      </a:lvl5pPr>
                      <a:lvl6pPr marL="2160041" algn="l" defTabSz="864017" rtl="0" eaLnBrk="1" latinLnBrk="1" hangingPunct="1">
                        <a:defRPr sz="1701" kern="1200">
                          <a:solidFill>
                            <a:schemeClr val="dk1"/>
                          </a:solidFill>
                          <a:latin typeface="맑은 고딕"/>
                          <a:ea typeface="돋움"/>
                        </a:defRPr>
                      </a:lvl6pPr>
                      <a:lvl7pPr marL="2592050" algn="l" defTabSz="864017" rtl="0" eaLnBrk="1" latinLnBrk="1" hangingPunct="1">
                        <a:defRPr sz="1701" kern="1200">
                          <a:solidFill>
                            <a:schemeClr val="dk1"/>
                          </a:solidFill>
                          <a:latin typeface="맑은 고딕"/>
                          <a:ea typeface="돋움"/>
                        </a:defRPr>
                      </a:lvl7pPr>
                      <a:lvl8pPr marL="3024058" algn="l" defTabSz="864017" rtl="0" eaLnBrk="1" latinLnBrk="1" hangingPunct="1">
                        <a:defRPr sz="1701" kern="1200">
                          <a:solidFill>
                            <a:schemeClr val="dk1"/>
                          </a:solidFill>
                          <a:latin typeface="맑은 고딕"/>
                          <a:ea typeface="돋움"/>
                        </a:defRPr>
                      </a:lvl8pPr>
                      <a:lvl9pPr marL="3456066" algn="l" defTabSz="864017" rtl="0" eaLnBrk="1" latinLnBrk="1" hangingPunct="1">
                        <a:defRPr sz="1701" kern="1200">
                          <a:solidFill>
                            <a:schemeClr val="dk1"/>
                          </a:solidFill>
                          <a:latin typeface="맑은 고딕"/>
                          <a:ea typeface="돋움"/>
                        </a:defRPr>
                      </a:lvl9pPr>
                    </a:lstStyle>
                    <a:p>
                      <a:pPr algn="ctr" fontAlgn="ctr">
                        <a:lnSpc>
                          <a:spcPct val="90000"/>
                        </a:lnSpc>
                      </a:pPr>
                      <a:r>
                        <a:rPr lang="en-US" altLang="ko-KR" sz="1100" b="1" i="0" u="none" strike="noStrike" dirty="0">
                          <a:solidFill>
                            <a:schemeClr val="bg1"/>
                          </a:solidFill>
                          <a:effectLst/>
                          <a:latin typeface="Arial" panose="020B0604020202020204" pitchFamily="34" charset="0"/>
                          <a:cs typeface="Arial" panose="020B0604020202020204" pitchFamily="34" charset="0"/>
                        </a:rPr>
                        <a:t>88/1507 (5</a:t>
                      </a:r>
                      <a:r>
                        <a:rPr lang="en-US" altLang="ko-KR" sz="1100" b="1" dirty="0">
                          <a:solidFill>
                            <a:schemeClr val="bg1"/>
                          </a:solidFill>
                          <a:latin typeface="Arial" panose="020B0604020202020204" pitchFamily="34" charset="0"/>
                          <a:cs typeface="Arial" panose="020B0604020202020204" pitchFamily="34" charset="0"/>
                        </a:rPr>
                        <a:t>.</a:t>
                      </a:r>
                      <a:r>
                        <a:rPr lang="en-US" altLang="ko-KR" sz="1100" b="1" i="0" u="none" strike="noStrike" dirty="0">
                          <a:solidFill>
                            <a:schemeClr val="bg1"/>
                          </a:solidFill>
                          <a:effectLst/>
                          <a:latin typeface="Arial" panose="020B0604020202020204" pitchFamily="34" charset="0"/>
                          <a:cs typeface="Arial" panose="020B0604020202020204" pitchFamily="34" charset="0"/>
                        </a:rPr>
                        <a:t>9)</a:t>
                      </a:r>
                    </a:p>
                  </a:txBody>
                  <a:tcPr marL="5182" marR="518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rgbClr val="FFFFFF"/>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lvl1pPr marL="0" algn="l" defTabSz="864017" rtl="0" eaLnBrk="1" latinLnBrk="1" hangingPunct="1">
                        <a:defRPr sz="1701" kern="1200">
                          <a:solidFill>
                            <a:schemeClr val="dk1"/>
                          </a:solidFill>
                          <a:latin typeface="맑은 고딕"/>
                        </a:defRPr>
                      </a:lvl1pPr>
                      <a:lvl2pPr marL="432008" algn="l" defTabSz="864017" rtl="0" eaLnBrk="1" latinLnBrk="1" hangingPunct="1">
                        <a:defRPr sz="1701" kern="1200">
                          <a:solidFill>
                            <a:schemeClr val="dk1"/>
                          </a:solidFill>
                          <a:latin typeface="맑은 고딕"/>
                        </a:defRPr>
                      </a:lvl2pPr>
                      <a:lvl3pPr marL="864017" algn="l" defTabSz="864017" rtl="0" eaLnBrk="1" latinLnBrk="1" hangingPunct="1">
                        <a:defRPr sz="1701" kern="1200">
                          <a:solidFill>
                            <a:schemeClr val="dk1"/>
                          </a:solidFill>
                          <a:latin typeface="맑은 고딕"/>
                        </a:defRPr>
                      </a:lvl3pPr>
                      <a:lvl4pPr marL="1296025" algn="l" defTabSz="864017" rtl="0" eaLnBrk="1" latinLnBrk="1" hangingPunct="1">
                        <a:defRPr sz="1701" kern="1200">
                          <a:solidFill>
                            <a:schemeClr val="dk1"/>
                          </a:solidFill>
                          <a:latin typeface="맑은 고딕"/>
                        </a:defRPr>
                      </a:lvl4pPr>
                      <a:lvl5pPr marL="1728033" algn="l" defTabSz="864017" rtl="0" eaLnBrk="1" latinLnBrk="1" hangingPunct="1">
                        <a:defRPr sz="1701" kern="1200">
                          <a:solidFill>
                            <a:schemeClr val="dk1"/>
                          </a:solidFill>
                          <a:latin typeface="맑은 고딕"/>
                        </a:defRPr>
                      </a:lvl5pPr>
                      <a:lvl6pPr marL="2160041" algn="l" defTabSz="864017" rtl="0" eaLnBrk="1" latinLnBrk="1" hangingPunct="1">
                        <a:defRPr sz="1701" kern="1200">
                          <a:solidFill>
                            <a:schemeClr val="dk1"/>
                          </a:solidFill>
                          <a:latin typeface="맑은 고딕"/>
                        </a:defRPr>
                      </a:lvl6pPr>
                      <a:lvl7pPr marL="2592050" algn="l" defTabSz="864017" rtl="0" eaLnBrk="1" latinLnBrk="1" hangingPunct="1">
                        <a:defRPr sz="1701" kern="1200">
                          <a:solidFill>
                            <a:schemeClr val="dk1"/>
                          </a:solidFill>
                          <a:latin typeface="맑은 고딕"/>
                        </a:defRPr>
                      </a:lvl7pPr>
                      <a:lvl8pPr marL="3024058" algn="l" defTabSz="864017" rtl="0" eaLnBrk="1" latinLnBrk="1" hangingPunct="1">
                        <a:defRPr sz="1701" kern="1200">
                          <a:solidFill>
                            <a:schemeClr val="dk1"/>
                          </a:solidFill>
                          <a:latin typeface="맑은 고딕"/>
                        </a:defRPr>
                      </a:lvl8pPr>
                      <a:lvl9pPr marL="3456066" algn="l" defTabSz="864017" rtl="0" eaLnBrk="1" latinLnBrk="1" hangingPunct="1">
                        <a:defRPr sz="1701" kern="1200">
                          <a:solidFill>
                            <a:schemeClr val="dk1"/>
                          </a:solidFill>
                          <a:latin typeface="맑은 고딕"/>
                        </a:defRPr>
                      </a:lvl9pPr>
                    </a:lstStyle>
                    <a:p>
                      <a:pPr algn="ctr" fontAlgn="ctr">
                        <a:lnSpc>
                          <a:spcPct val="90000"/>
                        </a:lnSpc>
                      </a:pPr>
                      <a:endParaRPr lang="en-US" altLang="ko-KR" sz="1100" b="0" i="0" u="none" strike="noStrike" dirty="0">
                        <a:solidFill>
                          <a:schemeClr val="tx1"/>
                        </a:solidFill>
                        <a:effectLst/>
                        <a:latin typeface="Calibri" panose="020F0502020204030204" pitchFamily="34" charset="0"/>
                        <a:cs typeface="Calibri" panose="020F0502020204030204" pitchFamily="34" charset="0"/>
                      </a:endParaRPr>
                    </a:p>
                  </a:txBody>
                  <a:tcPr marL="6141" marR="6141"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ysClr val="windowText" lastClr="000000"/>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864017" rtl="0" eaLnBrk="1" latinLnBrk="1" hangingPunct="1">
                        <a:defRPr sz="1701" kern="1200">
                          <a:solidFill>
                            <a:schemeClr val="dk1"/>
                          </a:solidFill>
                          <a:latin typeface="맑은 고딕"/>
                          <a:ea typeface="돋움"/>
                        </a:defRPr>
                      </a:lvl1pPr>
                      <a:lvl2pPr marL="432008" algn="l" defTabSz="864017" rtl="0" eaLnBrk="1" latinLnBrk="1" hangingPunct="1">
                        <a:defRPr sz="1701" kern="1200">
                          <a:solidFill>
                            <a:schemeClr val="dk1"/>
                          </a:solidFill>
                          <a:latin typeface="맑은 고딕"/>
                          <a:ea typeface="돋움"/>
                        </a:defRPr>
                      </a:lvl2pPr>
                      <a:lvl3pPr marL="864017" algn="l" defTabSz="864017" rtl="0" eaLnBrk="1" latinLnBrk="1" hangingPunct="1">
                        <a:defRPr sz="1701" kern="1200">
                          <a:solidFill>
                            <a:schemeClr val="dk1"/>
                          </a:solidFill>
                          <a:latin typeface="맑은 고딕"/>
                          <a:ea typeface="돋움"/>
                        </a:defRPr>
                      </a:lvl3pPr>
                      <a:lvl4pPr marL="1296025" algn="l" defTabSz="864017" rtl="0" eaLnBrk="1" latinLnBrk="1" hangingPunct="1">
                        <a:defRPr sz="1701" kern="1200">
                          <a:solidFill>
                            <a:schemeClr val="dk1"/>
                          </a:solidFill>
                          <a:latin typeface="맑은 고딕"/>
                          <a:ea typeface="돋움"/>
                        </a:defRPr>
                      </a:lvl4pPr>
                      <a:lvl5pPr marL="1728033" algn="l" defTabSz="864017" rtl="0" eaLnBrk="1" latinLnBrk="1" hangingPunct="1">
                        <a:defRPr sz="1701" kern="1200">
                          <a:solidFill>
                            <a:schemeClr val="dk1"/>
                          </a:solidFill>
                          <a:latin typeface="맑은 고딕"/>
                          <a:ea typeface="돋움"/>
                        </a:defRPr>
                      </a:lvl5pPr>
                      <a:lvl6pPr marL="2160041" algn="l" defTabSz="864017" rtl="0" eaLnBrk="1" latinLnBrk="1" hangingPunct="1">
                        <a:defRPr sz="1701" kern="1200">
                          <a:solidFill>
                            <a:schemeClr val="dk1"/>
                          </a:solidFill>
                          <a:latin typeface="맑은 고딕"/>
                          <a:ea typeface="돋움"/>
                        </a:defRPr>
                      </a:lvl6pPr>
                      <a:lvl7pPr marL="2592050" algn="l" defTabSz="864017" rtl="0" eaLnBrk="1" latinLnBrk="1" hangingPunct="1">
                        <a:defRPr sz="1701" kern="1200">
                          <a:solidFill>
                            <a:schemeClr val="dk1"/>
                          </a:solidFill>
                          <a:latin typeface="맑은 고딕"/>
                          <a:ea typeface="돋움"/>
                        </a:defRPr>
                      </a:lvl7pPr>
                      <a:lvl8pPr marL="3024058" algn="l" defTabSz="864017" rtl="0" eaLnBrk="1" latinLnBrk="1" hangingPunct="1">
                        <a:defRPr sz="1701" kern="1200">
                          <a:solidFill>
                            <a:schemeClr val="dk1"/>
                          </a:solidFill>
                          <a:latin typeface="맑은 고딕"/>
                          <a:ea typeface="돋움"/>
                        </a:defRPr>
                      </a:lvl8pPr>
                      <a:lvl9pPr marL="3456066" algn="l" defTabSz="864017" rtl="0" eaLnBrk="1" latinLnBrk="1" hangingPunct="1">
                        <a:defRPr sz="1701" kern="1200">
                          <a:solidFill>
                            <a:schemeClr val="dk1"/>
                          </a:solidFill>
                          <a:latin typeface="맑은 고딕"/>
                          <a:ea typeface="돋움"/>
                        </a:defRPr>
                      </a:lvl9pPr>
                    </a:lstStyle>
                    <a:p>
                      <a:pPr algn="ctr" fontAlgn="ctr">
                        <a:lnSpc>
                          <a:spcPct val="90000"/>
                        </a:lnSpc>
                      </a:pPr>
                      <a:endParaRPr lang="en-US" altLang="ko-KR" sz="1100" b="1" i="0" u="none" strike="noStrike" dirty="0">
                        <a:solidFill>
                          <a:schemeClr val="bg1"/>
                        </a:solidFill>
                        <a:effectLst/>
                        <a:latin typeface="Arial" panose="020B0604020202020204" pitchFamily="34" charset="0"/>
                        <a:cs typeface="Arial" panose="020B0604020202020204" pitchFamily="34" charset="0"/>
                      </a:endParaRPr>
                    </a:p>
                  </a:txBody>
                  <a:tcPr marL="5182" marR="518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rgbClr val="FFFFFF"/>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lvl1pPr marL="0" algn="l" defTabSz="864017" rtl="0" eaLnBrk="1" latinLnBrk="1" hangingPunct="1">
                        <a:defRPr sz="1701" kern="1200">
                          <a:solidFill>
                            <a:schemeClr val="dk1"/>
                          </a:solidFill>
                          <a:latin typeface="맑은 고딕"/>
                          <a:ea typeface="돋움"/>
                        </a:defRPr>
                      </a:lvl1pPr>
                      <a:lvl2pPr marL="432008" algn="l" defTabSz="864017" rtl="0" eaLnBrk="1" latinLnBrk="1" hangingPunct="1">
                        <a:defRPr sz="1701" kern="1200">
                          <a:solidFill>
                            <a:schemeClr val="dk1"/>
                          </a:solidFill>
                          <a:latin typeface="맑은 고딕"/>
                          <a:ea typeface="돋움"/>
                        </a:defRPr>
                      </a:lvl2pPr>
                      <a:lvl3pPr marL="864017" algn="l" defTabSz="864017" rtl="0" eaLnBrk="1" latinLnBrk="1" hangingPunct="1">
                        <a:defRPr sz="1701" kern="1200">
                          <a:solidFill>
                            <a:schemeClr val="dk1"/>
                          </a:solidFill>
                          <a:latin typeface="맑은 고딕"/>
                          <a:ea typeface="돋움"/>
                        </a:defRPr>
                      </a:lvl3pPr>
                      <a:lvl4pPr marL="1296025" algn="l" defTabSz="864017" rtl="0" eaLnBrk="1" latinLnBrk="1" hangingPunct="1">
                        <a:defRPr sz="1701" kern="1200">
                          <a:solidFill>
                            <a:schemeClr val="dk1"/>
                          </a:solidFill>
                          <a:latin typeface="맑은 고딕"/>
                          <a:ea typeface="돋움"/>
                        </a:defRPr>
                      </a:lvl4pPr>
                      <a:lvl5pPr marL="1728033" algn="l" defTabSz="864017" rtl="0" eaLnBrk="1" latinLnBrk="1" hangingPunct="1">
                        <a:defRPr sz="1701" kern="1200">
                          <a:solidFill>
                            <a:schemeClr val="dk1"/>
                          </a:solidFill>
                          <a:latin typeface="맑은 고딕"/>
                          <a:ea typeface="돋움"/>
                        </a:defRPr>
                      </a:lvl5pPr>
                      <a:lvl6pPr marL="2160041" algn="l" defTabSz="864017" rtl="0" eaLnBrk="1" latinLnBrk="1" hangingPunct="1">
                        <a:defRPr sz="1701" kern="1200">
                          <a:solidFill>
                            <a:schemeClr val="dk1"/>
                          </a:solidFill>
                          <a:latin typeface="맑은 고딕"/>
                          <a:ea typeface="돋움"/>
                        </a:defRPr>
                      </a:lvl6pPr>
                      <a:lvl7pPr marL="2592050" algn="l" defTabSz="864017" rtl="0" eaLnBrk="1" latinLnBrk="1" hangingPunct="1">
                        <a:defRPr sz="1701" kern="1200">
                          <a:solidFill>
                            <a:schemeClr val="dk1"/>
                          </a:solidFill>
                          <a:latin typeface="맑은 고딕"/>
                          <a:ea typeface="돋움"/>
                        </a:defRPr>
                      </a:lvl7pPr>
                      <a:lvl8pPr marL="3024058" algn="l" defTabSz="864017" rtl="0" eaLnBrk="1" latinLnBrk="1" hangingPunct="1">
                        <a:defRPr sz="1701" kern="1200">
                          <a:solidFill>
                            <a:schemeClr val="dk1"/>
                          </a:solidFill>
                          <a:latin typeface="맑은 고딕"/>
                          <a:ea typeface="돋움"/>
                        </a:defRPr>
                      </a:lvl8pPr>
                      <a:lvl9pPr marL="3456066" algn="l" defTabSz="864017" rtl="0" eaLnBrk="1" latinLnBrk="1" hangingPunct="1">
                        <a:defRPr sz="1701" kern="1200">
                          <a:solidFill>
                            <a:schemeClr val="dk1"/>
                          </a:solidFill>
                          <a:latin typeface="맑은 고딕"/>
                          <a:ea typeface="돋움"/>
                        </a:defRPr>
                      </a:lvl9pPr>
                    </a:lstStyle>
                    <a:p>
                      <a:pPr algn="ctr" fontAlgn="ctr">
                        <a:lnSpc>
                          <a:spcPct val="90000"/>
                        </a:lnSpc>
                      </a:pPr>
                      <a:r>
                        <a:rPr lang="en-US" altLang="ko-KR" sz="1100" b="1" i="0" u="none" strike="noStrike" dirty="0">
                          <a:solidFill>
                            <a:schemeClr val="bg1"/>
                          </a:solidFill>
                          <a:effectLst/>
                          <a:latin typeface="Arial" panose="020B0604020202020204" pitchFamily="34" charset="0"/>
                          <a:cs typeface="Arial" panose="020B0604020202020204" pitchFamily="34" charset="0"/>
                        </a:rPr>
                        <a:t>98/1513</a:t>
                      </a:r>
                      <a:r>
                        <a:rPr lang="en-US" altLang="ko-KR" sz="1100" b="1" u="none" strike="noStrike" dirty="0">
                          <a:solidFill>
                            <a:schemeClr val="bg1"/>
                          </a:solidFill>
                          <a:effectLst/>
                          <a:latin typeface="Arial" panose="020B0604020202020204" pitchFamily="34" charset="0"/>
                          <a:cs typeface="Arial" panose="020B0604020202020204" pitchFamily="34" charset="0"/>
                        </a:rPr>
                        <a:t> (6</a:t>
                      </a:r>
                      <a:r>
                        <a:rPr lang="en-US" altLang="ko-KR" sz="1100" b="1" dirty="0">
                          <a:solidFill>
                            <a:schemeClr val="bg1"/>
                          </a:solidFill>
                          <a:latin typeface="Arial" panose="020B0604020202020204" pitchFamily="34" charset="0"/>
                          <a:cs typeface="Arial" panose="020B0604020202020204" pitchFamily="34" charset="0"/>
                        </a:rPr>
                        <a:t>.</a:t>
                      </a:r>
                      <a:r>
                        <a:rPr lang="en-US" altLang="ko-KR" sz="1100" b="1" u="none" strike="noStrike" dirty="0">
                          <a:solidFill>
                            <a:schemeClr val="bg1"/>
                          </a:solidFill>
                          <a:effectLst/>
                          <a:latin typeface="Arial" panose="020B0604020202020204" pitchFamily="34" charset="0"/>
                          <a:cs typeface="Arial" panose="020B0604020202020204" pitchFamily="34" charset="0"/>
                        </a:rPr>
                        <a:t>5)</a:t>
                      </a:r>
                      <a:endParaRPr lang="en-US" altLang="ko-KR" sz="1100" b="1" i="0" u="none" strike="noStrike" dirty="0">
                        <a:solidFill>
                          <a:schemeClr val="bg1"/>
                        </a:solidFill>
                        <a:effectLst/>
                        <a:latin typeface="Arial" panose="020B0604020202020204" pitchFamily="34"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rgbClr val="FFFFFF"/>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lvl1pPr marL="0" algn="l" defTabSz="864017" rtl="0" eaLnBrk="1" latinLnBrk="1" hangingPunct="1">
                        <a:defRPr sz="1701" kern="1200">
                          <a:solidFill>
                            <a:schemeClr val="dk1"/>
                          </a:solidFill>
                          <a:latin typeface="맑은 고딕"/>
                        </a:defRPr>
                      </a:lvl1pPr>
                      <a:lvl2pPr marL="432008" algn="l" defTabSz="864017" rtl="0" eaLnBrk="1" latinLnBrk="1" hangingPunct="1">
                        <a:defRPr sz="1701" kern="1200">
                          <a:solidFill>
                            <a:schemeClr val="dk1"/>
                          </a:solidFill>
                          <a:latin typeface="맑은 고딕"/>
                        </a:defRPr>
                      </a:lvl2pPr>
                      <a:lvl3pPr marL="864017" algn="l" defTabSz="864017" rtl="0" eaLnBrk="1" latinLnBrk="1" hangingPunct="1">
                        <a:defRPr sz="1701" kern="1200">
                          <a:solidFill>
                            <a:schemeClr val="dk1"/>
                          </a:solidFill>
                          <a:latin typeface="맑은 고딕"/>
                        </a:defRPr>
                      </a:lvl3pPr>
                      <a:lvl4pPr marL="1296025" algn="l" defTabSz="864017" rtl="0" eaLnBrk="1" latinLnBrk="1" hangingPunct="1">
                        <a:defRPr sz="1701" kern="1200">
                          <a:solidFill>
                            <a:schemeClr val="dk1"/>
                          </a:solidFill>
                          <a:latin typeface="맑은 고딕"/>
                        </a:defRPr>
                      </a:lvl4pPr>
                      <a:lvl5pPr marL="1728033" algn="l" defTabSz="864017" rtl="0" eaLnBrk="1" latinLnBrk="1" hangingPunct="1">
                        <a:defRPr sz="1701" kern="1200">
                          <a:solidFill>
                            <a:schemeClr val="dk1"/>
                          </a:solidFill>
                          <a:latin typeface="맑은 고딕"/>
                        </a:defRPr>
                      </a:lvl5pPr>
                      <a:lvl6pPr marL="2160041" algn="l" defTabSz="864017" rtl="0" eaLnBrk="1" latinLnBrk="1" hangingPunct="1">
                        <a:defRPr sz="1701" kern="1200">
                          <a:solidFill>
                            <a:schemeClr val="dk1"/>
                          </a:solidFill>
                          <a:latin typeface="맑은 고딕"/>
                        </a:defRPr>
                      </a:lvl6pPr>
                      <a:lvl7pPr marL="2592050" algn="l" defTabSz="864017" rtl="0" eaLnBrk="1" latinLnBrk="1" hangingPunct="1">
                        <a:defRPr sz="1701" kern="1200">
                          <a:solidFill>
                            <a:schemeClr val="dk1"/>
                          </a:solidFill>
                          <a:latin typeface="맑은 고딕"/>
                        </a:defRPr>
                      </a:lvl7pPr>
                      <a:lvl8pPr marL="3024058" algn="l" defTabSz="864017" rtl="0" eaLnBrk="1" latinLnBrk="1" hangingPunct="1">
                        <a:defRPr sz="1701" kern="1200">
                          <a:solidFill>
                            <a:schemeClr val="dk1"/>
                          </a:solidFill>
                          <a:latin typeface="맑은 고딕"/>
                        </a:defRPr>
                      </a:lvl8pPr>
                      <a:lvl9pPr marL="3456066" algn="l" defTabSz="864017" rtl="0" eaLnBrk="1" latinLnBrk="1" hangingPunct="1">
                        <a:defRPr sz="1701" kern="1200">
                          <a:solidFill>
                            <a:schemeClr val="dk1"/>
                          </a:solidFill>
                          <a:latin typeface="맑은 고딕"/>
                        </a:defRPr>
                      </a:lvl9pPr>
                    </a:lstStyle>
                    <a:p>
                      <a:pPr algn="ctr" fontAlgn="ctr">
                        <a:lnSpc>
                          <a:spcPct val="90000"/>
                        </a:lnSpc>
                      </a:pPr>
                      <a:endParaRPr lang="en-US" altLang="ko-KR" sz="1100" b="0" i="0" u="none" strike="noStrike" dirty="0">
                        <a:solidFill>
                          <a:schemeClr val="tx1"/>
                        </a:solidFill>
                        <a:effectLst/>
                        <a:latin typeface="Calibri" panose="020F0502020204030204" pitchFamily="34" charset="0"/>
                        <a:cs typeface="Calibri" panose="020F0502020204030204" pitchFamily="34" charset="0"/>
                      </a:endParaRPr>
                    </a:p>
                  </a:txBody>
                  <a:tcPr marL="6141" marR="6141"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ysClr val="windowText" lastClr="000000"/>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864017" rtl="0" eaLnBrk="1" latinLnBrk="1" hangingPunct="1">
                        <a:defRPr sz="1701" kern="1200">
                          <a:solidFill>
                            <a:schemeClr val="dk1"/>
                          </a:solidFill>
                          <a:latin typeface="맑은 고딕"/>
                          <a:ea typeface="돋움"/>
                        </a:defRPr>
                      </a:lvl1pPr>
                      <a:lvl2pPr marL="432008" algn="l" defTabSz="864017" rtl="0" eaLnBrk="1" latinLnBrk="1" hangingPunct="1">
                        <a:defRPr sz="1701" kern="1200">
                          <a:solidFill>
                            <a:schemeClr val="dk1"/>
                          </a:solidFill>
                          <a:latin typeface="맑은 고딕"/>
                          <a:ea typeface="돋움"/>
                        </a:defRPr>
                      </a:lvl2pPr>
                      <a:lvl3pPr marL="864017" algn="l" defTabSz="864017" rtl="0" eaLnBrk="1" latinLnBrk="1" hangingPunct="1">
                        <a:defRPr sz="1701" kern="1200">
                          <a:solidFill>
                            <a:schemeClr val="dk1"/>
                          </a:solidFill>
                          <a:latin typeface="맑은 고딕"/>
                          <a:ea typeface="돋움"/>
                        </a:defRPr>
                      </a:lvl3pPr>
                      <a:lvl4pPr marL="1296025" algn="l" defTabSz="864017" rtl="0" eaLnBrk="1" latinLnBrk="1" hangingPunct="1">
                        <a:defRPr sz="1701" kern="1200">
                          <a:solidFill>
                            <a:schemeClr val="dk1"/>
                          </a:solidFill>
                          <a:latin typeface="맑은 고딕"/>
                          <a:ea typeface="돋움"/>
                        </a:defRPr>
                      </a:lvl4pPr>
                      <a:lvl5pPr marL="1728033" algn="l" defTabSz="864017" rtl="0" eaLnBrk="1" latinLnBrk="1" hangingPunct="1">
                        <a:defRPr sz="1701" kern="1200">
                          <a:solidFill>
                            <a:schemeClr val="dk1"/>
                          </a:solidFill>
                          <a:latin typeface="맑은 고딕"/>
                          <a:ea typeface="돋움"/>
                        </a:defRPr>
                      </a:lvl5pPr>
                      <a:lvl6pPr marL="2160041" algn="l" defTabSz="864017" rtl="0" eaLnBrk="1" latinLnBrk="1" hangingPunct="1">
                        <a:defRPr sz="1701" kern="1200">
                          <a:solidFill>
                            <a:schemeClr val="dk1"/>
                          </a:solidFill>
                          <a:latin typeface="맑은 고딕"/>
                          <a:ea typeface="돋움"/>
                        </a:defRPr>
                      </a:lvl6pPr>
                      <a:lvl7pPr marL="2592050" algn="l" defTabSz="864017" rtl="0" eaLnBrk="1" latinLnBrk="1" hangingPunct="1">
                        <a:defRPr sz="1701" kern="1200">
                          <a:solidFill>
                            <a:schemeClr val="dk1"/>
                          </a:solidFill>
                          <a:latin typeface="맑은 고딕"/>
                          <a:ea typeface="돋움"/>
                        </a:defRPr>
                      </a:lvl7pPr>
                      <a:lvl8pPr marL="3024058" algn="l" defTabSz="864017" rtl="0" eaLnBrk="1" latinLnBrk="1" hangingPunct="1">
                        <a:defRPr sz="1701" kern="1200">
                          <a:solidFill>
                            <a:schemeClr val="dk1"/>
                          </a:solidFill>
                          <a:latin typeface="맑은 고딕"/>
                          <a:ea typeface="돋움"/>
                        </a:defRPr>
                      </a:lvl8pPr>
                      <a:lvl9pPr marL="3456066" algn="l" defTabSz="864017" rtl="0" eaLnBrk="1" latinLnBrk="1" hangingPunct="1">
                        <a:defRPr sz="1701" kern="1200">
                          <a:solidFill>
                            <a:schemeClr val="dk1"/>
                          </a:solidFill>
                          <a:latin typeface="맑은 고딕"/>
                          <a:ea typeface="돋움"/>
                        </a:defRPr>
                      </a:lvl9pPr>
                    </a:lstStyle>
                    <a:p>
                      <a:pPr algn="ctr" fontAlgn="ctr">
                        <a:lnSpc>
                          <a:spcPct val="90000"/>
                        </a:lnSpc>
                      </a:pPr>
                      <a:endParaRPr lang="en-US" altLang="ko-KR" sz="1100" b="1" i="0" u="none" strike="noStrike" dirty="0">
                        <a:solidFill>
                          <a:schemeClr val="bg1"/>
                        </a:solidFill>
                        <a:effectLst/>
                        <a:latin typeface="Arial" panose="020B0604020202020204" pitchFamily="34" charset="0"/>
                        <a:cs typeface="Arial" panose="020B0604020202020204" pitchFamily="34" charset="0"/>
                      </a:endParaRPr>
                    </a:p>
                  </a:txBody>
                  <a:tcPr marL="5182" marR="518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rgbClr val="FFFFFF"/>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864017" rtl="0" eaLnBrk="1" latinLnBrk="1" hangingPunct="1">
                        <a:defRPr sz="1701" kern="1200">
                          <a:solidFill>
                            <a:schemeClr val="dk1"/>
                          </a:solidFill>
                          <a:latin typeface="맑은 고딕"/>
                          <a:ea typeface="돋움"/>
                        </a:defRPr>
                      </a:lvl1pPr>
                      <a:lvl2pPr marL="432008" algn="l" defTabSz="864017" rtl="0" eaLnBrk="1" latinLnBrk="1" hangingPunct="1">
                        <a:defRPr sz="1701" kern="1200">
                          <a:solidFill>
                            <a:schemeClr val="dk1"/>
                          </a:solidFill>
                          <a:latin typeface="맑은 고딕"/>
                          <a:ea typeface="돋움"/>
                        </a:defRPr>
                      </a:lvl2pPr>
                      <a:lvl3pPr marL="864017" algn="l" defTabSz="864017" rtl="0" eaLnBrk="1" latinLnBrk="1" hangingPunct="1">
                        <a:defRPr sz="1701" kern="1200">
                          <a:solidFill>
                            <a:schemeClr val="dk1"/>
                          </a:solidFill>
                          <a:latin typeface="맑은 고딕"/>
                          <a:ea typeface="돋움"/>
                        </a:defRPr>
                      </a:lvl3pPr>
                      <a:lvl4pPr marL="1296025" algn="l" defTabSz="864017" rtl="0" eaLnBrk="1" latinLnBrk="1" hangingPunct="1">
                        <a:defRPr sz="1701" kern="1200">
                          <a:solidFill>
                            <a:schemeClr val="dk1"/>
                          </a:solidFill>
                          <a:latin typeface="맑은 고딕"/>
                          <a:ea typeface="돋움"/>
                        </a:defRPr>
                      </a:lvl4pPr>
                      <a:lvl5pPr marL="1728033" algn="l" defTabSz="864017" rtl="0" eaLnBrk="1" latinLnBrk="1" hangingPunct="1">
                        <a:defRPr sz="1701" kern="1200">
                          <a:solidFill>
                            <a:schemeClr val="dk1"/>
                          </a:solidFill>
                          <a:latin typeface="맑은 고딕"/>
                          <a:ea typeface="돋움"/>
                        </a:defRPr>
                      </a:lvl5pPr>
                      <a:lvl6pPr marL="2160041" algn="l" defTabSz="864017" rtl="0" eaLnBrk="1" latinLnBrk="1" hangingPunct="1">
                        <a:defRPr sz="1701" kern="1200">
                          <a:solidFill>
                            <a:schemeClr val="dk1"/>
                          </a:solidFill>
                          <a:latin typeface="맑은 고딕"/>
                          <a:ea typeface="돋움"/>
                        </a:defRPr>
                      </a:lvl6pPr>
                      <a:lvl7pPr marL="2592050" algn="l" defTabSz="864017" rtl="0" eaLnBrk="1" latinLnBrk="1" hangingPunct="1">
                        <a:defRPr sz="1701" kern="1200">
                          <a:solidFill>
                            <a:schemeClr val="dk1"/>
                          </a:solidFill>
                          <a:latin typeface="맑은 고딕"/>
                          <a:ea typeface="돋움"/>
                        </a:defRPr>
                      </a:lvl7pPr>
                      <a:lvl8pPr marL="3024058" algn="l" defTabSz="864017" rtl="0" eaLnBrk="1" latinLnBrk="1" hangingPunct="1">
                        <a:defRPr sz="1701" kern="1200">
                          <a:solidFill>
                            <a:schemeClr val="dk1"/>
                          </a:solidFill>
                          <a:latin typeface="맑은 고딕"/>
                          <a:ea typeface="돋움"/>
                        </a:defRPr>
                      </a:lvl8pPr>
                      <a:lvl9pPr marL="3456066" algn="l" defTabSz="864017" rtl="0" eaLnBrk="1" latinLnBrk="1" hangingPunct="1">
                        <a:defRPr sz="1701" kern="1200">
                          <a:solidFill>
                            <a:schemeClr val="dk1"/>
                          </a:solidFill>
                          <a:latin typeface="맑은 고딕"/>
                          <a:ea typeface="돋움"/>
                        </a:defRPr>
                      </a:lvl9pPr>
                    </a:lstStyle>
                    <a:p>
                      <a:pPr algn="ctr" fontAlgn="ctr">
                        <a:lnSpc>
                          <a:spcPct val="90000"/>
                        </a:lnSpc>
                      </a:pPr>
                      <a:r>
                        <a:rPr lang="en-US" altLang="ko-KR" sz="1100" b="1" u="none" strike="noStrike" dirty="0">
                          <a:solidFill>
                            <a:schemeClr val="bg1"/>
                          </a:solidFill>
                          <a:effectLst/>
                          <a:latin typeface="Arial" panose="020B0604020202020204" pitchFamily="34" charset="0"/>
                          <a:cs typeface="Arial" panose="020B0604020202020204" pitchFamily="34" charset="0"/>
                        </a:rPr>
                        <a:t>0</a:t>
                      </a:r>
                      <a:r>
                        <a:rPr lang="en-US" altLang="ko-KR" sz="1100" b="1" dirty="0">
                          <a:solidFill>
                            <a:schemeClr val="bg1"/>
                          </a:solidFill>
                          <a:latin typeface="Arial" panose="020B0604020202020204" pitchFamily="34" charset="0"/>
                          <a:cs typeface="Arial" panose="020B0604020202020204" pitchFamily="34" charset="0"/>
                        </a:rPr>
                        <a:t>.</a:t>
                      </a:r>
                      <a:r>
                        <a:rPr lang="en-US" altLang="ko-KR" sz="1100" b="1" u="none" strike="noStrike" dirty="0">
                          <a:solidFill>
                            <a:schemeClr val="bg1"/>
                          </a:solidFill>
                          <a:effectLst/>
                          <a:latin typeface="Arial" panose="020B0604020202020204" pitchFamily="34" charset="0"/>
                          <a:cs typeface="Arial" panose="020B0604020202020204" pitchFamily="34" charset="0"/>
                        </a:rPr>
                        <a:t>90</a:t>
                      </a:r>
                      <a:r>
                        <a:rPr lang="en-US" altLang="ko-KR" sz="1100" b="1" u="none" strike="noStrike" baseline="0" dirty="0">
                          <a:solidFill>
                            <a:schemeClr val="bg1"/>
                          </a:solidFill>
                          <a:effectLst/>
                          <a:latin typeface="Arial" panose="020B0604020202020204" pitchFamily="34" charset="0"/>
                          <a:cs typeface="Arial" panose="020B0604020202020204" pitchFamily="34" charset="0"/>
                        </a:rPr>
                        <a:t> (0</a:t>
                      </a:r>
                      <a:r>
                        <a:rPr lang="en-US" altLang="ko-KR" sz="1100" b="1" dirty="0">
                          <a:solidFill>
                            <a:schemeClr val="bg1"/>
                          </a:solidFill>
                          <a:latin typeface="Arial" panose="020B0604020202020204" pitchFamily="34" charset="0"/>
                          <a:cs typeface="Arial" panose="020B0604020202020204" pitchFamily="34" charset="0"/>
                        </a:rPr>
                        <a:t>.</a:t>
                      </a:r>
                      <a:r>
                        <a:rPr lang="en-US" altLang="ko-KR" sz="1100" b="1" u="none" strike="noStrike" baseline="0" dirty="0">
                          <a:solidFill>
                            <a:schemeClr val="bg1"/>
                          </a:solidFill>
                          <a:effectLst/>
                          <a:latin typeface="Arial" panose="020B0604020202020204" pitchFamily="34" charset="0"/>
                          <a:cs typeface="Arial" panose="020B0604020202020204" pitchFamily="34" charset="0"/>
                        </a:rPr>
                        <a:t>68 - 1</a:t>
                      </a:r>
                      <a:r>
                        <a:rPr lang="en-US" altLang="ko-KR" sz="1100" b="1" dirty="0">
                          <a:solidFill>
                            <a:schemeClr val="bg1"/>
                          </a:solidFill>
                          <a:latin typeface="Arial" panose="020B0604020202020204" pitchFamily="34" charset="0"/>
                          <a:cs typeface="Arial" panose="020B0604020202020204" pitchFamily="34" charset="0"/>
                        </a:rPr>
                        <a:t>.</a:t>
                      </a:r>
                      <a:r>
                        <a:rPr lang="en-US" altLang="ko-KR" sz="1100" b="1" u="none" strike="noStrike" baseline="0" dirty="0">
                          <a:solidFill>
                            <a:schemeClr val="bg1"/>
                          </a:solidFill>
                          <a:effectLst/>
                          <a:latin typeface="Arial" panose="020B0604020202020204" pitchFamily="34" charset="0"/>
                          <a:cs typeface="Arial" panose="020B0604020202020204" pitchFamily="34" charset="0"/>
                        </a:rPr>
                        <a:t>20)</a:t>
                      </a:r>
                      <a:endParaRPr lang="en-US" altLang="ko-KR" sz="1100" b="1" i="0" u="none" strike="noStrike" dirty="0">
                        <a:solidFill>
                          <a:schemeClr val="bg1"/>
                        </a:solidFill>
                        <a:effectLst/>
                        <a:latin typeface="Arial" panose="020B0604020202020204" pitchFamily="34" charset="0"/>
                        <a:cs typeface="Arial" panose="020B0604020202020204" pitchFamily="34" charset="0"/>
                      </a:endParaRPr>
                    </a:p>
                  </a:txBody>
                  <a:tcPr marL="5182" marR="518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rgbClr val="FFFFFF"/>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864017" rtl="0" eaLnBrk="1" latinLnBrk="1" hangingPunct="1">
                        <a:defRPr sz="1701" kern="1200">
                          <a:solidFill>
                            <a:schemeClr val="dk1"/>
                          </a:solidFill>
                          <a:latin typeface="맑은 고딕"/>
                          <a:ea typeface="돋움"/>
                        </a:defRPr>
                      </a:lvl1pPr>
                      <a:lvl2pPr marL="432008" algn="l" defTabSz="864017" rtl="0" eaLnBrk="1" latinLnBrk="1" hangingPunct="1">
                        <a:defRPr sz="1701" kern="1200">
                          <a:solidFill>
                            <a:schemeClr val="dk1"/>
                          </a:solidFill>
                          <a:latin typeface="맑은 고딕"/>
                          <a:ea typeface="돋움"/>
                        </a:defRPr>
                      </a:lvl2pPr>
                      <a:lvl3pPr marL="864017" algn="l" defTabSz="864017" rtl="0" eaLnBrk="1" latinLnBrk="1" hangingPunct="1">
                        <a:defRPr sz="1701" kern="1200">
                          <a:solidFill>
                            <a:schemeClr val="dk1"/>
                          </a:solidFill>
                          <a:latin typeface="맑은 고딕"/>
                          <a:ea typeface="돋움"/>
                        </a:defRPr>
                      </a:lvl3pPr>
                      <a:lvl4pPr marL="1296025" algn="l" defTabSz="864017" rtl="0" eaLnBrk="1" latinLnBrk="1" hangingPunct="1">
                        <a:defRPr sz="1701" kern="1200">
                          <a:solidFill>
                            <a:schemeClr val="dk1"/>
                          </a:solidFill>
                          <a:latin typeface="맑은 고딕"/>
                          <a:ea typeface="돋움"/>
                        </a:defRPr>
                      </a:lvl4pPr>
                      <a:lvl5pPr marL="1728033" algn="l" defTabSz="864017" rtl="0" eaLnBrk="1" latinLnBrk="1" hangingPunct="1">
                        <a:defRPr sz="1701" kern="1200">
                          <a:solidFill>
                            <a:schemeClr val="dk1"/>
                          </a:solidFill>
                          <a:latin typeface="맑은 고딕"/>
                          <a:ea typeface="돋움"/>
                        </a:defRPr>
                      </a:lvl5pPr>
                      <a:lvl6pPr marL="2160041" algn="l" defTabSz="864017" rtl="0" eaLnBrk="1" latinLnBrk="1" hangingPunct="1">
                        <a:defRPr sz="1701" kern="1200">
                          <a:solidFill>
                            <a:schemeClr val="dk1"/>
                          </a:solidFill>
                          <a:latin typeface="맑은 고딕"/>
                          <a:ea typeface="돋움"/>
                        </a:defRPr>
                      </a:lvl6pPr>
                      <a:lvl7pPr marL="2592050" algn="l" defTabSz="864017" rtl="0" eaLnBrk="1" latinLnBrk="1" hangingPunct="1">
                        <a:defRPr sz="1701" kern="1200">
                          <a:solidFill>
                            <a:schemeClr val="dk1"/>
                          </a:solidFill>
                          <a:latin typeface="맑은 고딕"/>
                          <a:ea typeface="돋움"/>
                        </a:defRPr>
                      </a:lvl7pPr>
                      <a:lvl8pPr marL="3024058" algn="l" defTabSz="864017" rtl="0" eaLnBrk="1" latinLnBrk="1" hangingPunct="1">
                        <a:defRPr sz="1701" kern="1200">
                          <a:solidFill>
                            <a:schemeClr val="dk1"/>
                          </a:solidFill>
                          <a:latin typeface="맑은 고딕"/>
                          <a:ea typeface="돋움"/>
                        </a:defRPr>
                      </a:lvl8pPr>
                      <a:lvl9pPr marL="3456066" algn="l" defTabSz="864017" rtl="0" eaLnBrk="1" latinLnBrk="1" hangingPunct="1">
                        <a:defRPr sz="1701" kern="1200">
                          <a:solidFill>
                            <a:schemeClr val="dk1"/>
                          </a:solidFill>
                          <a:latin typeface="맑은 고딕"/>
                          <a:ea typeface="돋움"/>
                        </a:defRPr>
                      </a:lvl9pPr>
                    </a:lstStyle>
                    <a:p>
                      <a:pPr algn="ctr" fontAlgn="ctr">
                        <a:lnSpc>
                          <a:spcPct val="90000"/>
                        </a:lnSpc>
                      </a:pPr>
                      <a:endParaRPr lang="en-US" altLang="ko-KR" sz="1100" b="1" i="0" u="none" strike="noStrike" dirty="0">
                        <a:solidFill>
                          <a:schemeClr val="tx1"/>
                        </a:solidFill>
                        <a:effectLst/>
                        <a:latin typeface="Arial" panose="020B0604020202020204" pitchFamily="34" charset="0"/>
                        <a:cs typeface="Arial" panose="020B0604020202020204" pitchFamily="34" charset="0"/>
                      </a:endParaRPr>
                    </a:p>
                  </a:txBody>
                  <a:tcPr marL="5182" marR="518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864017" rtl="0" eaLnBrk="1" latinLnBrk="1" hangingPunct="1">
                        <a:defRPr sz="1701" kern="1200">
                          <a:solidFill>
                            <a:schemeClr val="dk1"/>
                          </a:solidFill>
                          <a:latin typeface="맑은 고딕"/>
                          <a:ea typeface="돋움"/>
                        </a:defRPr>
                      </a:lvl1pPr>
                      <a:lvl2pPr marL="432008" algn="l" defTabSz="864017" rtl="0" eaLnBrk="1" latinLnBrk="1" hangingPunct="1">
                        <a:defRPr sz="1701" kern="1200">
                          <a:solidFill>
                            <a:schemeClr val="dk1"/>
                          </a:solidFill>
                          <a:latin typeface="맑은 고딕"/>
                          <a:ea typeface="돋움"/>
                        </a:defRPr>
                      </a:lvl2pPr>
                      <a:lvl3pPr marL="864017" algn="l" defTabSz="864017" rtl="0" eaLnBrk="1" latinLnBrk="1" hangingPunct="1">
                        <a:defRPr sz="1701" kern="1200">
                          <a:solidFill>
                            <a:schemeClr val="dk1"/>
                          </a:solidFill>
                          <a:latin typeface="맑은 고딕"/>
                          <a:ea typeface="돋움"/>
                        </a:defRPr>
                      </a:lvl3pPr>
                      <a:lvl4pPr marL="1296025" algn="l" defTabSz="864017" rtl="0" eaLnBrk="1" latinLnBrk="1" hangingPunct="1">
                        <a:defRPr sz="1701" kern="1200">
                          <a:solidFill>
                            <a:schemeClr val="dk1"/>
                          </a:solidFill>
                          <a:latin typeface="맑은 고딕"/>
                          <a:ea typeface="돋움"/>
                        </a:defRPr>
                      </a:lvl4pPr>
                      <a:lvl5pPr marL="1728033" algn="l" defTabSz="864017" rtl="0" eaLnBrk="1" latinLnBrk="1" hangingPunct="1">
                        <a:defRPr sz="1701" kern="1200">
                          <a:solidFill>
                            <a:schemeClr val="dk1"/>
                          </a:solidFill>
                          <a:latin typeface="맑은 고딕"/>
                          <a:ea typeface="돋움"/>
                        </a:defRPr>
                      </a:lvl5pPr>
                      <a:lvl6pPr marL="2160041" algn="l" defTabSz="864017" rtl="0" eaLnBrk="1" latinLnBrk="1" hangingPunct="1">
                        <a:defRPr sz="1701" kern="1200">
                          <a:solidFill>
                            <a:schemeClr val="dk1"/>
                          </a:solidFill>
                          <a:latin typeface="맑은 고딕"/>
                          <a:ea typeface="돋움"/>
                        </a:defRPr>
                      </a:lvl6pPr>
                      <a:lvl7pPr marL="2592050" algn="l" defTabSz="864017" rtl="0" eaLnBrk="1" latinLnBrk="1" hangingPunct="1">
                        <a:defRPr sz="1701" kern="1200">
                          <a:solidFill>
                            <a:schemeClr val="dk1"/>
                          </a:solidFill>
                          <a:latin typeface="맑은 고딕"/>
                          <a:ea typeface="돋움"/>
                        </a:defRPr>
                      </a:lvl7pPr>
                      <a:lvl8pPr marL="3024058" algn="l" defTabSz="864017" rtl="0" eaLnBrk="1" latinLnBrk="1" hangingPunct="1">
                        <a:defRPr sz="1701" kern="1200">
                          <a:solidFill>
                            <a:schemeClr val="dk1"/>
                          </a:solidFill>
                          <a:latin typeface="맑은 고딕"/>
                          <a:ea typeface="돋움"/>
                        </a:defRPr>
                      </a:lvl8pPr>
                      <a:lvl9pPr marL="3456066" algn="l" defTabSz="864017" rtl="0" eaLnBrk="1" latinLnBrk="1" hangingPunct="1">
                        <a:defRPr sz="1701" kern="1200">
                          <a:solidFill>
                            <a:schemeClr val="dk1"/>
                          </a:solidFill>
                          <a:latin typeface="맑은 고딕"/>
                          <a:ea typeface="돋움"/>
                        </a:defRPr>
                      </a:lvl9pPr>
                    </a:lstStyle>
                    <a:p>
                      <a:pPr algn="ctr" fontAlgn="ctr">
                        <a:lnSpc>
                          <a:spcPct val="90000"/>
                        </a:lnSpc>
                      </a:pPr>
                      <a:endParaRPr lang="en-US" altLang="ko-KR" sz="1100" b="1" i="0" u="none" strike="noStrike" dirty="0">
                        <a:solidFill>
                          <a:schemeClr val="bg1"/>
                        </a:solidFill>
                        <a:effectLst/>
                        <a:latin typeface="Arial" panose="020B0604020202020204" pitchFamily="34" charset="0"/>
                        <a:cs typeface="Arial" panose="020B0604020202020204" pitchFamily="34" charset="0"/>
                      </a:endParaRPr>
                    </a:p>
                  </a:txBody>
                  <a:tcPr marL="5182" marR="518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199812">
                <a:tc>
                  <a:txBody>
                    <a:bodyPr/>
                    <a:lstStyle>
                      <a:lvl1pPr marL="0" algn="l" defTabSz="864017" rtl="0" eaLnBrk="1" latinLnBrk="1" hangingPunct="1">
                        <a:defRPr sz="1701" kern="1200">
                          <a:solidFill>
                            <a:schemeClr val="dk1"/>
                          </a:solidFill>
                          <a:latin typeface="맑은 고딕"/>
                          <a:ea typeface="돋움"/>
                        </a:defRPr>
                      </a:lvl1pPr>
                      <a:lvl2pPr marL="432008" algn="l" defTabSz="864017" rtl="0" eaLnBrk="1" latinLnBrk="1" hangingPunct="1">
                        <a:defRPr sz="1701" kern="1200">
                          <a:solidFill>
                            <a:schemeClr val="dk1"/>
                          </a:solidFill>
                          <a:latin typeface="맑은 고딕"/>
                          <a:ea typeface="돋움"/>
                        </a:defRPr>
                      </a:lvl2pPr>
                      <a:lvl3pPr marL="864017" algn="l" defTabSz="864017" rtl="0" eaLnBrk="1" latinLnBrk="1" hangingPunct="1">
                        <a:defRPr sz="1701" kern="1200">
                          <a:solidFill>
                            <a:schemeClr val="dk1"/>
                          </a:solidFill>
                          <a:latin typeface="맑은 고딕"/>
                          <a:ea typeface="돋움"/>
                        </a:defRPr>
                      </a:lvl3pPr>
                      <a:lvl4pPr marL="1296025" algn="l" defTabSz="864017" rtl="0" eaLnBrk="1" latinLnBrk="1" hangingPunct="1">
                        <a:defRPr sz="1701" kern="1200">
                          <a:solidFill>
                            <a:schemeClr val="dk1"/>
                          </a:solidFill>
                          <a:latin typeface="맑은 고딕"/>
                          <a:ea typeface="돋움"/>
                        </a:defRPr>
                      </a:lvl4pPr>
                      <a:lvl5pPr marL="1728033" algn="l" defTabSz="864017" rtl="0" eaLnBrk="1" latinLnBrk="1" hangingPunct="1">
                        <a:defRPr sz="1701" kern="1200">
                          <a:solidFill>
                            <a:schemeClr val="dk1"/>
                          </a:solidFill>
                          <a:latin typeface="맑은 고딕"/>
                          <a:ea typeface="돋움"/>
                        </a:defRPr>
                      </a:lvl5pPr>
                      <a:lvl6pPr marL="2160041" algn="l" defTabSz="864017" rtl="0" eaLnBrk="1" latinLnBrk="1" hangingPunct="1">
                        <a:defRPr sz="1701" kern="1200">
                          <a:solidFill>
                            <a:schemeClr val="dk1"/>
                          </a:solidFill>
                          <a:latin typeface="맑은 고딕"/>
                          <a:ea typeface="돋움"/>
                        </a:defRPr>
                      </a:lvl6pPr>
                      <a:lvl7pPr marL="2592050" algn="l" defTabSz="864017" rtl="0" eaLnBrk="1" latinLnBrk="1" hangingPunct="1">
                        <a:defRPr sz="1701" kern="1200">
                          <a:solidFill>
                            <a:schemeClr val="dk1"/>
                          </a:solidFill>
                          <a:latin typeface="맑은 고딕"/>
                          <a:ea typeface="돋움"/>
                        </a:defRPr>
                      </a:lvl7pPr>
                      <a:lvl8pPr marL="3024058" algn="l" defTabSz="864017" rtl="0" eaLnBrk="1" latinLnBrk="1" hangingPunct="1">
                        <a:defRPr sz="1701" kern="1200">
                          <a:solidFill>
                            <a:schemeClr val="dk1"/>
                          </a:solidFill>
                          <a:latin typeface="맑은 고딕"/>
                          <a:ea typeface="돋움"/>
                        </a:defRPr>
                      </a:lvl8pPr>
                      <a:lvl9pPr marL="3456066" algn="l" defTabSz="864017" rtl="0" eaLnBrk="1" latinLnBrk="1" hangingPunct="1">
                        <a:defRPr sz="1701" kern="1200">
                          <a:solidFill>
                            <a:schemeClr val="dk1"/>
                          </a:solidFill>
                          <a:latin typeface="맑은 고딕"/>
                          <a:ea typeface="돋움"/>
                        </a:defRPr>
                      </a:lvl9pPr>
                    </a:lstStyle>
                    <a:p>
                      <a:pPr algn="l" fontAlgn="ctr">
                        <a:lnSpc>
                          <a:spcPct val="90000"/>
                        </a:lnSpc>
                      </a:pPr>
                      <a:r>
                        <a:rPr lang="en-US" sz="1100" b="1" u="none" strike="noStrike" dirty="0">
                          <a:solidFill>
                            <a:schemeClr val="bg1"/>
                          </a:solidFill>
                          <a:effectLst/>
                          <a:latin typeface="Arial" panose="020B0604020202020204" pitchFamily="34" charset="0"/>
                          <a:cs typeface="Arial" panose="020B0604020202020204" pitchFamily="34" charset="0"/>
                        </a:rPr>
                        <a:t>Age, years</a:t>
                      </a:r>
                      <a:endParaRPr lang="en-US" sz="1100" b="1" i="0" u="none" strike="noStrike" dirty="0">
                        <a:solidFill>
                          <a:schemeClr val="bg1"/>
                        </a:solidFill>
                        <a:effectLst/>
                        <a:latin typeface="Arial" panose="020B0604020202020204" pitchFamily="34" charset="0"/>
                        <a:cs typeface="Arial" panose="020B0604020202020204" pitchFamily="34" charset="0"/>
                      </a:endParaRPr>
                    </a:p>
                  </a:txBody>
                  <a:tcPr marL="5182" marR="518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864017" rtl="0" eaLnBrk="1" latinLnBrk="1" hangingPunct="1">
                        <a:defRPr sz="1701" kern="1200">
                          <a:solidFill>
                            <a:schemeClr val="dk1"/>
                          </a:solidFill>
                          <a:latin typeface="맑은 고딕"/>
                          <a:ea typeface="돋움"/>
                        </a:defRPr>
                      </a:lvl1pPr>
                      <a:lvl2pPr marL="432008" algn="l" defTabSz="864017" rtl="0" eaLnBrk="1" latinLnBrk="1" hangingPunct="1">
                        <a:defRPr sz="1701" kern="1200">
                          <a:solidFill>
                            <a:schemeClr val="dk1"/>
                          </a:solidFill>
                          <a:latin typeface="맑은 고딕"/>
                          <a:ea typeface="돋움"/>
                        </a:defRPr>
                      </a:lvl2pPr>
                      <a:lvl3pPr marL="864017" algn="l" defTabSz="864017" rtl="0" eaLnBrk="1" latinLnBrk="1" hangingPunct="1">
                        <a:defRPr sz="1701" kern="1200">
                          <a:solidFill>
                            <a:schemeClr val="dk1"/>
                          </a:solidFill>
                          <a:latin typeface="맑은 고딕"/>
                          <a:ea typeface="돋움"/>
                        </a:defRPr>
                      </a:lvl3pPr>
                      <a:lvl4pPr marL="1296025" algn="l" defTabSz="864017" rtl="0" eaLnBrk="1" latinLnBrk="1" hangingPunct="1">
                        <a:defRPr sz="1701" kern="1200">
                          <a:solidFill>
                            <a:schemeClr val="dk1"/>
                          </a:solidFill>
                          <a:latin typeface="맑은 고딕"/>
                          <a:ea typeface="돋움"/>
                        </a:defRPr>
                      </a:lvl4pPr>
                      <a:lvl5pPr marL="1728033" algn="l" defTabSz="864017" rtl="0" eaLnBrk="1" latinLnBrk="1" hangingPunct="1">
                        <a:defRPr sz="1701" kern="1200">
                          <a:solidFill>
                            <a:schemeClr val="dk1"/>
                          </a:solidFill>
                          <a:latin typeface="맑은 고딕"/>
                          <a:ea typeface="돋움"/>
                        </a:defRPr>
                      </a:lvl5pPr>
                      <a:lvl6pPr marL="2160041" algn="l" defTabSz="864017" rtl="0" eaLnBrk="1" latinLnBrk="1" hangingPunct="1">
                        <a:defRPr sz="1701" kern="1200">
                          <a:solidFill>
                            <a:schemeClr val="dk1"/>
                          </a:solidFill>
                          <a:latin typeface="맑은 고딕"/>
                          <a:ea typeface="돋움"/>
                        </a:defRPr>
                      </a:lvl6pPr>
                      <a:lvl7pPr marL="2592050" algn="l" defTabSz="864017" rtl="0" eaLnBrk="1" latinLnBrk="1" hangingPunct="1">
                        <a:defRPr sz="1701" kern="1200">
                          <a:solidFill>
                            <a:schemeClr val="dk1"/>
                          </a:solidFill>
                          <a:latin typeface="맑은 고딕"/>
                          <a:ea typeface="돋움"/>
                        </a:defRPr>
                      </a:lvl7pPr>
                      <a:lvl8pPr marL="3024058" algn="l" defTabSz="864017" rtl="0" eaLnBrk="1" latinLnBrk="1" hangingPunct="1">
                        <a:defRPr sz="1701" kern="1200">
                          <a:solidFill>
                            <a:schemeClr val="dk1"/>
                          </a:solidFill>
                          <a:latin typeface="맑은 고딕"/>
                          <a:ea typeface="돋움"/>
                        </a:defRPr>
                      </a:lvl8pPr>
                      <a:lvl9pPr marL="3456066" algn="l" defTabSz="864017" rtl="0" eaLnBrk="1" latinLnBrk="1" hangingPunct="1">
                        <a:defRPr sz="1701" kern="1200">
                          <a:solidFill>
                            <a:schemeClr val="dk1"/>
                          </a:solidFill>
                          <a:latin typeface="맑은 고딕"/>
                          <a:ea typeface="돋움"/>
                        </a:defRPr>
                      </a:lvl9pPr>
                    </a:lstStyle>
                    <a:p>
                      <a:pPr algn="ctr" fontAlgn="ctr">
                        <a:lnSpc>
                          <a:spcPct val="90000"/>
                        </a:lnSpc>
                      </a:pPr>
                      <a:endParaRPr lang="ko-KR" altLang="en-US" sz="1100" b="1" i="0" u="none" strike="noStrike" dirty="0">
                        <a:solidFill>
                          <a:schemeClr val="bg1"/>
                        </a:solidFill>
                        <a:effectLst/>
                        <a:latin typeface="Arial" panose="020B0604020202020204" pitchFamily="34" charset="0"/>
                        <a:cs typeface="Arial" panose="020B0604020202020204" pitchFamily="34" charset="0"/>
                      </a:endParaRPr>
                    </a:p>
                  </a:txBody>
                  <a:tcPr marL="5182" marR="518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864017" rtl="0" eaLnBrk="1" latinLnBrk="1" hangingPunct="1">
                        <a:defRPr sz="1701" kern="1200">
                          <a:solidFill>
                            <a:schemeClr val="dk1"/>
                          </a:solidFill>
                          <a:latin typeface="맑은 고딕"/>
                          <a:ea typeface="돋움"/>
                        </a:defRPr>
                      </a:lvl1pPr>
                      <a:lvl2pPr marL="432008" algn="l" defTabSz="864017" rtl="0" eaLnBrk="1" latinLnBrk="1" hangingPunct="1">
                        <a:defRPr sz="1701" kern="1200">
                          <a:solidFill>
                            <a:schemeClr val="dk1"/>
                          </a:solidFill>
                          <a:latin typeface="맑은 고딕"/>
                          <a:ea typeface="돋움"/>
                        </a:defRPr>
                      </a:lvl2pPr>
                      <a:lvl3pPr marL="864017" algn="l" defTabSz="864017" rtl="0" eaLnBrk="1" latinLnBrk="1" hangingPunct="1">
                        <a:defRPr sz="1701" kern="1200">
                          <a:solidFill>
                            <a:schemeClr val="dk1"/>
                          </a:solidFill>
                          <a:latin typeface="맑은 고딕"/>
                          <a:ea typeface="돋움"/>
                        </a:defRPr>
                      </a:lvl3pPr>
                      <a:lvl4pPr marL="1296025" algn="l" defTabSz="864017" rtl="0" eaLnBrk="1" latinLnBrk="1" hangingPunct="1">
                        <a:defRPr sz="1701" kern="1200">
                          <a:solidFill>
                            <a:schemeClr val="dk1"/>
                          </a:solidFill>
                          <a:latin typeface="맑은 고딕"/>
                          <a:ea typeface="돋움"/>
                        </a:defRPr>
                      </a:lvl4pPr>
                      <a:lvl5pPr marL="1728033" algn="l" defTabSz="864017" rtl="0" eaLnBrk="1" latinLnBrk="1" hangingPunct="1">
                        <a:defRPr sz="1701" kern="1200">
                          <a:solidFill>
                            <a:schemeClr val="dk1"/>
                          </a:solidFill>
                          <a:latin typeface="맑은 고딕"/>
                          <a:ea typeface="돋움"/>
                        </a:defRPr>
                      </a:lvl5pPr>
                      <a:lvl6pPr marL="2160041" algn="l" defTabSz="864017" rtl="0" eaLnBrk="1" latinLnBrk="1" hangingPunct="1">
                        <a:defRPr sz="1701" kern="1200">
                          <a:solidFill>
                            <a:schemeClr val="dk1"/>
                          </a:solidFill>
                          <a:latin typeface="맑은 고딕"/>
                          <a:ea typeface="돋움"/>
                        </a:defRPr>
                      </a:lvl6pPr>
                      <a:lvl7pPr marL="2592050" algn="l" defTabSz="864017" rtl="0" eaLnBrk="1" latinLnBrk="1" hangingPunct="1">
                        <a:defRPr sz="1701" kern="1200">
                          <a:solidFill>
                            <a:schemeClr val="dk1"/>
                          </a:solidFill>
                          <a:latin typeface="맑은 고딕"/>
                          <a:ea typeface="돋움"/>
                        </a:defRPr>
                      </a:lvl7pPr>
                      <a:lvl8pPr marL="3024058" algn="l" defTabSz="864017" rtl="0" eaLnBrk="1" latinLnBrk="1" hangingPunct="1">
                        <a:defRPr sz="1701" kern="1200">
                          <a:solidFill>
                            <a:schemeClr val="dk1"/>
                          </a:solidFill>
                          <a:latin typeface="맑은 고딕"/>
                          <a:ea typeface="돋움"/>
                        </a:defRPr>
                      </a:lvl8pPr>
                      <a:lvl9pPr marL="3456066" algn="l" defTabSz="864017" rtl="0" eaLnBrk="1" latinLnBrk="1" hangingPunct="1">
                        <a:defRPr sz="1701" kern="1200">
                          <a:solidFill>
                            <a:schemeClr val="dk1"/>
                          </a:solidFill>
                          <a:latin typeface="맑은 고딕"/>
                          <a:ea typeface="돋움"/>
                        </a:defRPr>
                      </a:lvl9pPr>
                    </a:lstStyle>
                    <a:p>
                      <a:pPr algn="ctr" fontAlgn="ctr">
                        <a:lnSpc>
                          <a:spcPct val="90000"/>
                        </a:lnSpc>
                      </a:pPr>
                      <a:endParaRPr lang="ko-KR" altLang="en-US" sz="1100" b="1" i="0" u="none" strike="noStrike" dirty="0">
                        <a:solidFill>
                          <a:schemeClr val="bg1"/>
                        </a:solidFill>
                        <a:effectLst/>
                        <a:latin typeface="Arial" panose="020B0604020202020204" pitchFamily="34" charset="0"/>
                        <a:cs typeface="Arial" panose="020B0604020202020204" pitchFamily="34" charset="0"/>
                      </a:endParaRPr>
                    </a:p>
                  </a:txBody>
                  <a:tcPr marL="5182" marR="518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864017" rtl="0" eaLnBrk="1" latinLnBrk="1" hangingPunct="1">
                        <a:defRPr sz="1701" kern="1200">
                          <a:solidFill>
                            <a:schemeClr val="dk1"/>
                          </a:solidFill>
                          <a:latin typeface="맑은 고딕"/>
                          <a:ea typeface="돋움"/>
                        </a:defRPr>
                      </a:lvl1pPr>
                      <a:lvl2pPr marL="432008" algn="l" defTabSz="864017" rtl="0" eaLnBrk="1" latinLnBrk="1" hangingPunct="1">
                        <a:defRPr sz="1701" kern="1200">
                          <a:solidFill>
                            <a:schemeClr val="dk1"/>
                          </a:solidFill>
                          <a:latin typeface="맑은 고딕"/>
                          <a:ea typeface="돋움"/>
                        </a:defRPr>
                      </a:lvl2pPr>
                      <a:lvl3pPr marL="864017" algn="l" defTabSz="864017" rtl="0" eaLnBrk="1" latinLnBrk="1" hangingPunct="1">
                        <a:defRPr sz="1701" kern="1200">
                          <a:solidFill>
                            <a:schemeClr val="dk1"/>
                          </a:solidFill>
                          <a:latin typeface="맑은 고딕"/>
                          <a:ea typeface="돋움"/>
                        </a:defRPr>
                      </a:lvl3pPr>
                      <a:lvl4pPr marL="1296025" algn="l" defTabSz="864017" rtl="0" eaLnBrk="1" latinLnBrk="1" hangingPunct="1">
                        <a:defRPr sz="1701" kern="1200">
                          <a:solidFill>
                            <a:schemeClr val="dk1"/>
                          </a:solidFill>
                          <a:latin typeface="맑은 고딕"/>
                          <a:ea typeface="돋움"/>
                        </a:defRPr>
                      </a:lvl4pPr>
                      <a:lvl5pPr marL="1728033" algn="l" defTabSz="864017" rtl="0" eaLnBrk="1" latinLnBrk="1" hangingPunct="1">
                        <a:defRPr sz="1701" kern="1200">
                          <a:solidFill>
                            <a:schemeClr val="dk1"/>
                          </a:solidFill>
                          <a:latin typeface="맑은 고딕"/>
                          <a:ea typeface="돋움"/>
                        </a:defRPr>
                      </a:lvl5pPr>
                      <a:lvl6pPr marL="2160041" algn="l" defTabSz="864017" rtl="0" eaLnBrk="1" latinLnBrk="1" hangingPunct="1">
                        <a:defRPr sz="1701" kern="1200">
                          <a:solidFill>
                            <a:schemeClr val="dk1"/>
                          </a:solidFill>
                          <a:latin typeface="맑은 고딕"/>
                          <a:ea typeface="돋움"/>
                        </a:defRPr>
                      </a:lvl6pPr>
                      <a:lvl7pPr marL="2592050" algn="l" defTabSz="864017" rtl="0" eaLnBrk="1" latinLnBrk="1" hangingPunct="1">
                        <a:defRPr sz="1701" kern="1200">
                          <a:solidFill>
                            <a:schemeClr val="dk1"/>
                          </a:solidFill>
                          <a:latin typeface="맑은 고딕"/>
                          <a:ea typeface="돋움"/>
                        </a:defRPr>
                      </a:lvl7pPr>
                      <a:lvl8pPr marL="3024058" algn="l" defTabSz="864017" rtl="0" eaLnBrk="1" latinLnBrk="1" hangingPunct="1">
                        <a:defRPr sz="1701" kern="1200">
                          <a:solidFill>
                            <a:schemeClr val="dk1"/>
                          </a:solidFill>
                          <a:latin typeface="맑은 고딕"/>
                          <a:ea typeface="돋움"/>
                        </a:defRPr>
                      </a:lvl8pPr>
                      <a:lvl9pPr marL="3456066" algn="l" defTabSz="864017" rtl="0" eaLnBrk="1" latinLnBrk="1" hangingPunct="1">
                        <a:defRPr sz="1701" kern="1200">
                          <a:solidFill>
                            <a:schemeClr val="dk1"/>
                          </a:solidFill>
                          <a:latin typeface="맑은 고딕"/>
                          <a:ea typeface="돋움"/>
                        </a:defRPr>
                      </a:lvl9pPr>
                    </a:lstStyle>
                    <a:p>
                      <a:pPr algn="ctr" fontAlgn="ctr">
                        <a:lnSpc>
                          <a:spcPct val="90000"/>
                        </a:lnSpc>
                      </a:pPr>
                      <a:endParaRPr lang="ko-KR" altLang="en-US" sz="1100" b="1" i="0" u="none" strike="noStrike" dirty="0">
                        <a:solidFill>
                          <a:schemeClr val="bg1"/>
                        </a:solidFill>
                        <a:effectLst/>
                        <a:latin typeface="Arial" panose="020B0604020202020204" pitchFamily="34" charset="0"/>
                        <a:cs typeface="Arial" panose="020B0604020202020204" pitchFamily="34" charset="0"/>
                      </a:endParaRPr>
                    </a:p>
                  </a:txBody>
                  <a:tcPr marL="5182" marR="518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864017" rtl="0" eaLnBrk="1" latinLnBrk="1" hangingPunct="1">
                        <a:defRPr sz="1701" kern="1200">
                          <a:solidFill>
                            <a:schemeClr val="dk1"/>
                          </a:solidFill>
                          <a:latin typeface="맑은 고딕"/>
                          <a:ea typeface="돋움"/>
                        </a:defRPr>
                      </a:lvl1pPr>
                      <a:lvl2pPr marL="432008" algn="l" defTabSz="864017" rtl="0" eaLnBrk="1" latinLnBrk="1" hangingPunct="1">
                        <a:defRPr sz="1701" kern="1200">
                          <a:solidFill>
                            <a:schemeClr val="dk1"/>
                          </a:solidFill>
                          <a:latin typeface="맑은 고딕"/>
                          <a:ea typeface="돋움"/>
                        </a:defRPr>
                      </a:lvl2pPr>
                      <a:lvl3pPr marL="864017" algn="l" defTabSz="864017" rtl="0" eaLnBrk="1" latinLnBrk="1" hangingPunct="1">
                        <a:defRPr sz="1701" kern="1200">
                          <a:solidFill>
                            <a:schemeClr val="dk1"/>
                          </a:solidFill>
                          <a:latin typeface="맑은 고딕"/>
                          <a:ea typeface="돋움"/>
                        </a:defRPr>
                      </a:lvl3pPr>
                      <a:lvl4pPr marL="1296025" algn="l" defTabSz="864017" rtl="0" eaLnBrk="1" latinLnBrk="1" hangingPunct="1">
                        <a:defRPr sz="1701" kern="1200">
                          <a:solidFill>
                            <a:schemeClr val="dk1"/>
                          </a:solidFill>
                          <a:latin typeface="맑은 고딕"/>
                          <a:ea typeface="돋움"/>
                        </a:defRPr>
                      </a:lvl4pPr>
                      <a:lvl5pPr marL="1728033" algn="l" defTabSz="864017" rtl="0" eaLnBrk="1" latinLnBrk="1" hangingPunct="1">
                        <a:defRPr sz="1701" kern="1200">
                          <a:solidFill>
                            <a:schemeClr val="dk1"/>
                          </a:solidFill>
                          <a:latin typeface="맑은 고딕"/>
                          <a:ea typeface="돋움"/>
                        </a:defRPr>
                      </a:lvl5pPr>
                      <a:lvl6pPr marL="2160041" algn="l" defTabSz="864017" rtl="0" eaLnBrk="1" latinLnBrk="1" hangingPunct="1">
                        <a:defRPr sz="1701" kern="1200">
                          <a:solidFill>
                            <a:schemeClr val="dk1"/>
                          </a:solidFill>
                          <a:latin typeface="맑은 고딕"/>
                          <a:ea typeface="돋움"/>
                        </a:defRPr>
                      </a:lvl6pPr>
                      <a:lvl7pPr marL="2592050" algn="l" defTabSz="864017" rtl="0" eaLnBrk="1" latinLnBrk="1" hangingPunct="1">
                        <a:defRPr sz="1701" kern="1200">
                          <a:solidFill>
                            <a:schemeClr val="dk1"/>
                          </a:solidFill>
                          <a:latin typeface="맑은 고딕"/>
                          <a:ea typeface="돋움"/>
                        </a:defRPr>
                      </a:lvl7pPr>
                      <a:lvl8pPr marL="3024058" algn="l" defTabSz="864017" rtl="0" eaLnBrk="1" latinLnBrk="1" hangingPunct="1">
                        <a:defRPr sz="1701" kern="1200">
                          <a:solidFill>
                            <a:schemeClr val="dk1"/>
                          </a:solidFill>
                          <a:latin typeface="맑은 고딕"/>
                          <a:ea typeface="돋움"/>
                        </a:defRPr>
                      </a:lvl8pPr>
                      <a:lvl9pPr marL="3456066" algn="l" defTabSz="864017" rtl="0" eaLnBrk="1" latinLnBrk="1" hangingPunct="1">
                        <a:defRPr sz="1701" kern="1200">
                          <a:solidFill>
                            <a:schemeClr val="dk1"/>
                          </a:solidFill>
                          <a:latin typeface="맑은 고딕"/>
                          <a:ea typeface="돋움"/>
                        </a:defRPr>
                      </a:lvl9pPr>
                    </a:lstStyle>
                    <a:p>
                      <a:pPr algn="ctr" fontAlgn="ctr">
                        <a:lnSpc>
                          <a:spcPct val="90000"/>
                        </a:lnSpc>
                      </a:pPr>
                      <a:endParaRPr lang="ko-KR" altLang="en-US" sz="1100" b="1" i="0" u="none" strike="noStrike" dirty="0">
                        <a:solidFill>
                          <a:schemeClr val="bg1"/>
                        </a:solidFill>
                        <a:effectLst/>
                        <a:latin typeface="Arial" panose="020B0604020202020204" pitchFamily="34"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864017" rtl="0" eaLnBrk="1" latinLnBrk="1" hangingPunct="1">
                        <a:defRPr sz="1701" kern="1200">
                          <a:solidFill>
                            <a:schemeClr val="dk1"/>
                          </a:solidFill>
                          <a:latin typeface="맑은 고딕"/>
                          <a:ea typeface="돋움"/>
                        </a:defRPr>
                      </a:lvl1pPr>
                      <a:lvl2pPr marL="432008" algn="l" defTabSz="864017" rtl="0" eaLnBrk="1" latinLnBrk="1" hangingPunct="1">
                        <a:defRPr sz="1701" kern="1200">
                          <a:solidFill>
                            <a:schemeClr val="dk1"/>
                          </a:solidFill>
                          <a:latin typeface="맑은 고딕"/>
                          <a:ea typeface="돋움"/>
                        </a:defRPr>
                      </a:lvl2pPr>
                      <a:lvl3pPr marL="864017" algn="l" defTabSz="864017" rtl="0" eaLnBrk="1" latinLnBrk="1" hangingPunct="1">
                        <a:defRPr sz="1701" kern="1200">
                          <a:solidFill>
                            <a:schemeClr val="dk1"/>
                          </a:solidFill>
                          <a:latin typeface="맑은 고딕"/>
                          <a:ea typeface="돋움"/>
                        </a:defRPr>
                      </a:lvl3pPr>
                      <a:lvl4pPr marL="1296025" algn="l" defTabSz="864017" rtl="0" eaLnBrk="1" latinLnBrk="1" hangingPunct="1">
                        <a:defRPr sz="1701" kern="1200">
                          <a:solidFill>
                            <a:schemeClr val="dk1"/>
                          </a:solidFill>
                          <a:latin typeface="맑은 고딕"/>
                          <a:ea typeface="돋움"/>
                        </a:defRPr>
                      </a:lvl4pPr>
                      <a:lvl5pPr marL="1728033" algn="l" defTabSz="864017" rtl="0" eaLnBrk="1" latinLnBrk="1" hangingPunct="1">
                        <a:defRPr sz="1701" kern="1200">
                          <a:solidFill>
                            <a:schemeClr val="dk1"/>
                          </a:solidFill>
                          <a:latin typeface="맑은 고딕"/>
                          <a:ea typeface="돋움"/>
                        </a:defRPr>
                      </a:lvl5pPr>
                      <a:lvl6pPr marL="2160041" algn="l" defTabSz="864017" rtl="0" eaLnBrk="1" latinLnBrk="1" hangingPunct="1">
                        <a:defRPr sz="1701" kern="1200">
                          <a:solidFill>
                            <a:schemeClr val="dk1"/>
                          </a:solidFill>
                          <a:latin typeface="맑은 고딕"/>
                          <a:ea typeface="돋움"/>
                        </a:defRPr>
                      </a:lvl6pPr>
                      <a:lvl7pPr marL="2592050" algn="l" defTabSz="864017" rtl="0" eaLnBrk="1" latinLnBrk="1" hangingPunct="1">
                        <a:defRPr sz="1701" kern="1200">
                          <a:solidFill>
                            <a:schemeClr val="dk1"/>
                          </a:solidFill>
                          <a:latin typeface="맑은 고딕"/>
                          <a:ea typeface="돋움"/>
                        </a:defRPr>
                      </a:lvl7pPr>
                      <a:lvl8pPr marL="3024058" algn="l" defTabSz="864017" rtl="0" eaLnBrk="1" latinLnBrk="1" hangingPunct="1">
                        <a:defRPr sz="1701" kern="1200">
                          <a:solidFill>
                            <a:schemeClr val="dk1"/>
                          </a:solidFill>
                          <a:latin typeface="맑은 고딕"/>
                          <a:ea typeface="돋움"/>
                        </a:defRPr>
                      </a:lvl8pPr>
                      <a:lvl9pPr marL="3456066" algn="l" defTabSz="864017" rtl="0" eaLnBrk="1" latinLnBrk="1" hangingPunct="1">
                        <a:defRPr sz="1701" kern="1200">
                          <a:solidFill>
                            <a:schemeClr val="dk1"/>
                          </a:solidFill>
                          <a:latin typeface="맑은 고딕"/>
                          <a:ea typeface="돋움"/>
                        </a:defRPr>
                      </a:lvl9pPr>
                    </a:lstStyle>
                    <a:p>
                      <a:pPr algn="ctr" fontAlgn="ctr">
                        <a:lnSpc>
                          <a:spcPct val="90000"/>
                        </a:lnSpc>
                      </a:pPr>
                      <a:endParaRPr lang="ko-KR" altLang="en-US" sz="1100" b="1" i="0" u="none" strike="noStrike" dirty="0">
                        <a:solidFill>
                          <a:schemeClr val="bg1"/>
                        </a:solidFill>
                        <a:effectLst/>
                        <a:latin typeface="Arial" panose="020B0604020202020204" pitchFamily="34" charset="0"/>
                        <a:cs typeface="Arial" panose="020B0604020202020204" pitchFamily="34" charset="0"/>
                      </a:endParaRPr>
                    </a:p>
                  </a:txBody>
                  <a:tcPr marL="5182" marR="518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864017" rtl="0" eaLnBrk="1" latinLnBrk="1" hangingPunct="1">
                        <a:defRPr sz="1701" kern="1200">
                          <a:solidFill>
                            <a:schemeClr val="dk1"/>
                          </a:solidFill>
                          <a:latin typeface="맑은 고딕"/>
                          <a:ea typeface="돋움"/>
                        </a:defRPr>
                      </a:lvl1pPr>
                      <a:lvl2pPr marL="432008" algn="l" defTabSz="864017" rtl="0" eaLnBrk="1" latinLnBrk="1" hangingPunct="1">
                        <a:defRPr sz="1701" kern="1200">
                          <a:solidFill>
                            <a:schemeClr val="dk1"/>
                          </a:solidFill>
                          <a:latin typeface="맑은 고딕"/>
                          <a:ea typeface="돋움"/>
                        </a:defRPr>
                      </a:lvl2pPr>
                      <a:lvl3pPr marL="864017" algn="l" defTabSz="864017" rtl="0" eaLnBrk="1" latinLnBrk="1" hangingPunct="1">
                        <a:defRPr sz="1701" kern="1200">
                          <a:solidFill>
                            <a:schemeClr val="dk1"/>
                          </a:solidFill>
                          <a:latin typeface="맑은 고딕"/>
                          <a:ea typeface="돋움"/>
                        </a:defRPr>
                      </a:lvl3pPr>
                      <a:lvl4pPr marL="1296025" algn="l" defTabSz="864017" rtl="0" eaLnBrk="1" latinLnBrk="1" hangingPunct="1">
                        <a:defRPr sz="1701" kern="1200">
                          <a:solidFill>
                            <a:schemeClr val="dk1"/>
                          </a:solidFill>
                          <a:latin typeface="맑은 고딕"/>
                          <a:ea typeface="돋움"/>
                        </a:defRPr>
                      </a:lvl4pPr>
                      <a:lvl5pPr marL="1728033" algn="l" defTabSz="864017" rtl="0" eaLnBrk="1" latinLnBrk="1" hangingPunct="1">
                        <a:defRPr sz="1701" kern="1200">
                          <a:solidFill>
                            <a:schemeClr val="dk1"/>
                          </a:solidFill>
                          <a:latin typeface="맑은 고딕"/>
                          <a:ea typeface="돋움"/>
                        </a:defRPr>
                      </a:lvl5pPr>
                      <a:lvl6pPr marL="2160041" algn="l" defTabSz="864017" rtl="0" eaLnBrk="1" latinLnBrk="1" hangingPunct="1">
                        <a:defRPr sz="1701" kern="1200">
                          <a:solidFill>
                            <a:schemeClr val="dk1"/>
                          </a:solidFill>
                          <a:latin typeface="맑은 고딕"/>
                          <a:ea typeface="돋움"/>
                        </a:defRPr>
                      </a:lvl6pPr>
                      <a:lvl7pPr marL="2592050" algn="l" defTabSz="864017" rtl="0" eaLnBrk="1" latinLnBrk="1" hangingPunct="1">
                        <a:defRPr sz="1701" kern="1200">
                          <a:solidFill>
                            <a:schemeClr val="dk1"/>
                          </a:solidFill>
                          <a:latin typeface="맑은 고딕"/>
                          <a:ea typeface="돋움"/>
                        </a:defRPr>
                      </a:lvl7pPr>
                      <a:lvl8pPr marL="3024058" algn="l" defTabSz="864017" rtl="0" eaLnBrk="1" latinLnBrk="1" hangingPunct="1">
                        <a:defRPr sz="1701" kern="1200">
                          <a:solidFill>
                            <a:schemeClr val="dk1"/>
                          </a:solidFill>
                          <a:latin typeface="맑은 고딕"/>
                          <a:ea typeface="돋움"/>
                        </a:defRPr>
                      </a:lvl8pPr>
                      <a:lvl9pPr marL="3456066" algn="l" defTabSz="864017" rtl="0" eaLnBrk="1" latinLnBrk="1" hangingPunct="1">
                        <a:defRPr sz="1701" kern="1200">
                          <a:solidFill>
                            <a:schemeClr val="dk1"/>
                          </a:solidFill>
                          <a:latin typeface="맑은 고딕"/>
                          <a:ea typeface="돋움"/>
                        </a:defRPr>
                      </a:lvl9pPr>
                    </a:lstStyle>
                    <a:p>
                      <a:pPr algn="ctr" fontAlgn="ctr">
                        <a:lnSpc>
                          <a:spcPct val="90000"/>
                        </a:lnSpc>
                      </a:pPr>
                      <a:endParaRPr lang="ko-KR" altLang="en-US" sz="1100" b="1" i="0" u="none" strike="noStrike" dirty="0">
                        <a:solidFill>
                          <a:schemeClr val="bg1"/>
                        </a:solidFill>
                        <a:effectLst/>
                        <a:latin typeface="Arial" panose="020B0604020202020204" pitchFamily="34" charset="0"/>
                        <a:cs typeface="Arial" panose="020B0604020202020204" pitchFamily="34" charset="0"/>
                      </a:endParaRPr>
                    </a:p>
                  </a:txBody>
                  <a:tcPr marL="5182" marR="518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864017" rtl="0" eaLnBrk="1" latinLnBrk="1" hangingPunct="1">
                        <a:defRPr sz="1701" kern="1200">
                          <a:solidFill>
                            <a:schemeClr val="dk1"/>
                          </a:solidFill>
                          <a:latin typeface="맑은 고딕"/>
                          <a:ea typeface="돋움"/>
                        </a:defRPr>
                      </a:lvl1pPr>
                      <a:lvl2pPr marL="432008" algn="l" defTabSz="864017" rtl="0" eaLnBrk="1" latinLnBrk="1" hangingPunct="1">
                        <a:defRPr sz="1701" kern="1200">
                          <a:solidFill>
                            <a:schemeClr val="dk1"/>
                          </a:solidFill>
                          <a:latin typeface="맑은 고딕"/>
                          <a:ea typeface="돋움"/>
                        </a:defRPr>
                      </a:lvl2pPr>
                      <a:lvl3pPr marL="864017" algn="l" defTabSz="864017" rtl="0" eaLnBrk="1" latinLnBrk="1" hangingPunct="1">
                        <a:defRPr sz="1701" kern="1200">
                          <a:solidFill>
                            <a:schemeClr val="dk1"/>
                          </a:solidFill>
                          <a:latin typeface="맑은 고딕"/>
                          <a:ea typeface="돋움"/>
                        </a:defRPr>
                      </a:lvl3pPr>
                      <a:lvl4pPr marL="1296025" algn="l" defTabSz="864017" rtl="0" eaLnBrk="1" latinLnBrk="1" hangingPunct="1">
                        <a:defRPr sz="1701" kern="1200">
                          <a:solidFill>
                            <a:schemeClr val="dk1"/>
                          </a:solidFill>
                          <a:latin typeface="맑은 고딕"/>
                          <a:ea typeface="돋움"/>
                        </a:defRPr>
                      </a:lvl4pPr>
                      <a:lvl5pPr marL="1728033" algn="l" defTabSz="864017" rtl="0" eaLnBrk="1" latinLnBrk="1" hangingPunct="1">
                        <a:defRPr sz="1701" kern="1200">
                          <a:solidFill>
                            <a:schemeClr val="dk1"/>
                          </a:solidFill>
                          <a:latin typeface="맑은 고딕"/>
                          <a:ea typeface="돋움"/>
                        </a:defRPr>
                      </a:lvl5pPr>
                      <a:lvl6pPr marL="2160041" algn="l" defTabSz="864017" rtl="0" eaLnBrk="1" latinLnBrk="1" hangingPunct="1">
                        <a:defRPr sz="1701" kern="1200">
                          <a:solidFill>
                            <a:schemeClr val="dk1"/>
                          </a:solidFill>
                          <a:latin typeface="맑은 고딕"/>
                          <a:ea typeface="돋움"/>
                        </a:defRPr>
                      </a:lvl6pPr>
                      <a:lvl7pPr marL="2592050" algn="l" defTabSz="864017" rtl="0" eaLnBrk="1" latinLnBrk="1" hangingPunct="1">
                        <a:defRPr sz="1701" kern="1200">
                          <a:solidFill>
                            <a:schemeClr val="dk1"/>
                          </a:solidFill>
                          <a:latin typeface="맑은 고딕"/>
                          <a:ea typeface="돋움"/>
                        </a:defRPr>
                      </a:lvl7pPr>
                      <a:lvl8pPr marL="3024058" algn="l" defTabSz="864017" rtl="0" eaLnBrk="1" latinLnBrk="1" hangingPunct="1">
                        <a:defRPr sz="1701" kern="1200">
                          <a:solidFill>
                            <a:schemeClr val="dk1"/>
                          </a:solidFill>
                          <a:latin typeface="맑은 고딕"/>
                          <a:ea typeface="돋움"/>
                        </a:defRPr>
                      </a:lvl8pPr>
                      <a:lvl9pPr marL="3456066" algn="l" defTabSz="864017" rtl="0" eaLnBrk="1" latinLnBrk="1" hangingPunct="1">
                        <a:defRPr sz="1701" kern="1200">
                          <a:solidFill>
                            <a:schemeClr val="dk1"/>
                          </a:solidFill>
                          <a:latin typeface="맑은 고딕"/>
                          <a:ea typeface="돋움"/>
                        </a:defRPr>
                      </a:lvl9pPr>
                    </a:lstStyle>
                    <a:p>
                      <a:pPr algn="ctr" fontAlgn="ctr">
                        <a:lnSpc>
                          <a:spcPct val="90000"/>
                        </a:lnSpc>
                      </a:pPr>
                      <a:r>
                        <a:rPr lang="ko-KR" altLang="en-US" sz="1100" b="1" u="none" strike="noStrike" dirty="0">
                          <a:solidFill>
                            <a:schemeClr val="bg1"/>
                          </a:solidFill>
                          <a:effectLst/>
                          <a:latin typeface="Arial" panose="020B0604020202020204" pitchFamily="34" charset="0"/>
                          <a:cs typeface="Arial" panose="020B0604020202020204" pitchFamily="34" charset="0"/>
                        </a:rPr>
                        <a:t>　</a:t>
                      </a:r>
                      <a:endParaRPr lang="ko-KR" altLang="en-US" sz="1100" b="1" i="0" u="none" strike="noStrike" dirty="0">
                        <a:solidFill>
                          <a:schemeClr val="bg1"/>
                        </a:solidFill>
                        <a:effectLst/>
                        <a:latin typeface="Arial" panose="020B0604020202020204" pitchFamily="34" charset="0"/>
                        <a:cs typeface="Arial" panose="020B0604020202020204" pitchFamily="34" charset="0"/>
                      </a:endParaRPr>
                    </a:p>
                  </a:txBody>
                  <a:tcPr marL="5182" marR="518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864017" rtl="0" eaLnBrk="1" latinLnBrk="1" hangingPunct="1">
                        <a:defRPr sz="1701" kern="1200">
                          <a:solidFill>
                            <a:schemeClr val="dk1"/>
                          </a:solidFill>
                          <a:latin typeface="맑은 고딕"/>
                          <a:ea typeface="돋움"/>
                        </a:defRPr>
                      </a:lvl1pPr>
                      <a:lvl2pPr marL="432008" algn="l" defTabSz="864017" rtl="0" eaLnBrk="1" latinLnBrk="1" hangingPunct="1">
                        <a:defRPr sz="1701" kern="1200">
                          <a:solidFill>
                            <a:schemeClr val="dk1"/>
                          </a:solidFill>
                          <a:latin typeface="맑은 고딕"/>
                          <a:ea typeface="돋움"/>
                        </a:defRPr>
                      </a:lvl2pPr>
                      <a:lvl3pPr marL="864017" algn="l" defTabSz="864017" rtl="0" eaLnBrk="1" latinLnBrk="1" hangingPunct="1">
                        <a:defRPr sz="1701" kern="1200">
                          <a:solidFill>
                            <a:schemeClr val="dk1"/>
                          </a:solidFill>
                          <a:latin typeface="맑은 고딕"/>
                          <a:ea typeface="돋움"/>
                        </a:defRPr>
                      </a:lvl3pPr>
                      <a:lvl4pPr marL="1296025" algn="l" defTabSz="864017" rtl="0" eaLnBrk="1" latinLnBrk="1" hangingPunct="1">
                        <a:defRPr sz="1701" kern="1200">
                          <a:solidFill>
                            <a:schemeClr val="dk1"/>
                          </a:solidFill>
                          <a:latin typeface="맑은 고딕"/>
                          <a:ea typeface="돋움"/>
                        </a:defRPr>
                      </a:lvl4pPr>
                      <a:lvl5pPr marL="1728033" algn="l" defTabSz="864017" rtl="0" eaLnBrk="1" latinLnBrk="1" hangingPunct="1">
                        <a:defRPr sz="1701" kern="1200">
                          <a:solidFill>
                            <a:schemeClr val="dk1"/>
                          </a:solidFill>
                          <a:latin typeface="맑은 고딕"/>
                          <a:ea typeface="돋움"/>
                        </a:defRPr>
                      </a:lvl5pPr>
                      <a:lvl6pPr marL="2160041" algn="l" defTabSz="864017" rtl="0" eaLnBrk="1" latinLnBrk="1" hangingPunct="1">
                        <a:defRPr sz="1701" kern="1200">
                          <a:solidFill>
                            <a:schemeClr val="dk1"/>
                          </a:solidFill>
                          <a:latin typeface="맑은 고딕"/>
                          <a:ea typeface="돋움"/>
                        </a:defRPr>
                      </a:lvl6pPr>
                      <a:lvl7pPr marL="2592050" algn="l" defTabSz="864017" rtl="0" eaLnBrk="1" latinLnBrk="1" hangingPunct="1">
                        <a:defRPr sz="1701" kern="1200">
                          <a:solidFill>
                            <a:schemeClr val="dk1"/>
                          </a:solidFill>
                          <a:latin typeface="맑은 고딕"/>
                          <a:ea typeface="돋움"/>
                        </a:defRPr>
                      </a:lvl7pPr>
                      <a:lvl8pPr marL="3024058" algn="l" defTabSz="864017" rtl="0" eaLnBrk="1" latinLnBrk="1" hangingPunct="1">
                        <a:defRPr sz="1701" kern="1200">
                          <a:solidFill>
                            <a:schemeClr val="dk1"/>
                          </a:solidFill>
                          <a:latin typeface="맑은 고딕"/>
                          <a:ea typeface="돋움"/>
                        </a:defRPr>
                      </a:lvl8pPr>
                      <a:lvl9pPr marL="3456066" algn="l" defTabSz="864017" rtl="0" eaLnBrk="1" latinLnBrk="1" hangingPunct="1">
                        <a:defRPr sz="1701" kern="1200">
                          <a:solidFill>
                            <a:schemeClr val="dk1"/>
                          </a:solidFill>
                          <a:latin typeface="맑은 고딕"/>
                          <a:ea typeface="돋움"/>
                        </a:defRPr>
                      </a:lvl9pPr>
                    </a:lstStyle>
                    <a:p>
                      <a:pPr algn="ctr" fontAlgn="ctr">
                        <a:lnSpc>
                          <a:spcPct val="90000"/>
                        </a:lnSpc>
                      </a:pPr>
                      <a:endParaRPr lang="ko-KR" altLang="en-US" sz="1100" b="1" i="0" u="none" strike="noStrike" dirty="0">
                        <a:solidFill>
                          <a:schemeClr val="tx1"/>
                        </a:solidFill>
                        <a:effectLst/>
                        <a:latin typeface="Arial" panose="020B0604020202020204" pitchFamily="34" charset="0"/>
                        <a:cs typeface="Arial" panose="020B0604020202020204" pitchFamily="34" charset="0"/>
                      </a:endParaRPr>
                    </a:p>
                  </a:txBody>
                  <a:tcPr marL="5182" marR="518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864017" rtl="0" eaLnBrk="1" latinLnBrk="1" hangingPunct="1">
                        <a:defRPr sz="1701" kern="1200">
                          <a:solidFill>
                            <a:schemeClr val="dk1"/>
                          </a:solidFill>
                          <a:latin typeface="맑은 고딕"/>
                          <a:ea typeface="돋움"/>
                        </a:defRPr>
                      </a:lvl1pPr>
                      <a:lvl2pPr marL="432008" algn="l" defTabSz="864017" rtl="0" eaLnBrk="1" latinLnBrk="1" hangingPunct="1">
                        <a:defRPr sz="1701" kern="1200">
                          <a:solidFill>
                            <a:schemeClr val="dk1"/>
                          </a:solidFill>
                          <a:latin typeface="맑은 고딕"/>
                          <a:ea typeface="돋움"/>
                        </a:defRPr>
                      </a:lvl2pPr>
                      <a:lvl3pPr marL="864017" algn="l" defTabSz="864017" rtl="0" eaLnBrk="1" latinLnBrk="1" hangingPunct="1">
                        <a:defRPr sz="1701" kern="1200">
                          <a:solidFill>
                            <a:schemeClr val="dk1"/>
                          </a:solidFill>
                          <a:latin typeface="맑은 고딕"/>
                          <a:ea typeface="돋움"/>
                        </a:defRPr>
                      </a:lvl3pPr>
                      <a:lvl4pPr marL="1296025" algn="l" defTabSz="864017" rtl="0" eaLnBrk="1" latinLnBrk="1" hangingPunct="1">
                        <a:defRPr sz="1701" kern="1200">
                          <a:solidFill>
                            <a:schemeClr val="dk1"/>
                          </a:solidFill>
                          <a:latin typeface="맑은 고딕"/>
                          <a:ea typeface="돋움"/>
                        </a:defRPr>
                      </a:lvl4pPr>
                      <a:lvl5pPr marL="1728033" algn="l" defTabSz="864017" rtl="0" eaLnBrk="1" latinLnBrk="1" hangingPunct="1">
                        <a:defRPr sz="1701" kern="1200">
                          <a:solidFill>
                            <a:schemeClr val="dk1"/>
                          </a:solidFill>
                          <a:latin typeface="맑은 고딕"/>
                          <a:ea typeface="돋움"/>
                        </a:defRPr>
                      </a:lvl5pPr>
                      <a:lvl6pPr marL="2160041" algn="l" defTabSz="864017" rtl="0" eaLnBrk="1" latinLnBrk="1" hangingPunct="1">
                        <a:defRPr sz="1701" kern="1200">
                          <a:solidFill>
                            <a:schemeClr val="dk1"/>
                          </a:solidFill>
                          <a:latin typeface="맑은 고딕"/>
                          <a:ea typeface="돋움"/>
                        </a:defRPr>
                      </a:lvl6pPr>
                      <a:lvl7pPr marL="2592050" algn="l" defTabSz="864017" rtl="0" eaLnBrk="1" latinLnBrk="1" hangingPunct="1">
                        <a:defRPr sz="1701" kern="1200">
                          <a:solidFill>
                            <a:schemeClr val="dk1"/>
                          </a:solidFill>
                          <a:latin typeface="맑은 고딕"/>
                          <a:ea typeface="돋움"/>
                        </a:defRPr>
                      </a:lvl7pPr>
                      <a:lvl8pPr marL="3024058" algn="l" defTabSz="864017" rtl="0" eaLnBrk="1" latinLnBrk="1" hangingPunct="1">
                        <a:defRPr sz="1701" kern="1200">
                          <a:solidFill>
                            <a:schemeClr val="dk1"/>
                          </a:solidFill>
                          <a:latin typeface="맑은 고딕"/>
                          <a:ea typeface="돋움"/>
                        </a:defRPr>
                      </a:lvl8pPr>
                      <a:lvl9pPr marL="3456066" algn="l" defTabSz="864017" rtl="0" eaLnBrk="1" latinLnBrk="1" hangingPunct="1">
                        <a:defRPr sz="1701" kern="1200">
                          <a:solidFill>
                            <a:schemeClr val="dk1"/>
                          </a:solidFill>
                          <a:latin typeface="맑은 고딕"/>
                          <a:ea typeface="돋움"/>
                        </a:defRPr>
                      </a:lvl9pPr>
                    </a:lstStyle>
                    <a:p>
                      <a:pPr algn="ctr" fontAlgn="ctr">
                        <a:lnSpc>
                          <a:spcPct val="90000"/>
                        </a:lnSpc>
                      </a:pPr>
                      <a:r>
                        <a:rPr lang="en-US" altLang="ko-KR" sz="1100" b="1" i="0" u="none" strike="noStrike" dirty="0">
                          <a:solidFill>
                            <a:schemeClr val="bg1"/>
                          </a:solidFill>
                          <a:effectLst/>
                          <a:latin typeface="Arial" panose="020B0604020202020204" pitchFamily="34" charset="0"/>
                          <a:cs typeface="Arial" panose="020B0604020202020204" pitchFamily="34" charset="0"/>
                        </a:rPr>
                        <a:t>0.941</a:t>
                      </a:r>
                      <a:endParaRPr lang="ko-KR" altLang="en-US" sz="1100" b="1" i="0" u="none" strike="noStrike" dirty="0">
                        <a:solidFill>
                          <a:schemeClr val="bg1"/>
                        </a:solidFill>
                        <a:effectLst/>
                        <a:latin typeface="Arial" panose="020B0604020202020204" pitchFamily="34" charset="0"/>
                        <a:cs typeface="Arial" panose="020B0604020202020204" pitchFamily="34" charset="0"/>
                      </a:endParaRPr>
                    </a:p>
                  </a:txBody>
                  <a:tcPr marL="5182" marR="518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199812">
                <a:tc>
                  <a:txBody>
                    <a:bodyPr/>
                    <a:lstStyle>
                      <a:lvl1pPr marL="0" algn="l" defTabSz="864017" rtl="0" eaLnBrk="1" latinLnBrk="1" hangingPunct="1">
                        <a:defRPr sz="1701" kern="1200">
                          <a:solidFill>
                            <a:schemeClr val="dk1"/>
                          </a:solidFill>
                          <a:latin typeface="맑은 고딕"/>
                          <a:ea typeface="돋움"/>
                        </a:defRPr>
                      </a:lvl1pPr>
                      <a:lvl2pPr marL="432008" algn="l" defTabSz="864017" rtl="0" eaLnBrk="1" latinLnBrk="1" hangingPunct="1">
                        <a:defRPr sz="1701" kern="1200">
                          <a:solidFill>
                            <a:schemeClr val="dk1"/>
                          </a:solidFill>
                          <a:latin typeface="맑은 고딕"/>
                          <a:ea typeface="돋움"/>
                        </a:defRPr>
                      </a:lvl2pPr>
                      <a:lvl3pPr marL="864017" algn="l" defTabSz="864017" rtl="0" eaLnBrk="1" latinLnBrk="1" hangingPunct="1">
                        <a:defRPr sz="1701" kern="1200">
                          <a:solidFill>
                            <a:schemeClr val="dk1"/>
                          </a:solidFill>
                          <a:latin typeface="맑은 고딕"/>
                          <a:ea typeface="돋움"/>
                        </a:defRPr>
                      </a:lvl3pPr>
                      <a:lvl4pPr marL="1296025" algn="l" defTabSz="864017" rtl="0" eaLnBrk="1" latinLnBrk="1" hangingPunct="1">
                        <a:defRPr sz="1701" kern="1200">
                          <a:solidFill>
                            <a:schemeClr val="dk1"/>
                          </a:solidFill>
                          <a:latin typeface="맑은 고딕"/>
                          <a:ea typeface="돋움"/>
                        </a:defRPr>
                      </a:lvl4pPr>
                      <a:lvl5pPr marL="1728033" algn="l" defTabSz="864017" rtl="0" eaLnBrk="1" latinLnBrk="1" hangingPunct="1">
                        <a:defRPr sz="1701" kern="1200">
                          <a:solidFill>
                            <a:schemeClr val="dk1"/>
                          </a:solidFill>
                          <a:latin typeface="맑은 고딕"/>
                          <a:ea typeface="돋움"/>
                        </a:defRPr>
                      </a:lvl5pPr>
                      <a:lvl6pPr marL="2160041" algn="l" defTabSz="864017" rtl="0" eaLnBrk="1" latinLnBrk="1" hangingPunct="1">
                        <a:defRPr sz="1701" kern="1200">
                          <a:solidFill>
                            <a:schemeClr val="dk1"/>
                          </a:solidFill>
                          <a:latin typeface="맑은 고딕"/>
                          <a:ea typeface="돋움"/>
                        </a:defRPr>
                      </a:lvl6pPr>
                      <a:lvl7pPr marL="2592050" algn="l" defTabSz="864017" rtl="0" eaLnBrk="1" latinLnBrk="1" hangingPunct="1">
                        <a:defRPr sz="1701" kern="1200">
                          <a:solidFill>
                            <a:schemeClr val="dk1"/>
                          </a:solidFill>
                          <a:latin typeface="맑은 고딕"/>
                          <a:ea typeface="돋움"/>
                        </a:defRPr>
                      </a:lvl7pPr>
                      <a:lvl8pPr marL="3024058" algn="l" defTabSz="864017" rtl="0" eaLnBrk="1" latinLnBrk="1" hangingPunct="1">
                        <a:defRPr sz="1701" kern="1200">
                          <a:solidFill>
                            <a:schemeClr val="dk1"/>
                          </a:solidFill>
                          <a:latin typeface="맑은 고딕"/>
                          <a:ea typeface="돋움"/>
                        </a:defRPr>
                      </a:lvl8pPr>
                      <a:lvl9pPr marL="3456066" algn="l" defTabSz="864017" rtl="0" eaLnBrk="1" latinLnBrk="1" hangingPunct="1">
                        <a:defRPr sz="1701" kern="1200">
                          <a:solidFill>
                            <a:schemeClr val="dk1"/>
                          </a:solidFill>
                          <a:latin typeface="맑은 고딕"/>
                          <a:ea typeface="돋움"/>
                        </a:defRPr>
                      </a:lvl9pPr>
                    </a:lstStyle>
                    <a:p>
                      <a:pPr algn="l" fontAlgn="ctr">
                        <a:lnSpc>
                          <a:spcPct val="90000"/>
                        </a:lnSpc>
                      </a:pPr>
                      <a:r>
                        <a:rPr lang="en-US" sz="1100" b="1" u="none" strike="noStrike" dirty="0">
                          <a:solidFill>
                            <a:schemeClr val="bg1"/>
                          </a:solidFill>
                          <a:effectLst/>
                          <a:latin typeface="Arial" panose="020B0604020202020204" pitchFamily="34" charset="0"/>
                          <a:cs typeface="Arial" panose="020B0604020202020204" pitchFamily="34" charset="0"/>
                        </a:rPr>
                        <a:t>     &lt;65 </a:t>
                      </a:r>
                      <a:endParaRPr lang="en-US" sz="1100" b="1" i="0" u="none" strike="noStrike" dirty="0">
                        <a:solidFill>
                          <a:schemeClr val="bg1"/>
                        </a:solidFill>
                        <a:effectLst/>
                        <a:latin typeface="Arial" panose="020B0604020202020204" pitchFamily="34" charset="0"/>
                        <a:cs typeface="Arial" panose="020B0604020202020204" pitchFamily="34" charset="0"/>
                      </a:endParaRPr>
                    </a:p>
                  </a:txBody>
                  <a:tcPr marL="5182" marR="518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lvl1pPr marL="0" algn="l" defTabSz="864017" rtl="0" eaLnBrk="1" latinLnBrk="1" hangingPunct="1">
                        <a:defRPr sz="1701" kern="1200">
                          <a:solidFill>
                            <a:schemeClr val="dk1"/>
                          </a:solidFill>
                          <a:latin typeface="맑은 고딕"/>
                          <a:ea typeface="돋움"/>
                        </a:defRPr>
                      </a:lvl1pPr>
                      <a:lvl2pPr marL="432008" algn="l" defTabSz="864017" rtl="0" eaLnBrk="1" latinLnBrk="1" hangingPunct="1">
                        <a:defRPr sz="1701" kern="1200">
                          <a:solidFill>
                            <a:schemeClr val="dk1"/>
                          </a:solidFill>
                          <a:latin typeface="맑은 고딕"/>
                          <a:ea typeface="돋움"/>
                        </a:defRPr>
                      </a:lvl2pPr>
                      <a:lvl3pPr marL="864017" algn="l" defTabSz="864017" rtl="0" eaLnBrk="1" latinLnBrk="1" hangingPunct="1">
                        <a:defRPr sz="1701" kern="1200">
                          <a:solidFill>
                            <a:schemeClr val="dk1"/>
                          </a:solidFill>
                          <a:latin typeface="맑은 고딕"/>
                          <a:ea typeface="돋움"/>
                        </a:defRPr>
                      </a:lvl3pPr>
                      <a:lvl4pPr marL="1296025" algn="l" defTabSz="864017" rtl="0" eaLnBrk="1" latinLnBrk="1" hangingPunct="1">
                        <a:defRPr sz="1701" kern="1200">
                          <a:solidFill>
                            <a:schemeClr val="dk1"/>
                          </a:solidFill>
                          <a:latin typeface="맑은 고딕"/>
                          <a:ea typeface="돋움"/>
                        </a:defRPr>
                      </a:lvl4pPr>
                      <a:lvl5pPr marL="1728033" algn="l" defTabSz="864017" rtl="0" eaLnBrk="1" latinLnBrk="1" hangingPunct="1">
                        <a:defRPr sz="1701" kern="1200">
                          <a:solidFill>
                            <a:schemeClr val="dk1"/>
                          </a:solidFill>
                          <a:latin typeface="맑은 고딕"/>
                          <a:ea typeface="돋움"/>
                        </a:defRPr>
                      </a:lvl5pPr>
                      <a:lvl6pPr marL="2160041" algn="l" defTabSz="864017" rtl="0" eaLnBrk="1" latinLnBrk="1" hangingPunct="1">
                        <a:defRPr sz="1701" kern="1200">
                          <a:solidFill>
                            <a:schemeClr val="dk1"/>
                          </a:solidFill>
                          <a:latin typeface="맑은 고딕"/>
                          <a:ea typeface="돋움"/>
                        </a:defRPr>
                      </a:lvl6pPr>
                      <a:lvl7pPr marL="2592050" algn="l" defTabSz="864017" rtl="0" eaLnBrk="1" latinLnBrk="1" hangingPunct="1">
                        <a:defRPr sz="1701" kern="1200">
                          <a:solidFill>
                            <a:schemeClr val="dk1"/>
                          </a:solidFill>
                          <a:latin typeface="맑은 고딕"/>
                          <a:ea typeface="돋움"/>
                        </a:defRPr>
                      </a:lvl7pPr>
                      <a:lvl8pPr marL="3024058" algn="l" defTabSz="864017" rtl="0" eaLnBrk="1" latinLnBrk="1" hangingPunct="1">
                        <a:defRPr sz="1701" kern="1200">
                          <a:solidFill>
                            <a:schemeClr val="dk1"/>
                          </a:solidFill>
                          <a:latin typeface="맑은 고딕"/>
                          <a:ea typeface="돋움"/>
                        </a:defRPr>
                      </a:lvl8pPr>
                      <a:lvl9pPr marL="3456066" algn="l" defTabSz="864017" rtl="0" eaLnBrk="1" latinLnBrk="1" hangingPunct="1">
                        <a:defRPr sz="1701" kern="1200">
                          <a:solidFill>
                            <a:schemeClr val="dk1"/>
                          </a:solidFill>
                          <a:latin typeface="맑은 고딕"/>
                          <a:ea typeface="돋움"/>
                        </a:defRPr>
                      </a:lvl9pPr>
                    </a:lstStyle>
                    <a:p>
                      <a:pPr algn="ctr" fontAlgn="ctr">
                        <a:lnSpc>
                          <a:spcPct val="90000"/>
                        </a:lnSpc>
                      </a:pPr>
                      <a:r>
                        <a:rPr lang="en-US" altLang="ko-KR" sz="1100" b="1" u="none" strike="noStrike" dirty="0">
                          <a:solidFill>
                            <a:schemeClr val="bg1"/>
                          </a:solidFill>
                          <a:effectLst/>
                          <a:latin typeface="Arial" panose="020B0604020202020204" pitchFamily="34" charset="0"/>
                          <a:cs typeface="Arial" panose="020B0604020202020204" pitchFamily="34" charset="0"/>
                        </a:rPr>
                        <a:t>31/616 (5</a:t>
                      </a:r>
                      <a:r>
                        <a:rPr lang="en-US" altLang="ko-KR" sz="1100" b="1" dirty="0">
                          <a:solidFill>
                            <a:schemeClr val="bg1"/>
                          </a:solidFill>
                          <a:latin typeface="Arial" panose="020B0604020202020204" pitchFamily="34" charset="0"/>
                          <a:cs typeface="Arial" panose="020B0604020202020204" pitchFamily="34" charset="0"/>
                        </a:rPr>
                        <a:t>.</a:t>
                      </a:r>
                      <a:r>
                        <a:rPr lang="en-US" altLang="ko-KR" sz="1100" b="1" u="none" strike="noStrike" dirty="0">
                          <a:solidFill>
                            <a:schemeClr val="bg1"/>
                          </a:solidFill>
                          <a:effectLst/>
                          <a:latin typeface="Arial" panose="020B0604020202020204" pitchFamily="34" charset="0"/>
                          <a:cs typeface="Arial" panose="020B0604020202020204" pitchFamily="34" charset="0"/>
                        </a:rPr>
                        <a:t>1)</a:t>
                      </a:r>
                      <a:endParaRPr lang="en-US" altLang="ko-KR" sz="1100" b="1" i="0" u="none" strike="noStrike" dirty="0">
                        <a:solidFill>
                          <a:schemeClr val="bg1"/>
                        </a:solidFill>
                        <a:effectLst/>
                        <a:latin typeface="Arial" panose="020B0604020202020204" pitchFamily="34" charset="0"/>
                        <a:cs typeface="Arial" panose="020B0604020202020204" pitchFamily="34" charset="0"/>
                      </a:endParaRPr>
                    </a:p>
                  </a:txBody>
                  <a:tcPr marL="5182" marR="518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lvl1pPr marL="0" algn="l" defTabSz="864017" rtl="0" eaLnBrk="1" latinLnBrk="1" hangingPunct="1">
                        <a:defRPr sz="1701" kern="1200">
                          <a:solidFill>
                            <a:schemeClr val="dk1"/>
                          </a:solidFill>
                          <a:latin typeface="맑은 고딕"/>
                        </a:defRPr>
                      </a:lvl1pPr>
                      <a:lvl2pPr marL="432008" algn="l" defTabSz="864017" rtl="0" eaLnBrk="1" latinLnBrk="1" hangingPunct="1">
                        <a:defRPr sz="1701" kern="1200">
                          <a:solidFill>
                            <a:schemeClr val="dk1"/>
                          </a:solidFill>
                          <a:latin typeface="맑은 고딕"/>
                        </a:defRPr>
                      </a:lvl2pPr>
                      <a:lvl3pPr marL="864017" algn="l" defTabSz="864017" rtl="0" eaLnBrk="1" latinLnBrk="1" hangingPunct="1">
                        <a:defRPr sz="1701" kern="1200">
                          <a:solidFill>
                            <a:schemeClr val="dk1"/>
                          </a:solidFill>
                          <a:latin typeface="맑은 고딕"/>
                        </a:defRPr>
                      </a:lvl3pPr>
                      <a:lvl4pPr marL="1296025" algn="l" defTabSz="864017" rtl="0" eaLnBrk="1" latinLnBrk="1" hangingPunct="1">
                        <a:defRPr sz="1701" kern="1200">
                          <a:solidFill>
                            <a:schemeClr val="dk1"/>
                          </a:solidFill>
                          <a:latin typeface="맑은 고딕"/>
                        </a:defRPr>
                      </a:lvl4pPr>
                      <a:lvl5pPr marL="1728033" algn="l" defTabSz="864017" rtl="0" eaLnBrk="1" latinLnBrk="1" hangingPunct="1">
                        <a:defRPr sz="1701" kern="1200">
                          <a:solidFill>
                            <a:schemeClr val="dk1"/>
                          </a:solidFill>
                          <a:latin typeface="맑은 고딕"/>
                        </a:defRPr>
                      </a:lvl5pPr>
                      <a:lvl6pPr marL="2160041" algn="l" defTabSz="864017" rtl="0" eaLnBrk="1" latinLnBrk="1" hangingPunct="1">
                        <a:defRPr sz="1701" kern="1200">
                          <a:solidFill>
                            <a:schemeClr val="dk1"/>
                          </a:solidFill>
                          <a:latin typeface="맑은 고딕"/>
                        </a:defRPr>
                      </a:lvl6pPr>
                      <a:lvl7pPr marL="2592050" algn="l" defTabSz="864017" rtl="0" eaLnBrk="1" latinLnBrk="1" hangingPunct="1">
                        <a:defRPr sz="1701" kern="1200">
                          <a:solidFill>
                            <a:schemeClr val="dk1"/>
                          </a:solidFill>
                          <a:latin typeface="맑은 고딕"/>
                        </a:defRPr>
                      </a:lvl7pPr>
                      <a:lvl8pPr marL="3024058" algn="l" defTabSz="864017" rtl="0" eaLnBrk="1" latinLnBrk="1" hangingPunct="1">
                        <a:defRPr sz="1701" kern="1200">
                          <a:solidFill>
                            <a:schemeClr val="dk1"/>
                          </a:solidFill>
                          <a:latin typeface="맑은 고딕"/>
                        </a:defRPr>
                      </a:lvl8pPr>
                      <a:lvl9pPr marL="3456066" algn="l" defTabSz="864017" rtl="0" eaLnBrk="1" latinLnBrk="1" hangingPunct="1">
                        <a:defRPr sz="1701" kern="1200">
                          <a:solidFill>
                            <a:schemeClr val="dk1"/>
                          </a:solidFill>
                          <a:latin typeface="맑은 고딕"/>
                        </a:defRPr>
                      </a:lvl9pPr>
                    </a:lstStyle>
                    <a:p>
                      <a:pPr algn="ctr" fontAlgn="ctr">
                        <a:lnSpc>
                          <a:spcPct val="90000"/>
                        </a:lnSpc>
                      </a:pPr>
                      <a:endParaRPr lang="en-US" altLang="ko-KR" sz="1100" b="0" i="0" u="none" strike="noStrike" dirty="0">
                        <a:solidFill>
                          <a:schemeClr val="tx1"/>
                        </a:solidFill>
                        <a:effectLst/>
                        <a:latin typeface="Calibri" panose="020F0502020204030204" pitchFamily="34" charset="0"/>
                        <a:cs typeface="Calibri" panose="020F0502020204030204" pitchFamily="34" charset="0"/>
                      </a:endParaRPr>
                    </a:p>
                  </a:txBody>
                  <a:tcPr marL="6141" marR="6141"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864017" rtl="0" eaLnBrk="1" latinLnBrk="1" hangingPunct="1">
                        <a:defRPr sz="1701" kern="1200">
                          <a:solidFill>
                            <a:schemeClr val="dk1"/>
                          </a:solidFill>
                          <a:latin typeface="맑은 고딕"/>
                          <a:ea typeface="돋움"/>
                        </a:defRPr>
                      </a:lvl1pPr>
                      <a:lvl2pPr marL="432008" algn="l" defTabSz="864017" rtl="0" eaLnBrk="1" latinLnBrk="1" hangingPunct="1">
                        <a:defRPr sz="1701" kern="1200">
                          <a:solidFill>
                            <a:schemeClr val="dk1"/>
                          </a:solidFill>
                          <a:latin typeface="맑은 고딕"/>
                          <a:ea typeface="돋움"/>
                        </a:defRPr>
                      </a:lvl2pPr>
                      <a:lvl3pPr marL="864017" algn="l" defTabSz="864017" rtl="0" eaLnBrk="1" latinLnBrk="1" hangingPunct="1">
                        <a:defRPr sz="1701" kern="1200">
                          <a:solidFill>
                            <a:schemeClr val="dk1"/>
                          </a:solidFill>
                          <a:latin typeface="맑은 고딕"/>
                          <a:ea typeface="돋움"/>
                        </a:defRPr>
                      </a:lvl3pPr>
                      <a:lvl4pPr marL="1296025" algn="l" defTabSz="864017" rtl="0" eaLnBrk="1" latinLnBrk="1" hangingPunct="1">
                        <a:defRPr sz="1701" kern="1200">
                          <a:solidFill>
                            <a:schemeClr val="dk1"/>
                          </a:solidFill>
                          <a:latin typeface="맑은 고딕"/>
                          <a:ea typeface="돋움"/>
                        </a:defRPr>
                      </a:lvl4pPr>
                      <a:lvl5pPr marL="1728033" algn="l" defTabSz="864017" rtl="0" eaLnBrk="1" latinLnBrk="1" hangingPunct="1">
                        <a:defRPr sz="1701" kern="1200">
                          <a:solidFill>
                            <a:schemeClr val="dk1"/>
                          </a:solidFill>
                          <a:latin typeface="맑은 고딕"/>
                          <a:ea typeface="돋움"/>
                        </a:defRPr>
                      </a:lvl5pPr>
                      <a:lvl6pPr marL="2160041" algn="l" defTabSz="864017" rtl="0" eaLnBrk="1" latinLnBrk="1" hangingPunct="1">
                        <a:defRPr sz="1701" kern="1200">
                          <a:solidFill>
                            <a:schemeClr val="dk1"/>
                          </a:solidFill>
                          <a:latin typeface="맑은 고딕"/>
                          <a:ea typeface="돋움"/>
                        </a:defRPr>
                      </a:lvl6pPr>
                      <a:lvl7pPr marL="2592050" algn="l" defTabSz="864017" rtl="0" eaLnBrk="1" latinLnBrk="1" hangingPunct="1">
                        <a:defRPr sz="1701" kern="1200">
                          <a:solidFill>
                            <a:schemeClr val="dk1"/>
                          </a:solidFill>
                          <a:latin typeface="맑은 고딕"/>
                          <a:ea typeface="돋움"/>
                        </a:defRPr>
                      </a:lvl7pPr>
                      <a:lvl8pPr marL="3024058" algn="l" defTabSz="864017" rtl="0" eaLnBrk="1" latinLnBrk="1" hangingPunct="1">
                        <a:defRPr sz="1701" kern="1200">
                          <a:solidFill>
                            <a:schemeClr val="dk1"/>
                          </a:solidFill>
                          <a:latin typeface="맑은 고딕"/>
                          <a:ea typeface="돋움"/>
                        </a:defRPr>
                      </a:lvl8pPr>
                      <a:lvl9pPr marL="3456066" algn="l" defTabSz="864017" rtl="0" eaLnBrk="1" latinLnBrk="1" hangingPunct="1">
                        <a:defRPr sz="1701" kern="1200">
                          <a:solidFill>
                            <a:schemeClr val="dk1"/>
                          </a:solidFill>
                          <a:latin typeface="맑은 고딕"/>
                          <a:ea typeface="돋움"/>
                        </a:defRPr>
                      </a:lvl9pPr>
                    </a:lstStyle>
                    <a:p>
                      <a:pPr algn="ctr" fontAlgn="ctr">
                        <a:lnSpc>
                          <a:spcPct val="90000"/>
                        </a:lnSpc>
                      </a:pPr>
                      <a:endParaRPr lang="en-US" altLang="ko-KR" sz="1100" b="1" i="0" u="none" strike="noStrike" dirty="0">
                        <a:solidFill>
                          <a:schemeClr val="bg1"/>
                        </a:solidFill>
                        <a:effectLst/>
                        <a:latin typeface="Arial" panose="020B0604020202020204" pitchFamily="34" charset="0"/>
                        <a:cs typeface="Arial" panose="020B0604020202020204" pitchFamily="34" charset="0"/>
                      </a:endParaRPr>
                    </a:p>
                  </a:txBody>
                  <a:tcPr marL="5182" marR="518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lvl1pPr marL="0" algn="l" defTabSz="864017" rtl="0" eaLnBrk="1" latinLnBrk="1" hangingPunct="1">
                        <a:defRPr sz="1701" kern="1200">
                          <a:solidFill>
                            <a:schemeClr val="dk1"/>
                          </a:solidFill>
                          <a:latin typeface="맑은 고딕"/>
                          <a:ea typeface="돋움"/>
                        </a:defRPr>
                      </a:lvl1pPr>
                      <a:lvl2pPr marL="432008" algn="l" defTabSz="864017" rtl="0" eaLnBrk="1" latinLnBrk="1" hangingPunct="1">
                        <a:defRPr sz="1701" kern="1200">
                          <a:solidFill>
                            <a:schemeClr val="dk1"/>
                          </a:solidFill>
                          <a:latin typeface="맑은 고딕"/>
                          <a:ea typeface="돋움"/>
                        </a:defRPr>
                      </a:lvl2pPr>
                      <a:lvl3pPr marL="864017" algn="l" defTabSz="864017" rtl="0" eaLnBrk="1" latinLnBrk="1" hangingPunct="1">
                        <a:defRPr sz="1701" kern="1200">
                          <a:solidFill>
                            <a:schemeClr val="dk1"/>
                          </a:solidFill>
                          <a:latin typeface="맑은 고딕"/>
                          <a:ea typeface="돋움"/>
                        </a:defRPr>
                      </a:lvl3pPr>
                      <a:lvl4pPr marL="1296025" algn="l" defTabSz="864017" rtl="0" eaLnBrk="1" latinLnBrk="1" hangingPunct="1">
                        <a:defRPr sz="1701" kern="1200">
                          <a:solidFill>
                            <a:schemeClr val="dk1"/>
                          </a:solidFill>
                          <a:latin typeface="맑은 고딕"/>
                          <a:ea typeface="돋움"/>
                        </a:defRPr>
                      </a:lvl4pPr>
                      <a:lvl5pPr marL="1728033" algn="l" defTabSz="864017" rtl="0" eaLnBrk="1" latinLnBrk="1" hangingPunct="1">
                        <a:defRPr sz="1701" kern="1200">
                          <a:solidFill>
                            <a:schemeClr val="dk1"/>
                          </a:solidFill>
                          <a:latin typeface="맑은 고딕"/>
                          <a:ea typeface="돋움"/>
                        </a:defRPr>
                      </a:lvl5pPr>
                      <a:lvl6pPr marL="2160041" algn="l" defTabSz="864017" rtl="0" eaLnBrk="1" latinLnBrk="1" hangingPunct="1">
                        <a:defRPr sz="1701" kern="1200">
                          <a:solidFill>
                            <a:schemeClr val="dk1"/>
                          </a:solidFill>
                          <a:latin typeface="맑은 고딕"/>
                          <a:ea typeface="돋움"/>
                        </a:defRPr>
                      </a:lvl6pPr>
                      <a:lvl7pPr marL="2592050" algn="l" defTabSz="864017" rtl="0" eaLnBrk="1" latinLnBrk="1" hangingPunct="1">
                        <a:defRPr sz="1701" kern="1200">
                          <a:solidFill>
                            <a:schemeClr val="dk1"/>
                          </a:solidFill>
                          <a:latin typeface="맑은 고딕"/>
                          <a:ea typeface="돋움"/>
                        </a:defRPr>
                      </a:lvl7pPr>
                      <a:lvl8pPr marL="3024058" algn="l" defTabSz="864017" rtl="0" eaLnBrk="1" latinLnBrk="1" hangingPunct="1">
                        <a:defRPr sz="1701" kern="1200">
                          <a:solidFill>
                            <a:schemeClr val="dk1"/>
                          </a:solidFill>
                          <a:latin typeface="맑은 고딕"/>
                          <a:ea typeface="돋움"/>
                        </a:defRPr>
                      </a:lvl8pPr>
                      <a:lvl9pPr marL="3456066" algn="l" defTabSz="864017" rtl="0" eaLnBrk="1" latinLnBrk="1" hangingPunct="1">
                        <a:defRPr sz="1701" kern="1200">
                          <a:solidFill>
                            <a:schemeClr val="dk1"/>
                          </a:solidFill>
                          <a:latin typeface="맑은 고딕"/>
                          <a:ea typeface="돋움"/>
                        </a:defRPr>
                      </a:lvl9pPr>
                    </a:lstStyle>
                    <a:p>
                      <a:pPr algn="ctr" fontAlgn="ctr">
                        <a:lnSpc>
                          <a:spcPct val="90000"/>
                        </a:lnSpc>
                      </a:pPr>
                      <a:r>
                        <a:rPr lang="en-US" altLang="ko-KR" sz="1100" b="1" i="0" u="none" strike="noStrike" dirty="0">
                          <a:solidFill>
                            <a:schemeClr val="bg1"/>
                          </a:solidFill>
                          <a:effectLst/>
                          <a:latin typeface="Arial" panose="020B0604020202020204" pitchFamily="34" charset="0"/>
                          <a:cs typeface="Arial" panose="020B0604020202020204" pitchFamily="34" charset="0"/>
                        </a:rPr>
                        <a:t>35/615 (5</a:t>
                      </a:r>
                      <a:r>
                        <a:rPr lang="en-US" altLang="ko-KR" sz="1100" b="1" dirty="0">
                          <a:solidFill>
                            <a:schemeClr val="bg1"/>
                          </a:solidFill>
                          <a:latin typeface="Arial" panose="020B0604020202020204" pitchFamily="34" charset="0"/>
                          <a:cs typeface="Arial" panose="020B0604020202020204" pitchFamily="34" charset="0"/>
                        </a:rPr>
                        <a:t>.</a:t>
                      </a:r>
                      <a:r>
                        <a:rPr lang="en-US" altLang="ko-KR" sz="1100" b="1" i="0" u="none" strike="noStrike" dirty="0">
                          <a:solidFill>
                            <a:schemeClr val="bg1"/>
                          </a:solidFill>
                          <a:effectLst/>
                          <a:latin typeface="Arial" panose="020B0604020202020204" pitchFamily="34" charset="0"/>
                          <a:cs typeface="Arial" panose="020B0604020202020204" pitchFamily="34" charset="0"/>
                        </a:rPr>
                        <a:t>8)</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lvl1pPr marL="0" algn="l" defTabSz="864017" rtl="0" eaLnBrk="1" latinLnBrk="1" hangingPunct="1">
                        <a:defRPr sz="1701" kern="1200">
                          <a:solidFill>
                            <a:schemeClr val="dk1"/>
                          </a:solidFill>
                          <a:latin typeface="맑은 고딕"/>
                        </a:defRPr>
                      </a:lvl1pPr>
                      <a:lvl2pPr marL="432008" algn="l" defTabSz="864017" rtl="0" eaLnBrk="1" latinLnBrk="1" hangingPunct="1">
                        <a:defRPr sz="1701" kern="1200">
                          <a:solidFill>
                            <a:schemeClr val="dk1"/>
                          </a:solidFill>
                          <a:latin typeface="맑은 고딕"/>
                        </a:defRPr>
                      </a:lvl2pPr>
                      <a:lvl3pPr marL="864017" algn="l" defTabSz="864017" rtl="0" eaLnBrk="1" latinLnBrk="1" hangingPunct="1">
                        <a:defRPr sz="1701" kern="1200">
                          <a:solidFill>
                            <a:schemeClr val="dk1"/>
                          </a:solidFill>
                          <a:latin typeface="맑은 고딕"/>
                        </a:defRPr>
                      </a:lvl3pPr>
                      <a:lvl4pPr marL="1296025" algn="l" defTabSz="864017" rtl="0" eaLnBrk="1" latinLnBrk="1" hangingPunct="1">
                        <a:defRPr sz="1701" kern="1200">
                          <a:solidFill>
                            <a:schemeClr val="dk1"/>
                          </a:solidFill>
                          <a:latin typeface="맑은 고딕"/>
                        </a:defRPr>
                      </a:lvl4pPr>
                      <a:lvl5pPr marL="1728033" algn="l" defTabSz="864017" rtl="0" eaLnBrk="1" latinLnBrk="1" hangingPunct="1">
                        <a:defRPr sz="1701" kern="1200">
                          <a:solidFill>
                            <a:schemeClr val="dk1"/>
                          </a:solidFill>
                          <a:latin typeface="맑은 고딕"/>
                        </a:defRPr>
                      </a:lvl5pPr>
                      <a:lvl6pPr marL="2160041" algn="l" defTabSz="864017" rtl="0" eaLnBrk="1" latinLnBrk="1" hangingPunct="1">
                        <a:defRPr sz="1701" kern="1200">
                          <a:solidFill>
                            <a:schemeClr val="dk1"/>
                          </a:solidFill>
                          <a:latin typeface="맑은 고딕"/>
                        </a:defRPr>
                      </a:lvl6pPr>
                      <a:lvl7pPr marL="2592050" algn="l" defTabSz="864017" rtl="0" eaLnBrk="1" latinLnBrk="1" hangingPunct="1">
                        <a:defRPr sz="1701" kern="1200">
                          <a:solidFill>
                            <a:schemeClr val="dk1"/>
                          </a:solidFill>
                          <a:latin typeface="맑은 고딕"/>
                        </a:defRPr>
                      </a:lvl7pPr>
                      <a:lvl8pPr marL="3024058" algn="l" defTabSz="864017" rtl="0" eaLnBrk="1" latinLnBrk="1" hangingPunct="1">
                        <a:defRPr sz="1701" kern="1200">
                          <a:solidFill>
                            <a:schemeClr val="dk1"/>
                          </a:solidFill>
                          <a:latin typeface="맑은 고딕"/>
                        </a:defRPr>
                      </a:lvl8pPr>
                      <a:lvl9pPr marL="3456066" algn="l" defTabSz="864017" rtl="0" eaLnBrk="1" latinLnBrk="1" hangingPunct="1">
                        <a:defRPr sz="1701" kern="1200">
                          <a:solidFill>
                            <a:schemeClr val="dk1"/>
                          </a:solidFill>
                          <a:latin typeface="맑은 고딕"/>
                        </a:defRPr>
                      </a:lvl9pPr>
                    </a:lstStyle>
                    <a:p>
                      <a:pPr algn="ctr" fontAlgn="ctr">
                        <a:lnSpc>
                          <a:spcPct val="90000"/>
                        </a:lnSpc>
                      </a:pPr>
                      <a:endParaRPr lang="en-US" altLang="ko-KR" sz="1100" b="0" i="0" u="none" strike="noStrike" dirty="0">
                        <a:solidFill>
                          <a:schemeClr val="tx1"/>
                        </a:solidFill>
                        <a:effectLst/>
                        <a:latin typeface="Calibri" panose="020F0502020204030204" pitchFamily="34" charset="0"/>
                        <a:cs typeface="Calibri" panose="020F0502020204030204" pitchFamily="34" charset="0"/>
                      </a:endParaRPr>
                    </a:p>
                  </a:txBody>
                  <a:tcPr marL="6141" marR="6141"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864017" rtl="0" eaLnBrk="1" latinLnBrk="1" hangingPunct="1">
                        <a:defRPr sz="1701" kern="1200">
                          <a:solidFill>
                            <a:schemeClr val="dk1"/>
                          </a:solidFill>
                          <a:latin typeface="맑은 고딕"/>
                          <a:ea typeface="돋움"/>
                        </a:defRPr>
                      </a:lvl1pPr>
                      <a:lvl2pPr marL="432008" algn="l" defTabSz="864017" rtl="0" eaLnBrk="1" latinLnBrk="1" hangingPunct="1">
                        <a:defRPr sz="1701" kern="1200">
                          <a:solidFill>
                            <a:schemeClr val="dk1"/>
                          </a:solidFill>
                          <a:latin typeface="맑은 고딕"/>
                          <a:ea typeface="돋움"/>
                        </a:defRPr>
                      </a:lvl2pPr>
                      <a:lvl3pPr marL="864017" algn="l" defTabSz="864017" rtl="0" eaLnBrk="1" latinLnBrk="1" hangingPunct="1">
                        <a:defRPr sz="1701" kern="1200">
                          <a:solidFill>
                            <a:schemeClr val="dk1"/>
                          </a:solidFill>
                          <a:latin typeface="맑은 고딕"/>
                          <a:ea typeface="돋움"/>
                        </a:defRPr>
                      </a:lvl3pPr>
                      <a:lvl4pPr marL="1296025" algn="l" defTabSz="864017" rtl="0" eaLnBrk="1" latinLnBrk="1" hangingPunct="1">
                        <a:defRPr sz="1701" kern="1200">
                          <a:solidFill>
                            <a:schemeClr val="dk1"/>
                          </a:solidFill>
                          <a:latin typeface="맑은 고딕"/>
                          <a:ea typeface="돋움"/>
                        </a:defRPr>
                      </a:lvl4pPr>
                      <a:lvl5pPr marL="1728033" algn="l" defTabSz="864017" rtl="0" eaLnBrk="1" latinLnBrk="1" hangingPunct="1">
                        <a:defRPr sz="1701" kern="1200">
                          <a:solidFill>
                            <a:schemeClr val="dk1"/>
                          </a:solidFill>
                          <a:latin typeface="맑은 고딕"/>
                          <a:ea typeface="돋움"/>
                        </a:defRPr>
                      </a:lvl5pPr>
                      <a:lvl6pPr marL="2160041" algn="l" defTabSz="864017" rtl="0" eaLnBrk="1" latinLnBrk="1" hangingPunct="1">
                        <a:defRPr sz="1701" kern="1200">
                          <a:solidFill>
                            <a:schemeClr val="dk1"/>
                          </a:solidFill>
                          <a:latin typeface="맑은 고딕"/>
                          <a:ea typeface="돋움"/>
                        </a:defRPr>
                      </a:lvl6pPr>
                      <a:lvl7pPr marL="2592050" algn="l" defTabSz="864017" rtl="0" eaLnBrk="1" latinLnBrk="1" hangingPunct="1">
                        <a:defRPr sz="1701" kern="1200">
                          <a:solidFill>
                            <a:schemeClr val="dk1"/>
                          </a:solidFill>
                          <a:latin typeface="맑은 고딕"/>
                          <a:ea typeface="돋움"/>
                        </a:defRPr>
                      </a:lvl7pPr>
                      <a:lvl8pPr marL="3024058" algn="l" defTabSz="864017" rtl="0" eaLnBrk="1" latinLnBrk="1" hangingPunct="1">
                        <a:defRPr sz="1701" kern="1200">
                          <a:solidFill>
                            <a:schemeClr val="dk1"/>
                          </a:solidFill>
                          <a:latin typeface="맑은 고딕"/>
                          <a:ea typeface="돋움"/>
                        </a:defRPr>
                      </a:lvl8pPr>
                      <a:lvl9pPr marL="3456066" algn="l" defTabSz="864017" rtl="0" eaLnBrk="1" latinLnBrk="1" hangingPunct="1">
                        <a:defRPr sz="1701" kern="1200">
                          <a:solidFill>
                            <a:schemeClr val="dk1"/>
                          </a:solidFill>
                          <a:latin typeface="맑은 고딕"/>
                          <a:ea typeface="돋움"/>
                        </a:defRPr>
                      </a:lvl9pPr>
                    </a:lstStyle>
                    <a:p>
                      <a:pPr algn="ctr" fontAlgn="ctr">
                        <a:lnSpc>
                          <a:spcPct val="90000"/>
                        </a:lnSpc>
                      </a:pPr>
                      <a:endParaRPr lang="en-US" altLang="ko-KR" sz="1100" b="1" i="0" u="none" strike="noStrike" dirty="0">
                        <a:solidFill>
                          <a:schemeClr val="bg1"/>
                        </a:solidFill>
                        <a:effectLst/>
                        <a:latin typeface="Arial" panose="020B0604020202020204" pitchFamily="34" charset="0"/>
                        <a:cs typeface="Arial" panose="020B0604020202020204" pitchFamily="34" charset="0"/>
                      </a:endParaRPr>
                    </a:p>
                  </a:txBody>
                  <a:tcPr marL="5182" marR="518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864017" rtl="0" eaLnBrk="1" latinLnBrk="1" hangingPunct="1">
                        <a:defRPr sz="1701" kern="1200">
                          <a:solidFill>
                            <a:schemeClr val="dk1"/>
                          </a:solidFill>
                          <a:latin typeface="맑은 고딕"/>
                          <a:ea typeface="돋움"/>
                        </a:defRPr>
                      </a:lvl1pPr>
                      <a:lvl2pPr marL="432008" algn="l" defTabSz="864017" rtl="0" eaLnBrk="1" latinLnBrk="1" hangingPunct="1">
                        <a:defRPr sz="1701" kern="1200">
                          <a:solidFill>
                            <a:schemeClr val="dk1"/>
                          </a:solidFill>
                          <a:latin typeface="맑은 고딕"/>
                          <a:ea typeface="돋움"/>
                        </a:defRPr>
                      </a:lvl2pPr>
                      <a:lvl3pPr marL="864017" algn="l" defTabSz="864017" rtl="0" eaLnBrk="1" latinLnBrk="1" hangingPunct="1">
                        <a:defRPr sz="1701" kern="1200">
                          <a:solidFill>
                            <a:schemeClr val="dk1"/>
                          </a:solidFill>
                          <a:latin typeface="맑은 고딕"/>
                          <a:ea typeface="돋움"/>
                        </a:defRPr>
                      </a:lvl3pPr>
                      <a:lvl4pPr marL="1296025" algn="l" defTabSz="864017" rtl="0" eaLnBrk="1" latinLnBrk="1" hangingPunct="1">
                        <a:defRPr sz="1701" kern="1200">
                          <a:solidFill>
                            <a:schemeClr val="dk1"/>
                          </a:solidFill>
                          <a:latin typeface="맑은 고딕"/>
                          <a:ea typeface="돋움"/>
                        </a:defRPr>
                      </a:lvl4pPr>
                      <a:lvl5pPr marL="1728033" algn="l" defTabSz="864017" rtl="0" eaLnBrk="1" latinLnBrk="1" hangingPunct="1">
                        <a:defRPr sz="1701" kern="1200">
                          <a:solidFill>
                            <a:schemeClr val="dk1"/>
                          </a:solidFill>
                          <a:latin typeface="맑은 고딕"/>
                          <a:ea typeface="돋움"/>
                        </a:defRPr>
                      </a:lvl5pPr>
                      <a:lvl6pPr marL="2160041" algn="l" defTabSz="864017" rtl="0" eaLnBrk="1" latinLnBrk="1" hangingPunct="1">
                        <a:defRPr sz="1701" kern="1200">
                          <a:solidFill>
                            <a:schemeClr val="dk1"/>
                          </a:solidFill>
                          <a:latin typeface="맑은 고딕"/>
                          <a:ea typeface="돋움"/>
                        </a:defRPr>
                      </a:lvl6pPr>
                      <a:lvl7pPr marL="2592050" algn="l" defTabSz="864017" rtl="0" eaLnBrk="1" latinLnBrk="1" hangingPunct="1">
                        <a:defRPr sz="1701" kern="1200">
                          <a:solidFill>
                            <a:schemeClr val="dk1"/>
                          </a:solidFill>
                          <a:latin typeface="맑은 고딕"/>
                          <a:ea typeface="돋움"/>
                        </a:defRPr>
                      </a:lvl7pPr>
                      <a:lvl8pPr marL="3024058" algn="l" defTabSz="864017" rtl="0" eaLnBrk="1" latinLnBrk="1" hangingPunct="1">
                        <a:defRPr sz="1701" kern="1200">
                          <a:solidFill>
                            <a:schemeClr val="dk1"/>
                          </a:solidFill>
                          <a:latin typeface="맑은 고딕"/>
                          <a:ea typeface="돋움"/>
                        </a:defRPr>
                      </a:lvl8pPr>
                      <a:lvl9pPr marL="3456066" algn="l" defTabSz="864017" rtl="0" eaLnBrk="1" latinLnBrk="1" hangingPunct="1">
                        <a:defRPr sz="1701" kern="1200">
                          <a:solidFill>
                            <a:schemeClr val="dk1"/>
                          </a:solidFill>
                          <a:latin typeface="맑은 고딕"/>
                          <a:ea typeface="돋움"/>
                        </a:defRPr>
                      </a:lvl9pPr>
                    </a:lstStyle>
                    <a:p>
                      <a:pPr algn="ctr" fontAlgn="ctr">
                        <a:lnSpc>
                          <a:spcPct val="90000"/>
                        </a:lnSpc>
                      </a:pPr>
                      <a:r>
                        <a:rPr lang="en-US" altLang="ko-KR" sz="1100" b="1" u="none" strike="noStrike" dirty="0">
                          <a:solidFill>
                            <a:schemeClr val="bg1"/>
                          </a:solidFill>
                          <a:effectLst/>
                          <a:latin typeface="Arial" panose="020B0604020202020204" pitchFamily="34" charset="0"/>
                          <a:cs typeface="Arial" panose="020B0604020202020204" pitchFamily="34" charset="0"/>
                        </a:rPr>
                        <a:t>0</a:t>
                      </a:r>
                      <a:r>
                        <a:rPr lang="en-US" altLang="ko-KR" sz="1100" b="1" dirty="0">
                          <a:solidFill>
                            <a:schemeClr val="bg1"/>
                          </a:solidFill>
                          <a:latin typeface="Arial" panose="020B0604020202020204" pitchFamily="34" charset="0"/>
                          <a:cs typeface="Arial" panose="020B0604020202020204" pitchFamily="34" charset="0"/>
                        </a:rPr>
                        <a:t>.</a:t>
                      </a:r>
                      <a:r>
                        <a:rPr lang="en-US" altLang="ko-KR" sz="1100" b="1" u="none" strike="noStrike" dirty="0">
                          <a:solidFill>
                            <a:schemeClr val="bg1"/>
                          </a:solidFill>
                          <a:effectLst/>
                          <a:latin typeface="Arial" panose="020B0604020202020204" pitchFamily="34" charset="0"/>
                          <a:cs typeface="Arial" panose="020B0604020202020204" pitchFamily="34" charset="0"/>
                        </a:rPr>
                        <a:t>89</a:t>
                      </a:r>
                      <a:r>
                        <a:rPr lang="en-US" altLang="ko-KR" sz="1100" b="1" u="none" strike="noStrike" baseline="0" dirty="0">
                          <a:solidFill>
                            <a:schemeClr val="bg1"/>
                          </a:solidFill>
                          <a:effectLst/>
                          <a:latin typeface="Arial" panose="020B0604020202020204" pitchFamily="34" charset="0"/>
                          <a:cs typeface="Arial" panose="020B0604020202020204" pitchFamily="34" charset="0"/>
                        </a:rPr>
                        <a:t> (0</a:t>
                      </a:r>
                      <a:r>
                        <a:rPr lang="en-US" altLang="ko-KR" sz="1100" b="1" dirty="0">
                          <a:solidFill>
                            <a:schemeClr val="bg1"/>
                          </a:solidFill>
                          <a:latin typeface="Arial" panose="020B0604020202020204" pitchFamily="34" charset="0"/>
                          <a:cs typeface="Arial" panose="020B0604020202020204" pitchFamily="34" charset="0"/>
                        </a:rPr>
                        <a:t>.</a:t>
                      </a:r>
                      <a:r>
                        <a:rPr lang="en-US" altLang="ko-KR" sz="1100" b="1" u="none" strike="noStrike" baseline="0" dirty="0">
                          <a:solidFill>
                            <a:schemeClr val="bg1"/>
                          </a:solidFill>
                          <a:effectLst/>
                          <a:latin typeface="Arial" panose="020B0604020202020204" pitchFamily="34" charset="0"/>
                          <a:cs typeface="Arial" panose="020B0604020202020204" pitchFamily="34" charset="0"/>
                        </a:rPr>
                        <a:t>55 - 1</a:t>
                      </a:r>
                      <a:r>
                        <a:rPr lang="en-US" altLang="ko-KR" sz="1100" b="1" dirty="0">
                          <a:solidFill>
                            <a:schemeClr val="bg1"/>
                          </a:solidFill>
                          <a:latin typeface="Arial" panose="020B0604020202020204" pitchFamily="34" charset="0"/>
                          <a:cs typeface="Arial" panose="020B0604020202020204" pitchFamily="34" charset="0"/>
                        </a:rPr>
                        <a:t>.</a:t>
                      </a:r>
                      <a:r>
                        <a:rPr lang="en-US" altLang="ko-KR" sz="1100" b="1" u="none" strike="noStrike" baseline="0" dirty="0">
                          <a:solidFill>
                            <a:schemeClr val="bg1"/>
                          </a:solidFill>
                          <a:effectLst/>
                          <a:latin typeface="Arial" panose="020B0604020202020204" pitchFamily="34" charset="0"/>
                          <a:cs typeface="Arial" panose="020B0604020202020204" pitchFamily="34" charset="0"/>
                        </a:rPr>
                        <a:t>44)</a:t>
                      </a:r>
                      <a:endParaRPr lang="en-US" altLang="ko-KR" sz="1100" b="1" i="0" u="none" strike="noStrike" dirty="0">
                        <a:solidFill>
                          <a:schemeClr val="bg1"/>
                        </a:solidFill>
                        <a:effectLst/>
                        <a:latin typeface="Arial" panose="020B0604020202020204" pitchFamily="34" charset="0"/>
                        <a:cs typeface="Arial" panose="020B0604020202020204" pitchFamily="34" charset="0"/>
                      </a:endParaRPr>
                    </a:p>
                  </a:txBody>
                  <a:tcPr marL="5182" marR="518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864017" rtl="0" eaLnBrk="1" latinLnBrk="1" hangingPunct="1">
                        <a:defRPr sz="1701" kern="1200">
                          <a:solidFill>
                            <a:schemeClr val="dk1"/>
                          </a:solidFill>
                          <a:latin typeface="맑은 고딕"/>
                          <a:ea typeface="돋움"/>
                        </a:defRPr>
                      </a:lvl1pPr>
                      <a:lvl2pPr marL="432008" algn="l" defTabSz="864017" rtl="0" eaLnBrk="1" latinLnBrk="1" hangingPunct="1">
                        <a:defRPr sz="1701" kern="1200">
                          <a:solidFill>
                            <a:schemeClr val="dk1"/>
                          </a:solidFill>
                          <a:latin typeface="맑은 고딕"/>
                          <a:ea typeface="돋움"/>
                        </a:defRPr>
                      </a:lvl2pPr>
                      <a:lvl3pPr marL="864017" algn="l" defTabSz="864017" rtl="0" eaLnBrk="1" latinLnBrk="1" hangingPunct="1">
                        <a:defRPr sz="1701" kern="1200">
                          <a:solidFill>
                            <a:schemeClr val="dk1"/>
                          </a:solidFill>
                          <a:latin typeface="맑은 고딕"/>
                          <a:ea typeface="돋움"/>
                        </a:defRPr>
                      </a:lvl3pPr>
                      <a:lvl4pPr marL="1296025" algn="l" defTabSz="864017" rtl="0" eaLnBrk="1" latinLnBrk="1" hangingPunct="1">
                        <a:defRPr sz="1701" kern="1200">
                          <a:solidFill>
                            <a:schemeClr val="dk1"/>
                          </a:solidFill>
                          <a:latin typeface="맑은 고딕"/>
                          <a:ea typeface="돋움"/>
                        </a:defRPr>
                      </a:lvl4pPr>
                      <a:lvl5pPr marL="1728033" algn="l" defTabSz="864017" rtl="0" eaLnBrk="1" latinLnBrk="1" hangingPunct="1">
                        <a:defRPr sz="1701" kern="1200">
                          <a:solidFill>
                            <a:schemeClr val="dk1"/>
                          </a:solidFill>
                          <a:latin typeface="맑은 고딕"/>
                          <a:ea typeface="돋움"/>
                        </a:defRPr>
                      </a:lvl5pPr>
                      <a:lvl6pPr marL="2160041" algn="l" defTabSz="864017" rtl="0" eaLnBrk="1" latinLnBrk="1" hangingPunct="1">
                        <a:defRPr sz="1701" kern="1200">
                          <a:solidFill>
                            <a:schemeClr val="dk1"/>
                          </a:solidFill>
                          <a:latin typeface="맑은 고딕"/>
                          <a:ea typeface="돋움"/>
                        </a:defRPr>
                      </a:lvl6pPr>
                      <a:lvl7pPr marL="2592050" algn="l" defTabSz="864017" rtl="0" eaLnBrk="1" latinLnBrk="1" hangingPunct="1">
                        <a:defRPr sz="1701" kern="1200">
                          <a:solidFill>
                            <a:schemeClr val="dk1"/>
                          </a:solidFill>
                          <a:latin typeface="맑은 고딕"/>
                          <a:ea typeface="돋움"/>
                        </a:defRPr>
                      </a:lvl7pPr>
                      <a:lvl8pPr marL="3024058" algn="l" defTabSz="864017" rtl="0" eaLnBrk="1" latinLnBrk="1" hangingPunct="1">
                        <a:defRPr sz="1701" kern="1200">
                          <a:solidFill>
                            <a:schemeClr val="dk1"/>
                          </a:solidFill>
                          <a:latin typeface="맑은 고딕"/>
                          <a:ea typeface="돋움"/>
                        </a:defRPr>
                      </a:lvl8pPr>
                      <a:lvl9pPr marL="3456066" algn="l" defTabSz="864017" rtl="0" eaLnBrk="1" latinLnBrk="1" hangingPunct="1">
                        <a:defRPr sz="1701" kern="1200">
                          <a:solidFill>
                            <a:schemeClr val="dk1"/>
                          </a:solidFill>
                          <a:latin typeface="맑은 고딕"/>
                          <a:ea typeface="돋움"/>
                        </a:defRPr>
                      </a:lvl9pPr>
                    </a:lstStyle>
                    <a:p>
                      <a:pPr algn="ctr" fontAlgn="ctr">
                        <a:lnSpc>
                          <a:spcPct val="90000"/>
                        </a:lnSpc>
                      </a:pPr>
                      <a:endParaRPr lang="en-US" altLang="ko-KR" sz="1100" b="1" i="0" u="none" strike="noStrike" dirty="0">
                        <a:solidFill>
                          <a:schemeClr val="tx1"/>
                        </a:solidFill>
                        <a:effectLst/>
                        <a:latin typeface="Arial" panose="020B0604020202020204" pitchFamily="34" charset="0"/>
                        <a:cs typeface="Arial" panose="020B0604020202020204" pitchFamily="34" charset="0"/>
                      </a:endParaRPr>
                    </a:p>
                  </a:txBody>
                  <a:tcPr marL="5182" marR="518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864017" rtl="0" eaLnBrk="1" latinLnBrk="1" hangingPunct="1">
                        <a:defRPr sz="1701" kern="1200">
                          <a:solidFill>
                            <a:schemeClr val="dk1"/>
                          </a:solidFill>
                          <a:latin typeface="맑은 고딕"/>
                          <a:ea typeface="돋움"/>
                        </a:defRPr>
                      </a:lvl1pPr>
                      <a:lvl2pPr marL="432008" algn="l" defTabSz="864017" rtl="0" eaLnBrk="1" latinLnBrk="1" hangingPunct="1">
                        <a:defRPr sz="1701" kern="1200">
                          <a:solidFill>
                            <a:schemeClr val="dk1"/>
                          </a:solidFill>
                          <a:latin typeface="맑은 고딕"/>
                          <a:ea typeface="돋움"/>
                        </a:defRPr>
                      </a:lvl2pPr>
                      <a:lvl3pPr marL="864017" algn="l" defTabSz="864017" rtl="0" eaLnBrk="1" latinLnBrk="1" hangingPunct="1">
                        <a:defRPr sz="1701" kern="1200">
                          <a:solidFill>
                            <a:schemeClr val="dk1"/>
                          </a:solidFill>
                          <a:latin typeface="맑은 고딕"/>
                          <a:ea typeface="돋움"/>
                        </a:defRPr>
                      </a:lvl3pPr>
                      <a:lvl4pPr marL="1296025" algn="l" defTabSz="864017" rtl="0" eaLnBrk="1" latinLnBrk="1" hangingPunct="1">
                        <a:defRPr sz="1701" kern="1200">
                          <a:solidFill>
                            <a:schemeClr val="dk1"/>
                          </a:solidFill>
                          <a:latin typeface="맑은 고딕"/>
                          <a:ea typeface="돋움"/>
                        </a:defRPr>
                      </a:lvl4pPr>
                      <a:lvl5pPr marL="1728033" algn="l" defTabSz="864017" rtl="0" eaLnBrk="1" latinLnBrk="1" hangingPunct="1">
                        <a:defRPr sz="1701" kern="1200">
                          <a:solidFill>
                            <a:schemeClr val="dk1"/>
                          </a:solidFill>
                          <a:latin typeface="맑은 고딕"/>
                          <a:ea typeface="돋움"/>
                        </a:defRPr>
                      </a:lvl5pPr>
                      <a:lvl6pPr marL="2160041" algn="l" defTabSz="864017" rtl="0" eaLnBrk="1" latinLnBrk="1" hangingPunct="1">
                        <a:defRPr sz="1701" kern="1200">
                          <a:solidFill>
                            <a:schemeClr val="dk1"/>
                          </a:solidFill>
                          <a:latin typeface="맑은 고딕"/>
                          <a:ea typeface="돋움"/>
                        </a:defRPr>
                      </a:lvl6pPr>
                      <a:lvl7pPr marL="2592050" algn="l" defTabSz="864017" rtl="0" eaLnBrk="1" latinLnBrk="1" hangingPunct="1">
                        <a:defRPr sz="1701" kern="1200">
                          <a:solidFill>
                            <a:schemeClr val="dk1"/>
                          </a:solidFill>
                          <a:latin typeface="맑은 고딕"/>
                          <a:ea typeface="돋움"/>
                        </a:defRPr>
                      </a:lvl7pPr>
                      <a:lvl8pPr marL="3024058" algn="l" defTabSz="864017" rtl="0" eaLnBrk="1" latinLnBrk="1" hangingPunct="1">
                        <a:defRPr sz="1701" kern="1200">
                          <a:solidFill>
                            <a:schemeClr val="dk1"/>
                          </a:solidFill>
                          <a:latin typeface="맑은 고딕"/>
                          <a:ea typeface="돋움"/>
                        </a:defRPr>
                      </a:lvl8pPr>
                      <a:lvl9pPr marL="3456066" algn="l" defTabSz="864017" rtl="0" eaLnBrk="1" latinLnBrk="1" hangingPunct="1">
                        <a:defRPr sz="1701" kern="1200">
                          <a:solidFill>
                            <a:schemeClr val="dk1"/>
                          </a:solidFill>
                          <a:latin typeface="맑은 고딕"/>
                          <a:ea typeface="돋움"/>
                        </a:defRPr>
                      </a:lvl9pPr>
                    </a:lstStyle>
                    <a:p>
                      <a:pPr algn="ctr" fontAlgn="ctr">
                        <a:lnSpc>
                          <a:spcPct val="90000"/>
                        </a:lnSpc>
                      </a:pPr>
                      <a:endParaRPr lang="en-US" altLang="ko-KR" sz="1100" b="1" i="0" u="none" strike="noStrike" dirty="0">
                        <a:solidFill>
                          <a:schemeClr val="bg1"/>
                        </a:solidFill>
                        <a:effectLst/>
                        <a:latin typeface="Arial" panose="020B0604020202020204" pitchFamily="34" charset="0"/>
                        <a:cs typeface="Arial" panose="020B0604020202020204" pitchFamily="34" charset="0"/>
                      </a:endParaRPr>
                    </a:p>
                  </a:txBody>
                  <a:tcPr marL="5182" marR="518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199812">
                <a:tc>
                  <a:txBody>
                    <a:bodyPr/>
                    <a:lstStyle>
                      <a:lvl1pPr marL="0" algn="l" defTabSz="864017" rtl="0" eaLnBrk="1" latinLnBrk="1" hangingPunct="1">
                        <a:defRPr sz="1701" kern="1200">
                          <a:solidFill>
                            <a:schemeClr val="dk1"/>
                          </a:solidFill>
                          <a:latin typeface="맑은 고딕"/>
                          <a:ea typeface="돋움"/>
                        </a:defRPr>
                      </a:lvl1pPr>
                      <a:lvl2pPr marL="432008" algn="l" defTabSz="864017" rtl="0" eaLnBrk="1" latinLnBrk="1" hangingPunct="1">
                        <a:defRPr sz="1701" kern="1200">
                          <a:solidFill>
                            <a:schemeClr val="dk1"/>
                          </a:solidFill>
                          <a:latin typeface="맑은 고딕"/>
                          <a:ea typeface="돋움"/>
                        </a:defRPr>
                      </a:lvl2pPr>
                      <a:lvl3pPr marL="864017" algn="l" defTabSz="864017" rtl="0" eaLnBrk="1" latinLnBrk="1" hangingPunct="1">
                        <a:defRPr sz="1701" kern="1200">
                          <a:solidFill>
                            <a:schemeClr val="dk1"/>
                          </a:solidFill>
                          <a:latin typeface="맑은 고딕"/>
                          <a:ea typeface="돋움"/>
                        </a:defRPr>
                      </a:lvl3pPr>
                      <a:lvl4pPr marL="1296025" algn="l" defTabSz="864017" rtl="0" eaLnBrk="1" latinLnBrk="1" hangingPunct="1">
                        <a:defRPr sz="1701" kern="1200">
                          <a:solidFill>
                            <a:schemeClr val="dk1"/>
                          </a:solidFill>
                          <a:latin typeface="맑은 고딕"/>
                          <a:ea typeface="돋움"/>
                        </a:defRPr>
                      </a:lvl4pPr>
                      <a:lvl5pPr marL="1728033" algn="l" defTabSz="864017" rtl="0" eaLnBrk="1" latinLnBrk="1" hangingPunct="1">
                        <a:defRPr sz="1701" kern="1200">
                          <a:solidFill>
                            <a:schemeClr val="dk1"/>
                          </a:solidFill>
                          <a:latin typeface="맑은 고딕"/>
                          <a:ea typeface="돋움"/>
                        </a:defRPr>
                      </a:lvl5pPr>
                      <a:lvl6pPr marL="2160041" algn="l" defTabSz="864017" rtl="0" eaLnBrk="1" latinLnBrk="1" hangingPunct="1">
                        <a:defRPr sz="1701" kern="1200">
                          <a:solidFill>
                            <a:schemeClr val="dk1"/>
                          </a:solidFill>
                          <a:latin typeface="맑은 고딕"/>
                          <a:ea typeface="돋움"/>
                        </a:defRPr>
                      </a:lvl6pPr>
                      <a:lvl7pPr marL="2592050" algn="l" defTabSz="864017" rtl="0" eaLnBrk="1" latinLnBrk="1" hangingPunct="1">
                        <a:defRPr sz="1701" kern="1200">
                          <a:solidFill>
                            <a:schemeClr val="dk1"/>
                          </a:solidFill>
                          <a:latin typeface="맑은 고딕"/>
                          <a:ea typeface="돋움"/>
                        </a:defRPr>
                      </a:lvl7pPr>
                      <a:lvl8pPr marL="3024058" algn="l" defTabSz="864017" rtl="0" eaLnBrk="1" latinLnBrk="1" hangingPunct="1">
                        <a:defRPr sz="1701" kern="1200">
                          <a:solidFill>
                            <a:schemeClr val="dk1"/>
                          </a:solidFill>
                          <a:latin typeface="맑은 고딕"/>
                          <a:ea typeface="돋움"/>
                        </a:defRPr>
                      </a:lvl8pPr>
                      <a:lvl9pPr marL="3456066" algn="l" defTabSz="864017" rtl="0" eaLnBrk="1" latinLnBrk="1" hangingPunct="1">
                        <a:defRPr sz="1701" kern="1200">
                          <a:solidFill>
                            <a:schemeClr val="dk1"/>
                          </a:solidFill>
                          <a:latin typeface="맑은 고딕"/>
                          <a:ea typeface="돋움"/>
                        </a:defRPr>
                      </a:lvl9pPr>
                    </a:lstStyle>
                    <a:p>
                      <a:pPr algn="l" fontAlgn="ctr">
                        <a:lnSpc>
                          <a:spcPct val="90000"/>
                        </a:lnSpc>
                      </a:pPr>
                      <a:r>
                        <a:rPr lang="en-US" sz="1100" b="1" u="none" strike="noStrike" dirty="0">
                          <a:solidFill>
                            <a:schemeClr val="bg1"/>
                          </a:solidFill>
                          <a:effectLst/>
                          <a:latin typeface="Arial" panose="020B0604020202020204" pitchFamily="34" charset="0"/>
                          <a:cs typeface="Arial" panose="020B0604020202020204" pitchFamily="34" charset="0"/>
                        </a:rPr>
                        <a:t>     ≥65</a:t>
                      </a:r>
                      <a:endParaRPr lang="en-US" sz="1100" b="1" i="0" u="none" strike="noStrike" dirty="0">
                        <a:solidFill>
                          <a:schemeClr val="bg1"/>
                        </a:solidFill>
                        <a:effectLst/>
                        <a:latin typeface="Arial" panose="020B0604020202020204" pitchFamily="34" charset="0"/>
                        <a:cs typeface="Arial" panose="020B0604020202020204" pitchFamily="34" charset="0"/>
                      </a:endParaRPr>
                    </a:p>
                  </a:txBody>
                  <a:tcPr marL="5182" marR="518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lvl1pPr marL="0" algn="l" defTabSz="864017" rtl="0" eaLnBrk="1" latinLnBrk="1" hangingPunct="1">
                        <a:defRPr sz="1701" kern="1200">
                          <a:solidFill>
                            <a:schemeClr val="dk1"/>
                          </a:solidFill>
                          <a:latin typeface="맑은 고딕"/>
                          <a:ea typeface="돋움"/>
                        </a:defRPr>
                      </a:lvl1pPr>
                      <a:lvl2pPr marL="432008" algn="l" defTabSz="864017" rtl="0" eaLnBrk="1" latinLnBrk="1" hangingPunct="1">
                        <a:defRPr sz="1701" kern="1200">
                          <a:solidFill>
                            <a:schemeClr val="dk1"/>
                          </a:solidFill>
                          <a:latin typeface="맑은 고딕"/>
                          <a:ea typeface="돋움"/>
                        </a:defRPr>
                      </a:lvl2pPr>
                      <a:lvl3pPr marL="864017" algn="l" defTabSz="864017" rtl="0" eaLnBrk="1" latinLnBrk="1" hangingPunct="1">
                        <a:defRPr sz="1701" kern="1200">
                          <a:solidFill>
                            <a:schemeClr val="dk1"/>
                          </a:solidFill>
                          <a:latin typeface="맑은 고딕"/>
                          <a:ea typeface="돋움"/>
                        </a:defRPr>
                      </a:lvl3pPr>
                      <a:lvl4pPr marL="1296025" algn="l" defTabSz="864017" rtl="0" eaLnBrk="1" latinLnBrk="1" hangingPunct="1">
                        <a:defRPr sz="1701" kern="1200">
                          <a:solidFill>
                            <a:schemeClr val="dk1"/>
                          </a:solidFill>
                          <a:latin typeface="맑은 고딕"/>
                          <a:ea typeface="돋움"/>
                        </a:defRPr>
                      </a:lvl4pPr>
                      <a:lvl5pPr marL="1728033" algn="l" defTabSz="864017" rtl="0" eaLnBrk="1" latinLnBrk="1" hangingPunct="1">
                        <a:defRPr sz="1701" kern="1200">
                          <a:solidFill>
                            <a:schemeClr val="dk1"/>
                          </a:solidFill>
                          <a:latin typeface="맑은 고딕"/>
                          <a:ea typeface="돋움"/>
                        </a:defRPr>
                      </a:lvl5pPr>
                      <a:lvl6pPr marL="2160041" algn="l" defTabSz="864017" rtl="0" eaLnBrk="1" latinLnBrk="1" hangingPunct="1">
                        <a:defRPr sz="1701" kern="1200">
                          <a:solidFill>
                            <a:schemeClr val="dk1"/>
                          </a:solidFill>
                          <a:latin typeface="맑은 고딕"/>
                          <a:ea typeface="돋움"/>
                        </a:defRPr>
                      </a:lvl6pPr>
                      <a:lvl7pPr marL="2592050" algn="l" defTabSz="864017" rtl="0" eaLnBrk="1" latinLnBrk="1" hangingPunct="1">
                        <a:defRPr sz="1701" kern="1200">
                          <a:solidFill>
                            <a:schemeClr val="dk1"/>
                          </a:solidFill>
                          <a:latin typeface="맑은 고딕"/>
                          <a:ea typeface="돋움"/>
                        </a:defRPr>
                      </a:lvl7pPr>
                      <a:lvl8pPr marL="3024058" algn="l" defTabSz="864017" rtl="0" eaLnBrk="1" latinLnBrk="1" hangingPunct="1">
                        <a:defRPr sz="1701" kern="1200">
                          <a:solidFill>
                            <a:schemeClr val="dk1"/>
                          </a:solidFill>
                          <a:latin typeface="맑은 고딕"/>
                          <a:ea typeface="돋움"/>
                        </a:defRPr>
                      </a:lvl8pPr>
                      <a:lvl9pPr marL="3456066" algn="l" defTabSz="864017" rtl="0" eaLnBrk="1" latinLnBrk="1" hangingPunct="1">
                        <a:defRPr sz="1701" kern="1200">
                          <a:solidFill>
                            <a:schemeClr val="dk1"/>
                          </a:solidFill>
                          <a:latin typeface="맑은 고딕"/>
                          <a:ea typeface="돋움"/>
                        </a:defRPr>
                      </a:lvl9pPr>
                    </a:lstStyle>
                    <a:p>
                      <a:pPr algn="ctr" fontAlgn="ctr">
                        <a:lnSpc>
                          <a:spcPct val="90000"/>
                        </a:lnSpc>
                      </a:pPr>
                      <a:r>
                        <a:rPr lang="en-US" altLang="ko-KR" sz="1100" b="1" i="0" u="none" strike="noStrike" dirty="0">
                          <a:solidFill>
                            <a:schemeClr val="bg1"/>
                          </a:solidFill>
                          <a:effectLst/>
                          <a:latin typeface="Arial" panose="020B0604020202020204" pitchFamily="34" charset="0"/>
                          <a:cs typeface="Arial" panose="020B0604020202020204" pitchFamily="34" charset="0"/>
                        </a:rPr>
                        <a:t>57/891 (6</a:t>
                      </a:r>
                      <a:r>
                        <a:rPr lang="en-US" altLang="ko-KR" sz="1100" b="1" dirty="0">
                          <a:solidFill>
                            <a:schemeClr val="bg1"/>
                          </a:solidFill>
                          <a:latin typeface="Arial" panose="020B0604020202020204" pitchFamily="34" charset="0"/>
                          <a:cs typeface="Arial" panose="020B0604020202020204" pitchFamily="34" charset="0"/>
                        </a:rPr>
                        <a:t>.</a:t>
                      </a:r>
                      <a:r>
                        <a:rPr lang="en-US" altLang="ko-KR" sz="1100" b="1" i="0" u="none" strike="noStrike" dirty="0">
                          <a:solidFill>
                            <a:schemeClr val="bg1"/>
                          </a:solidFill>
                          <a:effectLst/>
                          <a:latin typeface="Arial" panose="020B0604020202020204" pitchFamily="34" charset="0"/>
                          <a:cs typeface="Arial" panose="020B0604020202020204" pitchFamily="34" charset="0"/>
                        </a:rPr>
                        <a:t>4)</a:t>
                      </a:r>
                    </a:p>
                  </a:txBody>
                  <a:tcPr marL="5182" marR="518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lvl1pPr marL="0" algn="l" defTabSz="864017" rtl="0" eaLnBrk="1" latinLnBrk="1" hangingPunct="1">
                        <a:defRPr sz="1701" kern="1200">
                          <a:solidFill>
                            <a:schemeClr val="dk1"/>
                          </a:solidFill>
                          <a:latin typeface="맑은 고딕"/>
                        </a:defRPr>
                      </a:lvl1pPr>
                      <a:lvl2pPr marL="432008" algn="l" defTabSz="864017" rtl="0" eaLnBrk="1" latinLnBrk="1" hangingPunct="1">
                        <a:defRPr sz="1701" kern="1200">
                          <a:solidFill>
                            <a:schemeClr val="dk1"/>
                          </a:solidFill>
                          <a:latin typeface="맑은 고딕"/>
                        </a:defRPr>
                      </a:lvl2pPr>
                      <a:lvl3pPr marL="864017" algn="l" defTabSz="864017" rtl="0" eaLnBrk="1" latinLnBrk="1" hangingPunct="1">
                        <a:defRPr sz="1701" kern="1200">
                          <a:solidFill>
                            <a:schemeClr val="dk1"/>
                          </a:solidFill>
                          <a:latin typeface="맑은 고딕"/>
                        </a:defRPr>
                      </a:lvl3pPr>
                      <a:lvl4pPr marL="1296025" algn="l" defTabSz="864017" rtl="0" eaLnBrk="1" latinLnBrk="1" hangingPunct="1">
                        <a:defRPr sz="1701" kern="1200">
                          <a:solidFill>
                            <a:schemeClr val="dk1"/>
                          </a:solidFill>
                          <a:latin typeface="맑은 고딕"/>
                        </a:defRPr>
                      </a:lvl4pPr>
                      <a:lvl5pPr marL="1728033" algn="l" defTabSz="864017" rtl="0" eaLnBrk="1" latinLnBrk="1" hangingPunct="1">
                        <a:defRPr sz="1701" kern="1200">
                          <a:solidFill>
                            <a:schemeClr val="dk1"/>
                          </a:solidFill>
                          <a:latin typeface="맑은 고딕"/>
                        </a:defRPr>
                      </a:lvl5pPr>
                      <a:lvl6pPr marL="2160041" algn="l" defTabSz="864017" rtl="0" eaLnBrk="1" latinLnBrk="1" hangingPunct="1">
                        <a:defRPr sz="1701" kern="1200">
                          <a:solidFill>
                            <a:schemeClr val="dk1"/>
                          </a:solidFill>
                          <a:latin typeface="맑은 고딕"/>
                        </a:defRPr>
                      </a:lvl6pPr>
                      <a:lvl7pPr marL="2592050" algn="l" defTabSz="864017" rtl="0" eaLnBrk="1" latinLnBrk="1" hangingPunct="1">
                        <a:defRPr sz="1701" kern="1200">
                          <a:solidFill>
                            <a:schemeClr val="dk1"/>
                          </a:solidFill>
                          <a:latin typeface="맑은 고딕"/>
                        </a:defRPr>
                      </a:lvl7pPr>
                      <a:lvl8pPr marL="3024058" algn="l" defTabSz="864017" rtl="0" eaLnBrk="1" latinLnBrk="1" hangingPunct="1">
                        <a:defRPr sz="1701" kern="1200">
                          <a:solidFill>
                            <a:schemeClr val="dk1"/>
                          </a:solidFill>
                          <a:latin typeface="맑은 고딕"/>
                        </a:defRPr>
                      </a:lvl8pPr>
                      <a:lvl9pPr marL="3456066" algn="l" defTabSz="864017" rtl="0" eaLnBrk="1" latinLnBrk="1" hangingPunct="1">
                        <a:defRPr sz="1701" kern="1200">
                          <a:solidFill>
                            <a:schemeClr val="dk1"/>
                          </a:solidFill>
                          <a:latin typeface="맑은 고딕"/>
                        </a:defRPr>
                      </a:lvl9pPr>
                    </a:lstStyle>
                    <a:p>
                      <a:pPr algn="ctr" fontAlgn="ctr">
                        <a:lnSpc>
                          <a:spcPct val="90000"/>
                        </a:lnSpc>
                      </a:pPr>
                      <a:endParaRPr lang="en-US" altLang="ko-KR" sz="1100" b="0" i="0" u="none" strike="noStrike" dirty="0">
                        <a:solidFill>
                          <a:schemeClr val="tx1"/>
                        </a:solidFill>
                        <a:effectLst/>
                        <a:latin typeface="Calibri" panose="020F0502020204030204" pitchFamily="34" charset="0"/>
                        <a:cs typeface="Calibri" panose="020F0502020204030204" pitchFamily="34" charset="0"/>
                      </a:endParaRPr>
                    </a:p>
                  </a:txBody>
                  <a:tcPr marL="6141" marR="6141"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864017" rtl="0" eaLnBrk="1" latinLnBrk="1" hangingPunct="1">
                        <a:defRPr sz="1701" kern="1200">
                          <a:solidFill>
                            <a:schemeClr val="dk1"/>
                          </a:solidFill>
                          <a:latin typeface="맑은 고딕"/>
                          <a:ea typeface="돋움"/>
                        </a:defRPr>
                      </a:lvl1pPr>
                      <a:lvl2pPr marL="432008" algn="l" defTabSz="864017" rtl="0" eaLnBrk="1" latinLnBrk="1" hangingPunct="1">
                        <a:defRPr sz="1701" kern="1200">
                          <a:solidFill>
                            <a:schemeClr val="dk1"/>
                          </a:solidFill>
                          <a:latin typeface="맑은 고딕"/>
                          <a:ea typeface="돋움"/>
                        </a:defRPr>
                      </a:lvl2pPr>
                      <a:lvl3pPr marL="864017" algn="l" defTabSz="864017" rtl="0" eaLnBrk="1" latinLnBrk="1" hangingPunct="1">
                        <a:defRPr sz="1701" kern="1200">
                          <a:solidFill>
                            <a:schemeClr val="dk1"/>
                          </a:solidFill>
                          <a:latin typeface="맑은 고딕"/>
                          <a:ea typeface="돋움"/>
                        </a:defRPr>
                      </a:lvl3pPr>
                      <a:lvl4pPr marL="1296025" algn="l" defTabSz="864017" rtl="0" eaLnBrk="1" latinLnBrk="1" hangingPunct="1">
                        <a:defRPr sz="1701" kern="1200">
                          <a:solidFill>
                            <a:schemeClr val="dk1"/>
                          </a:solidFill>
                          <a:latin typeface="맑은 고딕"/>
                          <a:ea typeface="돋움"/>
                        </a:defRPr>
                      </a:lvl4pPr>
                      <a:lvl5pPr marL="1728033" algn="l" defTabSz="864017" rtl="0" eaLnBrk="1" latinLnBrk="1" hangingPunct="1">
                        <a:defRPr sz="1701" kern="1200">
                          <a:solidFill>
                            <a:schemeClr val="dk1"/>
                          </a:solidFill>
                          <a:latin typeface="맑은 고딕"/>
                          <a:ea typeface="돋움"/>
                        </a:defRPr>
                      </a:lvl5pPr>
                      <a:lvl6pPr marL="2160041" algn="l" defTabSz="864017" rtl="0" eaLnBrk="1" latinLnBrk="1" hangingPunct="1">
                        <a:defRPr sz="1701" kern="1200">
                          <a:solidFill>
                            <a:schemeClr val="dk1"/>
                          </a:solidFill>
                          <a:latin typeface="맑은 고딕"/>
                          <a:ea typeface="돋움"/>
                        </a:defRPr>
                      </a:lvl6pPr>
                      <a:lvl7pPr marL="2592050" algn="l" defTabSz="864017" rtl="0" eaLnBrk="1" latinLnBrk="1" hangingPunct="1">
                        <a:defRPr sz="1701" kern="1200">
                          <a:solidFill>
                            <a:schemeClr val="dk1"/>
                          </a:solidFill>
                          <a:latin typeface="맑은 고딕"/>
                          <a:ea typeface="돋움"/>
                        </a:defRPr>
                      </a:lvl7pPr>
                      <a:lvl8pPr marL="3024058" algn="l" defTabSz="864017" rtl="0" eaLnBrk="1" latinLnBrk="1" hangingPunct="1">
                        <a:defRPr sz="1701" kern="1200">
                          <a:solidFill>
                            <a:schemeClr val="dk1"/>
                          </a:solidFill>
                          <a:latin typeface="맑은 고딕"/>
                          <a:ea typeface="돋움"/>
                        </a:defRPr>
                      </a:lvl8pPr>
                      <a:lvl9pPr marL="3456066" algn="l" defTabSz="864017" rtl="0" eaLnBrk="1" latinLnBrk="1" hangingPunct="1">
                        <a:defRPr sz="1701" kern="1200">
                          <a:solidFill>
                            <a:schemeClr val="dk1"/>
                          </a:solidFill>
                          <a:latin typeface="맑은 고딕"/>
                          <a:ea typeface="돋움"/>
                        </a:defRPr>
                      </a:lvl9pPr>
                    </a:lstStyle>
                    <a:p>
                      <a:pPr algn="ctr" fontAlgn="ctr">
                        <a:lnSpc>
                          <a:spcPct val="90000"/>
                        </a:lnSpc>
                      </a:pPr>
                      <a:endParaRPr lang="en-US" altLang="ko-KR" sz="1100" b="1" i="0" u="none" strike="noStrike" dirty="0">
                        <a:solidFill>
                          <a:schemeClr val="bg1"/>
                        </a:solidFill>
                        <a:effectLst/>
                        <a:latin typeface="Arial" panose="020B0604020202020204" pitchFamily="34" charset="0"/>
                        <a:cs typeface="Arial" panose="020B0604020202020204" pitchFamily="34" charset="0"/>
                      </a:endParaRPr>
                    </a:p>
                  </a:txBody>
                  <a:tcPr marL="5182" marR="518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lvl1pPr marL="0" algn="l" defTabSz="864017" rtl="0" eaLnBrk="1" latinLnBrk="1" hangingPunct="1">
                        <a:defRPr sz="1701" kern="1200">
                          <a:solidFill>
                            <a:schemeClr val="dk1"/>
                          </a:solidFill>
                          <a:latin typeface="맑은 고딕"/>
                          <a:ea typeface="돋움"/>
                        </a:defRPr>
                      </a:lvl1pPr>
                      <a:lvl2pPr marL="432008" algn="l" defTabSz="864017" rtl="0" eaLnBrk="1" latinLnBrk="1" hangingPunct="1">
                        <a:defRPr sz="1701" kern="1200">
                          <a:solidFill>
                            <a:schemeClr val="dk1"/>
                          </a:solidFill>
                          <a:latin typeface="맑은 고딕"/>
                          <a:ea typeface="돋움"/>
                        </a:defRPr>
                      </a:lvl2pPr>
                      <a:lvl3pPr marL="864017" algn="l" defTabSz="864017" rtl="0" eaLnBrk="1" latinLnBrk="1" hangingPunct="1">
                        <a:defRPr sz="1701" kern="1200">
                          <a:solidFill>
                            <a:schemeClr val="dk1"/>
                          </a:solidFill>
                          <a:latin typeface="맑은 고딕"/>
                          <a:ea typeface="돋움"/>
                        </a:defRPr>
                      </a:lvl3pPr>
                      <a:lvl4pPr marL="1296025" algn="l" defTabSz="864017" rtl="0" eaLnBrk="1" latinLnBrk="1" hangingPunct="1">
                        <a:defRPr sz="1701" kern="1200">
                          <a:solidFill>
                            <a:schemeClr val="dk1"/>
                          </a:solidFill>
                          <a:latin typeface="맑은 고딕"/>
                          <a:ea typeface="돋움"/>
                        </a:defRPr>
                      </a:lvl4pPr>
                      <a:lvl5pPr marL="1728033" algn="l" defTabSz="864017" rtl="0" eaLnBrk="1" latinLnBrk="1" hangingPunct="1">
                        <a:defRPr sz="1701" kern="1200">
                          <a:solidFill>
                            <a:schemeClr val="dk1"/>
                          </a:solidFill>
                          <a:latin typeface="맑은 고딕"/>
                          <a:ea typeface="돋움"/>
                        </a:defRPr>
                      </a:lvl5pPr>
                      <a:lvl6pPr marL="2160041" algn="l" defTabSz="864017" rtl="0" eaLnBrk="1" latinLnBrk="1" hangingPunct="1">
                        <a:defRPr sz="1701" kern="1200">
                          <a:solidFill>
                            <a:schemeClr val="dk1"/>
                          </a:solidFill>
                          <a:latin typeface="맑은 고딕"/>
                          <a:ea typeface="돋움"/>
                        </a:defRPr>
                      </a:lvl6pPr>
                      <a:lvl7pPr marL="2592050" algn="l" defTabSz="864017" rtl="0" eaLnBrk="1" latinLnBrk="1" hangingPunct="1">
                        <a:defRPr sz="1701" kern="1200">
                          <a:solidFill>
                            <a:schemeClr val="dk1"/>
                          </a:solidFill>
                          <a:latin typeface="맑은 고딕"/>
                          <a:ea typeface="돋움"/>
                        </a:defRPr>
                      </a:lvl7pPr>
                      <a:lvl8pPr marL="3024058" algn="l" defTabSz="864017" rtl="0" eaLnBrk="1" latinLnBrk="1" hangingPunct="1">
                        <a:defRPr sz="1701" kern="1200">
                          <a:solidFill>
                            <a:schemeClr val="dk1"/>
                          </a:solidFill>
                          <a:latin typeface="맑은 고딕"/>
                          <a:ea typeface="돋움"/>
                        </a:defRPr>
                      </a:lvl8pPr>
                      <a:lvl9pPr marL="3456066" algn="l" defTabSz="864017" rtl="0" eaLnBrk="1" latinLnBrk="1" hangingPunct="1">
                        <a:defRPr sz="1701" kern="1200">
                          <a:solidFill>
                            <a:schemeClr val="dk1"/>
                          </a:solidFill>
                          <a:latin typeface="맑은 고딕"/>
                          <a:ea typeface="돋움"/>
                        </a:defRPr>
                      </a:lvl9pPr>
                    </a:lstStyle>
                    <a:p>
                      <a:pPr algn="ctr" fontAlgn="ctr">
                        <a:lnSpc>
                          <a:spcPct val="90000"/>
                        </a:lnSpc>
                      </a:pPr>
                      <a:r>
                        <a:rPr lang="en-US" altLang="ko-KR" sz="1100" b="1" u="none" strike="noStrike" dirty="0">
                          <a:solidFill>
                            <a:schemeClr val="bg1"/>
                          </a:solidFill>
                          <a:effectLst/>
                          <a:latin typeface="Arial" panose="020B0604020202020204" pitchFamily="34" charset="0"/>
                          <a:cs typeface="Arial" panose="020B0604020202020204" pitchFamily="34" charset="0"/>
                        </a:rPr>
                        <a:t>63/898 (7</a:t>
                      </a:r>
                      <a:r>
                        <a:rPr lang="en-US" altLang="ko-KR" sz="1100" b="1" dirty="0">
                          <a:solidFill>
                            <a:schemeClr val="bg1"/>
                          </a:solidFill>
                          <a:latin typeface="Arial" panose="020B0604020202020204" pitchFamily="34" charset="0"/>
                          <a:cs typeface="Arial" panose="020B0604020202020204" pitchFamily="34" charset="0"/>
                        </a:rPr>
                        <a:t>.</a:t>
                      </a:r>
                      <a:r>
                        <a:rPr lang="en-US" altLang="ko-KR" sz="1100" b="1" u="none" strike="noStrike" dirty="0">
                          <a:solidFill>
                            <a:schemeClr val="bg1"/>
                          </a:solidFill>
                          <a:effectLst/>
                          <a:latin typeface="Arial" panose="020B0604020202020204" pitchFamily="34" charset="0"/>
                          <a:cs typeface="Arial" panose="020B0604020202020204" pitchFamily="34" charset="0"/>
                        </a:rPr>
                        <a:t>1)</a:t>
                      </a:r>
                      <a:endParaRPr lang="en-US" altLang="ko-KR" sz="1100" b="1" i="0" u="none" strike="noStrike" dirty="0">
                        <a:solidFill>
                          <a:schemeClr val="bg1"/>
                        </a:solidFill>
                        <a:effectLst/>
                        <a:latin typeface="Arial" panose="020B0604020202020204" pitchFamily="34"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lvl1pPr marL="0" algn="l" defTabSz="864017" rtl="0" eaLnBrk="1" latinLnBrk="1" hangingPunct="1">
                        <a:defRPr sz="1701" kern="1200">
                          <a:solidFill>
                            <a:schemeClr val="dk1"/>
                          </a:solidFill>
                          <a:latin typeface="맑은 고딕"/>
                        </a:defRPr>
                      </a:lvl1pPr>
                      <a:lvl2pPr marL="432008" algn="l" defTabSz="864017" rtl="0" eaLnBrk="1" latinLnBrk="1" hangingPunct="1">
                        <a:defRPr sz="1701" kern="1200">
                          <a:solidFill>
                            <a:schemeClr val="dk1"/>
                          </a:solidFill>
                          <a:latin typeface="맑은 고딕"/>
                        </a:defRPr>
                      </a:lvl2pPr>
                      <a:lvl3pPr marL="864017" algn="l" defTabSz="864017" rtl="0" eaLnBrk="1" latinLnBrk="1" hangingPunct="1">
                        <a:defRPr sz="1701" kern="1200">
                          <a:solidFill>
                            <a:schemeClr val="dk1"/>
                          </a:solidFill>
                          <a:latin typeface="맑은 고딕"/>
                        </a:defRPr>
                      </a:lvl3pPr>
                      <a:lvl4pPr marL="1296025" algn="l" defTabSz="864017" rtl="0" eaLnBrk="1" latinLnBrk="1" hangingPunct="1">
                        <a:defRPr sz="1701" kern="1200">
                          <a:solidFill>
                            <a:schemeClr val="dk1"/>
                          </a:solidFill>
                          <a:latin typeface="맑은 고딕"/>
                        </a:defRPr>
                      </a:lvl4pPr>
                      <a:lvl5pPr marL="1728033" algn="l" defTabSz="864017" rtl="0" eaLnBrk="1" latinLnBrk="1" hangingPunct="1">
                        <a:defRPr sz="1701" kern="1200">
                          <a:solidFill>
                            <a:schemeClr val="dk1"/>
                          </a:solidFill>
                          <a:latin typeface="맑은 고딕"/>
                        </a:defRPr>
                      </a:lvl5pPr>
                      <a:lvl6pPr marL="2160041" algn="l" defTabSz="864017" rtl="0" eaLnBrk="1" latinLnBrk="1" hangingPunct="1">
                        <a:defRPr sz="1701" kern="1200">
                          <a:solidFill>
                            <a:schemeClr val="dk1"/>
                          </a:solidFill>
                          <a:latin typeface="맑은 고딕"/>
                        </a:defRPr>
                      </a:lvl6pPr>
                      <a:lvl7pPr marL="2592050" algn="l" defTabSz="864017" rtl="0" eaLnBrk="1" latinLnBrk="1" hangingPunct="1">
                        <a:defRPr sz="1701" kern="1200">
                          <a:solidFill>
                            <a:schemeClr val="dk1"/>
                          </a:solidFill>
                          <a:latin typeface="맑은 고딕"/>
                        </a:defRPr>
                      </a:lvl7pPr>
                      <a:lvl8pPr marL="3024058" algn="l" defTabSz="864017" rtl="0" eaLnBrk="1" latinLnBrk="1" hangingPunct="1">
                        <a:defRPr sz="1701" kern="1200">
                          <a:solidFill>
                            <a:schemeClr val="dk1"/>
                          </a:solidFill>
                          <a:latin typeface="맑은 고딕"/>
                        </a:defRPr>
                      </a:lvl8pPr>
                      <a:lvl9pPr marL="3456066" algn="l" defTabSz="864017" rtl="0" eaLnBrk="1" latinLnBrk="1" hangingPunct="1">
                        <a:defRPr sz="1701" kern="1200">
                          <a:solidFill>
                            <a:schemeClr val="dk1"/>
                          </a:solidFill>
                          <a:latin typeface="맑은 고딕"/>
                        </a:defRPr>
                      </a:lvl9pPr>
                    </a:lstStyle>
                    <a:p>
                      <a:pPr algn="ctr" fontAlgn="ctr">
                        <a:lnSpc>
                          <a:spcPct val="90000"/>
                        </a:lnSpc>
                      </a:pPr>
                      <a:endParaRPr lang="en-US" altLang="ko-KR" sz="1100" b="0" i="0" u="none" strike="noStrike" dirty="0">
                        <a:solidFill>
                          <a:schemeClr val="tx1"/>
                        </a:solidFill>
                        <a:effectLst/>
                        <a:latin typeface="Calibri" panose="020F0502020204030204" pitchFamily="34" charset="0"/>
                        <a:cs typeface="Calibri" panose="020F0502020204030204" pitchFamily="34" charset="0"/>
                      </a:endParaRPr>
                    </a:p>
                  </a:txBody>
                  <a:tcPr marL="6141" marR="6141"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864017" rtl="0" eaLnBrk="1" latinLnBrk="1" hangingPunct="1">
                        <a:defRPr sz="1701" kern="1200">
                          <a:solidFill>
                            <a:schemeClr val="dk1"/>
                          </a:solidFill>
                          <a:latin typeface="맑은 고딕"/>
                          <a:ea typeface="돋움"/>
                        </a:defRPr>
                      </a:lvl1pPr>
                      <a:lvl2pPr marL="432008" algn="l" defTabSz="864017" rtl="0" eaLnBrk="1" latinLnBrk="1" hangingPunct="1">
                        <a:defRPr sz="1701" kern="1200">
                          <a:solidFill>
                            <a:schemeClr val="dk1"/>
                          </a:solidFill>
                          <a:latin typeface="맑은 고딕"/>
                          <a:ea typeface="돋움"/>
                        </a:defRPr>
                      </a:lvl2pPr>
                      <a:lvl3pPr marL="864017" algn="l" defTabSz="864017" rtl="0" eaLnBrk="1" latinLnBrk="1" hangingPunct="1">
                        <a:defRPr sz="1701" kern="1200">
                          <a:solidFill>
                            <a:schemeClr val="dk1"/>
                          </a:solidFill>
                          <a:latin typeface="맑은 고딕"/>
                          <a:ea typeface="돋움"/>
                        </a:defRPr>
                      </a:lvl3pPr>
                      <a:lvl4pPr marL="1296025" algn="l" defTabSz="864017" rtl="0" eaLnBrk="1" latinLnBrk="1" hangingPunct="1">
                        <a:defRPr sz="1701" kern="1200">
                          <a:solidFill>
                            <a:schemeClr val="dk1"/>
                          </a:solidFill>
                          <a:latin typeface="맑은 고딕"/>
                          <a:ea typeface="돋움"/>
                        </a:defRPr>
                      </a:lvl4pPr>
                      <a:lvl5pPr marL="1728033" algn="l" defTabSz="864017" rtl="0" eaLnBrk="1" latinLnBrk="1" hangingPunct="1">
                        <a:defRPr sz="1701" kern="1200">
                          <a:solidFill>
                            <a:schemeClr val="dk1"/>
                          </a:solidFill>
                          <a:latin typeface="맑은 고딕"/>
                          <a:ea typeface="돋움"/>
                        </a:defRPr>
                      </a:lvl5pPr>
                      <a:lvl6pPr marL="2160041" algn="l" defTabSz="864017" rtl="0" eaLnBrk="1" latinLnBrk="1" hangingPunct="1">
                        <a:defRPr sz="1701" kern="1200">
                          <a:solidFill>
                            <a:schemeClr val="dk1"/>
                          </a:solidFill>
                          <a:latin typeface="맑은 고딕"/>
                          <a:ea typeface="돋움"/>
                        </a:defRPr>
                      </a:lvl6pPr>
                      <a:lvl7pPr marL="2592050" algn="l" defTabSz="864017" rtl="0" eaLnBrk="1" latinLnBrk="1" hangingPunct="1">
                        <a:defRPr sz="1701" kern="1200">
                          <a:solidFill>
                            <a:schemeClr val="dk1"/>
                          </a:solidFill>
                          <a:latin typeface="맑은 고딕"/>
                          <a:ea typeface="돋움"/>
                        </a:defRPr>
                      </a:lvl7pPr>
                      <a:lvl8pPr marL="3024058" algn="l" defTabSz="864017" rtl="0" eaLnBrk="1" latinLnBrk="1" hangingPunct="1">
                        <a:defRPr sz="1701" kern="1200">
                          <a:solidFill>
                            <a:schemeClr val="dk1"/>
                          </a:solidFill>
                          <a:latin typeface="맑은 고딕"/>
                          <a:ea typeface="돋움"/>
                        </a:defRPr>
                      </a:lvl8pPr>
                      <a:lvl9pPr marL="3456066" algn="l" defTabSz="864017" rtl="0" eaLnBrk="1" latinLnBrk="1" hangingPunct="1">
                        <a:defRPr sz="1701" kern="1200">
                          <a:solidFill>
                            <a:schemeClr val="dk1"/>
                          </a:solidFill>
                          <a:latin typeface="맑은 고딕"/>
                          <a:ea typeface="돋움"/>
                        </a:defRPr>
                      </a:lvl9pPr>
                    </a:lstStyle>
                    <a:p>
                      <a:pPr algn="ctr" fontAlgn="ctr">
                        <a:lnSpc>
                          <a:spcPct val="90000"/>
                        </a:lnSpc>
                      </a:pPr>
                      <a:endParaRPr lang="en-US" altLang="ko-KR" sz="1100" b="1" i="0" u="none" strike="noStrike" dirty="0">
                        <a:solidFill>
                          <a:schemeClr val="bg1"/>
                        </a:solidFill>
                        <a:effectLst/>
                        <a:latin typeface="Arial" panose="020B0604020202020204" pitchFamily="34" charset="0"/>
                        <a:cs typeface="Arial" panose="020B0604020202020204" pitchFamily="34" charset="0"/>
                      </a:endParaRPr>
                    </a:p>
                  </a:txBody>
                  <a:tcPr marL="5182" marR="518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864017" rtl="0" eaLnBrk="1" latinLnBrk="1" hangingPunct="1">
                        <a:defRPr sz="1701" kern="1200">
                          <a:solidFill>
                            <a:schemeClr val="dk1"/>
                          </a:solidFill>
                          <a:latin typeface="맑은 고딕"/>
                          <a:ea typeface="돋움"/>
                        </a:defRPr>
                      </a:lvl1pPr>
                      <a:lvl2pPr marL="432008" algn="l" defTabSz="864017" rtl="0" eaLnBrk="1" latinLnBrk="1" hangingPunct="1">
                        <a:defRPr sz="1701" kern="1200">
                          <a:solidFill>
                            <a:schemeClr val="dk1"/>
                          </a:solidFill>
                          <a:latin typeface="맑은 고딕"/>
                          <a:ea typeface="돋움"/>
                        </a:defRPr>
                      </a:lvl2pPr>
                      <a:lvl3pPr marL="864017" algn="l" defTabSz="864017" rtl="0" eaLnBrk="1" latinLnBrk="1" hangingPunct="1">
                        <a:defRPr sz="1701" kern="1200">
                          <a:solidFill>
                            <a:schemeClr val="dk1"/>
                          </a:solidFill>
                          <a:latin typeface="맑은 고딕"/>
                          <a:ea typeface="돋움"/>
                        </a:defRPr>
                      </a:lvl3pPr>
                      <a:lvl4pPr marL="1296025" algn="l" defTabSz="864017" rtl="0" eaLnBrk="1" latinLnBrk="1" hangingPunct="1">
                        <a:defRPr sz="1701" kern="1200">
                          <a:solidFill>
                            <a:schemeClr val="dk1"/>
                          </a:solidFill>
                          <a:latin typeface="맑은 고딕"/>
                          <a:ea typeface="돋움"/>
                        </a:defRPr>
                      </a:lvl4pPr>
                      <a:lvl5pPr marL="1728033" algn="l" defTabSz="864017" rtl="0" eaLnBrk="1" latinLnBrk="1" hangingPunct="1">
                        <a:defRPr sz="1701" kern="1200">
                          <a:solidFill>
                            <a:schemeClr val="dk1"/>
                          </a:solidFill>
                          <a:latin typeface="맑은 고딕"/>
                          <a:ea typeface="돋움"/>
                        </a:defRPr>
                      </a:lvl5pPr>
                      <a:lvl6pPr marL="2160041" algn="l" defTabSz="864017" rtl="0" eaLnBrk="1" latinLnBrk="1" hangingPunct="1">
                        <a:defRPr sz="1701" kern="1200">
                          <a:solidFill>
                            <a:schemeClr val="dk1"/>
                          </a:solidFill>
                          <a:latin typeface="맑은 고딕"/>
                          <a:ea typeface="돋움"/>
                        </a:defRPr>
                      </a:lvl6pPr>
                      <a:lvl7pPr marL="2592050" algn="l" defTabSz="864017" rtl="0" eaLnBrk="1" latinLnBrk="1" hangingPunct="1">
                        <a:defRPr sz="1701" kern="1200">
                          <a:solidFill>
                            <a:schemeClr val="dk1"/>
                          </a:solidFill>
                          <a:latin typeface="맑은 고딕"/>
                          <a:ea typeface="돋움"/>
                        </a:defRPr>
                      </a:lvl7pPr>
                      <a:lvl8pPr marL="3024058" algn="l" defTabSz="864017" rtl="0" eaLnBrk="1" latinLnBrk="1" hangingPunct="1">
                        <a:defRPr sz="1701" kern="1200">
                          <a:solidFill>
                            <a:schemeClr val="dk1"/>
                          </a:solidFill>
                          <a:latin typeface="맑은 고딕"/>
                          <a:ea typeface="돋움"/>
                        </a:defRPr>
                      </a:lvl8pPr>
                      <a:lvl9pPr marL="3456066" algn="l" defTabSz="864017" rtl="0" eaLnBrk="1" latinLnBrk="1" hangingPunct="1">
                        <a:defRPr sz="1701" kern="1200">
                          <a:solidFill>
                            <a:schemeClr val="dk1"/>
                          </a:solidFill>
                          <a:latin typeface="맑은 고딕"/>
                          <a:ea typeface="돋움"/>
                        </a:defRPr>
                      </a:lvl9pPr>
                    </a:lstStyle>
                    <a:p>
                      <a:pPr algn="ctr" fontAlgn="ctr">
                        <a:lnSpc>
                          <a:spcPct val="90000"/>
                        </a:lnSpc>
                      </a:pPr>
                      <a:r>
                        <a:rPr lang="en-US" altLang="ko-KR" sz="1100" b="1" u="none" strike="noStrike" dirty="0">
                          <a:solidFill>
                            <a:schemeClr val="bg1"/>
                          </a:solidFill>
                          <a:effectLst/>
                          <a:latin typeface="Arial" panose="020B0604020202020204" pitchFamily="34" charset="0"/>
                          <a:cs typeface="Arial" panose="020B0604020202020204" pitchFamily="34" charset="0"/>
                        </a:rPr>
                        <a:t>0</a:t>
                      </a:r>
                      <a:r>
                        <a:rPr lang="en-US" altLang="ko-KR" sz="1100" b="1" dirty="0">
                          <a:solidFill>
                            <a:schemeClr val="bg1"/>
                          </a:solidFill>
                          <a:latin typeface="Arial" panose="020B0604020202020204" pitchFamily="34" charset="0"/>
                          <a:cs typeface="Arial" panose="020B0604020202020204" pitchFamily="34" charset="0"/>
                        </a:rPr>
                        <a:t>.</a:t>
                      </a:r>
                      <a:r>
                        <a:rPr lang="en-US" altLang="ko-KR" sz="1100" b="1" u="none" strike="noStrike" dirty="0">
                          <a:solidFill>
                            <a:schemeClr val="bg1"/>
                          </a:solidFill>
                          <a:effectLst/>
                          <a:latin typeface="Arial" panose="020B0604020202020204" pitchFamily="34" charset="0"/>
                          <a:cs typeface="Arial" panose="020B0604020202020204" pitchFamily="34" charset="0"/>
                        </a:rPr>
                        <a:t>91</a:t>
                      </a:r>
                      <a:r>
                        <a:rPr lang="en-US" altLang="ko-KR" sz="1100" b="1" u="none" strike="noStrike" baseline="0" dirty="0">
                          <a:solidFill>
                            <a:schemeClr val="bg1"/>
                          </a:solidFill>
                          <a:effectLst/>
                          <a:latin typeface="Arial" panose="020B0604020202020204" pitchFamily="34" charset="0"/>
                          <a:cs typeface="Arial" panose="020B0604020202020204" pitchFamily="34" charset="0"/>
                        </a:rPr>
                        <a:t> (0</a:t>
                      </a:r>
                      <a:r>
                        <a:rPr lang="en-US" altLang="ko-KR" sz="1100" b="1" dirty="0">
                          <a:solidFill>
                            <a:schemeClr val="bg1"/>
                          </a:solidFill>
                          <a:latin typeface="Arial" panose="020B0604020202020204" pitchFamily="34" charset="0"/>
                          <a:cs typeface="Arial" panose="020B0604020202020204" pitchFamily="34" charset="0"/>
                        </a:rPr>
                        <a:t>.</a:t>
                      </a:r>
                      <a:r>
                        <a:rPr lang="en-US" altLang="ko-KR" sz="1100" b="1" u="none" strike="noStrike" baseline="0" dirty="0">
                          <a:solidFill>
                            <a:schemeClr val="bg1"/>
                          </a:solidFill>
                          <a:effectLst/>
                          <a:latin typeface="Arial" panose="020B0604020202020204" pitchFamily="34" charset="0"/>
                          <a:cs typeface="Arial" panose="020B0604020202020204" pitchFamily="34" charset="0"/>
                        </a:rPr>
                        <a:t>63 - 1</a:t>
                      </a:r>
                      <a:r>
                        <a:rPr lang="en-US" altLang="ko-KR" sz="1100" b="1" dirty="0">
                          <a:solidFill>
                            <a:schemeClr val="bg1"/>
                          </a:solidFill>
                          <a:latin typeface="Arial" panose="020B0604020202020204" pitchFamily="34" charset="0"/>
                          <a:cs typeface="Arial" panose="020B0604020202020204" pitchFamily="34" charset="0"/>
                        </a:rPr>
                        <a:t>.</a:t>
                      </a:r>
                      <a:r>
                        <a:rPr lang="en-US" altLang="ko-KR" sz="1100" b="1" u="none" strike="noStrike" baseline="0" dirty="0">
                          <a:solidFill>
                            <a:schemeClr val="bg1"/>
                          </a:solidFill>
                          <a:effectLst/>
                          <a:latin typeface="Arial" panose="020B0604020202020204" pitchFamily="34" charset="0"/>
                          <a:cs typeface="Arial" panose="020B0604020202020204" pitchFamily="34" charset="0"/>
                        </a:rPr>
                        <a:t>30)</a:t>
                      </a:r>
                      <a:endParaRPr lang="en-US" altLang="ko-KR" sz="1100" b="1" i="0" u="none" strike="noStrike" dirty="0">
                        <a:solidFill>
                          <a:schemeClr val="bg1"/>
                        </a:solidFill>
                        <a:effectLst/>
                        <a:latin typeface="Arial" panose="020B0604020202020204" pitchFamily="34" charset="0"/>
                        <a:cs typeface="Arial" panose="020B0604020202020204" pitchFamily="34" charset="0"/>
                      </a:endParaRPr>
                    </a:p>
                  </a:txBody>
                  <a:tcPr marL="5182" marR="518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864017" rtl="0" eaLnBrk="1" latinLnBrk="1" hangingPunct="1">
                        <a:defRPr sz="1701" kern="1200">
                          <a:solidFill>
                            <a:schemeClr val="dk1"/>
                          </a:solidFill>
                          <a:latin typeface="맑은 고딕"/>
                          <a:ea typeface="돋움"/>
                        </a:defRPr>
                      </a:lvl1pPr>
                      <a:lvl2pPr marL="432008" algn="l" defTabSz="864017" rtl="0" eaLnBrk="1" latinLnBrk="1" hangingPunct="1">
                        <a:defRPr sz="1701" kern="1200">
                          <a:solidFill>
                            <a:schemeClr val="dk1"/>
                          </a:solidFill>
                          <a:latin typeface="맑은 고딕"/>
                          <a:ea typeface="돋움"/>
                        </a:defRPr>
                      </a:lvl2pPr>
                      <a:lvl3pPr marL="864017" algn="l" defTabSz="864017" rtl="0" eaLnBrk="1" latinLnBrk="1" hangingPunct="1">
                        <a:defRPr sz="1701" kern="1200">
                          <a:solidFill>
                            <a:schemeClr val="dk1"/>
                          </a:solidFill>
                          <a:latin typeface="맑은 고딕"/>
                          <a:ea typeface="돋움"/>
                        </a:defRPr>
                      </a:lvl3pPr>
                      <a:lvl4pPr marL="1296025" algn="l" defTabSz="864017" rtl="0" eaLnBrk="1" latinLnBrk="1" hangingPunct="1">
                        <a:defRPr sz="1701" kern="1200">
                          <a:solidFill>
                            <a:schemeClr val="dk1"/>
                          </a:solidFill>
                          <a:latin typeface="맑은 고딕"/>
                          <a:ea typeface="돋움"/>
                        </a:defRPr>
                      </a:lvl4pPr>
                      <a:lvl5pPr marL="1728033" algn="l" defTabSz="864017" rtl="0" eaLnBrk="1" latinLnBrk="1" hangingPunct="1">
                        <a:defRPr sz="1701" kern="1200">
                          <a:solidFill>
                            <a:schemeClr val="dk1"/>
                          </a:solidFill>
                          <a:latin typeface="맑은 고딕"/>
                          <a:ea typeface="돋움"/>
                        </a:defRPr>
                      </a:lvl5pPr>
                      <a:lvl6pPr marL="2160041" algn="l" defTabSz="864017" rtl="0" eaLnBrk="1" latinLnBrk="1" hangingPunct="1">
                        <a:defRPr sz="1701" kern="1200">
                          <a:solidFill>
                            <a:schemeClr val="dk1"/>
                          </a:solidFill>
                          <a:latin typeface="맑은 고딕"/>
                          <a:ea typeface="돋움"/>
                        </a:defRPr>
                      </a:lvl6pPr>
                      <a:lvl7pPr marL="2592050" algn="l" defTabSz="864017" rtl="0" eaLnBrk="1" latinLnBrk="1" hangingPunct="1">
                        <a:defRPr sz="1701" kern="1200">
                          <a:solidFill>
                            <a:schemeClr val="dk1"/>
                          </a:solidFill>
                          <a:latin typeface="맑은 고딕"/>
                          <a:ea typeface="돋움"/>
                        </a:defRPr>
                      </a:lvl7pPr>
                      <a:lvl8pPr marL="3024058" algn="l" defTabSz="864017" rtl="0" eaLnBrk="1" latinLnBrk="1" hangingPunct="1">
                        <a:defRPr sz="1701" kern="1200">
                          <a:solidFill>
                            <a:schemeClr val="dk1"/>
                          </a:solidFill>
                          <a:latin typeface="맑은 고딕"/>
                          <a:ea typeface="돋움"/>
                        </a:defRPr>
                      </a:lvl8pPr>
                      <a:lvl9pPr marL="3456066" algn="l" defTabSz="864017" rtl="0" eaLnBrk="1" latinLnBrk="1" hangingPunct="1">
                        <a:defRPr sz="1701" kern="1200">
                          <a:solidFill>
                            <a:schemeClr val="dk1"/>
                          </a:solidFill>
                          <a:latin typeface="맑은 고딕"/>
                          <a:ea typeface="돋움"/>
                        </a:defRPr>
                      </a:lvl9pPr>
                    </a:lstStyle>
                    <a:p>
                      <a:pPr algn="ctr" fontAlgn="ctr">
                        <a:lnSpc>
                          <a:spcPct val="90000"/>
                        </a:lnSpc>
                      </a:pPr>
                      <a:endParaRPr lang="en-US" altLang="ko-KR" sz="1100" b="1" i="0" u="none" strike="noStrike" dirty="0">
                        <a:solidFill>
                          <a:schemeClr val="tx1"/>
                        </a:solidFill>
                        <a:effectLst/>
                        <a:latin typeface="Arial" panose="020B0604020202020204" pitchFamily="34" charset="0"/>
                        <a:cs typeface="Arial" panose="020B0604020202020204" pitchFamily="34" charset="0"/>
                      </a:endParaRPr>
                    </a:p>
                  </a:txBody>
                  <a:tcPr marL="5182" marR="518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864017" rtl="0" eaLnBrk="1" latinLnBrk="1" hangingPunct="1">
                        <a:defRPr sz="1701" kern="1200">
                          <a:solidFill>
                            <a:schemeClr val="dk1"/>
                          </a:solidFill>
                          <a:latin typeface="맑은 고딕"/>
                          <a:ea typeface="돋움"/>
                        </a:defRPr>
                      </a:lvl1pPr>
                      <a:lvl2pPr marL="432008" algn="l" defTabSz="864017" rtl="0" eaLnBrk="1" latinLnBrk="1" hangingPunct="1">
                        <a:defRPr sz="1701" kern="1200">
                          <a:solidFill>
                            <a:schemeClr val="dk1"/>
                          </a:solidFill>
                          <a:latin typeface="맑은 고딕"/>
                          <a:ea typeface="돋움"/>
                        </a:defRPr>
                      </a:lvl2pPr>
                      <a:lvl3pPr marL="864017" algn="l" defTabSz="864017" rtl="0" eaLnBrk="1" latinLnBrk="1" hangingPunct="1">
                        <a:defRPr sz="1701" kern="1200">
                          <a:solidFill>
                            <a:schemeClr val="dk1"/>
                          </a:solidFill>
                          <a:latin typeface="맑은 고딕"/>
                          <a:ea typeface="돋움"/>
                        </a:defRPr>
                      </a:lvl3pPr>
                      <a:lvl4pPr marL="1296025" algn="l" defTabSz="864017" rtl="0" eaLnBrk="1" latinLnBrk="1" hangingPunct="1">
                        <a:defRPr sz="1701" kern="1200">
                          <a:solidFill>
                            <a:schemeClr val="dk1"/>
                          </a:solidFill>
                          <a:latin typeface="맑은 고딕"/>
                          <a:ea typeface="돋움"/>
                        </a:defRPr>
                      </a:lvl4pPr>
                      <a:lvl5pPr marL="1728033" algn="l" defTabSz="864017" rtl="0" eaLnBrk="1" latinLnBrk="1" hangingPunct="1">
                        <a:defRPr sz="1701" kern="1200">
                          <a:solidFill>
                            <a:schemeClr val="dk1"/>
                          </a:solidFill>
                          <a:latin typeface="맑은 고딕"/>
                          <a:ea typeface="돋움"/>
                        </a:defRPr>
                      </a:lvl5pPr>
                      <a:lvl6pPr marL="2160041" algn="l" defTabSz="864017" rtl="0" eaLnBrk="1" latinLnBrk="1" hangingPunct="1">
                        <a:defRPr sz="1701" kern="1200">
                          <a:solidFill>
                            <a:schemeClr val="dk1"/>
                          </a:solidFill>
                          <a:latin typeface="맑은 고딕"/>
                          <a:ea typeface="돋움"/>
                        </a:defRPr>
                      </a:lvl6pPr>
                      <a:lvl7pPr marL="2592050" algn="l" defTabSz="864017" rtl="0" eaLnBrk="1" latinLnBrk="1" hangingPunct="1">
                        <a:defRPr sz="1701" kern="1200">
                          <a:solidFill>
                            <a:schemeClr val="dk1"/>
                          </a:solidFill>
                          <a:latin typeface="맑은 고딕"/>
                          <a:ea typeface="돋움"/>
                        </a:defRPr>
                      </a:lvl7pPr>
                      <a:lvl8pPr marL="3024058" algn="l" defTabSz="864017" rtl="0" eaLnBrk="1" latinLnBrk="1" hangingPunct="1">
                        <a:defRPr sz="1701" kern="1200">
                          <a:solidFill>
                            <a:schemeClr val="dk1"/>
                          </a:solidFill>
                          <a:latin typeface="맑은 고딕"/>
                          <a:ea typeface="돋움"/>
                        </a:defRPr>
                      </a:lvl8pPr>
                      <a:lvl9pPr marL="3456066" algn="l" defTabSz="864017" rtl="0" eaLnBrk="1" latinLnBrk="1" hangingPunct="1">
                        <a:defRPr sz="1701" kern="1200">
                          <a:solidFill>
                            <a:schemeClr val="dk1"/>
                          </a:solidFill>
                          <a:latin typeface="맑은 고딕"/>
                          <a:ea typeface="돋움"/>
                        </a:defRPr>
                      </a:lvl9pPr>
                    </a:lstStyle>
                    <a:p>
                      <a:pPr algn="ctr" fontAlgn="ctr">
                        <a:lnSpc>
                          <a:spcPct val="90000"/>
                        </a:lnSpc>
                      </a:pPr>
                      <a:endParaRPr lang="en-US" altLang="ko-KR" sz="1100" b="1" i="0" u="none" strike="noStrike" dirty="0">
                        <a:solidFill>
                          <a:schemeClr val="bg1"/>
                        </a:solidFill>
                        <a:effectLst/>
                        <a:latin typeface="Arial" panose="020B0604020202020204" pitchFamily="34" charset="0"/>
                        <a:cs typeface="Arial" panose="020B0604020202020204" pitchFamily="34" charset="0"/>
                      </a:endParaRPr>
                    </a:p>
                  </a:txBody>
                  <a:tcPr marL="5182" marR="518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199812">
                <a:tc>
                  <a:txBody>
                    <a:bodyPr/>
                    <a:lstStyle>
                      <a:lvl1pPr marL="0" algn="l" defTabSz="864017" rtl="0" eaLnBrk="1" latinLnBrk="1" hangingPunct="1">
                        <a:defRPr sz="1701" kern="1200">
                          <a:solidFill>
                            <a:schemeClr val="dk1"/>
                          </a:solidFill>
                          <a:latin typeface="맑은 고딕"/>
                          <a:ea typeface="돋움"/>
                        </a:defRPr>
                      </a:lvl1pPr>
                      <a:lvl2pPr marL="432008" algn="l" defTabSz="864017" rtl="0" eaLnBrk="1" latinLnBrk="1" hangingPunct="1">
                        <a:defRPr sz="1701" kern="1200">
                          <a:solidFill>
                            <a:schemeClr val="dk1"/>
                          </a:solidFill>
                          <a:latin typeface="맑은 고딕"/>
                          <a:ea typeface="돋움"/>
                        </a:defRPr>
                      </a:lvl2pPr>
                      <a:lvl3pPr marL="864017" algn="l" defTabSz="864017" rtl="0" eaLnBrk="1" latinLnBrk="1" hangingPunct="1">
                        <a:defRPr sz="1701" kern="1200">
                          <a:solidFill>
                            <a:schemeClr val="dk1"/>
                          </a:solidFill>
                          <a:latin typeface="맑은 고딕"/>
                          <a:ea typeface="돋움"/>
                        </a:defRPr>
                      </a:lvl3pPr>
                      <a:lvl4pPr marL="1296025" algn="l" defTabSz="864017" rtl="0" eaLnBrk="1" latinLnBrk="1" hangingPunct="1">
                        <a:defRPr sz="1701" kern="1200">
                          <a:solidFill>
                            <a:schemeClr val="dk1"/>
                          </a:solidFill>
                          <a:latin typeface="맑은 고딕"/>
                          <a:ea typeface="돋움"/>
                        </a:defRPr>
                      </a:lvl4pPr>
                      <a:lvl5pPr marL="1728033" algn="l" defTabSz="864017" rtl="0" eaLnBrk="1" latinLnBrk="1" hangingPunct="1">
                        <a:defRPr sz="1701" kern="1200">
                          <a:solidFill>
                            <a:schemeClr val="dk1"/>
                          </a:solidFill>
                          <a:latin typeface="맑은 고딕"/>
                          <a:ea typeface="돋움"/>
                        </a:defRPr>
                      </a:lvl5pPr>
                      <a:lvl6pPr marL="2160041" algn="l" defTabSz="864017" rtl="0" eaLnBrk="1" latinLnBrk="1" hangingPunct="1">
                        <a:defRPr sz="1701" kern="1200">
                          <a:solidFill>
                            <a:schemeClr val="dk1"/>
                          </a:solidFill>
                          <a:latin typeface="맑은 고딕"/>
                          <a:ea typeface="돋움"/>
                        </a:defRPr>
                      </a:lvl6pPr>
                      <a:lvl7pPr marL="2592050" algn="l" defTabSz="864017" rtl="0" eaLnBrk="1" latinLnBrk="1" hangingPunct="1">
                        <a:defRPr sz="1701" kern="1200">
                          <a:solidFill>
                            <a:schemeClr val="dk1"/>
                          </a:solidFill>
                          <a:latin typeface="맑은 고딕"/>
                          <a:ea typeface="돋움"/>
                        </a:defRPr>
                      </a:lvl7pPr>
                      <a:lvl8pPr marL="3024058" algn="l" defTabSz="864017" rtl="0" eaLnBrk="1" latinLnBrk="1" hangingPunct="1">
                        <a:defRPr sz="1701" kern="1200">
                          <a:solidFill>
                            <a:schemeClr val="dk1"/>
                          </a:solidFill>
                          <a:latin typeface="맑은 고딕"/>
                          <a:ea typeface="돋움"/>
                        </a:defRPr>
                      </a:lvl8pPr>
                      <a:lvl9pPr marL="3456066" algn="l" defTabSz="864017" rtl="0" eaLnBrk="1" latinLnBrk="1" hangingPunct="1">
                        <a:defRPr sz="1701" kern="1200">
                          <a:solidFill>
                            <a:schemeClr val="dk1"/>
                          </a:solidFill>
                          <a:latin typeface="맑은 고딕"/>
                          <a:ea typeface="돋움"/>
                        </a:defRPr>
                      </a:lvl9pPr>
                    </a:lstStyle>
                    <a:p>
                      <a:pPr algn="l" fontAlgn="ctr">
                        <a:lnSpc>
                          <a:spcPct val="90000"/>
                        </a:lnSpc>
                      </a:pPr>
                      <a:r>
                        <a:rPr lang="en-US" sz="1100" b="1" u="none" strike="noStrike" dirty="0">
                          <a:solidFill>
                            <a:schemeClr val="bg1"/>
                          </a:solidFill>
                          <a:effectLst/>
                          <a:latin typeface="Arial" panose="020B0604020202020204" pitchFamily="34" charset="0"/>
                          <a:cs typeface="Arial" panose="020B0604020202020204" pitchFamily="34" charset="0"/>
                        </a:rPr>
                        <a:t>Sex</a:t>
                      </a:r>
                      <a:endParaRPr lang="en-US" sz="1100" b="1" i="0" u="none" strike="noStrike" dirty="0">
                        <a:solidFill>
                          <a:schemeClr val="bg1"/>
                        </a:solidFill>
                        <a:effectLst/>
                        <a:latin typeface="Arial" panose="020B0604020202020204" pitchFamily="34" charset="0"/>
                        <a:cs typeface="Arial" panose="020B0604020202020204" pitchFamily="34" charset="0"/>
                      </a:endParaRPr>
                    </a:p>
                  </a:txBody>
                  <a:tcPr marL="5182" marR="518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864017" rtl="0" eaLnBrk="1" latinLnBrk="1" hangingPunct="1">
                        <a:defRPr sz="1701" kern="1200">
                          <a:solidFill>
                            <a:schemeClr val="dk1"/>
                          </a:solidFill>
                          <a:latin typeface="맑은 고딕"/>
                          <a:ea typeface="돋움"/>
                        </a:defRPr>
                      </a:lvl1pPr>
                      <a:lvl2pPr marL="432008" algn="l" defTabSz="864017" rtl="0" eaLnBrk="1" latinLnBrk="1" hangingPunct="1">
                        <a:defRPr sz="1701" kern="1200">
                          <a:solidFill>
                            <a:schemeClr val="dk1"/>
                          </a:solidFill>
                          <a:latin typeface="맑은 고딕"/>
                          <a:ea typeface="돋움"/>
                        </a:defRPr>
                      </a:lvl2pPr>
                      <a:lvl3pPr marL="864017" algn="l" defTabSz="864017" rtl="0" eaLnBrk="1" latinLnBrk="1" hangingPunct="1">
                        <a:defRPr sz="1701" kern="1200">
                          <a:solidFill>
                            <a:schemeClr val="dk1"/>
                          </a:solidFill>
                          <a:latin typeface="맑은 고딕"/>
                          <a:ea typeface="돋움"/>
                        </a:defRPr>
                      </a:lvl3pPr>
                      <a:lvl4pPr marL="1296025" algn="l" defTabSz="864017" rtl="0" eaLnBrk="1" latinLnBrk="1" hangingPunct="1">
                        <a:defRPr sz="1701" kern="1200">
                          <a:solidFill>
                            <a:schemeClr val="dk1"/>
                          </a:solidFill>
                          <a:latin typeface="맑은 고딕"/>
                          <a:ea typeface="돋움"/>
                        </a:defRPr>
                      </a:lvl4pPr>
                      <a:lvl5pPr marL="1728033" algn="l" defTabSz="864017" rtl="0" eaLnBrk="1" latinLnBrk="1" hangingPunct="1">
                        <a:defRPr sz="1701" kern="1200">
                          <a:solidFill>
                            <a:schemeClr val="dk1"/>
                          </a:solidFill>
                          <a:latin typeface="맑은 고딕"/>
                          <a:ea typeface="돋움"/>
                        </a:defRPr>
                      </a:lvl5pPr>
                      <a:lvl6pPr marL="2160041" algn="l" defTabSz="864017" rtl="0" eaLnBrk="1" latinLnBrk="1" hangingPunct="1">
                        <a:defRPr sz="1701" kern="1200">
                          <a:solidFill>
                            <a:schemeClr val="dk1"/>
                          </a:solidFill>
                          <a:latin typeface="맑은 고딕"/>
                          <a:ea typeface="돋움"/>
                        </a:defRPr>
                      </a:lvl6pPr>
                      <a:lvl7pPr marL="2592050" algn="l" defTabSz="864017" rtl="0" eaLnBrk="1" latinLnBrk="1" hangingPunct="1">
                        <a:defRPr sz="1701" kern="1200">
                          <a:solidFill>
                            <a:schemeClr val="dk1"/>
                          </a:solidFill>
                          <a:latin typeface="맑은 고딕"/>
                          <a:ea typeface="돋움"/>
                        </a:defRPr>
                      </a:lvl7pPr>
                      <a:lvl8pPr marL="3024058" algn="l" defTabSz="864017" rtl="0" eaLnBrk="1" latinLnBrk="1" hangingPunct="1">
                        <a:defRPr sz="1701" kern="1200">
                          <a:solidFill>
                            <a:schemeClr val="dk1"/>
                          </a:solidFill>
                          <a:latin typeface="맑은 고딕"/>
                          <a:ea typeface="돋움"/>
                        </a:defRPr>
                      </a:lvl8pPr>
                      <a:lvl9pPr marL="3456066" algn="l" defTabSz="864017" rtl="0" eaLnBrk="1" latinLnBrk="1" hangingPunct="1">
                        <a:defRPr sz="1701" kern="1200">
                          <a:solidFill>
                            <a:schemeClr val="dk1"/>
                          </a:solidFill>
                          <a:latin typeface="맑은 고딕"/>
                          <a:ea typeface="돋움"/>
                        </a:defRPr>
                      </a:lvl9pPr>
                    </a:lstStyle>
                    <a:p>
                      <a:pPr algn="ctr" fontAlgn="ctr">
                        <a:lnSpc>
                          <a:spcPct val="90000"/>
                        </a:lnSpc>
                      </a:pPr>
                      <a:endParaRPr lang="ko-KR" altLang="en-US" sz="1100" b="1" i="0" u="none" strike="noStrike" dirty="0">
                        <a:solidFill>
                          <a:schemeClr val="bg1"/>
                        </a:solidFill>
                        <a:effectLst/>
                        <a:latin typeface="Arial" panose="020B0604020202020204" pitchFamily="34" charset="0"/>
                        <a:cs typeface="Arial" panose="020B0604020202020204" pitchFamily="34" charset="0"/>
                      </a:endParaRPr>
                    </a:p>
                  </a:txBody>
                  <a:tcPr marL="5182" marR="518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864017" rtl="0" eaLnBrk="1" latinLnBrk="1" hangingPunct="1">
                        <a:defRPr sz="1701" kern="1200">
                          <a:solidFill>
                            <a:schemeClr val="dk1"/>
                          </a:solidFill>
                          <a:latin typeface="맑은 고딕"/>
                          <a:ea typeface="돋움"/>
                        </a:defRPr>
                      </a:lvl1pPr>
                      <a:lvl2pPr marL="432008" algn="l" defTabSz="864017" rtl="0" eaLnBrk="1" latinLnBrk="1" hangingPunct="1">
                        <a:defRPr sz="1701" kern="1200">
                          <a:solidFill>
                            <a:schemeClr val="dk1"/>
                          </a:solidFill>
                          <a:latin typeface="맑은 고딕"/>
                          <a:ea typeface="돋움"/>
                        </a:defRPr>
                      </a:lvl2pPr>
                      <a:lvl3pPr marL="864017" algn="l" defTabSz="864017" rtl="0" eaLnBrk="1" latinLnBrk="1" hangingPunct="1">
                        <a:defRPr sz="1701" kern="1200">
                          <a:solidFill>
                            <a:schemeClr val="dk1"/>
                          </a:solidFill>
                          <a:latin typeface="맑은 고딕"/>
                          <a:ea typeface="돋움"/>
                        </a:defRPr>
                      </a:lvl3pPr>
                      <a:lvl4pPr marL="1296025" algn="l" defTabSz="864017" rtl="0" eaLnBrk="1" latinLnBrk="1" hangingPunct="1">
                        <a:defRPr sz="1701" kern="1200">
                          <a:solidFill>
                            <a:schemeClr val="dk1"/>
                          </a:solidFill>
                          <a:latin typeface="맑은 고딕"/>
                          <a:ea typeface="돋움"/>
                        </a:defRPr>
                      </a:lvl4pPr>
                      <a:lvl5pPr marL="1728033" algn="l" defTabSz="864017" rtl="0" eaLnBrk="1" latinLnBrk="1" hangingPunct="1">
                        <a:defRPr sz="1701" kern="1200">
                          <a:solidFill>
                            <a:schemeClr val="dk1"/>
                          </a:solidFill>
                          <a:latin typeface="맑은 고딕"/>
                          <a:ea typeface="돋움"/>
                        </a:defRPr>
                      </a:lvl5pPr>
                      <a:lvl6pPr marL="2160041" algn="l" defTabSz="864017" rtl="0" eaLnBrk="1" latinLnBrk="1" hangingPunct="1">
                        <a:defRPr sz="1701" kern="1200">
                          <a:solidFill>
                            <a:schemeClr val="dk1"/>
                          </a:solidFill>
                          <a:latin typeface="맑은 고딕"/>
                          <a:ea typeface="돋움"/>
                        </a:defRPr>
                      </a:lvl6pPr>
                      <a:lvl7pPr marL="2592050" algn="l" defTabSz="864017" rtl="0" eaLnBrk="1" latinLnBrk="1" hangingPunct="1">
                        <a:defRPr sz="1701" kern="1200">
                          <a:solidFill>
                            <a:schemeClr val="dk1"/>
                          </a:solidFill>
                          <a:latin typeface="맑은 고딕"/>
                          <a:ea typeface="돋움"/>
                        </a:defRPr>
                      </a:lvl7pPr>
                      <a:lvl8pPr marL="3024058" algn="l" defTabSz="864017" rtl="0" eaLnBrk="1" latinLnBrk="1" hangingPunct="1">
                        <a:defRPr sz="1701" kern="1200">
                          <a:solidFill>
                            <a:schemeClr val="dk1"/>
                          </a:solidFill>
                          <a:latin typeface="맑은 고딕"/>
                          <a:ea typeface="돋움"/>
                        </a:defRPr>
                      </a:lvl8pPr>
                      <a:lvl9pPr marL="3456066" algn="l" defTabSz="864017" rtl="0" eaLnBrk="1" latinLnBrk="1" hangingPunct="1">
                        <a:defRPr sz="1701" kern="1200">
                          <a:solidFill>
                            <a:schemeClr val="dk1"/>
                          </a:solidFill>
                          <a:latin typeface="맑은 고딕"/>
                          <a:ea typeface="돋움"/>
                        </a:defRPr>
                      </a:lvl9pPr>
                    </a:lstStyle>
                    <a:p>
                      <a:pPr algn="ctr" fontAlgn="ctr">
                        <a:lnSpc>
                          <a:spcPct val="90000"/>
                        </a:lnSpc>
                      </a:pPr>
                      <a:endParaRPr lang="ko-KR" altLang="en-US" sz="1100" b="1" i="0" u="none" strike="noStrike" dirty="0">
                        <a:solidFill>
                          <a:schemeClr val="bg1"/>
                        </a:solidFill>
                        <a:effectLst/>
                        <a:latin typeface="Arial" panose="020B0604020202020204" pitchFamily="34" charset="0"/>
                        <a:cs typeface="Arial" panose="020B0604020202020204" pitchFamily="34" charset="0"/>
                      </a:endParaRPr>
                    </a:p>
                  </a:txBody>
                  <a:tcPr marL="5182" marR="518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864017" rtl="0" eaLnBrk="1" latinLnBrk="1" hangingPunct="1">
                        <a:defRPr sz="1701" kern="1200">
                          <a:solidFill>
                            <a:schemeClr val="dk1"/>
                          </a:solidFill>
                          <a:latin typeface="맑은 고딕"/>
                          <a:ea typeface="돋움"/>
                        </a:defRPr>
                      </a:lvl1pPr>
                      <a:lvl2pPr marL="432008" algn="l" defTabSz="864017" rtl="0" eaLnBrk="1" latinLnBrk="1" hangingPunct="1">
                        <a:defRPr sz="1701" kern="1200">
                          <a:solidFill>
                            <a:schemeClr val="dk1"/>
                          </a:solidFill>
                          <a:latin typeface="맑은 고딕"/>
                          <a:ea typeface="돋움"/>
                        </a:defRPr>
                      </a:lvl2pPr>
                      <a:lvl3pPr marL="864017" algn="l" defTabSz="864017" rtl="0" eaLnBrk="1" latinLnBrk="1" hangingPunct="1">
                        <a:defRPr sz="1701" kern="1200">
                          <a:solidFill>
                            <a:schemeClr val="dk1"/>
                          </a:solidFill>
                          <a:latin typeface="맑은 고딕"/>
                          <a:ea typeface="돋움"/>
                        </a:defRPr>
                      </a:lvl3pPr>
                      <a:lvl4pPr marL="1296025" algn="l" defTabSz="864017" rtl="0" eaLnBrk="1" latinLnBrk="1" hangingPunct="1">
                        <a:defRPr sz="1701" kern="1200">
                          <a:solidFill>
                            <a:schemeClr val="dk1"/>
                          </a:solidFill>
                          <a:latin typeface="맑은 고딕"/>
                          <a:ea typeface="돋움"/>
                        </a:defRPr>
                      </a:lvl4pPr>
                      <a:lvl5pPr marL="1728033" algn="l" defTabSz="864017" rtl="0" eaLnBrk="1" latinLnBrk="1" hangingPunct="1">
                        <a:defRPr sz="1701" kern="1200">
                          <a:solidFill>
                            <a:schemeClr val="dk1"/>
                          </a:solidFill>
                          <a:latin typeface="맑은 고딕"/>
                          <a:ea typeface="돋움"/>
                        </a:defRPr>
                      </a:lvl5pPr>
                      <a:lvl6pPr marL="2160041" algn="l" defTabSz="864017" rtl="0" eaLnBrk="1" latinLnBrk="1" hangingPunct="1">
                        <a:defRPr sz="1701" kern="1200">
                          <a:solidFill>
                            <a:schemeClr val="dk1"/>
                          </a:solidFill>
                          <a:latin typeface="맑은 고딕"/>
                          <a:ea typeface="돋움"/>
                        </a:defRPr>
                      </a:lvl6pPr>
                      <a:lvl7pPr marL="2592050" algn="l" defTabSz="864017" rtl="0" eaLnBrk="1" latinLnBrk="1" hangingPunct="1">
                        <a:defRPr sz="1701" kern="1200">
                          <a:solidFill>
                            <a:schemeClr val="dk1"/>
                          </a:solidFill>
                          <a:latin typeface="맑은 고딕"/>
                          <a:ea typeface="돋움"/>
                        </a:defRPr>
                      </a:lvl7pPr>
                      <a:lvl8pPr marL="3024058" algn="l" defTabSz="864017" rtl="0" eaLnBrk="1" latinLnBrk="1" hangingPunct="1">
                        <a:defRPr sz="1701" kern="1200">
                          <a:solidFill>
                            <a:schemeClr val="dk1"/>
                          </a:solidFill>
                          <a:latin typeface="맑은 고딕"/>
                          <a:ea typeface="돋움"/>
                        </a:defRPr>
                      </a:lvl8pPr>
                      <a:lvl9pPr marL="3456066" algn="l" defTabSz="864017" rtl="0" eaLnBrk="1" latinLnBrk="1" hangingPunct="1">
                        <a:defRPr sz="1701" kern="1200">
                          <a:solidFill>
                            <a:schemeClr val="dk1"/>
                          </a:solidFill>
                          <a:latin typeface="맑은 고딕"/>
                          <a:ea typeface="돋움"/>
                        </a:defRPr>
                      </a:lvl9pPr>
                    </a:lstStyle>
                    <a:p>
                      <a:pPr algn="ctr" fontAlgn="ctr">
                        <a:lnSpc>
                          <a:spcPct val="90000"/>
                        </a:lnSpc>
                      </a:pPr>
                      <a:endParaRPr lang="ko-KR" altLang="en-US" sz="1100" b="1" i="0" u="none" strike="noStrike" dirty="0">
                        <a:solidFill>
                          <a:schemeClr val="bg1"/>
                        </a:solidFill>
                        <a:effectLst/>
                        <a:latin typeface="Arial" panose="020B0604020202020204" pitchFamily="34" charset="0"/>
                        <a:cs typeface="Arial" panose="020B0604020202020204" pitchFamily="34" charset="0"/>
                      </a:endParaRPr>
                    </a:p>
                  </a:txBody>
                  <a:tcPr marL="5182" marR="518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864017" rtl="0" eaLnBrk="1" latinLnBrk="1" hangingPunct="1">
                        <a:defRPr sz="1701" kern="1200">
                          <a:solidFill>
                            <a:schemeClr val="dk1"/>
                          </a:solidFill>
                          <a:latin typeface="맑은 고딕"/>
                          <a:ea typeface="돋움"/>
                        </a:defRPr>
                      </a:lvl1pPr>
                      <a:lvl2pPr marL="432008" algn="l" defTabSz="864017" rtl="0" eaLnBrk="1" latinLnBrk="1" hangingPunct="1">
                        <a:defRPr sz="1701" kern="1200">
                          <a:solidFill>
                            <a:schemeClr val="dk1"/>
                          </a:solidFill>
                          <a:latin typeface="맑은 고딕"/>
                          <a:ea typeface="돋움"/>
                        </a:defRPr>
                      </a:lvl2pPr>
                      <a:lvl3pPr marL="864017" algn="l" defTabSz="864017" rtl="0" eaLnBrk="1" latinLnBrk="1" hangingPunct="1">
                        <a:defRPr sz="1701" kern="1200">
                          <a:solidFill>
                            <a:schemeClr val="dk1"/>
                          </a:solidFill>
                          <a:latin typeface="맑은 고딕"/>
                          <a:ea typeface="돋움"/>
                        </a:defRPr>
                      </a:lvl3pPr>
                      <a:lvl4pPr marL="1296025" algn="l" defTabSz="864017" rtl="0" eaLnBrk="1" latinLnBrk="1" hangingPunct="1">
                        <a:defRPr sz="1701" kern="1200">
                          <a:solidFill>
                            <a:schemeClr val="dk1"/>
                          </a:solidFill>
                          <a:latin typeface="맑은 고딕"/>
                          <a:ea typeface="돋움"/>
                        </a:defRPr>
                      </a:lvl4pPr>
                      <a:lvl5pPr marL="1728033" algn="l" defTabSz="864017" rtl="0" eaLnBrk="1" latinLnBrk="1" hangingPunct="1">
                        <a:defRPr sz="1701" kern="1200">
                          <a:solidFill>
                            <a:schemeClr val="dk1"/>
                          </a:solidFill>
                          <a:latin typeface="맑은 고딕"/>
                          <a:ea typeface="돋움"/>
                        </a:defRPr>
                      </a:lvl5pPr>
                      <a:lvl6pPr marL="2160041" algn="l" defTabSz="864017" rtl="0" eaLnBrk="1" latinLnBrk="1" hangingPunct="1">
                        <a:defRPr sz="1701" kern="1200">
                          <a:solidFill>
                            <a:schemeClr val="dk1"/>
                          </a:solidFill>
                          <a:latin typeface="맑은 고딕"/>
                          <a:ea typeface="돋움"/>
                        </a:defRPr>
                      </a:lvl6pPr>
                      <a:lvl7pPr marL="2592050" algn="l" defTabSz="864017" rtl="0" eaLnBrk="1" latinLnBrk="1" hangingPunct="1">
                        <a:defRPr sz="1701" kern="1200">
                          <a:solidFill>
                            <a:schemeClr val="dk1"/>
                          </a:solidFill>
                          <a:latin typeface="맑은 고딕"/>
                          <a:ea typeface="돋움"/>
                        </a:defRPr>
                      </a:lvl7pPr>
                      <a:lvl8pPr marL="3024058" algn="l" defTabSz="864017" rtl="0" eaLnBrk="1" latinLnBrk="1" hangingPunct="1">
                        <a:defRPr sz="1701" kern="1200">
                          <a:solidFill>
                            <a:schemeClr val="dk1"/>
                          </a:solidFill>
                          <a:latin typeface="맑은 고딕"/>
                          <a:ea typeface="돋움"/>
                        </a:defRPr>
                      </a:lvl8pPr>
                      <a:lvl9pPr marL="3456066" algn="l" defTabSz="864017" rtl="0" eaLnBrk="1" latinLnBrk="1" hangingPunct="1">
                        <a:defRPr sz="1701" kern="1200">
                          <a:solidFill>
                            <a:schemeClr val="dk1"/>
                          </a:solidFill>
                          <a:latin typeface="맑은 고딕"/>
                          <a:ea typeface="돋움"/>
                        </a:defRPr>
                      </a:lvl9pPr>
                    </a:lstStyle>
                    <a:p>
                      <a:pPr algn="ctr" fontAlgn="ctr">
                        <a:lnSpc>
                          <a:spcPct val="90000"/>
                        </a:lnSpc>
                      </a:pPr>
                      <a:endParaRPr lang="ko-KR" altLang="en-US" sz="1100" b="1" i="0" u="none" strike="noStrike" dirty="0">
                        <a:solidFill>
                          <a:schemeClr val="bg1"/>
                        </a:solidFill>
                        <a:effectLst/>
                        <a:latin typeface="Arial" panose="020B0604020202020204" pitchFamily="34"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864017" rtl="0" eaLnBrk="1" latinLnBrk="1" hangingPunct="1">
                        <a:defRPr sz="1701" kern="1200">
                          <a:solidFill>
                            <a:schemeClr val="dk1"/>
                          </a:solidFill>
                          <a:latin typeface="맑은 고딕"/>
                          <a:ea typeface="돋움"/>
                        </a:defRPr>
                      </a:lvl1pPr>
                      <a:lvl2pPr marL="432008" algn="l" defTabSz="864017" rtl="0" eaLnBrk="1" latinLnBrk="1" hangingPunct="1">
                        <a:defRPr sz="1701" kern="1200">
                          <a:solidFill>
                            <a:schemeClr val="dk1"/>
                          </a:solidFill>
                          <a:latin typeface="맑은 고딕"/>
                          <a:ea typeface="돋움"/>
                        </a:defRPr>
                      </a:lvl2pPr>
                      <a:lvl3pPr marL="864017" algn="l" defTabSz="864017" rtl="0" eaLnBrk="1" latinLnBrk="1" hangingPunct="1">
                        <a:defRPr sz="1701" kern="1200">
                          <a:solidFill>
                            <a:schemeClr val="dk1"/>
                          </a:solidFill>
                          <a:latin typeface="맑은 고딕"/>
                          <a:ea typeface="돋움"/>
                        </a:defRPr>
                      </a:lvl3pPr>
                      <a:lvl4pPr marL="1296025" algn="l" defTabSz="864017" rtl="0" eaLnBrk="1" latinLnBrk="1" hangingPunct="1">
                        <a:defRPr sz="1701" kern="1200">
                          <a:solidFill>
                            <a:schemeClr val="dk1"/>
                          </a:solidFill>
                          <a:latin typeface="맑은 고딕"/>
                          <a:ea typeface="돋움"/>
                        </a:defRPr>
                      </a:lvl4pPr>
                      <a:lvl5pPr marL="1728033" algn="l" defTabSz="864017" rtl="0" eaLnBrk="1" latinLnBrk="1" hangingPunct="1">
                        <a:defRPr sz="1701" kern="1200">
                          <a:solidFill>
                            <a:schemeClr val="dk1"/>
                          </a:solidFill>
                          <a:latin typeface="맑은 고딕"/>
                          <a:ea typeface="돋움"/>
                        </a:defRPr>
                      </a:lvl5pPr>
                      <a:lvl6pPr marL="2160041" algn="l" defTabSz="864017" rtl="0" eaLnBrk="1" latinLnBrk="1" hangingPunct="1">
                        <a:defRPr sz="1701" kern="1200">
                          <a:solidFill>
                            <a:schemeClr val="dk1"/>
                          </a:solidFill>
                          <a:latin typeface="맑은 고딕"/>
                          <a:ea typeface="돋움"/>
                        </a:defRPr>
                      </a:lvl6pPr>
                      <a:lvl7pPr marL="2592050" algn="l" defTabSz="864017" rtl="0" eaLnBrk="1" latinLnBrk="1" hangingPunct="1">
                        <a:defRPr sz="1701" kern="1200">
                          <a:solidFill>
                            <a:schemeClr val="dk1"/>
                          </a:solidFill>
                          <a:latin typeface="맑은 고딕"/>
                          <a:ea typeface="돋움"/>
                        </a:defRPr>
                      </a:lvl7pPr>
                      <a:lvl8pPr marL="3024058" algn="l" defTabSz="864017" rtl="0" eaLnBrk="1" latinLnBrk="1" hangingPunct="1">
                        <a:defRPr sz="1701" kern="1200">
                          <a:solidFill>
                            <a:schemeClr val="dk1"/>
                          </a:solidFill>
                          <a:latin typeface="맑은 고딕"/>
                          <a:ea typeface="돋움"/>
                        </a:defRPr>
                      </a:lvl8pPr>
                      <a:lvl9pPr marL="3456066" algn="l" defTabSz="864017" rtl="0" eaLnBrk="1" latinLnBrk="1" hangingPunct="1">
                        <a:defRPr sz="1701" kern="1200">
                          <a:solidFill>
                            <a:schemeClr val="dk1"/>
                          </a:solidFill>
                          <a:latin typeface="맑은 고딕"/>
                          <a:ea typeface="돋움"/>
                        </a:defRPr>
                      </a:lvl9pPr>
                    </a:lstStyle>
                    <a:p>
                      <a:pPr algn="ctr" fontAlgn="ctr">
                        <a:lnSpc>
                          <a:spcPct val="90000"/>
                        </a:lnSpc>
                      </a:pPr>
                      <a:endParaRPr lang="ko-KR" altLang="en-US" sz="1100" b="1" i="0" u="none" strike="noStrike" dirty="0">
                        <a:solidFill>
                          <a:schemeClr val="bg1"/>
                        </a:solidFill>
                        <a:effectLst/>
                        <a:latin typeface="Arial" panose="020B0604020202020204" pitchFamily="34" charset="0"/>
                        <a:cs typeface="Arial" panose="020B0604020202020204" pitchFamily="34" charset="0"/>
                      </a:endParaRPr>
                    </a:p>
                  </a:txBody>
                  <a:tcPr marL="5182" marR="518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864017" rtl="0" eaLnBrk="1" latinLnBrk="1" hangingPunct="1">
                        <a:defRPr sz="1701" kern="1200">
                          <a:solidFill>
                            <a:schemeClr val="dk1"/>
                          </a:solidFill>
                          <a:latin typeface="맑은 고딕"/>
                          <a:ea typeface="돋움"/>
                        </a:defRPr>
                      </a:lvl1pPr>
                      <a:lvl2pPr marL="432008" algn="l" defTabSz="864017" rtl="0" eaLnBrk="1" latinLnBrk="1" hangingPunct="1">
                        <a:defRPr sz="1701" kern="1200">
                          <a:solidFill>
                            <a:schemeClr val="dk1"/>
                          </a:solidFill>
                          <a:latin typeface="맑은 고딕"/>
                          <a:ea typeface="돋움"/>
                        </a:defRPr>
                      </a:lvl2pPr>
                      <a:lvl3pPr marL="864017" algn="l" defTabSz="864017" rtl="0" eaLnBrk="1" latinLnBrk="1" hangingPunct="1">
                        <a:defRPr sz="1701" kern="1200">
                          <a:solidFill>
                            <a:schemeClr val="dk1"/>
                          </a:solidFill>
                          <a:latin typeface="맑은 고딕"/>
                          <a:ea typeface="돋움"/>
                        </a:defRPr>
                      </a:lvl3pPr>
                      <a:lvl4pPr marL="1296025" algn="l" defTabSz="864017" rtl="0" eaLnBrk="1" latinLnBrk="1" hangingPunct="1">
                        <a:defRPr sz="1701" kern="1200">
                          <a:solidFill>
                            <a:schemeClr val="dk1"/>
                          </a:solidFill>
                          <a:latin typeface="맑은 고딕"/>
                          <a:ea typeface="돋움"/>
                        </a:defRPr>
                      </a:lvl4pPr>
                      <a:lvl5pPr marL="1728033" algn="l" defTabSz="864017" rtl="0" eaLnBrk="1" latinLnBrk="1" hangingPunct="1">
                        <a:defRPr sz="1701" kern="1200">
                          <a:solidFill>
                            <a:schemeClr val="dk1"/>
                          </a:solidFill>
                          <a:latin typeface="맑은 고딕"/>
                          <a:ea typeface="돋움"/>
                        </a:defRPr>
                      </a:lvl5pPr>
                      <a:lvl6pPr marL="2160041" algn="l" defTabSz="864017" rtl="0" eaLnBrk="1" latinLnBrk="1" hangingPunct="1">
                        <a:defRPr sz="1701" kern="1200">
                          <a:solidFill>
                            <a:schemeClr val="dk1"/>
                          </a:solidFill>
                          <a:latin typeface="맑은 고딕"/>
                          <a:ea typeface="돋움"/>
                        </a:defRPr>
                      </a:lvl6pPr>
                      <a:lvl7pPr marL="2592050" algn="l" defTabSz="864017" rtl="0" eaLnBrk="1" latinLnBrk="1" hangingPunct="1">
                        <a:defRPr sz="1701" kern="1200">
                          <a:solidFill>
                            <a:schemeClr val="dk1"/>
                          </a:solidFill>
                          <a:latin typeface="맑은 고딕"/>
                          <a:ea typeface="돋움"/>
                        </a:defRPr>
                      </a:lvl7pPr>
                      <a:lvl8pPr marL="3024058" algn="l" defTabSz="864017" rtl="0" eaLnBrk="1" latinLnBrk="1" hangingPunct="1">
                        <a:defRPr sz="1701" kern="1200">
                          <a:solidFill>
                            <a:schemeClr val="dk1"/>
                          </a:solidFill>
                          <a:latin typeface="맑은 고딕"/>
                          <a:ea typeface="돋움"/>
                        </a:defRPr>
                      </a:lvl8pPr>
                      <a:lvl9pPr marL="3456066" algn="l" defTabSz="864017" rtl="0" eaLnBrk="1" latinLnBrk="1" hangingPunct="1">
                        <a:defRPr sz="1701" kern="1200">
                          <a:solidFill>
                            <a:schemeClr val="dk1"/>
                          </a:solidFill>
                          <a:latin typeface="맑은 고딕"/>
                          <a:ea typeface="돋움"/>
                        </a:defRPr>
                      </a:lvl9pPr>
                    </a:lstStyle>
                    <a:p>
                      <a:pPr algn="ctr" fontAlgn="ctr">
                        <a:lnSpc>
                          <a:spcPct val="90000"/>
                        </a:lnSpc>
                      </a:pPr>
                      <a:endParaRPr lang="ko-KR" altLang="en-US" sz="1100" b="1" i="0" u="none" strike="noStrike" dirty="0">
                        <a:solidFill>
                          <a:schemeClr val="bg1"/>
                        </a:solidFill>
                        <a:effectLst/>
                        <a:latin typeface="Arial" panose="020B0604020202020204" pitchFamily="34" charset="0"/>
                        <a:cs typeface="Arial" panose="020B0604020202020204" pitchFamily="34" charset="0"/>
                      </a:endParaRPr>
                    </a:p>
                  </a:txBody>
                  <a:tcPr marL="5182" marR="518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864017" rtl="0" eaLnBrk="1" latinLnBrk="1" hangingPunct="1">
                        <a:defRPr sz="1701" kern="1200">
                          <a:solidFill>
                            <a:schemeClr val="dk1"/>
                          </a:solidFill>
                          <a:latin typeface="맑은 고딕"/>
                          <a:ea typeface="돋움"/>
                        </a:defRPr>
                      </a:lvl1pPr>
                      <a:lvl2pPr marL="432008" algn="l" defTabSz="864017" rtl="0" eaLnBrk="1" latinLnBrk="1" hangingPunct="1">
                        <a:defRPr sz="1701" kern="1200">
                          <a:solidFill>
                            <a:schemeClr val="dk1"/>
                          </a:solidFill>
                          <a:latin typeface="맑은 고딕"/>
                          <a:ea typeface="돋움"/>
                        </a:defRPr>
                      </a:lvl2pPr>
                      <a:lvl3pPr marL="864017" algn="l" defTabSz="864017" rtl="0" eaLnBrk="1" latinLnBrk="1" hangingPunct="1">
                        <a:defRPr sz="1701" kern="1200">
                          <a:solidFill>
                            <a:schemeClr val="dk1"/>
                          </a:solidFill>
                          <a:latin typeface="맑은 고딕"/>
                          <a:ea typeface="돋움"/>
                        </a:defRPr>
                      </a:lvl3pPr>
                      <a:lvl4pPr marL="1296025" algn="l" defTabSz="864017" rtl="0" eaLnBrk="1" latinLnBrk="1" hangingPunct="1">
                        <a:defRPr sz="1701" kern="1200">
                          <a:solidFill>
                            <a:schemeClr val="dk1"/>
                          </a:solidFill>
                          <a:latin typeface="맑은 고딕"/>
                          <a:ea typeface="돋움"/>
                        </a:defRPr>
                      </a:lvl4pPr>
                      <a:lvl5pPr marL="1728033" algn="l" defTabSz="864017" rtl="0" eaLnBrk="1" latinLnBrk="1" hangingPunct="1">
                        <a:defRPr sz="1701" kern="1200">
                          <a:solidFill>
                            <a:schemeClr val="dk1"/>
                          </a:solidFill>
                          <a:latin typeface="맑은 고딕"/>
                          <a:ea typeface="돋움"/>
                        </a:defRPr>
                      </a:lvl5pPr>
                      <a:lvl6pPr marL="2160041" algn="l" defTabSz="864017" rtl="0" eaLnBrk="1" latinLnBrk="1" hangingPunct="1">
                        <a:defRPr sz="1701" kern="1200">
                          <a:solidFill>
                            <a:schemeClr val="dk1"/>
                          </a:solidFill>
                          <a:latin typeface="맑은 고딕"/>
                          <a:ea typeface="돋움"/>
                        </a:defRPr>
                      </a:lvl6pPr>
                      <a:lvl7pPr marL="2592050" algn="l" defTabSz="864017" rtl="0" eaLnBrk="1" latinLnBrk="1" hangingPunct="1">
                        <a:defRPr sz="1701" kern="1200">
                          <a:solidFill>
                            <a:schemeClr val="dk1"/>
                          </a:solidFill>
                          <a:latin typeface="맑은 고딕"/>
                          <a:ea typeface="돋움"/>
                        </a:defRPr>
                      </a:lvl7pPr>
                      <a:lvl8pPr marL="3024058" algn="l" defTabSz="864017" rtl="0" eaLnBrk="1" latinLnBrk="1" hangingPunct="1">
                        <a:defRPr sz="1701" kern="1200">
                          <a:solidFill>
                            <a:schemeClr val="dk1"/>
                          </a:solidFill>
                          <a:latin typeface="맑은 고딕"/>
                          <a:ea typeface="돋움"/>
                        </a:defRPr>
                      </a:lvl8pPr>
                      <a:lvl9pPr marL="3456066" algn="l" defTabSz="864017" rtl="0" eaLnBrk="1" latinLnBrk="1" hangingPunct="1">
                        <a:defRPr sz="1701" kern="1200">
                          <a:solidFill>
                            <a:schemeClr val="dk1"/>
                          </a:solidFill>
                          <a:latin typeface="맑은 고딕"/>
                          <a:ea typeface="돋움"/>
                        </a:defRPr>
                      </a:lvl9pPr>
                    </a:lstStyle>
                    <a:p>
                      <a:pPr algn="ctr" fontAlgn="ctr">
                        <a:lnSpc>
                          <a:spcPct val="90000"/>
                        </a:lnSpc>
                      </a:pPr>
                      <a:r>
                        <a:rPr lang="ko-KR" altLang="en-US" sz="1100" b="1" u="none" strike="noStrike" dirty="0">
                          <a:solidFill>
                            <a:schemeClr val="bg1"/>
                          </a:solidFill>
                          <a:effectLst/>
                          <a:latin typeface="Arial" panose="020B0604020202020204" pitchFamily="34" charset="0"/>
                          <a:cs typeface="Arial" panose="020B0604020202020204" pitchFamily="34" charset="0"/>
                        </a:rPr>
                        <a:t>　</a:t>
                      </a:r>
                      <a:endParaRPr lang="ko-KR" altLang="en-US" sz="1100" b="1" i="0" u="none" strike="noStrike" dirty="0">
                        <a:solidFill>
                          <a:schemeClr val="bg1"/>
                        </a:solidFill>
                        <a:effectLst/>
                        <a:latin typeface="Arial" panose="020B0604020202020204" pitchFamily="34" charset="0"/>
                        <a:cs typeface="Arial" panose="020B0604020202020204" pitchFamily="34" charset="0"/>
                      </a:endParaRPr>
                    </a:p>
                  </a:txBody>
                  <a:tcPr marL="5182" marR="518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864017" rtl="0" eaLnBrk="1" latinLnBrk="1" hangingPunct="1">
                        <a:defRPr sz="1701" kern="1200">
                          <a:solidFill>
                            <a:schemeClr val="dk1"/>
                          </a:solidFill>
                          <a:latin typeface="맑은 고딕"/>
                          <a:ea typeface="돋움"/>
                        </a:defRPr>
                      </a:lvl1pPr>
                      <a:lvl2pPr marL="432008" algn="l" defTabSz="864017" rtl="0" eaLnBrk="1" latinLnBrk="1" hangingPunct="1">
                        <a:defRPr sz="1701" kern="1200">
                          <a:solidFill>
                            <a:schemeClr val="dk1"/>
                          </a:solidFill>
                          <a:latin typeface="맑은 고딕"/>
                          <a:ea typeface="돋움"/>
                        </a:defRPr>
                      </a:lvl2pPr>
                      <a:lvl3pPr marL="864017" algn="l" defTabSz="864017" rtl="0" eaLnBrk="1" latinLnBrk="1" hangingPunct="1">
                        <a:defRPr sz="1701" kern="1200">
                          <a:solidFill>
                            <a:schemeClr val="dk1"/>
                          </a:solidFill>
                          <a:latin typeface="맑은 고딕"/>
                          <a:ea typeface="돋움"/>
                        </a:defRPr>
                      </a:lvl3pPr>
                      <a:lvl4pPr marL="1296025" algn="l" defTabSz="864017" rtl="0" eaLnBrk="1" latinLnBrk="1" hangingPunct="1">
                        <a:defRPr sz="1701" kern="1200">
                          <a:solidFill>
                            <a:schemeClr val="dk1"/>
                          </a:solidFill>
                          <a:latin typeface="맑은 고딕"/>
                          <a:ea typeface="돋움"/>
                        </a:defRPr>
                      </a:lvl4pPr>
                      <a:lvl5pPr marL="1728033" algn="l" defTabSz="864017" rtl="0" eaLnBrk="1" latinLnBrk="1" hangingPunct="1">
                        <a:defRPr sz="1701" kern="1200">
                          <a:solidFill>
                            <a:schemeClr val="dk1"/>
                          </a:solidFill>
                          <a:latin typeface="맑은 고딕"/>
                          <a:ea typeface="돋움"/>
                        </a:defRPr>
                      </a:lvl5pPr>
                      <a:lvl6pPr marL="2160041" algn="l" defTabSz="864017" rtl="0" eaLnBrk="1" latinLnBrk="1" hangingPunct="1">
                        <a:defRPr sz="1701" kern="1200">
                          <a:solidFill>
                            <a:schemeClr val="dk1"/>
                          </a:solidFill>
                          <a:latin typeface="맑은 고딕"/>
                          <a:ea typeface="돋움"/>
                        </a:defRPr>
                      </a:lvl6pPr>
                      <a:lvl7pPr marL="2592050" algn="l" defTabSz="864017" rtl="0" eaLnBrk="1" latinLnBrk="1" hangingPunct="1">
                        <a:defRPr sz="1701" kern="1200">
                          <a:solidFill>
                            <a:schemeClr val="dk1"/>
                          </a:solidFill>
                          <a:latin typeface="맑은 고딕"/>
                          <a:ea typeface="돋움"/>
                        </a:defRPr>
                      </a:lvl7pPr>
                      <a:lvl8pPr marL="3024058" algn="l" defTabSz="864017" rtl="0" eaLnBrk="1" latinLnBrk="1" hangingPunct="1">
                        <a:defRPr sz="1701" kern="1200">
                          <a:solidFill>
                            <a:schemeClr val="dk1"/>
                          </a:solidFill>
                          <a:latin typeface="맑은 고딕"/>
                          <a:ea typeface="돋움"/>
                        </a:defRPr>
                      </a:lvl8pPr>
                      <a:lvl9pPr marL="3456066" algn="l" defTabSz="864017" rtl="0" eaLnBrk="1" latinLnBrk="1" hangingPunct="1">
                        <a:defRPr sz="1701" kern="1200">
                          <a:solidFill>
                            <a:schemeClr val="dk1"/>
                          </a:solidFill>
                          <a:latin typeface="맑은 고딕"/>
                          <a:ea typeface="돋움"/>
                        </a:defRPr>
                      </a:lvl9pPr>
                    </a:lstStyle>
                    <a:p>
                      <a:pPr algn="ctr" fontAlgn="ctr">
                        <a:lnSpc>
                          <a:spcPct val="90000"/>
                        </a:lnSpc>
                      </a:pPr>
                      <a:endParaRPr lang="ko-KR" altLang="en-US" sz="1100" b="1" i="0" u="none" strike="noStrike" dirty="0">
                        <a:solidFill>
                          <a:schemeClr val="tx1"/>
                        </a:solidFill>
                        <a:effectLst/>
                        <a:latin typeface="Arial" panose="020B0604020202020204" pitchFamily="34" charset="0"/>
                        <a:cs typeface="Arial" panose="020B0604020202020204" pitchFamily="34" charset="0"/>
                      </a:endParaRPr>
                    </a:p>
                  </a:txBody>
                  <a:tcPr marL="5182" marR="518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864017" rtl="0" eaLnBrk="1" latinLnBrk="1" hangingPunct="1">
                        <a:defRPr sz="1701" kern="1200">
                          <a:solidFill>
                            <a:schemeClr val="dk1"/>
                          </a:solidFill>
                          <a:latin typeface="맑은 고딕"/>
                          <a:ea typeface="돋움"/>
                        </a:defRPr>
                      </a:lvl1pPr>
                      <a:lvl2pPr marL="432008" algn="l" defTabSz="864017" rtl="0" eaLnBrk="1" latinLnBrk="1" hangingPunct="1">
                        <a:defRPr sz="1701" kern="1200">
                          <a:solidFill>
                            <a:schemeClr val="dk1"/>
                          </a:solidFill>
                          <a:latin typeface="맑은 고딕"/>
                          <a:ea typeface="돋움"/>
                        </a:defRPr>
                      </a:lvl2pPr>
                      <a:lvl3pPr marL="864017" algn="l" defTabSz="864017" rtl="0" eaLnBrk="1" latinLnBrk="1" hangingPunct="1">
                        <a:defRPr sz="1701" kern="1200">
                          <a:solidFill>
                            <a:schemeClr val="dk1"/>
                          </a:solidFill>
                          <a:latin typeface="맑은 고딕"/>
                          <a:ea typeface="돋움"/>
                        </a:defRPr>
                      </a:lvl3pPr>
                      <a:lvl4pPr marL="1296025" algn="l" defTabSz="864017" rtl="0" eaLnBrk="1" latinLnBrk="1" hangingPunct="1">
                        <a:defRPr sz="1701" kern="1200">
                          <a:solidFill>
                            <a:schemeClr val="dk1"/>
                          </a:solidFill>
                          <a:latin typeface="맑은 고딕"/>
                          <a:ea typeface="돋움"/>
                        </a:defRPr>
                      </a:lvl4pPr>
                      <a:lvl5pPr marL="1728033" algn="l" defTabSz="864017" rtl="0" eaLnBrk="1" latinLnBrk="1" hangingPunct="1">
                        <a:defRPr sz="1701" kern="1200">
                          <a:solidFill>
                            <a:schemeClr val="dk1"/>
                          </a:solidFill>
                          <a:latin typeface="맑은 고딕"/>
                          <a:ea typeface="돋움"/>
                        </a:defRPr>
                      </a:lvl5pPr>
                      <a:lvl6pPr marL="2160041" algn="l" defTabSz="864017" rtl="0" eaLnBrk="1" latinLnBrk="1" hangingPunct="1">
                        <a:defRPr sz="1701" kern="1200">
                          <a:solidFill>
                            <a:schemeClr val="dk1"/>
                          </a:solidFill>
                          <a:latin typeface="맑은 고딕"/>
                          <a:ea typeface="돋움"/>
                        </a:defRPr>
                      </a:lvl6pPr>
                      <a:lvl7pPr marL="2592050" algn="l" defTabSz="864017" rtl="0" eaLnBrk="1" latinLnBrk="1" hangingPunct="1">
                        <a:defRPr sz="1701" kern="1200">
                          <a:solidFill>
                            <a:schemeClr val="dk1"/>
                          </a:solidFill>
                          <a:latin typeface="맑은 고딕"/>
                          <a:ea typeface="돋움"/>
                        </a:defRPr>
                      </a:lvl7pPr>
                      <a:lvl8pPr marL="3024058" algn="l" defTabSz="864017" rtl="0" eaLnBrk="1" latinLnBrk="1" hangingPunct="1">
                        <a:defRPr sz="1701" kern="1200">
                          <a:solidFill>
                            <a:schemeClr val="dk1"/>
                          </a:solidFill>
                          <a:latin typeface="맑은 고딕"/>
                          <a:ea typeface="돋움"/>
                        </a:defRPr>
                      </a:lvl8pPr>
                      <a:lvl9pPr marL="3456066" algn="l" defTabSz="864017" rtl="0" eaLnBrk="1" latinLnBrk="1" hangingPunct="1">
                        <a:defRPr sz="1701" kern="1200">
                          <a:solidFill>
                            <a:schemeClr val="dk1"/>
                          </a:solidFill>
                          <a:latin typeface="맑은 고딕"/>
                          <a:ea typeface="돋움"/>
                        </a:defRPr>
                      </a:lvl9pPr>
                    </a:lstStyle>
                    <a:p>
                      <a:pPr algn="ctr" fontAlgn="ctr">
                        <a:lnSpc>
                          <a:spcPct val="90000"/>
                        </a:lnSpc>
                      </a:pPr>
                      <a:r>
                        <a:rPr lang="en-US" altLang="ko-KR" sz="1100" b="1" i="0" u="none" strike="noStrike" dirty="0">
                          <a:solidFill>
                            <a:schemeClr val="bg1"/>
                          </a:solidFill>
                          <a:effectLst/>
                          <a:latin typeface="Arial" panose="020B0604020202020204" pitchFamily="34" charset="0"/>
                          <a:cs typeface="Arial" panose="020B0604020202020204" pitchFamily="34" charset="0"/>
                        </a:rPr>
                        <a:t>0.532</a:t>
                      </a:r>
                      <a:endParaRPr lang="ko-KR" altLang="en-US" sz="1100" b="1" i="0" u="none" strike="noStrike" dirty="0">
                        <a:solidFill>
                          <a:schemeClr val="bg1"/>
                        </a:solidFill>
                        <a:effectLst/>
                        <a:latin typeface="Arial" panose="020B0604020202020204" pitchFamily="34" charset="0"/>
                        <a:cs typeface="Arial" panose="020B0604020202020204" pitchFamily="34" charset="0"/>
                      </a:endParaRPr>
                    </a:p>
                  </a:txBody>
                  <a:tcPr marL="5182" marR="518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199812">
                <a:tc>
                  <a:txBody>
                    <a:bodyPr/>
                    <a:lstStyle>
                      <a:lvl1pPr marL="0" algn="l" defTabSz="864017" rtl="0" eaLnBrk="1" latinLnBrk="1" hangingPunct="1">
                        <a:defRPr sz="1701" kern="1200">
                          <a:solidFill>
                            <a:schemeClr val="dk1"/>
                          </a:solidFill>
                          <a:latin typeface="맑은 고딕"/>
                          <a:ea typeface="돋움"/>
                        </a:defRPr>
                      </a:lvl1pPr>
                      <a:lvl2pPr marL="432008" algn="l" defTabSz="864017" rtl="0" eaLnBrk="1" latinLnBrk="1" hangingPunct="1">
                        <a:defRPr sz="1701" kern="1200">
                          <a:solidFill>
                            <a:schemeClr val="dk1"/>
                          </a:solidFill>
                          <a:latin typeface="맑은 고딕"/>
                          <a:ea typeface="돋움"/>
                        </a:defRPr>
                      </a:lvl2pPr>
                      <a:lvl3pPr marL="864017" algn="l" defTabSz="864017" rtl="0" eaLnBrk="1" latinLnBrk="1" hangingPunct="1">
                        <a:defRPr sz="1701" kern="1200">
                          <a:solidFill>
                            <a:schemeClr val="dk1"/>
                          </a:solidFill>
                          <a:latin typeface="맑은 고딕"/>
                          <a:ea typeface="돋움"/>
                        </a:defRPr>
                      </a:lvl3pPr>
                      <a:lvl4pPr marL="1296025" algn="l" defTabSz="864017" rtl="0" eaLnBrk="1" latinLnBrk="1" hangingPunct="1">
                        <a:defRPr sz="1701" kern="1200">
                          <a:solidFill>
                            <a:schemeClr val="dk1"/>
                          </a:solidFill>
                          <a:latin typeface="맑은 고딕"/>
                          <a:ea typeface="돋움"/>
                        </a:defRPr>
                      </a:lvl4pPr>
                      <a:lvl5pPr marL="1728033" algn="l" defTabSz="864017" rtl="0" eaLnBrk="1" latinLnBrk="1" hangingPunct="1">
                        <a:defRPr sz="1701" kern="1200">
                          <a:solidFill>
                            <a:schemeClr val="dk1"/>
                          </a:solidFill>
                          <a:latin typeface="맑은 고딕"/>
                          <a:ea typeface="돋움"/>
                        </a:defRPr>
                      </a:lvl5pPr>
                      <a:lvl6pPr marL="2160041" algn="l" defTabSz="864017" rtl="0" eaLnBrk="1" latinLnBrk="1" hangingPunct="1">
                        <a:defRPr sz="1701" kern="1200">
                          <a:solidFill>
                            <a:schemeClr val="dk1"/>
                          </a:solidFill>
                          <a:latin typeface="맑은 고딕"/>
                          <a:ea typeface="돋움"/>
                        </a:defRPr>
                      </a:lvl6pPr>
                      <a:lvl7pPr marL="2592050" algn="l" defTabSz="864017" rtl="0" eaLnBrk="1" latinLnBrk="1" hangingPunct="1">
                        <a:defRPr sz="1701" kern="1200">
                          <a:solidFill>
                            <a:schemeClr val="dk1"/>
                          </a:solidFill>
                          <a:latin typeface="맑은 고딕"/>
                          <a:ea typeface="돋움"/>
                        </a:defRPr>
                      </a:lvl7pPr>
                      <a:lvl8pPr marL="3024058" algn="l" defTabSz="864017" rtl="0" eaLnBrk="1" latinLnBrk="1" hangingPunct="1">
                        <a:defRPr sz="1701" kern="1200">
                          <a:solidFill>
                            <a:schemeClr val="dk1"/>
                          </a:solidFill>
                          <a:latin typeface="맑은 고딕"/>
                          <a:ea typeface="돋움"/>
                        </a:defRPr>
                      </a:lvl8pPr>
                      <a:lvl9pPr marL="3456066" algn="l" defTabSz="864017" rtl="0" eaLnBrk="1" latinLnBrk="1" hangingPunct="1">
                        <a:defRPr sz="1701" kern="1200">
                          <a:solidFill>
                            <a:schemeClr val="dk1"/>
                          </a:solidFill>
                          <a:latin typeface="맑은 고딕"/>
                          <a:ea typeface="돋움"/>
                        </a:defRPr>
                      </a:lvl9pPr>
                    </a:lstStyle>
                    <a:p>
                      <a:pPr algn="l" fontAlgn="ctr">
                        <a:lnSpc>
                          <a:spcPct val="90000"/>
                        </a:lnSpc>
                      </a:pPr>
                      <a:r>
                        <a:rPr lang="en-US" sz="1100" b="1" u="none" strike="noStrike" dirty="0">
                          <a:solidFill>
                            <a:schemeClr val="bg1"/>
                          </a:solidFill>
                          <a:effectLst/>
                          <a:latin typeface="Arial" panose="020B0604020202020204" pitchFamily="34" charset="0"/>
                          <a:cs typeface="Arial" panose="020B0604020202020204" pitchFamily="34" charset="0"/>
                        </a:rPr>
                        <a:t>     Men</a:t>
                      </a:r>
                      <a:endParaRPr lang="en-US" sz="1100" b="1" i="0" u="none" strike="noStrike" dirty="0">
                        <a:solidFill>
                          <a:schemeClr val="bg1"/>
                        </a:solidFill>
                        <a:effectLst/>
                        <a:latin typeface="Arial" panose="020B0604020202020204" pitchFamily="34" charset="0"/>
                        <a:cs typeface="Arial" panose="020B0604020202020204" pitchFamily="34" charset="0"/>
                      </a:endParaRPr>
                    </a:p>
                  </a:txBody>
                  <a:tcPr marL="5182" marR="518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lvl1pPr marL="0" algn="l" defTabSz="864017" rtl="0" eaLnBrk="1" latinLnBrk="1" hangingPunct="1">
                        <a:defRPr sz="1701" kern="1200">
                          <a:solidFill>
                            <a:schemeClr val="dk1"/>
                          </a:solidFill>
                          <a:latin typeface="맑은 고딕"/>
                          <a:ea typeface="돋움"/>
                        </a:defRPr>
                      </a:lvl1pPr>
                      <a:lvl2pPr marL="432008" algn="l" defTabSz="864017" rtl="0" eaLnBrk="1" latinLnBrk="1" hangingPunct="1">
                        <a:defRPr sz="1701" kern="1200">
                          <a:solidFill>
                            <a:schemeClr val="dk1"/>
                          </a:solidFill>
                          <a:latin typeface="맑은 고딕"/>
                          <a:ea typeface="돋움"/>
                        </a:defRPr>
                      </a:lvl2pPr>
                      <a:lvl3pPr marL="864017" algn="l" defTabSz="864017" rtl="0" eaLnBrk="1" latinLnBrk="1" hangingPunct="1">
                        <a:defRPr sz="1701" kern="1200">
                          <a:solidFill>
                            <a:schemeClr val="dk1"/>
                          </a:solidFill>
                          <a:latin typeface="맑은 고딕"/>
                          <a:ea typeface="돋움"/>
                        </a:defRPr>
                      </a:lvl3pPr>
                      <a:lvl4pPr marL="1296025" algn="l" defTabSz="864017" rtl="0" eaLnBrk="1" latinLnBrk="1" hangingPunct="1">
                        <a:defRPr sz="1701" kern="1200">
                          <a:solidFill>
                            <a:schemeClr val="dk1"/>
                          </a:solidFill>
                          <a:latin typeface="맑은 고딕"/>
                          <a:ea typeface="돋움"/>
                        </a:defRPr>
                      </a:lvl4pPr>
                      <a:lvl5pPr marL="1728033" algn="l" defTabSz="864017" rtl="0" eaLnBrk="1" latinLnBrk="1" hangingPunct="1">
                        <a:defRPr sz="1701" kern="1200">
                          <a:solidFill>
                            <a:schemeClr val="dk1"/>
                          </a:solidFill>
                          <a:latin typeface="맑은 고딕"/>
                          <a:ea typeface="돋움"/>
                        </a:defRPr>
                      </a:lvl5pPr>
                      <a:lvl6pPr marL="2160041" algn="l" defTabSz="864017" rtl="0" eaLnBrk="1" latinLnBrk="1" hangingPunct="1">
                        <a:defRPr sz="1701" kern="1200">
                          <a:solidFill>
                            <a:schemeClr val="dk1"/>
                          </a:solidFill>
                          <a:latin typeface="맑은 고딕"/>
                          <a:ea typeface="돋움"/>
                        </a:defRPr>
                      </a:lvl6pPr>
                      <a:lvl7pPr marL="2592050" algn="l" defTabSz="864017" rtl="0" eaLnBrk="1" latinLnBrk="1" hangingPunct="1">
                        <a:defRPr sz="1701" kern="1200">
                          <a:solidFill>
                            <a:schemeClr val="dk1"/>
                          </a:solidFill>
                          <a:latin typeface="맑은 고딕"/>
                          <a:ea typeface="돋움"/>
                        </a:defRPr>
                      </a:lvl7pPr>
                      <a:lvl8pPr marL="3024058" algn="l" defTabSz="864017" rtl="0" eaLnBrk="1" latinLnBrk="1" hangingPunct="1">
                        <a:defRPr sz="1701" kern="1200">
                          <a:solidFill>
                            <a:schemeClr val="dk1"/>
                          </a:solidFill>
                          <a:latin typeface="맑은 고딕"/>
                          <a:ea typeface="돋움"/>
                        </a:defRPr>
                      </a:lvl8pPr>
                      <a:lvl9pPr marL="3456066" algn="l" defTabSz="864017" rtl="0" eaLnBrk="1" latinLnBrk="1" hangingPunct="1">
                        <a:defRPr sz="1701" kern="1200">
                          <a:solidFill>
                            <a:schemeClr val="dk1"/>
                          </a:solidFill>
                          <a:latin typeface="맑은 고딕"/>
                          <a:ea typeface="돋움"/>
                        </a:defRPr>
                      </a:lvl9pPr>
                    </a:lstStyle>
                    <a:p>
                      <a:pPr algn="ctr" fontAlgn="ctr">
                        <a:lnSpc>
                          <a:spcPct val="90000"/>
                        </a:lnSpc>
                      </a:pPr>
                      <a:r>
                        <a:rPr lang="en-US" altLang="ko-KR" sz="1100" b="1" u="none" strike="noStrike" dirty="0">
                          <a:solidFill>
                            <a:schemeClr val="bg1"/>
                          </a:solidFill>
                          <a:effectLst/>
                          <a:latin typeface="Arial" panose="020B0604020202020204" pitchFamily="34" charset="0"/>
                          <a:cs typeface="Arial" panose="020B0604020202020204" pitchFamily="34" charset="0"/>
                        </a:rPr>
                        <a:t>66/1039 (6</a:t>
                      </a:r>
                      <a:r>
                        <a:rPr lang="en-US" altLang="ko-KR" sz="1100" b="1" dirty="0">
                          <a:solidFill>
                            <a:schemeClr val="bg1"/>
                          </a:solidFill>
                          <a:latin typeface="Arial" panose="020B0604020202020204" pitchFamily="34" charset="0"/>
                          <a:cs typeface="Arial" panose="020B0604020202020204" pitchFamily="34" charset="0"/>
                        </a:rPr>
                        <a:t>.</a:t>
                      </a:r>
                      <a:r>
                        <a:rPr lang="en-US" altLang="ko-KR" sz="1100" b="1" u="none" strike="noStrike" dirty="0">
                          <a:solidFill>
                            <a:schemeClr val="bg1"/>
                          </a:solidFill>
                          <a:effectLst/>
                          <a:latin typeface="Arial" panose="020B0604020202020204" pitchFamily="34" charset="0"/>
                          <a:cs typeface="Arial" panose="020B0604020202020204" pitchFamily="34" charset="0"/>
                        </a:rPr>
                        <a:t>4)</a:t>
                      </a:r>
                      <a:endParaRPr lang="en-US" altLang="ko-KR" sz="1100" b="1" i="0" u="none" strike="noStrike" dirty="0">
                        <a:solidFill>
                          <a:schemeClr val="bg1"/>
                        </a:solidFill>
                        <a:effectLst/>
                        <a:latin typeface="Arial" panose="020B0604020202020204" pitchFamily="34" charset="0"/>
                        <a:cs typeface="Arial" panose="020B0604020202020204" pitchFamily="34" charset="0"/>
                      </a:endParaRPr>
                    </a:p>
                  </a:txBody>
                  <a:tcPr marL="5182" marR="518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lvl1pPr marL="0" algn="l" defTabSz="864017" rtl="0" eaLnBrk="1" latinLnBrk="1" hangingPunct="1">
                        <a:defRPr sz="1701" kern="1200">
                          <a:solidFill>
                            <a:schemeClr val="dk1"/>
                          </a:solidFill>
                          <a:latin typeface="맑은 고딕"/>
                        </a:defRPr>
                      </a:lvl1pPr>
                      <a:lvl2pPr marL="432008" algn="l" defTabSz="864017" rtl="0" eaLnBrk="1" latinLnBrk="1" hangingPunct="1">
                        <a:defRPr sz="1701" kern="1200">
                          <a:solidFill>
                            <a:schemeClr val="dk1"/>
                          </a:solidFill>
                          <a:latin typeface="맑은 고딕"/>
                        </a:defRPr>
                      </a:lvl2pPr>
                      <a:lvl3pPr marL="864017" algn="l" defTabSz="864017" rtl="0" eaLnBrk="1" latinLnBrk="1" hangingPunct="1">
                        <a:defRPr sz="1701" kern="1200">
                          <a:solidFill>
                            <a:schemeClr val="dk1"/>
                          </a:solidFill>
                          <a:latin typeface="맑은 고딕"/>
                        </a:defRPr>
                      </a:lvl3pPr>
                      <a:lvl4pPr marL="1296025" algn="l" defTabSz="864017" rtl="0" eaLnBrk="1" latinLnBrk="1" hangingPunct="1">
                        <a:defRPr sz="1701" kern="1200">
                          <a:solidFill>
                            <a:schemeClr val="dk1"/>
                          </a:solidFill>
                          <a:latin typeface="맑은 고딕"/>
                        </a:defRPr>
                      </a:lvl4pPr>
                      <a:lvl5pPr marL="1728033" algn="l" defTabSz="864017" rtl="0" eaLnBrk="1" latinLnBrk="1" hangingPunct="1">
                        <a:defRPr sz="1701" kern="1200">
                          <a:solidFill>
                            <a:schemeClr val="dk1"/>
                          </a:solidFill>
                          <a:latin typeface="맑은 고딕"/>
                        </a:defRPr>
                      </a:lvl5pPr>
                      <a:lvl6pPr marL="2160041" algn="l" defTabSz="864017" rtl="0" eaLnBrk="1" latinLnBrk="1" hangingPunct="1">
                        <a:defRPr sz="1701" kern="1200">
                          <a:solidFill>
                            <a:schemeClr val="dk1"/>
                          </a:solidFill>
                          <a:latin typeface="맑은 고딕"/>
                        </a:defRPr>
                      </a:lvl6pPr>
                      <a:lvl7pPr marL="2592050" algn="l" defTabSz="864017" rtl="0" eaLnBrk="1" latinLnBrk="1" hangingPunct="1">
                        <a:defRPr sz="1701" kern="1200">
                          <a:solidFill>
                            <a:schemeClr val="dk1"/>
                          </a:solidFill>
                          <a:latin typeface="맑은 고딕"/>
                        </a:defRPr>
                      </a:lvl7pPr>
                      <a:lvl8pPr marL="3024058" algn="l" defTabSz="864017" rtl="0" eaLnBrk="1" latinLnBrk="1" hangingPunct="1">
                        <a:defRPr sz="1701" kern="1200">
                          <a:solidFill>
                            <a:schemeClr val="dk1"/>
                          </a:solidFill>
                          <a:latin typeface="맑은 고딕"/>
                        </a:defRPr>
                      </a:lvl8pPr>
                      <a:lvl9pPr marL="3456066" algn="l" defTabSz="864017" rtl="0" eaLnBrk="1" latinLnBrk="1" hangingPunct="1">
                        <a:defRPr sz="1701" kern="1200">
                          <a:solidFill>
                            <a:schemeClr val="dk1"/>
                          </a:solidFill>
                          <a:latin typeface="맑은 고딕"/>
                        </a:defRPr>
                      </a:lvl9pPr>
                    </a:lstStyle>
                    <a:p>
                      <a:pPr algn="ctr" fontAlgn="ctr">
                        <a:lnSpc>
                          <a:spcPct val="90000"/>
                        </a:lnSpc>
                      </a:pPr>
                      <a:endParaRPr lang="en-US" altLang="ko-KR" sz="1100" b="0" i="0" u="none" strike="noStrike" dirty="0">
                        <a:solidFill>
                          <a:schemeClr val="tx1"/>
                        </a:solidFill>
                        <a:effectLst/>
                        <a:latin typeface="Calibri" panose="020F0502020204030204" pitchFamily="34" charset="0"/>
                        <a:cs typeface="Calibri" panose="020F0502020204030204" pitchFamily="34" charset="0"/>
                      </a:endParaRPr>
                    </a:p>
                  </a:txBody>
                  <a:tcPr marL="6141" marR="6141"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864017" rtl="0" eaLnBrk="1" latinLnBrk="1" hangingPunct="1">
                        <a:defRPr sz="1701" kern="1200">
                          <a:solidFill>
                            <a:schemeClr val="dk1"/>
                          </a:solidFill>
                          <a:latin typeface="맑은 고딕"/>
                          <a:ea typeface="돋움"/>
                        </a:defRPr>
                      </a:lvl1pPr>
                      <a:lvl2pPr marL="432008" algn="l" defTabSz="864017" rtl="0" eaLnBrk="1" latinLnBrk="1" hangingPunct="1">
                        <a:defRPr sz="1701" kern="1200">
                          <a:solidFill>
                            <a:schemeClr val="dk1"/>
                          </a:solidFill>
                          <a:latin typeface="맑은 고딕"/>
                          <a:ea typeface="돋움"/>
                        </a:defRPr>
                      </a:lvl2pPr>
                      <a:lvl3pPr marL="864017" algn="l" defTabSz="864017" rtl="0" eaLnBrk="1" latinLnBrk="1" hangingPunct="1">
                        <a:defRPr sz="1701" kern="1200">
                          <a:solidFill>
                            <a:schemeClr val="dk1"/>
                          </a:solidFill>
                          <a:latin typeface="맑은 고딕"/>
                          <a:ea typeface="돋움"/>
                        </a:defRPr>
                      </a:lvl3pPr>
                      <a:lvl4pPr marL="1296025" algn="l" defTabSz="864017" rtl="0" eaLnBrk="1" latinLnBrk="1" hangingPunct="1">
                        <a:defRPr sz="1701" kern="1200">
                          <a:solidFill>
                            <a:schemeClr val="dk1"/>
                          </a:solidFill>
                          <a:latin typeface="맑은 고딕"/>
                          <a:ea typeface="돋움"/>
                        </a:defRPr>
                      </a:lvl4pPr>
                      <a:lvl5pPr marL="1728033" algn="l" defTabSz="864017" rtl="0" eaLnBrk="1" latinLnBrk="1" hangingPunct="1">
                        <a:defRPr sz="1701" kern="1200">
                          <a:solidFill>
                            <a:schemeClr val="dk1"/>
                          </a:solidFill>
                          <a:latin typeface="맑은 고딕"/>
                          <a:ea typeface="돋움"/>
                        </a:defRPr>
                      </a:lvl5pPr>
                      <a:lvl6pPr marL="2160041" algn="l" defTabSz="864017" rtl="0" eaLnBrk="1" latinLnBrk="1" hangingPunct="1">
                        <a:defRPr sz="1701" kern="1200">
                          <a:solidFill>
                            <a:schemeClr val="dk1"/>
                          </a:solidFill>
                          <a:latin typeface="맑은 고딕"/>
                          <a:ea typeface="돋움"/>
                        </a:defRPr>
                      </a:lvl6pPr>
                      <a:lvl7pPr marL="2592050" algn="l" defTabSz="864017" rtl="0" eaLnBrk="1" latinLnBrk="1" hangingPunct="1">
                        <a:defRPr sz="1701" kern="1200">
                          <a:solidFill>
                            <a:schemeClr val="dk1"/>
                          </a:solidFill>
                          <a:latin typeface="맑은 고딕"/>
                          <a:ea typeface="돋움"/>
                        </a:defRPr>
                      </a:lvl7pPr>
                      <a:lvl8pPr marL="3024058" algn="l" defTabSz="864017" rtl="0" eaLnBrk="1" latinLnBrk="1" hangingPunct="1">
                        <a:defRPr sz="1701" kern="1200">
                          <a:solidFill>
                            <a:schemeClr val="dk1"/>
                          </a:solidFill>
                          <a:latin typeface="맑은 고딕"/>
                          <a:ea typeface="돋움"/>
                        </a:defRPr>
                      </a:lvl8pPr>
                      <a:lvl9pPr marL="3456066" algn="l" defTabSz="864017" rtl="0" eaLnBrk="1" latinLnBrk="1" hangingPunct="1">
                        <a:defRPr sz="1701" kern="1200">
                          <a:solidFill>
                            <a:schemeClr val="dk1"/>
                          </a:solidFill>
                          <a:latin typeface="맑은 고딕"/>
                          <a:ea typeface="돋움"/>
                        </a:defRPr>
                      </a:lvl9pPr>
                    </a:lstStyle>
                    <a:p>
                      <a:pPr algn="ctr" fontAlgn="ctr">
                        <a:lnSpc>
                          <a:spcPct val="90000"/>
                        </a:lnSpc>
                      </a:pPr>
                      <a:endParaRPr lang="en-US" altLang="ko-KR" sz="1100" b="1" i="0" u="none" strike="noStrike" dirty="0">
                        <a:solidFill>
                          <a:schemeClr val="bg1"/>
                        </a:solidFill>
                        <a:effectLst/>
                        <a:latin typeface="Arial" panose="020B0604020202020204" pitchFamily="34" charset="0"/>
                        <a:cs typeface="Arial" panose="020B0604020202020204" pitchFamily="34" charset="0"/>
                      </a:endParaRPr>
                    </a:p>
                  </a:txBody>
                  <a:tcPr marL="5182" marR="518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lvl1pPr marL="0" algn="l" defTabSz="864017" rtl="0" eaLnBrk="1" latinLnBrk="1" hangingPunct="1">
                        <a:defRPr sz="1701" kern="1200">
                          <a:solidFill>
                            <a:schemeClr val="dk1"/>
                          </a:solidFill>
                          <a:latin typeface="맑은 고딕"/>
                          <a:ea typeface="돋움"/>
                        </a:defRPr>
                      </a:lvl1pPr>
                      <a:lvl2pPr marL="432008" algn="l" defTabSz="864017" rtl="0" eaLnBrk="1" latinLnBrk="1" hangingPunct="1">
                        <a:defRPr sz="1701" kern="1200">
                          <a:solidFill>
                            <a:schemeClr val="dk1"/>
                          </a:solidFill>
                          <a:latin typeface="맑은 고딕"/>
                          <a:ea typeface="돋움"/>
                        </a:defRPr>
                      </a:lvl2pPr>
                      <a:lvl3pPr marL="864017" algn="l" defTabSz="864017" rtl="0" eaLnBrk="1" latinLnBrk="1" hangingPunct="1">
                        <a:defRPr sz="1701" kern="1200">
                          <a:solidFill>
                            <a:schemeClr val="dk1"/>
                          </a:solidFill>
                          <a:latin typeface="맑은 고딕"/>
                          <a:ea typeface="돋움"/>
                        </a:defRPr>
                      </a:lvl3pPr>
                      <a:lvl4pPr marL="1296025" algn="l" defTabSz="864017" rtl="0" eaLnBrk="1" latinLnBrk="1" hangingPunct="1">
                        <a:defRPr sz="1701" kern="1200">
                          <a:solidFill>
                            <a:schemeClr val="dk1"/>
                          </a:solidFill>
                          <a:latin typeface="맑은 고딕"/>
                          <a:ea typeface="돋움"/>
                        </a:defRPr>
                      </a:lvl4pPr>
                      <a:lvl5pPr marL="1728033" algn="l" defTabSz="864017" rtl="0" eaLnBrk="1" latinLnBrk="1" hangingPunct="1">
                        <a:defRPr sz="1701" kern="1200">
                          <a:solidFill>
                            <a:schemeClr val="dk1"/>
                          </a:solidFill>
                          <a:latin typeface="맑은 고딕"/>
                          <a:ea typeface="돋움"/>
                        </a:defRPr>
                      </a:lvl5pPr>
                      <a:lvl6pPr marL="2160041" algn="l" defTabSz="864017" rtl="0" eaLnBrk="1" latinLnBrk="1" hangingPunct="1">
                        <a:defRPr sz="1701" kern="1200">
                          <a:solidFill>
                            <a:schemeClr val="dk1"/>
                          </a:solidFill>
                          <a:latin typeface="맑은 고딕"/>
                          <a:ea typeface="돋움"/>
                        </a:defRPr>
                      </a:lvl6pPr>
                      <a:lvl7pPr marL="2592050" algn="l" defTabSz="864017" rtl="0" eaLnBrk="1" latinLnBrk="1" hangingPunct="1">
                        <a:defRPr sz="1701" kern="1200">
                          <a:solidFill>
                            <a:schemeClr val="dk1"/>
                          </a:solidFill>
                          <a:latin typeface="맑은 고딕"/>
                          <a:ea typeface="돋움"/>
                        </a:defRPr>
                      </a:lvl7pPr>
                      <a:lvl8pPr marL="3024058" algn="l" defTabSz="864017" rtl="0" eaLnBrk="1" latinLnBrk="1" hangingPunct="1">
                        <a:defRPr sz="1701" kern="1200">
                          <a:solidFill>
                            <a:schemeClr val="dk1"/>
                          </a:solidFill>
                          <a:latin typeface="맑은 고딕"/>
                          <a:ea typeface="돋움"/>
                        </a:defRPr>
                      </a:lvl8pPr>
                      <a:lvl9pPr marL="3456066" algn="l" defTabSz="864017" rtl="0" eaLnBrk="1" latinLnBrk="1" hangingPunct="1">
                        <a:defRPr sz="1701" kern="1200">
                          <a:solidFill>
                            <a:schemeClr val="dk1"/>
                          </a:solidFill>
                          <a:latin typeface="맑은 고딕"/>
                          <a:ea typeface="돋움"/>
                        </a:defRPr>
                      </a:lvl9pPr>
                    </a:lstStyle>
                    <a:p>
                      <a:pPr algn="ctr" fontAlgn="ctr">
                        <a:lnSpc>
                          <a:spcPct val="90000"/>
                        </a:lnSpc>
                      </a:pPr>
                      <a:r>
                        <a:rPr lang="en-US" altLang="ko-KR" sz="1100" b="1" i="0" u="none" strike="noStrike" dirty="0">
                          <a:solidFill>
                            <a:schemeClr val="bg1"/>
                          </a:solidFill>
                          <a:effectLst/>
                          <a:latin typeface="Arial" panose="020B0604020202020204" pitchFamily="34" charset="0"/>
                          <a:cs typeface="Arial" panose="020B0604020202020204" pitchFamily="34" charset="0"/>
                        </a:rPr>
                        <a:t>70/1048 (6</a:t>
                      </a:r>
                      <a:r>
                        <a:rPr lang="en-US" altLang="ko-KR" sz="1100" b="1" dirty="0">
                          <a:solidFill>
                            <a:schemeClr val="bg1"/>
                          </a:solidFill>
                          <a:latin typeface="Arial" panose="020B0604020202020204" pitchFamily="34" charset="0"/>
                          <a:cs typeface="Arial" panose="020B0604020202020204" pitchFamily="34" charset="0"/>
                        </a:rPr>
                        <a:t>.</a:t>
                      </a:r>
                      <a:r>
                        <a:rPr lang="en-US" altLang="ko-KR" sz="1100" b="1" i="0" u="none" strike="noStrike" dirty="0">
                          <a:solidFill>
                            <a:schemeClr val="bg1"/>
                          </a:solidFill>
                          <a:effectLst/>
                          <a:latin typeface="Arial" panose="020B0604020202020204" pitchFamily="34" charset="0"/>
                          <a:cs typeface="Arial" panose="020B0604020202020204" pitchFamily="34" charset="0"/>
                        </a:rPr>
                        <a:t>8)</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lvl1pPr marL="0" algn="l" defTabSz="864017" rtl="0" eaLnBrk="1" latinLnBrk="1" hangingPunct="1">
                        <a:defRPr sz="1701" kern="1200">
                          <a:solidFill>
                            <a:schemeClr val="dk1"/>
                          </a:solidFill>
                          <a:latin typeface="맑은 고딕"/>
                        </a:defRPr>
                      </a:lvl1pPr>
                      <a:lvl2pPr marL="432008" algn="l" defTabSz="864017" rtl="0" eaLnBrk="1" latinLnBrk="1" hangingPunct="1">
                        <a:defRPr sz="1701" kern="1200">
                          <a:solidFill>
                            <a:schemeClr val="dk1"/>
                          </a:solidFill>
                          <a:latin typeface="맑은 고딕"/>
                        </a:defRPr>
                      </a:lvl2pPr>
                      <a:lvl3pPr marL="864017" algn="l" defTabSz="864017" rtl="0" eaLnBrk="1" latinLnBrk="1" hangingPunct="1">
                        <a:defRPr sz="1701" kern="1200">
                          <a:solidFill>
                            <a:schemeClr val="dk1"/>
                          </a:solidFill>
                          <a:latin typeface="맑은 고딕"/>
                        </a:defRPr>
                      </a:lvl3pPr>
                      <a:lvl4pPr marL="1296025" algn="l" defTabSz="864017" rtl="0" eaLnBrk="1" latinLnBrk="1" hangingPunct="1">
                        <a:defRPr sz="1701" kern="1200">
                          <a:solidFill>
                            <a:schemeClr val="dk1"/>
                          </a:solidFill>
                          <a:latin typeface="맑은 고딕"/>
                        </a:defRPr>
                      </a:lvl4pPr>
                      <a:lvl5pPr marL="1728033" algn="l" defTabSz="864017" rtl="0" eaLnBrk="1" latinLnBrk="1" hangingPunct="1">
                        <a:defRPr sz="1701" kern="1200">
                          <a:solidFill>
                            <a:schemeClr val="dk1"/>
                          </a:solidFill>
                          <a:latin typeface="맑은 고딕"/>
                        </a:defRPr>
                      </a:lvl5pPr>
                      <a:lvl6pPr marL="2160041" algn="l" defTabSz="864017" rtl="0" eaLnBrk="1" latinLnBrk="1" hangingPunct="1">
                        <a:defRPr sz="1701" kern="1200">
                          <a:solidFill>
                            <a:schemeClr val="dk1"/>
                          </a:solidFill>
                          <a:latin typeface="맑은 고딕"/>
                        </a:defRPr>
                      </a:lvl6pPr>
                      <a:lvl7pPr marL="2592050" algn="l" defTabSz="864017" rtl="0" eaLnBrk="1" latinLnBrk="1" hangingPunct="1">
                        <a:defRPr sz="1701" kern="1200">
                          <a:solidFill>
                            <a:schemeClr val="dk1"/>
                          </a:solidFill>
                          <a:latin typeface="맑은 고딕"/>
                        </a:defRPr>
                      </a:lvl7pPr>
                      <a:lvl8pPr marL="3024058" algn="l" defTabSz="864017" rtl="0" eaLnBrk="1" latinLnBrk="1" hangingPunct="1">
                        <a:defRPr sz="1701" kern="1200">
                          <a:solidFill>
                            <a:schemeClr val="dk1"/>
                          </a:solidFill>
                          <a:latin typeface="맑은 고딕"/>
                        </a:defRPr>
                      </a:lvl8pPr>
                      <a:lvl9pPr marL="3456066" algn="l" defTabSz="864017" rtl="0" eaLnBrk="1" latinLnBrk="1" hangingPunct="1">
                        <a:defRPr sz="1701" kern="1200">
                          <a:solidFill>
                            <a:schemeClr val="dk1"/>
                          </a:solidFill>
                          <a:latin typeface="맑은 고딕"/>
                        </a:defRPr>
                      </a:lvl9pPr>
                    </a:lstStyle>
                    <a:p>
                      <a:pPr algn="ctr" fontAlgn="ctr">
                        <a:lnSpc>
                          <a:spcPct val="90000"/>
                        </a:lnSpc>
                      </a:pPr>
                      <a:endParaRPr lang="en-US" altLang="ko-KR" sz="1100" b="0" i="0" u="none" strike="noStrike" dirty="0">
                        <a:solidFill>
                          <a:schemeClr val="tx1"/>
                        </a:solidFill>
                        <a:effectLst/>
                        <a:latin typeface="Calibri" panose="020F0502020204030204" pitchFamily="34" charset="0"/>
                        <a:cs typeface="Calibri" panose="020F0502020204030204" pitchFamily="34" charset="0"/>
                      </a:endParaRPr>
                    </a:p>
                  </a:txBody>
                  <a:tcPr marL="6141" marR="6141"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864017" rtl="0" eaLnBrk="1" latinLnBrk="1" hangingPunct="1">
                        <a:defRPr sz="1701" kern="1200">
                          <a:solidFill>
                            <a:schemeClr val="dk1"/>
                          </a:solidFill>
                          <a:latin typeface="맑은 고딕"/>
                          <a:ea typeface="돋움"/>
                        </a:defRPr>
                      </a:lvl1pPr>
                      <a:lvl2pPr marL="432008" algn="l" defTabSz="864017" rtl="0" eaLnBrk="1" latinLnBrk="1" hangingPunct="1">
                        <a:defRPr sz="1701" kern="1200">
                          <a:solidFill>
                            <a:schemeClr val="dk1"/>
                          </a:solidFill>
                          <a:latin typeface="맑은 고딕"/>
                          <a:ea typeface="돋움"/>
                        </a:defRPr>
                      </a:lvl2pPr>
                      <a:lvl3pPr marL="864017" algn="l" defTabSz="864017" rtl="0" eaLnBrk="1" latinLnBrk="1" hangingPunct="1">
                        <a:defRPr sz="1701" kern="1200">
                          <a:solidFill>
                            <a:schemeClr val="dk1"/>
                          </a:solidFill>
                          <a:latin typeface="맑은 고딕"/>
                          <a:ea typeface="돋움"/>
                        </a:defRPr>
                      </a:lvl3pPr>
                      <a:lvl4pPr marL="1296025" algn="l" defTabSz="864017" rtl="0" eaLnBrk="1" latinLnBrk="1" hangingPunct="1">
                        <a:defRPr sz="1701" kern="1200">
                          <a:solidFill>
                            <a:schemeClr val="dk1"/>
                          </a:solidFill>
                          <a:latin typeface="맑은 고딕"/>
                          <a:ea typeface="돋움"/>
                        </a:defRPr>
                      </a:lvl4pPr>
                      <a:lvl5pPr marL="1728033" algn="l" defTabSz="864017" rtl="0" eaLnBrk="1" latinLnBrk="1" hangingPunct="1">
                        <a:defRPr sz="1701" kern="1200">
                          <a:solidFill>
                            <a:schemeClr val="dk1"/>
                          </a:solidFill>
                          <a:latin typeface="맑은 고딕"/>
                          <a:ea typeface="돋움"/>
                        </a:defRPr>
                      </a:lvl5pPr>
                      <a:lvl6pPr marL="2160041" algn="l" defTabSz="864017" rtl="0" eaLnBrk="1" latinLnBrk="1" hangingPunct="1">
                        <a:defRPr sz="1701" kern="1200">
                          <a:solidFill>
                            <a:schemeClr val="dk1"/>
                          </a:solidFill>
                          <a:latin typeface="맑은 고딕"/>
                          <a:ea typeface="돋움"/>
                        </a:defRPr>
                      </a:lvl6pPr>
                      <a:lvl7pPr marL="2592050" algn="l" defTabSz="864017" rtl="0" eaLnBrk="1" latinLnBrk="1" hangingPunct="1">
                        <a:defRPr sz="1701" kern="1200">
                          <a:solidFill>
                            <a:schemeClr val="dk1"/>
                          </a:solidFill>
                          <a:latin typeface="맑은 고딕"/>
                          <a:ea typeface="돋움"/>
                        </a:defRPr>
                      </a:lvl7pPr>
                      <a:lvl8pPr marL="3024058" algn="l" defTabSz="864017" rtl="0" eaLnBrk="1" latinLnBrk="1" hangingPunct="1">
                        <a:defRPr sz="1701" kern="1200">
                          <a:solidFill>
                            <a:schemeClr val="dk1"/>
                          </a:solidFill>
                          <a:latin typeface="맑은 고딕"/>
                          <a:ea typeface="돋움"/>
                        </a:defRPr>
                      </a:lvl8pPr>
                      <a:lvl9pPr marL="3456066" algn="l" defTabSz="864017" rtl="0" eaLnBrk="1" latinLnBrk="1" hangingPunct="1">
                        <a:defRPr sz="1701" kern="1200">
                          <a:solidFill>
                            <a:schemeClr val="dk1"/>
                          </a:solidFill>
                          <a:latin typeface="맑은 고딕"/>
                          <a:ea typeface="돋움"/>
                        </a:defRPr>
                      </a:lvl9pPr>
                    </a:lstStyle>
                    <a:p>
                      <a:pPr algn="ctr" fontAlgn="ctr">
                        <a:lnSpc>
                          <a:spcPct val="90000"/>
                        </a:lnSpc>
                      </a:pPr>
                      <a:endParaRPr lang="en-US" altLang="ko-KR" sz="1100" b="1" i="0" u="none" strike="noStrike" dirty="0">
                        <a:solidFill>
                          <a:schemeClr val="bg1"/>
                        </a:solidFill>
                        <a:effectLst/>
                        <a:latin typeface="Arial" panose="020B0604020202020204" pitchFamily="34" charset="0"/>
                        <a:cs typeface="Arial" panose="020B0604020202020204" pitchFamily="34" charset="0"/>
                      </a:endParaRPr>
                    </a:p>
                  </a:txBody>
                  <a:tcPr marL="5182" marR="518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864017" rtl="0" eaLnBrk="1" latinLnBrk="1" hangingPunct="1">
                        <a:defRPr sz="1701" kern="1200">
                          <a:solidFill>
                            <a:schemeClr val="dk1"/>
                          </a:solidFill>
                          <a:latin typeface="맑은 고딕"/>
                          <a:ea typeface="돋움"/>
                        </a:defRPr>
                      </a:lvl1pPr>
                      <a:lvl2pPr marL="432008" algn="l" defTabSz="864017" rtl="0" eaLnBrk="1" latinLnBrk="1" hangingPunct="1">
                        <a:defRPr sz="1701" kern="1200">
                          <a:solidFill>
                            <a:schemeClr val="dk1"/>
                          </a:solidFill>
                          <a:latin typeface="맑은 고딕"/>
                          <a:ea typeface="돋움"/>
                        </a:defRPr>
                      </a:lvl2pPr>
                      <a:lvl3pPr marL="864017" algn="l" defTabSz="864017" rtl="0" eaLnBrk="1" latinLnBrk="1" hangingPunct="1">
                        <a:defRPr sz="1701" kern="1200">
                          <a:solidFill>
                            <a:schemeClr val="dk1"/>
                          </a:solidFill>
                          <a:latin typeface="맑은 고딕"/>
                          <a:ea typeface="돋움"/>
                        </a:defRPr>
                      </a:lvl3pPr>
                      <a:lvl4pPr marL="1296025" algn="l" defTabSz="864017" rtl="0" eaLnBrk="1" latinLnBrk="1" hangingPunct="1">
                        <a:defRPr sz="1701" kern="1200">
                          <a:solidFill>
                            <a:schemeClr val="dk1"/>
                          </a:solidFill>
                          <a:latin typeface="맑은 고딕"/>
                          <a:ea typeface="돋움"/>
                        </a:defRPr>
                      </a:lvl4pPr>
                      <a:lvl5pPr marL="1728033" algn="l" defTabSz="864017" rtl="0" eaLnBrk="1" latinLnBrk="1" hangingPunct="1">
                        <a:defRPr sz="1701" kern="1200">
                          <a:solidFill>
                            <a:schemeClr val="dk1"/>
                          </a:solidFill>
                          <a:latin typeface="맑은 고딕"/>
                          <a:ea typeface="돋움"/>
                        </a:defRPr>
                      </a:lvl5pPr>
                      <a:lvl6pPr marL="2160041" algn="l" defTabSz="864017" rtl="0" eaLnBrk="1" latinLnBrk="1" hangingPunct="1">
                        <a:defRPr sz="1701" kern="1200">
                          <a:solidFill>
                            <a:schemeClr val="dk1"/>
                          </a:solidFill>
                          <a:latin typeface="맑은 고딕"/>
                          <a:ea typeface="돋움"/>
                        </a:defRPr>
                      </a:lvl6pPr>
                      <a:lvl7pPr marL="2592050" algn="l" defTabSz="864017" rtl="0" eaLnBrk="1" latinLnBrk="1" hangingPunct="1">
                        <a:defRPr sz="1701" kern="1200">
                          <a:solidFill>
                            <a:schemeClr val="dk1"/>
                          </a:solidFill>
                          <a:latin typeface="맑은 고딕"/>
                          <a:ea typeface="돋움"/>
                        </a:defRPr>
                      </a:lvl7pPr>
                      <a:lvl8pPr marL="3024058" algn="l" defTabSz="864017" rtl="0" eaLnBrk="1" latinLnBrk="1" hangingPunct="1">
                        <a:defRPr sz="1701" kern="1200">
                          <a:solidFill>
                            <a:schemeClr val="dk1"/>
                          </a:solidFill>
                          <a:latin typeface="맑은 고딕"/>
                          <a:ea typeface="돋움"/>
                        </a:defRPr>
                      </a:lvl8pPr>
                      <a:lvl9pPr marL="3456066" algn="l" defTabSz="864017" rtl="0" eaLnBrk="1" latinLnBrk="1" hangingPunct="1">
                        <a:defRPr sz="1701" kern="1200">
                          <a:solidFill>
                            <a:schemeClr val="dk1"/>
                          </a:solidFill>
                          <a:latin typeface="맑은 고딕"/>
                          <a:ea typeface="돋움"/>
                        </a:defRPr>
                      </a:lvl9pPr>
                    </a:lstStyle>
                    <a:p>
                      <a:pPr algn="ctr" fontAlgn="ctr">
                        <a:lnSpc>
                          <a:spcPct val="90000"/>
                        </a:lnSpc>
                      </a:pPr>
                      <a:r>
                        <a:rPr lang="en-US" altLang="ko-KR" sz="1100" b="1" u="none" strike="noStrike" dirty="0">
                          <a:solidFill>
                            <a:schemeClr val="bg1"/>
                          </a:solidFill>
                          <a:effectLst/>
                          <a:latin typeface="Arial" panose="020B0604020202020204" pitchFamily="34" charset="0"/>
                          <a:cs typeface="Arial" panose="020B0604020202020204" pitchFamily="34" charset="0"/>
                        </a:rPr>
                        <a:t>0</a:t>
                      </a:r>
                      <a:r>
                        <a:rPr lang="en-US" altLang="ko-KR" sz="1100" b="1" dirty="0">
                          <a:solidFill>
                            <a:schemeClr val="bg1"/>
                          </a:solidFill>
                          <a:latin typeface="Arial" panose="020B0604020202020204" pitchFamily="34" charset="0"/>
                          <a:cs typeface="Arial" panose="020B0604020202020204" pitchFamily="34" charset="0"/>
                        </a:rPr>
                        <a:t>.</a:t>
                      </a:r>
                      <a:r>
                        <a:rPr lang="en-US" altLang="ko-KR" sz="1100" b="1" u="none" strike="noStrike" dirty="0">
                          <a:solidFill>
                            <a:schemeClr val="bg1"/>
                          </a:solidFill>
                          <a:effectLst/>
                          <a:latin typeface="Arial" panose="020B0604020202020204" pitchFamily="34" charset="0"/>
                          <a:cs typeface="Arial" panose="020B0604020202020204" pitchFamily="34" charset="0"/>
                        </a:rPr>
                        <a:t>95 (0.68 - 1.33)</a:t>
                      </a:r>
                      <a:endParaRPr lang="en-US" altLang="ko-KR" sz="1100" b="1" i="0" u="none" strike="noStrike" dirty="0">
                        <a:solidFill>
                          <a:schemeClr val="bg1"/>
                        </a:solidFill>
                        <a:effectLst/>
                        <a:latin typeface="Arial" panose="020B0604020202020204" pitchFamily="34" charset="0"/>
                        <a:cs typeface="Arial" panose="020B0604020202020204" pitchFamily="34" charset="0"/>
                      </a:endParaRPr>
                    </a:p>
                  </a:txBody>
                  <a:tcPr marL="5182" marR="518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864017" rtl="0" eaLnBrk="1" latinLnBrk="1" hangingPunct="1">
                        <a:defRPr sz="1701" kern="1200">
                          <a:solidFill>
                            <a:schemeClr val="dk1"/>
                          </a:solidFill>
                          <a:latin typeface="맑은 고딕"/>
                          <a:ea typeface="돋움"/>
                        </a:defRPr>
                      </a:lvl1pPr>
                      <a:lvl2pPr marL="432008" algn="l" defTabSz="864017" rtl="0" eaLnBrk="1" latinLnBrk="1" hangingPunct="1">
                        <a:defRPr sz="1701" kern="1200">
                          <a:solidFill>
                            <a:schemeClr val="dk1"/>
                          </a:solidFill>
                          <a:latin typeface="맑은 고딕"/>
                          <a:ea typeface="돋움"/>
                        </a:defRPr>
                      </a:lvl2pPr>
                      <a:lvl3pPr marL="864017" algn="l" defTabSz="864017" rtl="0" eaLnBrk="1" latinLnBrk="1" hangingPunct="1">
                        <a:defRPr sz="1701" kern="1200">
                          <a:solidFill>
                            <a:schemeClr val="dk1"/>
                          </a:solidFill>
                          <a:latin typeface="맑은 고딕"/>
                          <a:ea typeface="돋움"/>
                        </a:defRPr>
                      </a:lvl3pPr>
                      <a:lvl4pPr marL="1296025" algn="l" defTabSz="864017" rtl="0" eaLnBrk="1" latinLnBrk="1" hangingPunct="1">
                        <a:defRPr sz="1701" kern="1200">
                          <a:solidFill>
                            <a:schemeClr val="dk1"/>
                          </a:solidFill>
                          <a:latin typeface="맑은 고딕"/>
                          <a:ea typeface="돋움"/>
                        </a:defRPr>
                      </a:lvl4pPr>
                      <a:lvl5pPr marL="1728033" algn="l" defTabSz="864017" rtl="0" eaLnBrk="1" latinLnBrk="1" hangingPunct="1">
                        <a:defRPr sz="1701" kern="1200">
                          <a:solidFill>
                            <a:schemeClr val="dk1"/>
                          </a:solidFill>
                          <a:latin typeface="맑은 고딕"/>
                          <a:ea typeface="돋움"/>
                        </a:defRPr>
                      </a:lvl5pPr>
                      <a:lvl6pPr marL="2160041" algn="l" defTabSz="864017" rtl="0" eaLnBrk="1" latinLnBrk="1" hangingPunct="1">
                        <a:defRPr sz="1701" kern="1200">
                          <a:solidFill>
                            <a:schemeClr val="dk1"/>
                          </a:solidFill>
                          <a:latin typeface="맑은 고딕"/>
                          <a:ea typeface="돋움"/>
                        </a:defRPr>
                      </a:lvl6pPr>
                      <a:lvl7pPr marL="2592050" algn="l" defTabSz="864017" rtl="0" eaLnBrk="1" latinLnBrk="1" hangingPunct="1">
                        <a:defRPr sz="1701" kern="1200">
                          <a:solidFill>
                            <a:schemeClr val="dk1"/>
                          </a:solidFill>
                          <a:latin typeface="맑은 고딕"/>
                          <a:ea typeface="돋움"/>
                        </a:defRPr>
                      </a:lvl7pPr>
                      <a:lvl8pPr marL="3024058" algn="l" defTabSz="864017" rtl="0" eaLnBrk="1" latinLnBrk="1" hangingPunct="1">
                        <a:defRPr sz="1701" kern="1200">
                          <a:solidFill>
                            <a:schemeClr val="dk1"/>
                          </a:solidFill>
                          <a:latin typeface="맑은 고딕"/>
                          <a:ea typeface="돋움"/>
                        </a:defRPr>
                      </a:lvl8pPr>
                      <a:lvl9pPr marL="3456066" algn="l" defTabSz="864017" rtl="0" eaLnBrk="1" latinLnBrk="1" hangingPunct="1">
                        <a:defRPr sz="1701" kern="1200">
                          <a:solidFill>
                            <a:schemeClr val="dk1"/>
                          </a:solidFill>
                          <a:latin typeface="맑은 고딕"/>
                          <a:ea typeface="돋움"/>
                        </a:defRPr>
                      </a:lvl9pPr>
                    </a:lstStyle>
                    <a:p>
                      <a:pPr algn="ctr" fontAlgn="ctr">
                        <a:lnSpc>
                          <a:spcPct val="90000"/>
                        </a:lnSpc>
                      </a:pPr>
                      <a:endParaRPr lang="en-US" altLang="ko-KR" sz="1100" b="1" i="0" u="none" strike="noStrike" dirty="0">
                        <a:solidFill>
                          <a:schemeClr val="tx1"/>
                        </a:solidFill>
                        <a:effectLst/>
                        <a:latin typeface="Arial" panose="020B0604020202020204" pitchFamily="34" charset="0"/>
                        <a:cs typeface="Arial" panose="020B0604020202020204" pitchFamily="34" charset="0"/>
                      </a:endParaRPr>
                    </a:p>
                  </a:txBody>
                  <a:tcPr marL="5182" marR="518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864017" rtl="0" eaLnBrk="1" latinLnBrk="1" hangingPunct="1">
                        <a:defRPr sz="1701" kern="1200">
                          <a:solidFill>
                            <a:schemeClr val="dk1"/>
                          </a:solidFill>
                          <a:latin typeface="맑은 고딕"/>
                          <a:ea typeface="돋움"/>
                        </a:defRPr>
                      </a:lvl1pPr>
                      <a:lvl2pPr marL="432008" algn="l" defTabSz="864017" rtl="0" eaLnBrk="1" latinLnBrk="1" hangingPunct="1">
                        <a:defRPr sz="1701" kern="1200">
                          <a:solidFill>
                            <a:schemeClr val="dk1"/>
                          </a:solidFill>
                          <a:latin typeface="맑은 고딕"/>
                          <a:ea typeface="돋움"/>
                        </a:defRPr>
                      </a:lvl2pPr>
                      <a:lvl3pPr marL="864017" algn="l" defTabSz="864017" rtl="0" eaLnBrk="1" latinLnBrk="1" hangingPunct="1">
                        <a:defRPr sz="1701" kern="1200">
                          <a:solidFill>
                            <a:schemeClr val="dk1"/>
                          </a:solidFill>
                          <a:latin typeface="맑은 고딕"/>
                          <a:ea typeface="돋움"/>
                        </a:defRPr>
                      </a:lvl3pPr>
                      <a:lvl4pPr marL="1296025" algn="l" defTabSz="864017" rtl="0" eaLnBrk="1" latinLnBrk="1" hangingPunct="1">
                        <a:defRPr sz="1701" kern="1200">
                          <a:solidFill>
                            <a:schemeClr val="dk1"/>
                          </a:solidFill>
                          <a:latin typeface="맑은 고딕"/>
                          <a:ea typeface="돋움"/>
                        </a:defRPr>
                      </a:lvl4pPr>
                      <a:lvl5pPr marL="1728033" algn="l" defTabSz="864017" rtl="0" eaLnBrk="1" latinLnBrk="1" hangingPunct="1">
                        <a:defRPr sz="1701" kern="1200">
                          <a:solidFill>
                            <a:schemeClr val="dk1"/>
                          </a:solidFill>
                          <a:latin typeface="맑은 고딕"/>
                          <a:ea typeface="돋움"/>
                        </a:defRPr>
                      </a:lvl5pPr>
                      <a:lvl6pPr marL="2160041" algn="l" defTabSz="864017" rtl="0" eaLnBrk="1" latinLnBrk="1" hangingPunct="1">
                        <a:defRPr sz="1701" kern="1200">
                          <a:solidFill>
                            <a:schemeClr val="dk1"/>
                          </a:solidFill>
                          <a:latin typeface="맑은 고딕"/>
                          <a:ea typeface="돋움"/>
                        </a:defRPr>
                      </a:lvl6pPr>
                      <a:lvl7pPr marL="2592050" algn="l" defTabSz="864017" rtl="0" eaLnBrk="1" latinLnBrk="1" hangingPunct="1">
                        <a:defRPr sz="1701" kern="1200">
                          <a:solidFill>
                            <a:schemeClr val="dk1"/>
                          </a:solidFill>
                          <a:latin typeface="맑은 고딕"/>
                          <a:ea typeface="돋움"/>
                        </a:defRPr>
                      </a:lvl7pPr>
                      <a:lvl8pPr marL="3024058" algn="l" defTabSz="864017" rtl="0" eaLnBrk="1" latinLnBrk="1" hangingPunct="1">
                        <a:defRPr sz="1701" kern="1200">
                          <a:solidFill>
                            <a:schemeClr val="dk1"/>
                          </a:solidFill>
                          <a:latin typeface="맑은 고딕"/>
                          <a:ea typeface="돋움"/>
                        </a:defRPr>
                      </a:lvl8pPr>
                      <a:lvl9pPr marL="3456066" algn="l" defTabSz="864017" rtl="0" eaLnBrk="1" latinLnBrk="1" hangingPunct="1">
                        <a:defRPr sz="1701" kern="1200">
                          <a:solidFill>
                            <a:schemeClr val="dk1"/>
                          </a:solidFill>
                          <a:latin typeface="맑은 고딕"/>
                          <a:ea typeface="돋움"/>
                        </a:defRPr>
                      </a:lvl9pPr>
                    </a:lstStyle>
                    <a:p>
                      <a:pPr algn="ctr" fontAlgn="ctr">
                        <a:lnSpc>
                          <a:spcPct val="90000"/>
                        </a:lnSpc>
                      </a:pPr>
                      <a:endParaRPr lang="en-US" altLang="ko-KR" sz="1100" b="1" i="0" u="none" strike="noStrike" dirty="0">
                        <a:solidFill>
                          <a:schemeClr val="bg1"/>
                        </a:solidFill>
                        <a:effectLst/>
                        <a:latin typeface="Arial" panose="020B0604020202020204" pitchFamily="34" charset="0"/>
                        <a:cs typeface="Arial" panose="020B0604020202020204" pitchFamily="34" charset="0"/>
                      </a:endParaRPr>
                    </a:p>
                  </a:txBody>
                  <a:tcPr marL="5182" marR="518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199812">
                <a:tc>
                  <a:txBody>
                    <a:bodyPr/>
                    <a:lstStyle>
                      <a:lvl1pPr marL="0" algn="l" defTabSz="864017" rtl="0" eaLnBrk="1" latinLnBrk="1" hangingPunct="1">
                        <a:defRPr sz="1701" kern="1200">
                          <a:solidFill>
                            <a:schemeClr val="dk1"/>
                          </a:solidFill>
                          <a:latin typeface="맑은 고딕"/>
                          <a:ea typeface="돋움"/>
                        </a:defRPr>
                      </a:lvl1pPr>
                      <a:lvl2pPr marL="432008" algn="l" defTabSz="864017" rtl="0" eaLnBrk="1" latinLnBrk="1" hangingPunct="1">
                        <a:defRPr sz="1701" kern="1200">
                          <a:solidFill>
                            <a:schemeClr val="dk1"/>
                          </a:solidFill>
                          <a:latin typeface="맑은 고딕"/>
                          <a:ea typeface="돋움"/>
                        </a:defRPr>
                      </a:lvl2pPr>
                      <a:lvl3pPr marL="864017" algn="l" defTabSz="864017" rtl="0" eaLnBrk="1" latinLnBrk="1" hangingPunct="1">
                        <a:defRPr sz="1701" kern="1200">
                          <a:solidFill>
                            <a:schemeClr val="dk1"/>
                          </a:solidFill>
                          <a:latin typeface="맑은 고딕"/>
                          <a:ea typeface="돋움"/>
                        </a:defRPr>
                      </a:lvl3pPr>
                      <a:lvl4pPr marL="1296025" algn="l" defTabSz="864017" rtl="0" eaLnBrk="1" latinLnBrk="1" hangingPunct="1">
                        <a:defRPr sz="1701" kern="1200">
                          <a:solidFill>
                            <a:schemeClr val="dk1"/>
                          </a:solidFill>
                          <a:latin typeface="맑은 고딕"/>
                          <a:ea typeface="돋움"/>
                        </a:defRPr>
                      </a:lvl4pPr>
                      <a:lvl5pPr marL="1728033" algn="l" defTabSz="864017" rtl="0" eaLnBrk="1" latinLnBrk="1" hangingPunct="1">
                        <a:defRPr sz="1701" kern="1200">
                          <a:solidFill>
                            <a:schemeClr val="dk1"/>
                          </a:solidFill>
                          <a:latin typeface="맑은 고딕"/>
                          <a:ea typeface="돋움"/>
                        </a:defRPr>
                      </a:lvl5pPr>
                      <a:lvl6pPr marL="2160041" algn="l" defTabSz="864017" rtl="0" eaLnBrk="1" latinLnBrk="1" hangingPunct="1">
                        <a:defRPr sz="1701" kern="1200">
                          <a:solidFill>
                            <a:schemeClr val="dk1"/>
                          </a:solidFill>
                          <a:latin typeface="맑은 고딕"/>
                          <a:ea typeface="돋움"/>
                        </a:defRPr>
                      </a:lvl6pPr>
                      <a:lvl7pPr marL="2592050" algn="l" defTabSz="864017" rtl="0" eaLnBrk="1" latinLnBrk="1" hangingPunct="1">
                        <a:defRPr sz="1701" kern="1200">
                          <a:solidFill>
                            <a:schemeClr val="dk1"/>
                          </a:solidFill>
                          <a:latin typeface="맑은 고딕"/>
                          <a:ea typeface="돋움"/>
                        </a:defRPr>
                      </a:lvl7pPr>
                      <a:lvl8pPr marL="3024058" algn="l" defTabSz="864017" rtl="0" eaLnBrk="1" latinLnBrk="1" hangingPunct="1">
                        <a:defRPr sz="1701" kern="1200">
                          <a:solidFill>
                            <a:schemeClr val="dk1"/>
                          </a:solidFill>
                          <a:latin typeface="맑은 고딕"/>
                          <a:ea typeface="돋움"/>
                        </a:defRPr>
                      </a:lvl8pPr>
                      <a:lvl9pPr marL="3456066" algn="l" defTabSz="864017" rtl="0" eaLnBrk="1" latinLnBrk="1" hangingPunct="1">
                        <a:defRPr sz="1701" kern="1200">
                          <a:solidFill>
                            <a:schemeClr val="dk1"/>
                          </a:solidFill>
                          <a:latin typeface="맑은 고딕"/>
                          <a:ea typeface="돋움"/>
                        </a:defRPr>
                      </a:lvl9pPr>
                    </a:lstStyle>
                    <a:p>
                      <a:pPr algn="l" fontAlgn="ctr">
                        <a:lnSpc>
                          <a:spcPct val="90000"/>
                        </a:lnSpc>
                      </a:pPr>
                      <a:r>
                        <a:rPr lang="en-US" sz="1100" b="1" u="none" strike="noStrike" dirty="0">
                          <a:solidFill>
                            <a:schemeClr val="bg1"/>
                          </a:solidFill>
                          <a:effectLst/>
                          <a:latin typeface="Arial" panose="020B0604020202020204" pitchFamily="34" charset="0"/>
                          <a:cs typeface="Arial" panose="020B0604020202020204" pitchFamily="34" charset="0"/>
                        </a:rPr>
                        <a:t>     Women</a:t>
                      </a:r>
                      <a:endParaRPr lang="en-US" sz="1100" b="1" i="0" u="none" strike="noStrike" dirty="0">
                        <a:solidFill>
                          <a:schemeClr val="bg1"/>
                        </a:solidFill>
                        <a:effectLst/>
                        <a:latin typeface="Arial" panose="020B0604020202020204" pitchFamily="34" charset="0"/>
                        <a:cs typeface="Arial" panose="020B0604020202020204" pitchFamily="34" charset="0"/>
                      </a:endParaRPr>
                    </a:p>
                  </a:txBody>
                  <a:tcPr marL="5182" marR="518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lvl1pPr marL="0" algn="l" defTabSz="864017" rtl="0" eaLnBrk="1" latinLnBrk="1" hangingPunct="1">
                        <a:defRPr sz="1701" kern="1200">
                          <a:solidFill>
                            <a:schemeClr val="dk1"/>
                          </a:solidFill>
                          <a:latin typeface="맑은 고딕"/>
                          <a:ea typeface="돋움"/>
                        </a:defRPr>
                      </a:lvl1pPr>
                      <a:lvl2pPr marL="432008" algn="l" defTabSz="864017" rtl="0" eaLnBrk="1" latinLnBrk="1" hangingPunct="1">
                        <a:defRPr sz="1701" kern="1200">
                          <a:solidFill>
                            <a:schemeClr val="dk1"/>
                          </a:solidFill>
                          <a:latin typeface="맑은 고딕"/>
                          <a:ea typeface="돋움"/>
                        </a:defRPr>
                      </a:lvl2pPr>
                      <a:lvl3pPr marL="864017" algn="l" defTabSz="864017" rtl="0" eaLnBrk="1" latinLnBrk="1" hangingPunct="1">
                        <a:defRPr sz="1701" kern="1200">
                          <a:solidFill>
                            <a:schemeClr val="dk1"/>
                          </a:solidFill>
                          <a:latin typeface="맑은 고딕"/>
                          <a:ea typeface="돋움"/>
                        </a:defRPr>
                      </a:lvl3pPr>
                      <a:lvl4pPr marL="1296025" algn="l" defTabSz="864017" rtl="0" eaLnBrk="1" latinLnBrk="1" hangingPunct="1">
                        <a:defRPr sz="1701" kern="1200">
                          <a:solidFill>
                            <a:schemeClr val="dk1"/>
                          </a:solidFill>
                          <a:latin typeface="맑은 고딕"/>
                          <a:ea typeface="돋움"/>
                        </a:defRPr>
                      </a:lvl4pPr>
                      <a:lvl5pPr marL="1728033" algn="l" defTabSz="864017" rtl="0" eaLnBrk="1" latinLnBrk="1" hangingPunct="1">
                        <a:defRPr sz="1701" kern="1200">
                          <a:solidFill>
                            <a:schemeClr val="dk1"/>
                          </a:solidFill>
                          <a:latin typeface="맑은 고딕"/>
                          <a:ea typeface="돋움"/>
                        </a:defRPr>
                      </a:lvl5pPr>
                      <a:lvl6pPr marL="2160041" algn="l" defTabSz="864017" rtl="0" eaLnBrk="1" latinLnBrk="1" hangingPunct="1">
                        <a:defRPr sz="1701" kern="1200">
                          <a:solidFill>
                            <a:schemeClr val="dk1"/>
                          </a:solidFill>
                          <a:latin typeface="맑은 고딕"/>
                          <a:ea typeface="돋움"/>
                        </a:defRPr>
                      </a:lvl6pPr>
                      <a:lvl7pPr marL="2592050" algn="l" defTabSz="864017" rtl="0" eaLnBrk="1" latinLnBrk="1" hangingPunct="1">
                        <a:defRPr sz="1701" kern="1200">
                          <a:solidFill>
                            <a:schemeClr val="dk1"/>
                          </a:solidFill>
                          <a:latin typeface="맑은 고딕"/>
                          <a:ea typeface="돋움"/>
                        </a:defRPr>
                      </a:lvl7pPr>
                      <a:lvl8pPr marL="3024058" algn="l" defTabSz="864017" rtl="0" eaLnBrk="1" latinLnBrk="1" hangingPunct="1">
                        <a:defRPr sz="1701" kern="1200">
                          <a:solidFill>
                            <a:schemeClr val="dk1"/>
                          </a:solidFill>
                          <a:latin typeface="맑은 고딕"/>
                          <a:ea typeface="돋움"/>
                        </a:defRPr>
                      </a:lvl8pPr>
                      <a:lvl9pPr marL="3456066" algn="l" defTabSz="864017" rtl="0" eaLnBrk="1" latinLnBrk="1" hangingPunct="1">
                        <a:defRPr sz="1701" kern="1200">
                          <a:solidFill>
                            <a:schemeClr val="dk1"/>
                          </a:solidFill>
                          <a:latin typeface="맑은 고딕"/>
                          <a:ea typeface="돋움"/>
                        </a:defRPr>
                      </a:lvl9pPr>
                    </a:lstStyle>
                    <a:p>
                      <a:pPr algn="ctr" fontAlgn="ctr">
                        <a:lnSpc>
                          <a:spcPct val="90000"/>
                        </a:lnSpc>
                      </a:pPr>
                      <a:r>
                        <a:rPr lang="en-US" altLang="ko-KR" sz="1100" b="1" i="0" u="none" strike="noStrike" dirty="0">
                          <a:solidFill>
                            <a:schemeClr val="bg1"/>
                          </a:solidFill>
                          <a:effectLst/>
                          <a:latin typeface="Arial" panose="020B0604020202020204" pitchFamily="34" charset="0"/>
                          <a:cs typeface="Arial" panose="020B0604020202020204" pitchFamily="34" charset="0"/>
                        </a:rPr>
                        <a:t>22/468 (4</a:t>
                      </a:r>
                      <a:r>
                        <a:rPr lang="en-US" altLang="ko-KR" sz="1100" b="1" dirty="0">
                          <a:solidFill>
                            <a:schemeClr val="bg1"/>
                          </a:solidFill>
                          <a:latin typeface="Arial" panose="020B0604020202020204" pitchFamily="34" charset="0"/>
                          <a:cs typeface="Arial" panose="020B0604020202020204" pitchFamily="34" charset="0"/>
                        </a:rPr>
                        <a:t>.</a:t>
                      </a:r>
                      <a:r>
                        <a:rPr lang="en-US" altLang="ko-KR" sz="1100" b="1" i="0" u="none" strike="noStrike" dirty="0">
                          <a:solidFill>
                            <a:schemeClr val="bg1"/>
                          </a:solidFill>
                          <a:effectLst/>
                          <a:latin typeface="Arial" panose="020B0604020202020204" pitchFamily="34" charset="0"/>
                          <a:cs typeface="Arial" panose="020B0604020202020204" pitchFamily="34" charset="0"/>
                        </a:rPr>
                        <a:t>8)</a:t>
                      </a:r>
                    </a:p>
                  </a:txBody>
                  <a:tcPr marL="5182" marR="518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lvl1pPr marL="0" algn="l" defTabSz="864017" rtl="0" eaLnBrk="1" latinLnBrk="1" hangingPunct="1">
                        <a:defRPr sz="1701" kern="1200">
                          <a:solidFill>
                            <a:schemeClr val="dk1"/>
                          </a:solidFill>
                          <a:latin typeface="맑은 고딕"/>
                        </a:defRPr>
                      </a:lvl1pPr>
                      <a:lvl2pPr marL="432008" algn="l" defTabSz="864017" rtl="0" eaLnBrk="1" latinLnBrk="1" hangingPunct="1">
                        <a:defRPr sz="1701" kern="1200">
                          <a:solidFill>
                            <a:schemeClr val="dk1"/>
                          </a:solidFill>
                          <a:latin typeface="맑은 고딕"/>
                        </a:defRPr>
                      </a:lvl2pPr>
                      <a:lvl3pPr marL="864017" algn="l" defTabSz="864017" rtl="0" eaLnBrk="1" latinLnBrk="1" hangingPunct="1">
                        <a:defRPr sz="1701" kern="1200">
                          <a:solidFill>
                            <a:schemeClr val="dk1"/>
                          </a:solidFill>
                          <a:latin typeface="맑은 고딕"/>
                        </a:defRPr>
                      </a:lvl3pPr>
                      <a:lvl4pPr marL="1296025" algn="l" defTabSz="864017" rtl="0" eaLnBrk="1" latinLnBrk="1" hangingPunct="1">
                        <a:defRPr sz="1701" kern="1200">
                          <a:solidFill>
                            <a:schemeClr val="dk1"/>
                          </a:solidFill>
                          <a:latin typeface="맑은 고딕"/>
                        </a:defRPr>
                      </a:lvl4pPr>
                      <a:lvl5pPr marL="1728033" algn="l" defTabSz="864017" rtl="0" eaLnBrk="1" latinLnBrk="1" hangingPunct="1">
                        <a:defRPr sz="1701" kern="1200">
                          <a:solidFill>
                            <a:schemeClr val="dk1"/>
                          </a:solidFill>
                          <a:latin typeface="맑은 고딕"/>
                        </a:defRPr>
                      </a:lvl5pPr>
                      <a:lvl6pPr marL="2160041" algn="l" defTabSz="864017" rtl="0" eaLnBrk="1" latinLnBrk="1" hangingPunct="1">
                        <a:defRPr sz="1701" kern="1200">
                          <a:solidFill>
                            <a:schemeClr val="dk1"/>
                          </a:solidFill>
                          <a:latin typeface="맑은 고딕"/>
                        </a:defRPr>
                      </a:lvl6pPr>
                      <a:lvl7pPr marL="2592050" algn="l" defTabSz="864017" rtl="0" eaLnBrk="1" latinLnBrk="1" hangingPunct="1">
                        <a:defRPr sz="1701" kern="1200">
                          <a:solidFill>
                            <a:schemeClr val="dk1"/>
                          </a:solidFill>
                          <a:latin typeface="맑은 고딕"/>
                        </a:defRPr>
                      </a:lvl7pPr>
                      <a:lvl8pPr marL="3024058" algn="l" defTabSz="864017" rtl="0" eaLnBrk="1" latinLnBrk="1" hangingPunct="1">
                        <a:defRPr sz="1701" kern="1200">
                          <a:solidFill>
                            <a:schemeClr val="dk1"/>
                          </a:solidFill>
                          <a:latin typeface="맑은 고딕"/>
                        </a:defRPr>
                      </a:lvl8pPr>
                      <a:lvl9pPr marL="3456066" algn="l" defTabSz="864017" rtl="0" eaLnBrk="1" latinLnBrk="1" hangingPunct="1">
                        <a:defRPr sz="1701" kern="1200">
                          <a:solidFill>
                            <a:schemeClr val="dk1"/>
                          </a:solidFill>
                          <a:latin typeface="맑은 고딕"/>
                        </a:defRPr>
                      </a:lvl9pPr>
                    </a:lstStyle>
                    <a:p>
                      <a:pPr algn="ctr" fontAlgn="ctr">
                        <a:lnSpc>
                          <a:spcPct val="90000"/>
                        </a:lnSpc>
                      </a:pPr>
                      <a:endParaRPr lang="en-US" altLang="ko-KR" sz="1100" b="0" i="0" u="none" strike="noStrike" dirty="0">
                        <a:solidFill>
                          <a:schemeClr val="tx1"/>
                        </a:solidFill>
                        <a:effectLst/>
                        <a:latin typeface="Calibri" panose="020F0502020204030204" pitchFamily="34" charset="0"/>
                        <a:cs typeface="Calibri" panose="020F0502020204030204" pitchFamily="34" charset="0"/>
                      </a:endParaRPr>
                    </a:p>
                  </a:txBody>
                  <a:tcPr marL="6141" marR="6141"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864017" rtl="0" eaLnBrk="1" latinLnBrk="1" hangingPunct="1">
                        <a:defRPr sz="1701" kern="1200">
                          <a:solidFill>
                            <a:schemeClr val="dk1"/>
                          </a:solidFill>
                          <a:latin typeface="맑은 고딕"/>
                          <a:ea typeface="돋움"/>
                        </a:defRPr>
                      </a:lvl1pPr>
                      <a:lvl2pPr marL="432008" algn="l" defTabSz="864017" rtl="0" eaLnBrk="1" latinLnBrk="1" hangingPunct="1">
                        <a:defRPr sz="1701" kern="1200">
                          <a:solidFill>
                            <a:schemeClr val="dk1"/>
                          </a:solidFill>
                          <a:latin typeface="맑은 고딕"/>
                          <a:ea typeface="돋움"/>
                        </a:defRPr>
                      </a:lvl2pPr>
                      <a:lvl3pPr marL="864017" algn="l" defTabSz="864017" rtl="0" eaLnBrk="1" latinLnBrk="1" hangingPunct="1">
                        <a:defRPr sz="1701" kern="1200">
                          <a:solidFill>
                            <a:schemeClr val="dk1"/>
                          </a:solidFill>
                          <a:latin typeface="맑은 고딕"/>
                          <a:ea typeface="돋움"/>
                        </a:defRPr>
                      </a:lvl3pPr>
                      <a:lvl4pPr marL="1296025" algn="l" defTabSz="864017" rtl="0" eaLnBrk="1" latinLnBrk="1" hangingPunct="1">
                        <a:defRPr sz="1701" kern="1200">
                          <a:solidFill>
                            <a:schemeClr val="dk1"/>
                          </a:solidFill>
                          <a:latin typeface="맑은 고딕"/>
                          <a:ea typeface="돋움"/>
                        </a:defRPr>
                      </a:lvl4pPr>
                      <a:lvl5pPr marL="1728033" algn="l" defTabSz="864017" rtl="0" eaLnBrk="1" latinLnBrk="1" hangingPunct="1">
                        <a:defRPr sz="1701" kern="1200">
                          <a:solidFill>
                            <a:schemeClr val="dk1"/>
                          </a:solidFill>
                          <a:latin typeface="맑은 고딕"/>
                          <a:ea typeface="돋움"/>
                        </a:defRPr>
                      </a:lvl5pPr>
                      <a:lvl6pPr marL="2160041" algn="l" defTabSz="864017" rtl="0" eaLnBrk="1" latinLnBrk="1" hangingPunct="1">
                        <a:defRPr sz="1701" kern="1200">
                          <a:solidFill>
                            <a:schemeClr val="dk1"/>
                          </a:solidFill>
                          <a:latin typeface="맑은 고딕"/>
                          <a:ea typeface="돋움"/>
                        </a:defRPr>
                      </a:lvl6pPr>
                      <a:lvl7pPr marL="2592050" algn="l" defTabSz="864017" rtl="0" eaLnBrk="1" latinLnBrk="1" hangingPunct="1">
                        <a:defRPr sz="1701" kern="1200">
                          <a:solidFill>
                            <a:schemeClr val="dk1"/>
                          </a:solidFill>
                          <a:latin typeface="맑은 고딕"/>
                          <a:ea typeface="돋움"/>
                        </a:defRPr>
                      </a:lvl7pPr>
                      <a:lvl8pPr marL="3024058" algn="l" defTabSz="864017" rtl="0" eaLnBrk="1" latinLnBrk="1" hangingPunct="1">
                        <a:defRPr sz="1701" kern="1200">
                          <a:solidFill>
                            <a:schemeClr val="dk1"/>
                          </a:solidFill>
                          <a:latin typeface="맑은 고딕"/>
                          <a:ea typeface="돋움"/>
                        </a:defRPr>
                      </a:lvl8pPr>
                      <a:lvl9pPr marL="3456066" algn="l" defTabSz="864017" rtl="0" eaLnBrk="1" latinLnBrk="1" hangingPunct="1">
                        <a:defRPr sz="1701" kern="1200">
                          <a:solidFill>
                            <a:schemeClr val="dk1"/>
                          </a:solidFill>
                          <a:latin typeface="맑은 고딕"/>
                          <a:ea typeface="돋움"/>
                        </a:defRPr>
                      </a:lvl9pPr>
                    </a:lstStyle>
                    <a:p>
                      <a:pPr algn="ctr" fontAlgn="ctr">
                        <a:lnSpc>
                          <a:spcPct val="90000"/>
                        </a:lnSpc>
                      </a:pPr>
                      <a:endParaRPr lang="en-US" altLang="ko-KR" sz="1100" b="1" i="0" u="none" strike="noStrike" dirty="0">
                        <a:solidFill>
                          <a:schemeClr val="bg1"/>
                        </a:solidFill>
                        <a:effectLst/>
                        <a:latin typeface="Arial" panose="020B0604020202020204" pitchFamily="34" charset="0"/>
                        <a:cs typeface="Arial" panose="020B0604020202020204" pitchFamily="34" charset="0"/>
                      </a:endParaRPr>
                    </a:p>
                  </a:txBody>
                  <a:tcPr marL="5182" marR="518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lvl1pPr marL="0" algn="l" defTabSz="864017" rtl="0" eaLnBrk="1" latinLnBrk="1" hangingPunct="1">
                        <a:defRPr sz="1701" kern="1200">
                          <a:solidFill>
                            <a:schemeClr val="dk1"/>
                          </a:solidFill>
                          <a:latin typeface="맑은 고딕"/>
                          <a:ea typeface="돋움"/>
                        </a:defRPr>
                      </a:lvl1pPr>
                      <a:lvl2pPr marL="432008" algn="l" defTabSz="864017" rtl="0" eaLnBrk="1" latinLnBrk="1" hangingPunct="1">
                        <a:defRPr sz="1701" kern="1200">
                          <a:solidFill>
                            <a:schemeClr val="dk1"/>
                          </a:solidFill>
                          <a:latin typeface="맑은 고딕"/>
                          <a:ea typeface="돋움"/>
                        </a:defRPr>
                      </a:lvl2pPr>
                      <a:lvl3pPr marL="864017" algn="l" defTabSz="864017" rtl="0" eaLnBrk="1" latinLnBrk="1" hangingPunct="1">
                        <a:defRPr sz="1701" kern="1200">
                          <a:solidFill>
                            <a:schemeClr val="dk1"/>
                          </a:solidFill>
                          <a:latin typeface="맑은 고딕"/>
                          <a:ea typeface="돋움"/>
                        </a:defRPr>
                      </a:lvl3pPr>
                      <a:lvl4pPr marL="1296025" algn="l" defTabSz="864017" rtl="0" eaLnBrk="1" latinLnBrk="1" hangingPunct="1">
                        <a:defRPr sz="1701" kern="1200">
                          <a:solidFill>
                            <a:schemeClr val="dk1"/>
                          </a:solidFill>
                          <a:latin typeface="맑은 고딕"/>
                          <a:ea typeface="돋움"/>
                        </a:defRPr>
                      </a:lvl4pPr>
                      <a:lvl5pPr marL="1728033" algn="l" defTabSz="864017" rtl="0" eaLnBrk="1" latinLnBrk="1" hangingPunct="1">
                        <a:defRPr sz="1701" kern="1200">
                          <a:solidFill>
                            <a:schemeClr val="dk1"/>
                          </a:solidFill>
                          <a:latin typeface="맑은 고딕"/>
                          <a:ea typeface="돋움"/>
                        </a:defRPr>
                      </a:lvl5pPr>
                      <a:lvl6pPr marL="2160041" algn="l" defTabSz="864017" rtl="0" eaLnBrk="1" latinLnBrk="1" hangingPunct="1">
                        <a:defRPr sz="1701" kern="1200">
                          <a:solidFill>
                            <a:schemeClr val="dk1"/>
                          </a:solidFill>
                          <a:latin typeface="맑은 고딕"/>
                          <a:ea typeface="돋움"/>
                        </a:defRPr>
                      </a:lvl6pPr>
                      <a:lvl7pPr marL="2592050" algn="l" defTabSz="864017" rtl="0" eaLnBrk="1" latinLnBrk="1" hangingPunct="1">
                        <a:defRPr sz="1701" kern="1200">
                          <a:solidFill>
                            <a:schemeClr val="dk1"/>
                          </a:solidFill>
                          <a:latin typeface="맑은 고딕"/>
                          <a:ea typeface="돋움"/>
                        </a:defRPr>
                      </a:lvl7pPr>
                      <a:lvl8pPr marL="3024058" algn="l" defTabSz="864017" rtl="0" eaLnBrk="1" latinLnBrk="1" hangingPunct="1">
                        <a:defRPr sz="1701" kern="1200">
                          <a:solidFill>
                            <a:schemeClr val="dk1"/>
                          </a:solidFill>
                          <a:latin typeface="맑은 고딕"/>
                          <a:ea typeface="돋움"/>
                        </a:defRPr>
                      </a:lvl8pPr>
                      <a:lvl9pPr marL="3456066" algn="l" defTabSz="864017" rtl="0" eaLnBrk="1" latinLnBrk="1" hangingPunct="1">
                        <a:defRPr sz="1701" kern="1200">
                          <a:solidFill>
                            <a:schemeClr val="dk1"/>
                          </a:solidFill>
                          <a:latin typeface="맑은 고딕"/>
                          <a:ea typeface="돋움"/>
                        </a:defRPr>
                      </a:lvl9pPr>
                    </a:lstStyle>
                    <a:p>
                      <a:pPr algn="ctr" fontAlgn="ctr">
                        <a:lnSpc>
                          <a:spcPct val="90000"/>
                        </a:lnSpc>
                      </a:pPr>
                      <a:r>
                        <a:rPr lang="en-US" altLang="ko-KR" sz="1100" b="1" u="none" strike="noStrike" dirty="0">
                          <a:solidFill>
                            <a:schemeClr val="bg1"/>
                          </a:solidFill>
                          <a:effectLst/>
                          <a:latin typeface="Arial" panose="020B0604020202020204" pitchFamily="34" charset="0"/>
                          <a:cs typeface="Arial" panose="020B0604020202020204" pitchFamily="34" charset="0"/>
                        </a:rPr>
                        <a:t>28/465 (6</a:t>
                      </a:r>
                      <a:r>
                        <a:rPr lang="en-US" altLang="ko-KR" sz="1100" b="1" dirty="0">
                          <a:solidFill>
                            <a:schemeClr val="bg1"/>
                          </a:solidFill>
                          <a:latin typeface="Arial" panose="020B0604020202020204" pitchFamily="34" charset="0"/>
                          <a:cs typeface="Arial" panose="020B0604020202020204" pitchFamily="34" charset="0"/>
                        </a:rPr>
                        <a:t>.</a:t>
                      </a:r>
                      <a:r>
                        <a:rPr lang="en-US" altLang="ko-KR" sz="1100" b="1" u="none" strike="noStrike" dirty="0">
                          <a:solidFill>
                            <a:schemeClr val="bg1"/>
                          </a:solidFill>
                          <a:effectLst/>
                          <a:latin typeface="Arial" panose="020B0604020202020204" pitchFamily="34" charset="0"/>
                          <a:cs typeface="Arial" panose="020B0604020202020204" pitchFamily="34" charset="0"/>
                        </a:rPr>
                        <a:t>1)</a:t>
                      </a:r>
                      <a:endParaRPr lang="en-US" altLang="ko-KR" sz="1100" b="1" i="0" u="none" strike="noStrike" dirty="0">
                        <a:solidFill>
                          <a:schemeClr val="bg1"/>
                        </a:solidFill>
                        <a:effectLst/>
                        <a:latin typeface="Arial" panose="020B0604020202020204" pitchFamily="34"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lvl1pPr marL="0" algn="l" defTabSz="864017" rtl="0" eaLnBrk="1" latinLnBrk="1" hangingPunct="1">
                        <a:defRPr sz="1701" kern="1200">
                          <a:solidFill>
                            <a:schemeClr val="dk1"/>
                          </a:solidFill>
                          <a:latin typeface="맑은 고딕"/>
                        </a:defRPr>
                      </a:lvl1pPr>
                      <a:lvl2pPr marL="432008" algn="l" defTabSz="864017" rtl="0" eaLnBrk="1" latinLnBrk="1" hangingPunct="1">
                        <a:defRPr sz="1701" kern="1200">
                          <a:solidFill>
                            <a:schemeClr val="dk1"/>
                          </a:solidFill>
                          <a:latin typeface="맑은 고딕"/>
                        </a:defRPr>
                      </a:lvl2pPr>
                      <a:lvl3pPr marL="864017" algn="l" defTabSz="864017" rtl="0" eaLnBrk="1" latinLnBrk="1" hangingPunct="1">
                        <a:defRPr sz="1701" kern="1200">
                          <a:solidFill>
                            <a:schemeClr val="dk1"/>
                          </a:solidFill>
                          <a:latin typeface="맑은 고딕"/>
                        </a:defRPr>
                      </a:lvl3pPr>
                      <a:lvl4pPr marL="1296025" algn="l" defTabSz="864017" rtl="0" eaLnBrk="1" latinLnBrk="1" hangingPunct="1">
                        <a:defRPr sz="1701" kern="1200">
                          <a:solidFill>
                            <a:schemeClr val="dk1"/>
                          </a:solidFill>
                          <a:latin typeface="맑은 고딕"/>
                        </a:defRPr>
                      </a:lvl4pPr>
                      <a:lvl5pPr marL="1728033" algn="l" defTabSz="864017" rtl="0" eaLnBrk="1" latinLnBrk="1" hangingPunct="1">
                        <a:defRPr sz="1701" kern="1200">
                          <a:solidFill>
                            <a:schemeClr val="dk1"/>
                          </a:solidFill>
                          <a:latin typeface="맑은 고딕"/>
                        </a:defRPr>
                      </a:lvl5pPr>
                      <a:lvl6pPr marL="2160041" algn="l" defTabSz="864017" rtl="0" eaLnBrk="1" latinLnBrk="1" hangingPunct="1">
                        <a:defRPr sz="1701" kern="1200">
                          <a:solidFill>
                            <a:schemeClr val="dk1"/>
                          </a:solidFill>
                          <a:latin typeface="맑은 고딕"/>
                        </a:defRPr>
                      </a:lvl6pPr>
                      <a:lvl7pPr marL="2592050" algn="l" defTabSz="864017" rtl="0" eaLnBrk="1" latinLnBrk="1" hangingPunct="1">
                        <a:defRPr sz="1701" kern="1200">
                          <a:solidFill>
                            <a:schemeClr val="dk1"/>
                          </a:solidFill>
                          <a:latin typeface="맑은 고딕"/>
                        </a:defRPr>
                      </a:lvl7pPr>
                      <a:lvl8pPr marL="3024058" algn="l" defTabSz="864017" rtl="0" eaLnBrk="1" latinLnBrk="1" hangingPunct="1">
                        <a:defRPr sz="1701" kern="1200">
                          <a:solidFill>
                            <a:schemeClr val="dk1"/>
                          </a:solidFill>
                          <a:latin typeface="맑은 고딕"/>
                        </a:defRPr>
                      </a:lvl8pPr>
                      <a:lvl9pPr marL="3456066" algn="l" defTabSz="864017" rtl="0" eaLnBrk="1" latinLnBrk="1" hangingPunct="1">
                        <a:defRPr sz="1701" kern="1200">
                          <a:solidFill>
                            <a:schemeClr val="dk1"/>
                          </a:solidFill>
                          <a:latin typeface="맑은 고딕"/>
                        </a:defRPr>
                      </a:lvl9pPr>
                    </a:lstStyle>
                    <a:p>
                      <a:pPr algn="ctr" fontAlgn="ctr">
                        <a:lnSpc>
                          <a:spcPct val="90000"/>
                        </a:lnSpc>
                      </a:pPr>
                      <a:endParaRPr lang="en-US" altLang="ko-KR" sz="1100" b="0" i="0" u="none" strike="noStrike" dirty="0">
                        <a:solidFill>
                          <a:schemeClr val="tx1"/>
                        </a:solidFill>
                        <a:effectLst/>
                        <a:latin typeface="Calibri" panose="020F0502020204030204" pitchFamily="34" charset="0"/>
                        <a:cs typeface="Calibri" panose="020F0502020204030204" pitchFamily="34" charset="0"/>
                      </a:endParaRPr>
                    </a:p>
                  </a:txBody>
                  <a:tcPr marL="6141" marR="6141"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864017" rtl="0" eaLnBrk="1" latinLnBrk="1" hangingPunct="1">
                        <a:defRPr sz="1701" kern="1200">
                          <a:solidFill>
                            <a:schemeClr val="dk1"/>
                          </a:solidFill>
                          <a:latin typeface="맑은 고딕"/>
                          <a:ea typeface="돋움"/>
                        </a:defRPr>
                      </a:lvl1pPr>
                      <a:lvl2pPr marL="432008" algn="l" defTabSz="864017" rtl="0" eaLnBrk="1" latinLnBrk="1" hangingPunct="1">
                        <a:defRPr sz="1701" kern="1200">
                          <a:solidFill>
                            <a:schemeClr val="dk1"/>
                          </a:solidFill>
                          <a:latin typeface="맑은 고딕"/>
                          <a:ea typeface="돋움"/>
                        </a:defRPr>
                      </a:lvl2pPr>
                      <a:lvl3pPr marL="864017" algn="l" defTabSz="864017" rtl="0" eaLnBrk="1" latinLnBrk="1" hangingPunct="1">
                        <a:defRPr sz="1701" kern="1200">
                          <a:solidFill>
                            <a:schemeClr val="dk1"/>
                          </a:solidFill>
                          <a:latin typeface="맑은 고딕"/>
                          <a:ea typeface="돋움"/>
                        </a:defRPr>
                      </a:lvl3pPr>
                      <a:lvl4pPr marL="1296025" algn="l" defTabSz="864017" rtl="0" eaLnBrk="1" latinLnBrk="1" hangingPunct="1">
                        <a:defRPr sz="1701" kern="1200">
                          <a:solidFill>
                            <a:schemeClr val="dk1"/>
                          </a:solidFill>
                          <a:latin typeface="맑은 고딕"/>
                          <a:ea typeface="돋움"/>
                        </a:defRPr>
                      </a:lvl4pPr>
                      <a:lvl5pPr marL="1728033" algn="l" defTabSz="864017" rtl="0" eaLnBrk="1" latinLnBrk="1" hangingPunct="1">
                        <a:defRPr sz="1701" kern="1200">
                          <a:solidFill>
                            <a:schemeClr val="dk1"/>
                          </a:solidFill>
                          <a:latin typeface="맑은 고딕"/>
                          <a:ea typeface="돋움"/>
                        </a:defRPr>
                      </a:lvl5pPr>
                      <a:lvl6pPr marL="2160041" algn="l" defTabSz="864017" rtl="0" eaLnBrk="1" latinLnBrk="1" hangingPunct="1">
                        <a:defRPr sz="1701" kern="1200">
                          <a:solidFill>
                            <a:schemeClr val="dk1"/>
                          </a:solidFill>
                          <a:latin typeface="맑은 고딕"/>
                          <a:ea typeface="돋움"/>
                        </a:defRPr>
                      </a:lvl6pPr>
                      <a:lvl7pPr marL="2592050" algn="l" defTabSz="864017" rtl="0" eaLnBrk="1" latinLnBrk="1" hangingPunct="1">
                        <a:defRPr sz="1701" kern="1200">
                          <a:solidFill>
                            <a:schemeClr val="dk1"/>
                          </a:solidFill>
                          <a:latin typeface="맑은 고딕"/>
                          <a:ea typeface="돋움"/>
                        </a:defRPr>
                      </a:lvl7pPr>
                      <a:lvl8pPr marL="3024058" algn="l" defTabSz="864017" rtl="0" eaLnBrk="1" latinLnBrk="1" hangingPunct="1">
                        <a:defRPr sz="1701" kern="1200">
                          <a:solidFill>
                            <a:schemeClr val="dk1"/>
                          </a:solidFill>
                          <a:latin typeface="맑은 고딕"/>
                          <a:ea typeface="돋움"/>
                        </a:defRPr>
                      </a:lvl8pPr>
                      <a:lvl9pPr marL="3456066" algn="l" defTabSz="864017" rtl="0" eaLnBrk="1" latinLnBrk="1" hangingPunct="1">
                        <a:defRPr sz="1701" kern="1200">
                          <a:solidFill>
                            <a:schemeClr val="dk1"/>
                          </a:solidFill>
                          <a:latin typeface="맑은 고딕"/>
                          <a:ea typeface="돋움"/>
                        </a:defRPr>
                      </a:lvl9pPr>
                    </a:lstStyle>
                    <a:p>
                      <a:pPr algn="ctr" fontAlgn="ctr">
                        <a:lnSpc>
                          <a:spcPct val="90000"/>
                        </a:lnSpc>
                      </a:pPr>
                      <a:endParaRPr lang="en-US" altLang="ko-KR" sz="1100" b="1" i="0" u="none" strike="noStrike" dirty="0">
                        <a:solidFill>
                          <a:schemeClr val="bg1"/>
                        </a:solidFill>
                        <a:effectLst/>
                        <a:latin typeface="Arial" panose="020B0604020202020204" pitchFamily="34" charset="0"/>
                        <a:cs typeface="Arial" panose="020B0604020202020204" pitchFamily="34" charset="0"/>
                      </a:endParaRPr>
                    </a:p>
                  </a:txBody>
                  <a:tcPr marL="5182" marR="518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864017" rtl="0" eaLnBrk="1" latinLnBrk="1" hangingPunct="1">
                        <a:defRPr sz="1701" kern="1200">
                          <a:solidFill>
                            <a:schemeClr val="dk1"/>
                          </a:solidFill>
                          <a:latin typeface="맑은 고딕"/>
                          <a:ea typeface="돋움"/>
                        </a:defRPr>
                      </a:lvl1pPr>
                      <a:lvl2pPr marL="432008" algn="l" defTabSz="864017" rtl="0" eaLnBrk="1" latinLnBrk="1" hangingPunct="1">
                        <a:defRPr sz="1701" kern="1200">
                          <a:solidFill>
                            <a:schemeClr val="dk1"/>
                          </a:solidFill>
                          <a:latin typeface="맑은 고딕"/>
                          <a:ea typeface="돋움"/>
                        </a:defRPr>
                      </a:lvl2pPr>
                      <a:lvl3pPr marL="864017" algn="l" defTabSz="864017" rtl="0" eaLnBrk="1" latinLnBrk="1" hangingPunct="1">
                        <a:defRPr sz="1701" kern="1200">
                          <a:solidFill>
                            <a:schemeClr val="dk1"/>
                          </a:solidFill>
                          <a:latin typeface="맑은 고딕"/>
                          <a:ea typeface="돋움"/>
                        </a:defRPr>
                      </a:lvl3pPr>
                      <a:lvl4pPr marL="1296025" algn="l" defTabSz="864017" rtl="0" eaLnBrk="1" latinLnBrk="1" hangingPunct="1">
                        <a:defRPr sz="1701" kern="1200">
                          <a:solidFill>
                            <a:schemeClr val="dk1"/>
                          </a:solidFill>
                          <a:latin typeface="맑은 고딕"/>
                          <a:ea typeface="돋움"/>
                        </a:defRPr>
                      </a:lvl4pPr>
                      <a:lvl5pPr marL="1728033" algn="l" defTabSz="864017" rtl="0" eaLnBrk="1" latinLnBrk="1" hangingPunct="1">
                        <a:defRPr sz="1701" kern="1200">
                          <a:solidFill>
                            <a:schemeClr val="dk1"/>
                          </a:solidFill>
                          <a:latin typeface="맑은 고딕"/>
                          <a:ea typeface="돋움"/>
                        </a:defRPr>
                      </a:lvl5pPr>
                      <a:lvl6pPr marL="2160041" algn="l" defTabSz="864017" rtl="0" eaLnBrk="1" latinLnBrk="1" hangingPunct="1">
                        <a:defRPr sz="1701" kern="1200">
                          <a:solidFill>
                            <a:schemeClr val="dk1"/>
                          </a:solidFill>
                          <a:latin typeface="맑은 고딕"/>
                          <a:ea typeface="돋움"/>
                        </a:defRPr>
                      </a:lvl6pPr>
                      <a:lvl7pPr marL="2592050" algn="l" defTabSz="864017" rtl="0" eaLnBrk="1" latinLnBrk="1" hangingPunct="1">
                        <a:defRPr sz="1701" kern="1200">
                          <a:solidFill>
                            <a:schemeClr val="dk1"/>
                          </a:solidFill>
                          <a:latin typeface="맑은 고딕"/>
                          <a:ea typeface="돋움"/>
                        </a:defRPr>
                      </a:lvl7pPr>
                      <a:lvl8pPr marL="3024058" algn="l" defTabSz="864017" rtl="0" eaLnBrk="1" latinLnBrk="1" hangingPunct="1">
                        <a:defRPr sz="1701" kern="1200">
                          <a:solidFill>
                            <a:schemeClr val="dk1"/>
                          </a:solidFill>
                          <a:latin typeface="맑은 고딕"/>
                          <a:ea typeface="돋움"/>
                        </a:defRPr>
                      </a:lvl8pPr>
                      <a:lvl9pPr marL="3456066" algn="l" defTabSz="864017" rtl="0" eaLnBrk="1" latinLnBrk="1" hangingPunct="1">
                        <a:defRPr sz="1701" kern="1200">
                          <a:solidFill>
                            <a:schemeClr val="dk1"/>
                          </a:solidFill>
                          <a:latin typeface="맑은 고딕"/>
                          <a:ea typeface="돋움"/>
                        </a:defRPr>
                      </a:lvl9pPr>
                    </a:lstStyle>
                    <a:p>
                      <a:pPr algn="ctr" fontAlgn="ctr">
                        <a:lnSpc>
                          <a:spcPct val="90000"/>
                        </a:lnSpc>
                      </a:pPr>
                      <a:r>
                        <a:rPr lang="en-US" altLang="ko-KR" sz="1100" b="1" u="none" strike="noStrike" dirty="0">
                          <a:solidFill>
                            <a:schemeClr val="bg1"/>
                          </a:solidFill>
                          <a:effectLst/>
                          <a:latin typeface="Arial" panose="020B0604020202020204" pitchFamily="34" charset="0"/>
                          <a:cs typeface="Arial" panose="020B0604020202020204" pitchFamily="34" charset="0"/>
                        </a:rPr>
                        <a:t>0</a:t>
                      </a:r>
                      <a:r>
                        <a:rPr lang="en-US" altLang="ko-KR" sz="1100" b="1" dirty="0">
                          <a:solidFill>
                            <a:schemeClr val="bg1"/>
                          </a:solidFill>
                          <a:latin typeface="Arial" panose="020B0604020202020204" pitchFamily="34" charset="0"/>
                          <a:cs typeface="Arial" panose="020B0604020202020204" pitchFamily="34" charset="0"/>
                        </a:rPr>
                        <a:t>.</a:t>
                      </a:r>
                      <a:r>
                        <a:rPr lang="en-US" altLang="ko-KR" sz="1100" b="1" u="none" strike="noStrike" dirty="0">
                          <a:solidFill>
                            <a:schemeClr val="bg1"/>
                          </a:solidFill>
                          <a:effectLst/>
                          <a:latin typeface="Arial" panose="020B0604020202020204" pitchFamily="34" charset="0"/>
                          <a:cs typeface="Arial" panose="020B0604020202020204" pitchFamily="34" charset="0"/>
                        </a:rPr>
                        <a:t>77 (0.44 - 1.35) </a:t>
                      </a:r>
                      <a:endParaRPr lang="en-US" altLang="ko-KR" sz="1100" b="1" i="0" u="none" strike="noStrike" dirty="0">
                        <a:solidFill>
                          <a:schemeClr val="bg1"/>
                        </a:solidFill>
                        <a:effectLst/>
                        <a:latin typeface="Arial" panose="020B0604020202020204" pitchFamily="34" charset="0"/>
                        <a:cs typeface="Arial" panose="020B0604020202020204" pitchFamily="34" charset="0"/>
                      </a:endParaRPr>
                    </a:p>
                  </a:txBody>
                  <a:tcPr marL="5182" marR="518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864017" rtl="0" eaLnBrk="1" latinLnBrk="1" hangingPunct="1">
                        <a:defRPr sz="1701" kern="1200">
                          <a:solidFill>
                            <a:schemeClr val="dk1"/>
                          </a:solidFill>
                          <a:latin typeface="맑은 고딕"/>
                          <a:ea typeface="돋움"/>
                        </a:defRPr>
                      </a:lvl1pPr>
                      <a:lvl2pPr marL="432008" algn="l" defTabSz="864017" rtl="0" eaLnBrk="1" latinLnBrk="1" hangingPunct="1">
                        <a:defRPr sz="1701" kern="1200">
                          <a:solidFill>
                            <a:schemeClr val="dk1"/>
                          </a:solidFill>
                          <a:latin typeface="맑은 고딕"/>
                          <a:ea typeface="돋움"/>
                        </a:defRPr>
                      </a:lvl2pPr>
                      <a:lvl3pPr marL="864017" algn="l" defTabSz="864017" rtl="0" eaLnBrk="1" latinLnBrk="1" hangingPunct="1">
                        <a:defRPr sz="1701" kern="1200">
                          <a:solidFill>
                            <a:schemeClr val="dk1"/>
                          </a:solidFill>
                          <a:latin typeface="맑은 고딕"/>
                          <a:ea typeface="돋움"/>
                        </a:defRPr>
                      </a:lvl3pPr>
                      <a:lvl4pPr marL="1296025" algn="l" defTabSz="864017" rtl="0" eaLnBrk="1" latinLnBrk="1" hangingPunct="1">
                        <a:defRPr sz="1701" kern="1200">
                          <a:solidFill>
                            <a:schemeClr val="dk1"/>
                          </a:solidFill>
                          <a:latin typeface="맑은 고딕"/>
                          <a:ea typeface="돋움"/>
                        </a:defRPr>
                      </a:lvl4pPr>
                      <a:lvl5pPr marL="1728033" algn="l" defTabSz="864017" rtl="0" eaLnBrk="1" latinLnBrk="1" hangingPunct="1">
                        <a:defRPr sz="1701" kern="1200">
                          <a:solidFill>
                            <a:schemeClr val="dk1"/>
                          </a:solidFill>
                          <a:latin typeface="맑은 고딕"/>
                          <a:ea typeface="돋움"/>
                        </a:defRPr>
                      </a:lvl5pPr>
                      <a:lvl6pPr marL="2160041" algn="l" defTabSz="864017" rtl="0" eaLnBrk="1" latinLnBrk="1" hangingPunct="1">
                        <a:defRPr sz="1701" kern="1200">
                          <a:solidFill>
                            <a:schemeClr val="dk1"/>
                          </a:solidFill>
                          <a:latin typeface="맑은 고딕"/>
                          <a:ea typeface="돋움"/>
                        </a:defRPr>
                      </a:lvl6pPr>
                      <a:lvl7pPr marL="2592050" algn="l" defTabSz="864017" rtl="0" eaLnBrk="1" latinLnBrk="1" hangingPunct="1">
                        <a:defRPr sz="1701" kern="1200">
                          <a:solidFill>
                            <a:schemeClr val="dk1"/>
                          </a:solidFill>
                          <a:latin typeface="맑은 고딕"/>
                          <a:ea typeface="돋움"/>
                        </a:defRPr>
                      </a:lvl7pPr>
                      <a:lvl8pPr marL="3024058" algn="l" defTabSz="864017" rtl="0" eaLnBrk="1" latinLnBrk="1" hangingPunct="1">
                        <a:defRPr sz="1701" kern="1200">
                          <a:solidFill>
                            <a:schemeClr val="dk1"/>
                          </a:solidFill>
                          <a:latin typeface="맑은 고딕"/>
                          <a:ea typeface="돋움"/>
                        </a:defRPr>
                      </a:lvl8pPr>
                      <a:lvl9pPr marL="3456066" algn="l" defTabSz="864017" rtl="0" eaLnBrk="1" latinLnBrk="1" hangingPunct="1">
                        <a:defRPr sz="1701" kern="1200">
                          <a:solidFill>
                            <a:schemeClr val="dk1"/>
                          </a:solidFill>
                          <a:latin typeface="맑은 고딕"/>
                          <a:ea typeface="돋움"/>
                        </a:defRPr>
                      </a:lvl9pPr>
                    </a:lstStyle>
                    <a:p>
                      <a:pPr algn="ctr" fontAlgn="ctr">
                        <a:lnSpc>
                          <a:spcPct val="90000"/>
                        </a:lnSpc>
                      </a:pPr>
                      <a:endParaRPr lang="en-US" altLang="ko-KR" sz="1100" b="1" i="0" u="none" strike="noStrike" dirty="0">
                        <a:solidFill>
                          <a:schemeClr val="tx1"/>
                        </a:solidFill>
                        <a:effectLst/>
                        <a:latin typeface="Arial" panose="020B0604020202020204" pitchFamily="34" charset="0"/>
                        <a:cs typeface="Arial" panose="020B0604020202020204" pitchFamily="34" charset="0"/>
                      </a:endParaRPr>
                    </a:p>
                  </a:txBody>
                  <a:tcPr marL="5182" marR="518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864017" rtl="0" eaLnBrk="1" latinLnBrk="1" hangingPunct="1">
                        <a:defRPr sz="1701" kern="1200">
                          <a:solidFill>
                            <a:schemeClr val="dk1"/>
                          </a:solidFill>
                          <a:latin typeface="맑은 고딕"/>
                          <a:ea typeface="돋움"/>
                        </a:defRPr>
                      </a:lvl1pPr>
                      <a:lvl2pPr marL="432008" algn="l" defTabSz="864017" rtl="0" eaLnBrk="1" latinLnBrk="1" hangingPunct="1">
                        <a:defRPr sz="1701" kern="1200">
                          <a:solidFill>
                            <a:schemeClr val="dk1"/>
                          </a:solidFill>
                          <a:latin typeface="맑은 고딕"/>
                          <a:ea typeface="돋움"/>
                        </a:defRPr>
                      </a:lvl2pPr>
                      <a:lvl3pPr marL="864017" algn="l" defTabSz="864017" rtl="0" eaLnBrk="1" latinLnBrk="1" hangingPunct="1">
                        <a:defRPr sz="1701" kern="1200">
                          <a:solidFill>
                            <a:schemeClr val="dk1"/>
                          </a:solidFill>
                          <a:latin typeface="맑은 고딕"/>
                          <a:ea typeface="돋움"/>
                        </a:defRPr>
                      </a:lvl3pPr>
                      <a:lvl4pPr marL="1296025" algn="l" defTabSz="864017" rtl="0" eaLnBrk="1" latinLnBrk="1" hangingPunct="1">
                        <a:defRPr sz="1701" kern="1200">
                          <a:solidFill>
                            <a:schemeClr val="dk1"/>
                          </a:solidFill>
                          <a:latin typeface="맑은 고딕"/>
                          <a:ea typeface="돋움"/>
                        </a:defRPr>
                      </a:lvl4pPr>
                      <a:lvl5pPr marL="1728033" algn="l" defTabSz="864017" rtl="0" eaLnBrk="1" latinLnBrk="1" hangingPunct="1">
                        <a:defRPr sz="1701" kern="1200">
                          <a:solidFill>
                            <a:schemeClr val="dk1"/>
                          </a:solidFill>
                          <a:latin typeface="맑은 고딕"/>
                          <a:ea typeface="돋움"/>
                        </a:defRPr>
                      </a:lvl5pPr>
                      <a:lvl6pPr marL="2160041" algn="l" defTabSz="864017" rtl="0" eaLnBrk="1" latinLnBrk="1" hangingPunct="1">
                        <a:defRPr sz="1701" kern="1200">
                          <a:solidFill>
                            <a:schemeClr val="dk1"/>
                          </a:solidFill>
                          <a:latin typeface="맑은 고딕"/>
                          <a:ea typeface="돋움"/>
                        </a:defRPr>
                      </a:lvl6pPr>
                      <a:lvl7pPr marL="2592050" algn="l" defTabSz="864017" rtl="0" eaLnBrk="1" latinLnBrk="1" hangingPunct="1">
                        <a:defRPr sz="1701" kern="1200">
                          <a:solidFill>
                            <a:schemeClr val="dk1"/>
                          </a:solidFill>
                          <a:latin typeface="맑은 고딕"/>
                          <a:ea typeface="돋움"/>
                        </a:defRPr>
                      </a:lvl7pPr>
                      <a:lvl8pPr marL="3024058" algn="l" defTabSz="864017" rtl="0" eaLnBrk="1" latinLnBrk="1" hangingPunct="1">
                        <a:defRPr sz="1701" kern="1200">
                          <a:solidFill>
                            <a:schemeClr val="dk1"/>
                          </a:solidFill>
                          <a:latin typeface="맑은 고딕"/>
                          <a:ea typeface="돋움"/>
                        </a:defRPr>
                      </a:lvl8pPr>
                      <a:lvl9pPr marL="3456066" algn="l" defTabSz="864017" rtl="0" eaLnBrk="1" latinLnBrk="1" hangingPunct="1">
                        <a:defRPr sz="1701" kern="1200">
                          <a:solidFill>
                            <a:schemeClr val="dk1"/>
                          </a:solidFill>
                          <a:latin typeface="맑은 고딕"/>
                          <a:ea typeface="돋움"/>
                        </a:defRPr>
                      </a:lvl9pPr>
                    </a:lstStyle>
                    <a:p>
                      <a:pPr algn="ctr" fontAlgn="ctr">
                        <a:lnSpc>
                          <a:spcPct val="90000"/>
                        </a:lnSpc>
                      </a:pPr>
                      <a:endParaRPr lang="en-US" altLang="ko-KR" sz="1100" b="1" i="0" u="none" strike="noStrike" dirty="0">
                        <a:solidFill>
                          <a:schemeClr val="bg1"/>
                        </a:solidFill>
                        <a:effectLst/>
                        <a:latin typeface="Arial" panose="020B0604020202020204" pitchFamily="34" charset="0"/>
                        <a:cs typeface="Arial" panose="020B0604020202020204" pitchFamily="34" charset="0"/>
                      </a:endParaRPr>
                    </a:p>
                  </a:txBody>
                  <a:tcPr marL="5182" marR="518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199812">
                <a:tc>
                  <a:txBody>
                    <a:bodyPr/>
                    <a:lstStyle>
                      <a:lvl1pPr marL="0" algn="l" defTabSz="864017" rtl="0" eaLnBrk="1" latinLnBrk="1" hangingPunct="1">
                        <a:defRPr sz="1701" kern="1200">
                          <a:solidFill>
                            <a:schemeClr val="dk1"/>
                          </a:solidFill>
                          <a:latin typeface="맑은 고딕"/>
                          <a:ea typeface="돋움"/>
                        </a:defRPr>
                      </a:lvl1pPr>
                      <a:lvl2pPr marL="432008" algn="l" defTabSz="864017" rtl="0" eaLnBrk="1" latinLnBrk="1" hangingPunct="1">
                        <a:defRPr sz="1701" kern="1200">
                          <a:solidFill>
                            <a:schemeClr val="dk1"/>
                          </a:solidFill>
                          <a:latin typeface="맑은 고딕"/>
                          <a:ea typeface="돋움"/>
                        </a:defRPr>
                      </a:lvl2pPr>
                      <a:lvl3pPr marL="864017" algn="l" defTabSz="864017" rtl="0" eaLnBrk="1" latinLnBrk="1" hangingPunct="1">
                        <a:defRPr sz="1701" kern="1200">
                          <a:solidFill>
                            <a:schemeClr val="dk1"/>
                          </a:solidFill>
                          <a:latin typeface="맑은 고딕"/>
                          <a:ea typeface="돋움"/>
                        </a:defRPr>
                      </a:lvl3pPr>
                      <a:lvl4pPr marL="1296025" algn="l" defTabSz="864017" rtl="0" eaLnBrk="1" latinLnBrk="1" hangingPunct="1">
                        <a:defRPr sz="1701" kern="1200">
                          <a:solidFill>
                            <a:schemeClr val="dk1"/>
                          </a:solidFill>
                          <a:latin typeface="맑은 고딕"/>
                          <a:ea typeface="돋움"/>
                        </a:defRPr>
                      </a:lvl4pPr>
                      <a:lvl5pPr marL="1728033" algn="l" defTabSz="864017" rtl="0" eaLnBrk="1" latinLnBrk="1" hangingPunct="1">
                        <a:defRPr sz="1701" kern="1200">
                          <a:solidFill>
                            <a:schemeClr val="dk1"/>
                          </a:solidFill>
                          <a:latin typeface="맑은 고딕"/>
                          <a:ea typeface="돋움"/>
                        </a:defRPr>
                      </a:lvl5pPr>
                      <a:lvl6pPr marL="2160041" algn="l" defTabSz="864017" rtl="0" eaLnBrk="1" latinLnBrk="1" hangingPunct="1">
                        <a:defRPr sz="1701" kern="1200">
                          <a:solidFill>
                            <a:schemeClr val="dk1"/>
                          </a:solidFill>
                          <a:latin typeface="맑은 고딕"/>
                          <a:ea typeface="돋움"/>
                        </a:defRPr>
                      </a:lvl6pPr>
                      <a:lvl7pPr marL="2592050" algn="l" defTabSz="864017" rtl="0" eaLnBrk="1" latinLnBrk="1" hangingPunct="1">
                        <a:defRPr sz="1701" kern="1200">
                          <a:solidFill>
                            <a:schemeClr val="dk1"/>
                          </a:solidFill>
                          <a:latin typeface="맑은 고딕"/>
                          <a:ea typeface="돋움"/>
                        </a:defRPr>
                      </a:lvl7pPr>
                      <a:lvl8pPr marL="3024058" algn="l" defTabSz="864017" rtl="0" eaLnBrk="1" latinLnBrk="1" hangingPunct="1">
                        <a:defRPr sz="1701" kern="1200">
                          <a:solidFill>
                            <a:schemeClr val="dk1"/>
                          </a:solidFill>
                          <a:latin typeface="맑은 고딕"/>
                          <a:ea typeface="돋움"/>
                        </a:defRPr>
                      </a:lvl8pPr>
                      <a:lvl9pPr marL="3456066" algn="l" defTabSz="864017" rtl="0" eaLnBrk="1" latinLnBrk="1" hangingPunct="1">
                        <a:defRPr sz="1701" kern="1200">
                          <a:solidFill>
                            <a:schemeClr val="dk1"/>
                          </a:solidFill>
                          <a:latin typeface="맑은 고딕"/>
                          <a:ea typeface="돋움"/>
                        </a:defRPr>
                      </a:lvl9pPr>
                    </a:lstStyle>
                    <a:p>
                      <a:pPr algn="l" fontAlgn="ctr">
                        <a:lnSpc>
                          <a:spcPct val="90000"/>
                        </a:lnSpc>
                      </a:pPr>
                      <a:r>
                        <a:rPr lang="en-US" sz="1100" b="1" i="0" u="none" strike="noStrike" dirty="0">
                          <a:solidFill>
                            <a:schemeClr val="bg1"/>
                          </a:solidFill>
                          <a:effectLst/>
                          <a:latin typeface="Arial" panose="020B0604020202020204" pitchFamily="34" charset="0"/>
                          <a:cs typeface="Arial" panose="020B0604020202020204" pitchFamily="34" charset="0"/>
                        </a:rPr>
                        <a:t>Diabetes mellitus</a:t>
                      </a:r>
                    </a:p>
                  </a:txBody>
                  <a:tcPr marL="5182" marR="518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864017" rtl="0" eaLnBrk="1" latinLnBrk="1" hangingPunct="1">
                        <a:defRPr sz="1701" kern="1200">
                          <a:solidFill>
                            <a:schemeClr val="dk1"/>
                          </a:solidFill>
                          <a:latin typeface="맑은 고딕"/>
                          <a:ea typeface="돋움"/>
                        </a:defRPr>
                      </a:lvl1pPr>
                      <a:lvl2pPr marL="432008" algn="l" defTabSz="864017" rtl="0" eaLnBrk="1" latinLnBrk="1" hangingPunct="1">
                        <a:defRPr sz="1701" kern="1200">
                          <a:solidFill>
                            <a:schemeClr val="dk1"/>
                          </a:solidFill>
                          <a:latin typeface="맑은 고딕"/>
                          <a:ea typeface="돋움"/>
                        </a:defRPr>
                      </a:lvl2pPr>
                      <a:lvl3pPr marL="864017" algn="l" defTabSz="864017" rtl="0" eaLnBrk="1" latinLnBrk="1" hangingPunct="1">
                        <a:defRPr sz="1701" kern="1200">
                          <a:solidFill>
                            <a:schemeClr val="dk1"/>
                          </a:solidFill>
                          <a:latin typeface="맑은 고딕"/>
                          <a:ea typeface="돋움"/>
                        </a:defRPr>
                      </a:lvl3pPr>
                      <a:lvl4pPr marL="1296025" algn="l" defTabSz="864017" rtl="0" eaLnBrk="1" latinLnBrk="1" hangingPunct="1">
                        <a:defRPr sz="1701" kern="1200">
                          <a:solidFill>
                            <a:schemeClr val="dk1"/>
                          </a:solidFill>
                          <a:latin typeface="맑은 고딕"/>
                          <a:ea typeface="돋움"/>
                        </a:defRPr>
                      </a:lvl4pPr>
                      <a:lvl5pPr marL="1728033" algn="l" defTabSz="864017" rtl="0" eaLnBrk="1" latinLnBrk="1" hangingPunct="1">
                        <a:defRPr sz="1701" kern="1200">
                          <a:solidFill>
                            <a:schemeClr val="dk1"/>
                          </a:solidFill>
                          <a:latin typeface="맑은 고딕"/>
                          <a:ea typeface="돋움"/>
                        </a:defRPr>
                      </a:lvl5pPr>
                      <a:lvl6pPr marL="2160041" algn="l" defTabSz="864017" rtl="0" eaLnBrk="1" latinLnBrk="1" hangingPunct="1">
                        <a:defRPr sz="1701" kern="1200">
                          <a:solidFill>
                            <a:schemeClr val="dk1"/>
                          </a:solidFill>
                          <a:latin typeface="맑은 고딕"/>
                          <a:ea typeface="돋움"/>
                        </a:defRPr>
                      </a:lvl6pPr>
                      <a:lvl7pPr marL="2592050" algn="l" defTabSz="864017" rtl="0" eaLnBrk="1" latinLnBrk="1" hangingPunct="1">
                        <a:defRPr sz="1701" kern="1200">
                          <a:solidFill>
                            <a:schemeClr val="dk1"/>
                          </a:solidFill>
                          <a:latin typeface="맑은 고딕"/>
                          <a:ea typeface="돋움"/>
                        </a:defRPr>
                      </a:lvl7pPr>
                      <a:lvl8pPr marL="3024058" algn="l" defTabSz="864017" rtl="0" eaLnBrk="1" latinLnBrk="1" hangingPunct="1">
                        <a:defRPr sz="1701" kern="1200">
                          <a:solidFill>
                            <a:schemeClr val="dk1"/>
                          </a:solidFill>
                          <a:latin typeface="맑은 고딕"/>
                          <a:ea typeface="돋움"/>
                        </a:defRPr>
                      </a:lvl8pPr>
                      <a:lvl9pPr marL="3456066" algn="l" defTabSz="864017" rtl="0" eaLnBrk="1" latinLnBrk="1" hangingPunct="1">
                        <a:defRPr sz="1701" kern="1200">
                          <a:solidFill>
                            <a:schemeClr val="dk1"/>
                          </a:solidFill>
                          <a:latin typeface="맑은 고딕"/>
                          <a:ea typeface="돋움"/>
                        </a:defRPr>
                      </a:lvl9pPr>
                    </a:lstStyle>
                    <a:p>
                      <a:pPr algn="ctr" fontAlgn="ctr">
                        <a:lnSpc>
                          <a:spcPct val="90000"/>
                        </a:lnSpc>
                      </a:pPr>
                      <a:endParaRPr lang="ko-KR" altLang="en-US" sz="1100" b="1" i="0" u="none" strike="noStrike" dirty="0">
                        <a:solidFill>
                          <a:schemeClr val="bg1"/>
                        </a:solidFill>
                        <a:effectLst/>
                        <a:latin typeface="Arial" panose="020B0604020202020204" pitchFamily="34" charset="0"/>
                        <a:cs typeface="Arial" panose="020B0604020202020204" pitchFamily="34" charset="0"/>
                      </a:endParaRPr>
                    </a:p>
                  </a:txBody>
                  <a:tcPr marL="5182" marR="518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864017" rtl="0" eaLnBrk="1" latinLnBrk="1" hangingPunct="1">
                        <a:defRPr sz="1701" kern="1200">
                          <a:solidFill>
                            <a:schemeClr val="dk1"/>
                          </a:solidFill>
                          <a:latin typeface="맑은 고딕"/>
                          <a:ea typeface="돋움"/>
                        </a:defRPr>
                      </a:lvl1pPr>
                      <a:lvl2pPr marL="432008" algn="l" defTabSz="864017" rtl="0" eaLnBrk="1" latinLnBrk="1" hangingPunct="1">
                        <a:defRPr sz="1701" kern="1200">
                          <a:solidFill>
                            <a:schemeClr val="dk1"/>
                          </a:solidFill>
                          <a:latin typeface="맑은 고딕"/>
                          <a:ea typeface="돋움"/>
                        </a:defRPr>
                      </a:lvl2pPr>
                      <a:lvl3pPr marL="864017" algn="l" defTabSz="864017" rtl="0" eaLnBrk="1" latinLnBrk="1" hangingPunct="1">
                        <a:defRPr sz="1701" kern="1200">
                          <a:solidFill>
                            <a:schemeClr val="dk1"/>
                          </a:solidFill>
                          <a:latin typeface="맑은 고딕"/>
                          <a:ea typeface="돋움"/>
                        </a:defRPr>
                      </a:lvl3pPr>
                      <a:lvl4pPr marL="1296025" algn="l" defTabSz="864017" rtl="0" eaLnBrk="1" latinLnBrk="1" hangingPunct="1">
                        <a:defRPr sz="1701" kern="1200">
                          <a:solidFill>
                            <a:schemeClr val="dk1"/>
                          </a:solidFill>
                          <a:latin typeface="맑은 고딕"/>
                          <a:ea typeface="돋움"/>
                        </a:defRPr>
                      </a:lvl4pPr>
                      <a:lvl5pPr marL="1728033" algn="l" defTabSz="864017" rtl="0" eaLnBrk="1" latinLnBrk="1" hangingPunct="1">
                        <a:defRPr sz="1701" kern="1200">
                          <a:solidFill>
                            <a:schemeClr val="dk1"/>
                          </a:solidFill>
                          <a:latin typeface="맑은 고딕"/>
                          <a:ea typeface="돋움"/>
                        </a:defRPr>
                      </a:lvl5pPr>
                      <a:lvl6pPr marL="2160041" algn="l" defTabSz="864017" rtl="0" eaLnBrk="1" latinLnBrk="1" hangingPunct="1">
                        <a:defRPr sz="1701" kern="1200">
                          <a:solidFill>
                            <a:schemeClr val="dk1"/>
                          </a:solidFill>
                          <a:latin typeface="맑은 고딕"/>
                          <a:ea typeface="돋움"/>
                        </a:defRPr>
                      </a:lvl6pPr>
                      <a:lvl7pPr marL="2592050" algn="l" defTabSz="864017" rtl="0" eaLnBrk="1" latinLnBrk="1" hangingPunct="1">
                        <a:defRPr sz="1701" kern="1200">
                          <a:solidFill>
                            <a:schemeClr val="dk1"/>
                          </a:solidFill>
                          <a:latin typeface="맑은 고딕"/>
                          <a:ea typeface="돋움"/>
                        </a:defRPr>
                      </a:lvl7pPr>
                      <a:lvl8pPr marL="3024058" algn="l" defTabSz="864017" rtl="0" eaLnBrk="1" latinLnBrk="1" hangingPunct="1">
                        <a:defRPr sz="1701" kern="1200">
                          <a:solidFill>
                            <a:schemeClr val="dk1"/>
                          </a:solidFill>
                          <a:latin typeface="맑은 고딕"/>
                          <a:ea typeface="돋움"/>
                        </a:defRPr>
                      </a:lvl8pPr>
                      <a:lvl9pPr marL="3456066" algn="l" defTabSz="864017" rtl="0" eaLnBrk="1" latinLnBrk="1" hangingPunct="1">
                        <a:defRPr sz="1701" kern="1200">
                          <a:solidFill>
                            <a:schemeClr val="dk1"/>
                          </a:solidFill>
                          <a:latin typeface="맑은 고딕"/>
                          <a:ea typeface="돋움"/>
                        </a:defRPr>
                      </a:lvl9pPr>
                    </a:lstStyle>
                    <a:p>
                      <a:pPr algn="ctr" fontAlgn="ctr">
                        <a:lnSpc>
                          <a:spcPct val="90000"/>
                        </a:lnSpc>
                      </a:pPr>
                      <a:endParaRPr lang="ko-KR" altLang="en-US" sz="1100" b="1" i="0" u="none" strike="noStrike" dirty="0">
                        <a:solidFill>
                          <a:schemeClr val="bg1"/>
                        </a:solidFill>
                        <a:effectLst/>
                        <a:latin typeface="Arial" panose="020B0604020202020204" pitchFamily="34" charset="0"/>
                        <a:cs typeface="Arial" panose="020B0604020202020204" pitchFamily="34" charset="0"/>
                      </a:endParaRPr>
                    </a:p>
                  </a:txBody>
                  <a:tcPr marL="5182" marR="518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864017" rtl="0" eaLnBrk="1" latinLnBrk="1" hangingPunct="1">
                        <a:defRPr sz="1701" kern="1200">
                          <a:solidFill>
                            <a:schemeClr val="dk1"/>
                          </a:solidFill>
                          <a:latin typeface="맑은 고딕"/>
                          <a:ea typeface="돋움"/>
                        </a:defRPr>
                      </a:lvl1pPr>
                      <a:lvl2pPr marL="432008" algn="l" defTabSz="864017" rtl="0" eaLnBrk="1" latinLnBrk="1" hangingPunct="1">
                        <a:defRPr sz="1701" kern="1200">
                          <a:solidFill>
                            <a:schemeClr val="dk1"/>
                          </a:solidFill>
                          <a:latin typeface="맑은 고딕"/>
                          <a:ea typeface="돋움"/>
                        </a:defRPr>
                      </a:lvl2pPr>
                      <a:lvl3pPr marL="864017" algn="l" defTabSz="864017" rtl="0" eaLnBrk="1" latinLnBrk="1" hangingPunct="1">
                        <a:defRPr sz="1701" kern="1200">
                          <a:solidFill>
                            <a:schemeClr val="dk1"/>
                          </a:solidFill>
                          <a:latin typeface="맑은 고딕"/>
                          <a:ea typeface="돋움"/>
                        </a:defRPr>
                      </a:lvl3pPr>
                      <a:lvl4pPr marL="1296025" algn="l" defTabSz="864017" rtl="0" eaLnBrk="1" latinLnBrk="1" hangingPunct="1">
                        <a:defRPr sz="1701" kern="1200">
                          <a:solidFill>
                            <a:schemeClr val="dk1"/>
                          </a:solidFill>
                          <a:latin typeface="맑은 고딕"/>
                          <a:ea typeface="돋움"/>
                        </a:defRPr>
                      </a:lvl4pPr>
                      <a:lvl5pPr marL="1728033" algn="l" defTabSz="864017" rtl="0" eaLnBrk="1" latinLnBrk="1" hangingPunct="1">
                        <a:defRPr sz="1701" kern="1200">
                          <a:solidFill>
                            <a:schemeClr val="dk1"/>
                          </a:solidFill>
                          <a:latin typeface="맑은 고딕"/>
                          <a:ea typeface="돋움"/>
                        </a:defRPr>
                      </a:lvl5pPr>
                      <a:lvl6pPr marL="2160041" algn="l" defTabSz="864017" rtl="0" eaLnBrk="1" latinLnBrk="1" hangingPunct="1">
                        <a:defRPr sz="1701" kern="1200">
                          <a:solidFill>
                            <a:schemeClr val="dk1"/>
                          </a:solidFill>
                          <a:latin typeface="맑은 고딕"/>
                          <a:ea typeface="돋움"/>
                        </a:defRPr>
                      </a:lvl6pPr>
                      <a:lvl7pPr marL="2592050" algn="l" defTabSz="864017" rtl="0" eaLnBrk="1" latinLnBrk="1" hangingPunct="1">
                        <a:defRPr sz="1701" kern="1200">
                          <a:solidFill>
                            <a:schemeClr val="dk1"/>
                          </a:solidFill>
                          <a:latin typeface="맑은 고딕"/>
                          <a:ea typeface="돋움"/>
                        </a:defRPr>
                      </a:lvl7pPr>
                      <a:lvl8pPr marL="3024058" algn="l" defTabSz="864017" rtl="0" eaLnBrk="1" latinLnBrk="1" hangingPunct="1">
                        <a:defRPr sz="1701" kern="1200">
                          <a:solidFill>
                            <a:schemeClr val="dk1"/>
                          </a:solidFill>
                          <a:latin typeface="맑은 고딕"/>
                          <a:ea typeface="돋움"/>
                        </a:defRPr>
                      </a:lvl8pPr>
                      <a:lvl9pPr marL="3456066" algn="l" defTabSz="864017" rtl="0" eaLnBrk="1" latinLnBrk="1" hangingPunct="1">
                        <a:defRPr sz="1701" kern="1200">
                          <a:solidFill>
                            <a:schemeClr val="dk1"/>
                          </a:solidFill>
                          <a:latin typeface="맑은 고딕"/>
                          <a:ea typeface="돋움"/>
                        </a:defRPr>
                      </a:lvl9pPr>
                    </a:lstStyle>
                    <a:p>
                      <a:pPr algn="ctr" fontAlgn="ctr">
                        <a:lnSpc>
                          <a:spcPct val="90000"/>
                        </a:lnSpc>
                      </a:pPr>
                      <a:endParaRPr lang="ko-KR" altLang="en-US" sz="1100" b="1" i="0" u="none" strike="noStrike">
                        <a:solidFill>
                          <a:schemeClr val="bg1"/>
                        </a:solidFill>
                        <a:effectLst/>
                        <a:latin typeface="Arial" panose="020B0604020202020204" pitchFamily="34" charset="0"/>
                        <a:cs typeface="Arial" panose="020B0604020202020204" pitchFamily="34" charset="0"/>
                      </a:endParaRPr>
                    </a:p>
                  </a:txBody>
                  <a:tcPr marL="5182" marR="518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864017" rtl="0" eaLnBrk="1" latinLnBrk="1" hangingPunct="1">
                        <a:defRPr sz="1701" kern="1200">
                          <a:solidFill>
                            <a:schemeClr val="dk1"/>
                          </a:solidFill>
                          <a:latin typeface="맑은 고딕"/>
                          <a:ea typeface="돋움"/>
                        </a:defRPr>
                      </a:lvl1pPr>
                      <a:lvl2pPr marL="432008" algn="l" defTabSz="864017" rtl="0" eaLnBrk="1" latinLnBrk="1" hangingPunct="1">
                        <a:defRPr sz="1701" kern="1200">
                          <a:solidFill>
                            <a:schemeClr val="dk1"/>
                          </a:solidFill>
                          <a:latin typeface="맑은 고딕"/>
                          <a:ea typeface="돋움"/>
                        </a:defRPr>
                      </a:lvl2pPr>
                      <a:lvl3pPr marL="864017" algn="l" defTabSz="864017" rtl="0" eaLnBrk="1" latinLnBrk="1" hangingPunct="1">
                        <a:defRPr sz="1701" kern="1200">
                          <a:solidFill>
                            <a:schemeClr val="dk1"/>
                          </a:solidFill>
                          <a:latin typeface="맑은 고딕"/>
                          <a:ea typeface="돋움"/>
                        </a:defRPr>
                      </a:lvl3pPr>
                      <a:lvl4pPr marL="1296025" algn="l" defTabSz="864017" rtl="0" eaLnBrk="1" latinLnBrk="1" hangingPunct="1">
                        <a:defRPr sz="1701" kern="1200">
                          <a:solidFill>
                            <a:schemeClr val="dk1"/>
                          </a:solidFill>
                          <a:latin typeface="맑은 고딕"/>
                          <a:ea typeface="돋움"/>
                        </a:defRPr>
                      </a:lvl4pPr>
                      <a:lvl5pPr marL="1728033" algn="l" defTabSz="864017" rtl="0" eaLnBrk="1" latinLnBrk="1" hangingPunct="1">
                        <a:defRPr sz="1701" kern="1200">
                          <a:solidFill>
                            <a:schemeClr val="dk1"/>
                          </a:solidFill>
                          <a:latin typeface="맑은 고딕"/>
                          <a:ea typeface="돋움"/>
                        </a:defRPr>
                      </a:lvl5pPr>
                      <a:lvl6pPr marL="2160041" algn="l" defTabSz="864017" rtl="0" eaLnBrk="1" latinLnBrk="1" hangingPunct="1">
                        <a:defRPr sz="1701" kern="1200">
                          <a:solidFill>
                            <a:schemeClr val="dk1"/>
                          </a:solidFill>
                          <a:latin typeface="맑은 고딕"/>
                          <a:ea typeface="돋움"/>
                        </a:defRPr>
                      </a:lvl6pPr>
                      <a:lvl7pPr marL="2592050" algn="l" defTabSz="864017" rtl="0" eaLnBrk="1" latinLnBrk="1" hangingPunct="1">
                        <a:defRPr sz="1701" kern="1200">
                          <a:solidFill>
                            <a:schemeClr val="dk1"/>
                          </a:solidFill>
                          <a:latin typeface="맑은 고딕"/>
                          <a:ea typeface="돋움"/>
                        </a:defRPr>
                      </a:lvl7pPr>
                      <a:lvl8pPr marL="3024058" algn="l" defTabSz="864017" rtl="0" eaLnBrk="1" latinLnBrk="1" hangingPunct="1">
                        <a:defRPr sz="1701" kern="1200">
                          <a:solidFill>
                            <a:schemeClr val="dk1"/>
                          </a:solidFill>
                          <a:latin typeface="맑은 고딕"/>
                          <a:ea typeface="돋움"/>
                        </a:defRPr>
                      </a:lvl8pPr>
                      <a:lvl9pPr marL="3456066" algn="l" defTabSz="864017" rtl="0" eaLnBrk="1" latinLnBrk="1" hangingPunct="1">
                        <a:defRPr sz="1701" kern="1200">
                          <a:solidFill>
                            <a:schemeClr val="dk1"/>
                          </a:solidFill>
                          <a:latin typeface="맑은 고딕"/>
                          <a:ea typeface="돋움"/>
                        </a:defRPr>
                      </a:lvl9pPr>
                    </a:lstStyle>
                    <a:p>
                      <a:pPr algn="ctr" fontAlgn="ctr">
                        <a:lnSpc>
                          <a:spcPct val="90000"/>
                        </a:lnSpc>
                      </a:pPr>
                      <a:endParaRPr lang="ko-KR" altLang="en-US" sz="1100" b="1" i="0" u="none" strike="noStrike" dirty="0">
                        <a:solidFill>
                          <a:schemeClr val="bg1"/>
                        </a:solidFill>
                        <a:effectLst/>
                        <a:latin typeface="Arial" panose="020B0604020202020204" pitchFamily="34"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864017" rtl="0" eaLnBrk="1" latinLnBrk="1" hangingPunct="1">
                        <a:defRPr sz="1701" kern="1200">
                          <a:solidFill>
                            <a:schemeClr val="dk1"/>
                          </a:solidFill>
                          <a:latin typeface="맑은 고딕"/>
                          <a:ea typeface="돋움"/>
                        </a:defRPr>
                      </a:lvl1pPr>
                      <a:lvl2pPr marL="432008" algn="l" defTabSz="864017" rtl="0" eaLnBrk="1" latinLnBrk="1" hangingPunct="1">
                        <a:defRPr sz="1701" kern="1200">
                          <a:solidFill>
                            <a:schemeClr val="dk1"/>
                          </a:solidFill>
                          <a:latin typeface="맑은 고딕"/>
                          <a:ea typeface="돋움"/>
                        </a:defRPr>
                      </a:lvl2pPr>
                      <a:lvl3pPr marL="864017" algn="l" defTabSz="864017" rtl="0" eaLnBrk="1" latinLnBrk="1" hangingPunct="1">
                        <a:defRPr sz="1701" kern="1200">
                          <a:solidFill>
                            <a:schemeClr val="dk1"/>
                          </a:solidFill>
                          <a:latin typeface="맑은 고딕"/>
                          <a:ea typeface="돋움"/>
                        </a:defRPr>
                      </a:lvl3pPr>
                      <a:lvl4pPr marL="1296025" algn="l" defTabSz="864017" rtl="0" eaLnBrk="1" latinLnBrk="1" hangingPunct="1">
                        <a:defRPr sz="1701" kern="1200">
                          <a:solidFill>
                            <a:schemeClr val="dk1"/>
                          </a:solidFill>
                          <a:latin typeface="맑은 고딕"/>
                          <a:ea typeface="돋움"/>
                        </a:defRPr>
                      </a:lvl4pPr>
                      <a:lvl5pPr marL="1728033" algn="l" defTabSz="864017" rtl="0" eaLnBrk="1" latinLnBrk="1" hangingPunct="1">
                        <a:defRPr sz="1701" kern="1200">
                          <a:solidFill>
                            <a:schemeClr val="dk1"/>
                          </a:solidFill>
                          <a:latin typeface="맑은 고딕"/>
                          <a:ea typeface="돋움"/>
                        </a:defRPr>
                      </a:lvl5pPr>
                      <a:lvl6pPr marL="2160041" algn="l" defTabSz="864017" rtl="0" eaLnBrk="1" latinLnBrk="1" hangingPunct="1">
                        <a:defRPr sz="1701" kern="1200">
                          <a:solidFill>
                            <a:schemeClr val="dk1"/>
                          </a:solidFill>
                          <a:latin typeface="맑은 고딕"/>
                          <a:ea typeface="돋움"/>
                        </a:defRPr>
                      </a:lvl6pPr>
                      <a:lvl7pPr marL="2592050" algn="l" defTabSz="864017" rtl="0" eaLnBrk="1" latinLnBrk="1" hangingPunct="1">
                        <a:defRPr sz="1701" kern="1200">
                          <a:solidFill>
                            <a:schemeClr val="dk1"/>
                          </a:solidFill>
                          <a:latin typeface="맑은 고딕"/>
                          <a:ea typeface="돋움"/>
                        </a:defRPr>
                      </a:lvl7pPr>
                      <a:lvl8pPr marL="3024058" algn="l" defTabSz="864017" rtl="0" eaLnBrk="1" latinLnBrk="1" hangingPunct="1">
                        <a:defRPr sz="1701" kern="1200">
                          <a:solidFill>
                            <a:schemeClr val="dk1"/>
                          </a:solidFill>
                          <a:latin typeface="맑은 고딕"/>
                          <a:ea typeface="돋움"/>
                        </a:defRPr>
                      </a:lvl8pPr>
                      <a:lvl9pPr marL="3456066" algn="l" defTabSz="864017" rtl="0" eaLnBrk="1" latinLnBrk="1" hangingPunct="1">
                        <a:defRPr sz="1701" kern="1200">
                          <a:solidFill>
                            <a:schemeClr val="dk1"/>
                          </a:solidFill>
                          <a:latin typeface="맑은 고딕"/>
                          <a:ea typeface="돋움"/>
                        </a:defRPr>
                      </a:lvl9pPr>
                    </a:lstStyle>
                    <a:p>
                      <a:pPr algn="ctr" fontAlgn="ctr">
                        <a:lnSpc>
                          <a:spcPct val="90000"/>
                        </a:lnSpc>
                      </a:pPr>
                      <a:endParaRPr lang="ko-KR" altLang="en-US" sz="1100" b="1" i="0" u="none" strike="noStrike" dirty="0">
                        <a:solidFill>
                          <a:schemeClr val="bg1"/>
                        </a:solidFill>
                        <a:effectLst/>
                        <a:latin typeface="Arial" panose="020B0604020202020204" pitchFamily="34" charset="0"/>
                        <a:cs typeface="Arial" panose="020B0604020202020204" pitchFamily="34" charset="0"/>
                      </a:endParaRPr>
                    </a:p>
                  </a:txBody>
                  <a:tcPr marL="5182" marR="518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864017" rtl="0" eaLnBrk="1" latinLnBrk="1" hangingPunct="1">
                        <a:defRPr sz="1701" kern="1200">
                          <a:solidFill>
                            <a:schemeClr val="dk1"/>
                          </a:solidFill>
                          <a:latin typeface="맑은 고딕"/>
                          <a:ea typeface="돋움"/>
                        </a:defRPr>
                      </a:lvl1pPr>
                      <a:lvl2pPr marL="432008" algn="l" defTabSz="864017" rtl="0" eaLnBrk="1" latinLnBrk="1" hangingPunct="1">
                        <a:defRPr sz="1701" kern="1200">
                          <a:solidFill>
                            <a:schemeClr val="dk1"/>
                          </a:solidFill>
                          <a:latin typeface="맑은 고딕"/>
                          <a:ea typeface="돋움"/>
                        </a:defRPr>
                      </a:lvl2pPr>
                      <a:lvl3pPr marL="864017" algn="l" defTabSz="864017" rtl="0" eaLnBrk="1" latinLnBrk="1" hangingPunct="1">
                        <a:defRPr sz="1701" kern="1200">
                          <a:solidFill>
                            <a:schemeClr val="dk1"/>
                          </a:solidFill>
                          <a:latin typeface="맑은 고딕"/>
                          <a:ea typeface="돋움"/>
                        </a:defRPr>
                      </a:lvl3pPr>
                      <a:lvl4pPr marL="1296025" algn="l" defTabSz="864017" rtl="0" eaLnBrk="1" latinLnBrk="1" hangingPunct="1">
                        <a:defRPr sz="1701" kern="1200">
                          <a:solidFill>
                            <a:schemeClr val="dk1"/>
                          </a:solidFill>
                          <a:latin typeface="맑은 고딕"/>
                          <a:ea typeface="돋움"/>
                        </a:defRPr>
                      </a:lvl4pPr>
                      <a:lvl5pPr marL="1728033" algn="l" defTabSz="864017" rtl="0" eaLnBrk="1" latinLnBrk="1" hangingPunct="1">
                        <a:defRPr sz="1701" kern="1200">
                          <a:solidFill>
                            <a:schemeClr val="dk1"/>
                          </a:solidFill>
                          <a:latin typeface="맑은 고딕"/>
                          <a:ea typeface="돋움"/>
                        </a:defRPr>
                      </a:lvl5pPr>
                      <a:lvl6pPr marL="2160041" algn="l" defTabSz="864017" rtl="0" eaLnBrk="1" latinLnBrk="1" hangingPunct="1">
                        <a:defRPr sz="1701" kern="1200">
                          <a:solidFill>
                            <a:schemeClr val="dk1"/>
                          </a:solidFill>
                          <a:latin typeface="맑은 고딕"/>
                          <a:ea typeface="돋움"/>
                        </a:defRPr>
                      </a:lvl6pPr>
                      <a:lvl7pPr marL="2592050" algn="l" defTabSz="864017" rtl="0" eaLnBrk="1" latinLnBrk="1" hangingPunct="1">
                        <a:defRPr sz="1701" kern="1200">
                          <a:solidFill>
                            <a:schemeClr val="dk1"/>
                          </a:solidFill>
                          <a:latin typeface="맑은 고딕"/>
                          <a:ea typeface="돋움"/>
                        </a:defRPr>
                      </a:lvl7pPr>
                      <a:lvl8pPr marL="3024058" algn="l" defTabSz="864017" rtl="0" eaLnBrk="1" latinLnBrk="1" hangingPunct="1">
                        <a:defRPr sz="1701" kern="1200">
                          <a:solidFill>
                            <a:schemeClr val="dk1"/>
                          </a:solidFill>
                          <a:latin typeface="맑은 고딕"/>
                          <a:ea typeface="돋움"/>
                        </a:defRPr>
                      </a:lvl8pPr>
                      <a:lvl9pPr marL="3456066" algn="l" defTabSz="864017" rtl="0" eaLnBrk="1" latinLnBrk="1" hangingPunct="1">
                        <a:defRPr sz="1701" kern="1200">
                          <a:solidFill>
                            <a:schemeClr val="dk1"/>
                          </a:solidFill>
                          <a:latin typeface="맑은 고딕"/>
                          <a:ea typeface="돋움"/>
                        </a:defRPr>
                      </a:lvl9pPr>
                    </a:lstStyle>
                    <a:p>
                      <a:pPr algn="ctr" fontAlgn="ctr">
                        <a:lnSpc>
                          <a:spcPct val="90000"/>
                        </a:lnSpc>
                      </a:pPr>
                      <a:endParaRPr lang="ko-KR" altLang="en-US" sz="1100" b="1" i="0" u="none" strike="noStrike" dirty="0">
                        <a:solidFill>
                          <a:schemeClr val="bg1"/>
                        </a:solidFill>
                        <a:effectLst/>
                        <a:latin typeface="Arial" panose="020B0604020202020204" pitchFamily="34" charset="0"/>
                        <a:cs typeface="Arial" panose="020B0604020202020204" pitchFamily="34" charset="0"/>
                      </a:endParaRPr>
                    </a:p>
                  </a:txBody>
                  <a:tcPr marL="5182" marR="518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864017" rtl="0" eaLnBrk="1" latinLnBrk="1" hangingPunct="1">
                        <a:defRPr sz="1701" kern="1200">
                          <a:solidFill>
                            <a:schemeClr val="dk1"/>
                          </a:solidFill>
                          <a:latin typeface="맑은 고딕"/>
                          <a:ea typeface="돋움"/>
                        </a:defRPr>
                      </a:lvl1pPr>
                      <a:lvl2pPr marL="432008" algn="l" defTabSz="864017" rtl="0" eaLnBrk="1" latinLnBrk="1" hangingPunct="1">
                        <a:defRPr sz="1701" kern="1200">
                          <a:solidFill>
                            <a:schemeClr val="dk1"/>
                          </a:solidFill>
                          <a:latin typeface="맑은 고딕"/>
                          <a:ea typeface="돋움"/>
                        </a:defRPr>
                      </a:lvl2pPr>
                      <a:lvl3pPr marL="864017" algn="l" defTabSz="864017" rtl="0" eaLnBrk="1" latinLnBrk="1" hangingPunct="1">
                        <a:defRPr sz="1701" kern="1200">
                          <a:solidFill>
                            <a:schemeClr val="dk1"/>
                          </a:solidFill>
                          <a:latin typeface="맑은 고딕"/>
                          <a:ea typeface="돋움"/>
                        </a:defRPr>
                      </a:lvl3pPr>
                      <a:lvl4pPr marL="1296025" algn="l" defTabSz="864017" rtl="0" eaLnBrk="1" latinLnBrk="1" hangingPunct="1">
                        <a:defRPr sz="1701" kern="1200">
                          <a:solidFill>
                            <a:schemeClr val="dk1"/>
                          </a:solidFill>
                          <a:latin typeface="맑은 고딕"/>
                          <a:ea typeface="돋움"/>
                        </a:defRPr>
                      </a:lvl4pPr>
                      <a:lvl5pPr marL="1728033" algn="l" defTabSz="864017" rtl="0" eaLnBrk="1" latinLnBrk="1" hangingPunct="1">
                        <a:defRPr sz="1701" kern="1200">
                          <a:solidFill>
                            <a:schemeClr val="dk1"/>
                          </a:solidFill>
                          <a:latin typeface="맑은 고딕"/>
                          <a:ea typeface="돋움"/>
                        </a:defRPr>
                      </a:lvl5pPr>
                      <a:lvl6pPr marL="2160041" algn="l" defTabSz="864017" rtl="0" eaLnBrk="1" latinLnBrk="1" hangingPunct="1">
                        <a:defRPr sz="1701" kern="1200">
                          <a:solidFill>
                            <a:schemeClr val="dk1"/>
                          </a:solidFill>
                          <a:latin typeface="맑은 고딕"/>
                          <a:ea typeface="돋움"/>
                        </a:defRPr>
                      </a:lvl6pPr>
                      <a:lvl7pPr marL="2592050" algn="l" defTabSz="864017" rtl="0" eaLnBrk="1" latinLnBrk="1" hangingPunct="1">
                        <a:defRPr sz="1701" kern="1200">
                          <a:solidFill>
                            <a:schemeClr val="dk1"/>
                          </a:solidFill>
                          <a:latin typeface="맑은 고딕"/>
                          <a:ea typeface="돋움"/>
                        </a:defRPr>
                      </a:lvl7pPr>
                      <a:lvl8pPr marL="3024058" algn="l" defTabSz="864017" rtl="0" eaLnBrk="1" latinLnBrk="1" hangingPunct="1">
                        <a:defRPr sz="1701" kern="1200">
                          <a:solidFill>
                            <a:schemeClr val="dk1"/>
                          </a:solidFill>
                          <a:latin typeface="맑은 고딕"/>
                          <a:ea typeface="돋움"/>
                        </a:defRPr>
                      </a:lvl8pPr>
                      <a:lvl9pPr marL="3456066" algn="l" defTabSz="864017" rtl="0" eaLnBrk="1" latinLnBrk="1" hangingPunct="1">
                        <a:defRPr sz="1701" kern="1200">
                          <a:solidFill>
                            <a:schemeClr val="dk1"/>
                          </a:solidFill>
                          <a:latin typeface="맑은 고딕"/>
                          <a:ea typeface="돋움"/>
                        </a:defRPr>
                      </a:lvl9pPr>
                    </a:lstStyle>
                    <a:p>
                      <a:pPr algn="ctr" fontAlgn="ctr">
                        <a:lnSpc>
                          <a:spcPct val="90000"/>
                        </a:lnSpc>
                      </a:pPr>
                      <a:r>
                        <a:rPr lang="ko-KR" altLang="en-US" sz="1100" b="1" u="none" strike="noStrike" dirty="0">
                          <a:solidFill>
                            <a:schemeClr val="bg1"/>
                          </a:solidFill>
                          <a:effectLst/>
                          <a:latin typeface="Arial" panose="020B0604020202020204" pitchFamily="34" charset="0"/>
                          <a:cs typeface="Arial" panose="020B0604020202020204" pitchFamily="34" charset="0"/>
                        </a:rPr>
                        <a:t>　</a:t>
                      </a:r>
                      <a:endParaRPr lang="ko-KR" altLang="en-US" sz="1100" b="1" i="0" u="none" strike="noStrike" dirty="0">
                        <a:solidFill>
                          <a:schemeClr val="bg1"/>
                        </a:solidFill>
                        <a:effectLst/>
                        <a:latin typeface="Arial" panose="020B0604020202020204" pitchFamily="34" charset="0"/>
                        <a:cs typeface="Arial" panose="020B0604020202020204" pitchFamily="34" charset="0"/>
                      </a:endParaRPr>
                    </a:p>
                  </a:txBody>
                  <a:tcPr marL="5182" marR="518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864017" rtl="0" eaLnBrk="1" latinLnBrk="1" hangingPunct="1">
                        <a:defRPr sz="1701" kern="1200">
                          <a:solidFill>
                            <a:schemeClr val="dk1"/>
                          </a:solidFill>
                          <a:latin typeface="맑은 고딕"/>
                          <a:ea typeface="돋움"/>
                        </a:defRPr>
                      </a:lvl1pPr>
                      <a:lvl2pPr marL="432008" algn="l" defTabSz="864017" rtl="0" eaLnBrk="1" latinLnBrk="1" hangingPunct="1">
                        <a:defRPr sz="1701" kern="1200">
                          <a:solidFill>
                            <a:schemeClr val="dk1"/>
                          </a:solidFill>
                          <a:latin typeface="맑은 고딕"/>
                          <a:ea typeface="돋움"/>
                        </a:defRPr>
                      </a:lvl2pPr>
                      <a:lvl3pPr marL="864017" algn="l" defTabSz="864017" rtl="0" eaLnBrk="1" latinLnBrk="1" hangingPunct="1">
                        <a:defRPr sz="1701" kern="1200">
                          <a:solidFill>
                            <a:schemeClr val="dk1"/>
                          </a:solidFill>
                          <a:latin typeface="맑은 고딕"/>
                          <a:ea typeface="돋움"/>
                        </a:defRPr>
                      </a:lvl3pPr>
                      <a:lvl4pPr marL="1296025" algn="l" defTabSz="864017" rtl="0" eaLnBrk="1" latinLnBrk="1" hangingPunct="1">
                        <a:defRPr sz="1701" kern="1200">
                          <a:solidFill>
                            <a:schemeClr val="dk1"/>
                          </a:solidFill>
                          <a:latin typeface="맑은 고딕"/>
                          <a:ea typeface="돋움"/>
                        </a:defRPr>
                      </a:lvl4pPr>
                      <a:lvl5pPr marL="1728033" algn="l" defTabSz="864017" rtl="0" eaLnBrk="1" latinLnBrk="1" hangingPunct="1">
                        <a:defRPr sz="1701" kern="1200">
                          <a:solidFill>
                            <a:schemeClr val="dk1"/>
                          </a:solidFill>
                          <a:latin typeface="맑은 고딕"/>
                          <a:ea typeface="돋움"/>
                        </a:defRPr>
                      </a:lvl5pPr>
                      <a:lvl6pPr marL="2160041" algn="l" defTabSz="864017" rtl="0" eaLnBrk="1" latinLnBrk="1" hangingPunct="1">
                        <a:defRPr sz="1701" kern="1200">
                          <a:solidFill>
                            <a:schemeClr val="dk1"/>
                          </a:solidFill>
                          <a:latin typeface="맑은 고딕"/>
                          <a:ea typeface="돋움"/>
                        </a:defRPr>
                      </a:lvl6pPr>
                      <a:lvl7pPr marL="2592050" algn="l" defTabSz="864017" rtl="0" eaLnBrk="1" latinLnBrk="1" hangingPunct="1">
                        <a:defRPr sz="1701" kern="1200">
                          <a:solidFill>
                            <a:schemeClr val="dk1"/>
                          </a:solidFill>
                          <a:latin typeface="맑은 고딕"/>
                          <a:ea typeface="돋움"/>
                        </a:defRPr>
                      </a:lvl7pPr>
                      <a:lvl8pPr marL="3024058" algn="l" defTabSz="864017" rtl="0" eaLnBrk="1" latinLnBrk="1" hangingPunct="1">
                        <a:defRPr sz="1701" kern="1200">
                          <a:solidFill>
                            <a:schemeClr val="dk1"/>
                          </a:solidFill>
                          <a:latin typeface="맑은 고딕"/>
                          <a:ea typeface="돋움"/>
                        </a:defRPr>
                      </a:lvl8pPr>
                      <a:lvl9pPr marL="3456066" algn="l" defTabSz="864017" rtl="0" eaLnBrk="1" latinLnBrk="1" hangingPunct="1">
                        <a:defRPr sz="1701" kern="1200">
                          <a:solidFill>
                            <a:schemeClr val="dk1"/>
                          </a:solidFill>
                          <a:latin typeface="맑은 고딕"/>
                          <a:ea typeface="돋움"/>
                        </a:defRPr>
                      </a:lvl9pPr>
                    </a:lstStyle>
                    <a:p>
                      <a:pPr algn="ctr" fontAlgn="ctr">
                        <a:lnSpc>
                          <a:spcPct val="90000"/>
                        </a:lnSpc>
                      </a:pPr>
                      <a:endParaRPr lang="ko-KR" altLang="en-US" sz="1100" b="1" i="0" u="none" strike="noStrike" dirty="0">
                        <a:solidFill>
                          <a:schemeClr val="tx1"/>
                        </a:solidFill>
                        <a:effectLst/>
                        <a:latin typeface="Arial" panose="020B0604020202020204" pitchFamily="34" charset="0"/>
                        <a:cs typeface="Arial" panose="020B0604020202020204" pitchFamily="34" charset="0"/>
                      </a:endParaRPr>
                    </a:p>
                  </a:txBody>
                  <a:tcPr marL="5182" marR="518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864017" rtl="0" eaLnBrk="1" latinLnBrk="1" hangingPunct="1">
                        <a:defRPr sz="1701" kern="1200">
                          <a:solidFill>
                            <a:schemeClr val="dk1"/>
                          </a:solidFill>
                          <a:latin typeface="맑은 고딕"/>
                          <a:ea typeface="돋움"/>
                        </a:defRPr>
                      </a:lvl1pPr>
                      <a:lvl2pPr marL="432008" algn="l" defTabSz="864017" rtl="0" eaLnBrk="1" latinLnBrk="1" hangingPunct="1">
                        <a:defRPr sz="1701" kern="1200">
                          <a:solidFill>
                            <a:schemeClr val="dk1"/>
                          </a:solidFill>
                          <a:latin typeface="맑은 고딕"/>
                          <a:ea typeface="돋움"/>
                        </a:defRPr>
                      </a:lvl2pPr>
                      <a:lvl3pPr marL="864017" algn="l" defTabSz="864017" rtl="0" eaLnBrk="1" latinLnBrk="1" hangingPunct="1">
                        <a:defRPr sz="1701" kern="1200">
                          <a:solidFill>
                            <a:schemeClr val="dk1"/>
                          </a:solidFill>
                          <a:latin typeface="맑은 고딕"/>
                          <a:ea typeface="돋움"/>
                        </a:defRPr>
                      </a:lvl3pPr>
                      <a:lvl4pPr marL="1296025" algn="l" defTabSz="864017" rtl="0" eaLnBrk="1" latinLnBrk="1" hangingPunct="1">
                        <a:defRPr sz="1701" kern="1200">
                          <a:solidFill>
                            <a:schemeClr val="dk1"/>
                          </a:solidFill>
                          <a:latin typeface="맑은 고딕"/>
                          <a:ea typeface="돋움"/>
                        </a:defRPr>
                      </a:lvl4pPr>
                      <a:lvl5pPr marL="1728033" algn="l" defTabSz="864017" rtl="0" eaLnBrk="1" latinLnBrk="1" hangingPunct="1">
                        <a:defRPr sz="1701" kern="1200">
                          <a:solidFill>
                            <a:schemeClr val="dk1"/>
                          </a:solidFill>
                          <a:latin typeface="맑은 고딕"/>
                          <a:ea typeface="돋움"/>
                        </a:defRPr>
                      </a:lvl5pPr>
                      <a:lvl6pPr marL="2160041" algn="l" defTabSz="864017" rtl="0" eaLnBrk="1" latinLnBrk="1" hangingPunct="1">
                        <a:defRPr sz="1701" kern="1200">
                          <a:solidFill>
                            <a:schemeClr val="dk1"/>
                          </a:solidFill>
                          <a:latin typeface="맑은 고딕"/>
                          <a:ea typeface="돋움"/>
                        </a:defRPr>
                      </a:lvl6pPr>
                      <a:lvl7pPr marL="2592050" algn="l" defTabSz="864017" rtl="0" eaLnBrk="1" latinLnBrk="1" hangingPunct="1">
                        <a:defRPr sz="1701" kern="1200">
                          <a:solidFill>
                            <a:schemeClr val="dk1"/>
                          </a:solidFill>
                          <a:latin typeface="맑은 고딕"/>
                          <a:ea typeface="돋움"/>
                        </a:defRPr>
                      </a:lvl7pPr>
                      <a:lvl8pPr marL="3024058" algn="l" defTabSz="864017" rtl="0" eaLnBrk="1" latinLnBrk="1" hangingPunct="1">
                        <a:defRPr sz="1701" kern="1200">
                          <a:solidFill>
                            <a:schemeClr val="dk1"/>
                          </a:solidFill>
                          <a:latin typeface="맑은 고딕"/>
                          <a:ea typeface="돋움"/>
                        </a:defRPr>
                      </a:lvl8pPr>
                      <a:lvl9pPr marL="3456066" algn="l" defTabSz="864017" rtl="0" eaLnBrk="1" latinLnBrk="1" hangingPunct="1">
                        <a:defRPr sz="1701" kern="1200">
                          <a:solidFill>
                            <a:schemeClr val="dk1"/>
                          </a:solidFill>
                          <a:latin typeface="맑은 고딕"/>
                          <a:ea typeface="돋움"/>
                        </a:defRPr>
                      </a:lvl9pPr>
                    </a:lstStyle>
                    <a:p>
                      <a:pPr algn="ctr" fontAlgn="ctr">
                        <a:lnSpc>
                          <a:spcPct val="90000"/>
                        </a:lnSpc>
                      </a:pPr>
                      <a:r>
                        <a:rPr lang="en-US" altLang="ko-KR" sz="1100" b="1" i="0" u="none" strike="noStrike" dirty="0">
                          <a:solidFill>
                            <a:schemeClr val="bg1"/>
                          </a:solidFill>
                          <a:effectLst/>
                          <a:latin typeface="Arial" panose="020B0604020202020204" pitchFamily="34" charset="0"/>
                          <a:cs typeface="Arial" panose="020B0604020202020204" pitchFamily="34" charset="0"/>
                        </a:rPr>
                        <a:t>0.519</a:t>
                      </a:r>
                      <a:endParaRPr lang="ko-KR" altLang="en-US" sz="1100" b="1" i="0" u="none" strike="noStrike" dirty="0">
                        <a:solidFill>
                          <a:schemeClr val="bg1"/>
                        </a:solidFill>
                        <a:effectLst/>
                        <a:latin typeface="Arial" panose="020B0604020202020204" pitchFamily="34" charset="0"/>
                        <a:cs typeface="Arial" panose="020B0604020202020204" pitchFamily="34" charset="0"/>
                      </a:endParaRPr>
                    </a:p>
                  </a:txBody>
                  <a:tcPr marL="5182" marR="518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199812">
                <a:tc>
                  <a:txBody>
                    <a:bodyPr/>
                    <a:lstStyle>
                      <a:lvl1pPr marL="0" algn="l" defTabSz="864017" rtl="0" eaLnBrk="1" latinLnBrk="1" hangingPunct="1">
                        <a:defRPr sz="1701" kern="1200">
                          <a:solidFill>
                            <a:schemeClr val="dk1"/>
                          </a:solidFill>
                          <a:latin typeface="맑은 고딕"/>
                          <a:ea typeface="돋움"/>
                        </a:defRPr>
                      </a:lvl1pPr>
                      <a:lvl2pPr marL="432008" algn="l" defTabSz="864017" rtl="0" eaLnBrk="1" latinLnBrk="1" hangingPunct="1">
                        <a:defRPr sz="1701" kern="1200">
                          <a:solidFill>
                            <a:schemeClr val="dk1"/>
                          </a:solidFill>
                          <a:latin typeface="맑은 고딕"/>
                          <a:ea typeface="돋움"/>
                        </a:defRPr>
                      </a:lvl2pPr>
                      <a:lvl3pPr marL="864017" algn="l" defTabSz="864017" rtl="0" eaLnBrk="1" latinLnBrk="1" hangingPunct="1">
                        <a:defRPr sz="1701" kern="1200">
                          <a:solidFill>
                            <a:schemeClr val="dk1"/>
                          </a:solidFill>
                          <a:latin typeface="맑은 고딕"/>
                          <a:ea typeface="돋움"/>
                        </a:defRPr>
                      </a:lvl3pPr>
                      <a:lvl4pPr marL="1296025" algn="l" defTabSz="864017" rtl="0" eaLnBrk="1" latinLnBrk="1" hangingPunct="1">
                        <a:defRPr sz="1701" kern="1200">
                          <a:solidFill>
                            <a:schemeClr val="dk1"/>
                          </a:solidFill>
                          <a:latin typeface="맑은 고딕"/>
                          <a:ea typeface="돋움"/>
                        </a:defRPr>
                      </a:lvl4pPr>
                      <a:lvl5pPr marL="1728033" algn="l" defTabSz="864017" rtl="0" eaLnBrk="1" latinLnBrk="1" hangingPunct="1">
                        <a:defRPr sz="1701" kern="1200">
                          <a:solidFill>
                            <a:schemeClr val="dk1"/>
                          </a:solidFill>
                          <a:latin typeface="맑은 고딕"/>
                          <a:ea typeface="돋움"/>
                        </a:defRPr>
                      </a:lvl5pPr>
                      <a:lvl6pPr marL="2160041" algn="l" defTabSz="864017" rtl="0" eaLnBrk="1" latinLnBrk="1" hangingPunct="1">
                        <a:defRPr sz="1701" kern="1200">
                          <a:solidFill>
                            <a:schemeClr val="dk1"/>
                          </a:solidFill>
                          <a:latin typeface="맑은 고딕"/>
                          <a:ea typeface="돋움"/>
                        </a:defRPr>
                      </a:lvl6pPr>
                      <a:lvl7pPr marL="2592050" algn="l" defTabSz="864017" rtl="0" eaLnBrk="1" latinLnBrk="1" hangingPunct="1">
                        <a:defRPr sz="1701" kern="1200">
                          <a:solidFill>
                            <a:schemeClr val="dk1"/>
                          </a:solidFill>
                          <a:latin typeface="맑은 고딕"/>
                          <a:ea typeface="돋움"/>
                        </a:defRPr>
                      </a:lvl7pPr>
                      <a:lvl8pPr marL="3024058" algn="l" defTabSz="864017" rtl="0" eaLnBrk="1" latinLnBrk="1" hangingPunct="1">
                        <a:defRPr sz="1701" kern="1200">
                          <a:solidFill>
                            <a:schemeClr val="dk1"/>
                          </a:solidFill>
                          <a:latin typeface="맑은 고딕"/>
                          <a:ea typeface="돋움"/>
                        </a:defRPr>
                      </a:lvl8pPr>
                      <a:lvl9pPr marL="3456066" algn="l" defTabSz="864017" rtl="0" eaLnBrk="1" latinLnBrk="1" hangingPunct="1">
                        <a:defRPr sz="1701" kern="1200">
                          <a:solidFill>
                            <a:schemeClr val="dk1"/>
                          </a:solidFill>
                          <a:latin typeface="맑은 고딕"/>
                          <a:ea typeface="돋움"/>
                        </a:defRPr>
                      </a:lvl9pPr>
                    </a:lstStyle>
                    <a:p>
                      <a:pPr algn="l" fontAlgn="ctr">
                        <a:lnSpc>
                          <a:spcPct val="90000"/>
                        </a:lnSpc>
                      </a:pPr>
                      <a:r>
                        <a:rPr lang="en-US" sz="1100" b="1" u="none" strike="noStrike" dirty="0">
                          <a:solidFill>
                            <a:schemeClr val="bg1"/>
                          </a:solidFill>
                          <a:effectLst/>
                          <a:latin typeface="Arial" panose="020B0604020202020204" pitchFamily="34" charset="0"/>
                          <a:cs typeface="Arial" panose="020B0604020202020204" pitchFamily="34" charset="0"/>
                        </a:rPr>
                        <a:t>     Yes</a:t>
                      </a:r>
                      <a:endParaRPr lang="en-US" sz="1100" b="1" i="0" u="none" strike="noStrike" dirty="0">
                        <a:solidFill>
                          <a:schemeClr val="bg1"/>
                        </a:solidFill>
                        <a:effectLst/>
                        <a:latin typeface="Arial" panose="020B0604020202020204" pitchFamily="34" charset="0"/>
                        <a:cs typeface="Arial" panose="020B0604020202020204" pitchFamily="34" charset="0"/>
                      </a:endParaRPr>
                    </a:p>
                  </a:txBody>
                  <a:tcPr marL="5182" marR="518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lvl1pPr marL="0" algn="l" defTabSz="864017" rtl="0" eaLnBrk="1" latinLnBrk="1" hangingPunct="1">
                        <a:defRPr sz="1701" kern="1200">
                          <a:solidFill>
                            <a:schemeClr val="dk1"/>
                          </a:solidFill>
                          <a:latin typeface="맑은 고딕"/>
                          <a:ea typeface="돋움"/>
                        </a:defRPr>
                      </a:lvl1pPr>
                      <a:lvl2pPr marL="432008" algn="l" defTabSz="864017" rtl="0" eaLnBrk="1" latinLnBrk="1" hangingPunct="1">
                        <a:defRPr sz="1701" kern="1200">
                          <a:solidFill>
                            <a:schemeClr val="dk1"/>
                          </a:solidFill>
                          <a:latin typeface="맑은 고딕"/>
                          <a:ea typeface="돋움"/>
                        </a:defRPr>
                      </a:lvl2pPr>
                      <a:lvl3pPr marL="864017" algn="l" defTabSz="864017" rtl="0" eaLnBrk="1" latinLnBrk="1" hangingPunct="1">
                        <a:defRPr sz="1701" kern="1200">
                          <a:solidFill>
                            <a:schemeClr val="dk1"/>
                          </a:solidFill>
                          <a:latin typeface="맑은 고딕"/>
                          <a:ea typeface="돋움"/>
                        </a:defRPr>
                      </a:lvl3pPr>
                      <a:lvl4pPr marL="1296025" algn="l" defTabSz="864017" rtl="0" eaLnBrk="1" latinLnBrk="1" hangingPunct="1">
                        <a:defRPr sz="1701" kern="1200">
                          <a:solidFill>
                            <a:schemeClr val="dk1"/>
                          </a:solidFill>
                          <a:latin typeface="맑은 고딕"/>
                          <a:ea typeface="돋움"/>
                        </a:defRPr>
                      </a:lvl4pPr>
                      <a:lvl5pPr marL="1728033" algn="l" defTabSz="864017" rtl="0" eaLnBrk="1" latinLnBrk="1" hangingPunct="1">
                        <a:defRPr sz="1701" kern="1200">
                          <a:solidFill>
                            <a:schemeClr val="dk1"/>
                          </a:solidFill>
                          <a:latin typeface="맑은 고딕"/>
                          <a:ea typeface="돋움"/>
                        </a:defRPr>
                      </a:lvl5pPr>
                      <a:lvl6pPr marL="2160041" algn="l" defTabSz="864017" rtl="0" eaLnBrk="1" latinLnBrk="1" hangingPunct="1">
                        <a:defRPr sz="1701" kern="1200">
                          <a:solidFill>
                            <a:schemeClr val="dk1"/>
                          </a:solidFill>
                          <a:latin typeface="맑은 고딕"/>
                          <a:ea typeface="돋움"/>
                        </a:defRPr>
                      </a:lvl6pPr>
                      <a:lvl7pPr marL="2592050" algn="l" defTabSz="864017" rtl="0" eaLnBrk="1" latinLnBrk="1" hangingPunct="1">
                        <a:defRPr sz="1701" kern="1200">
                          <a:solidFill>
                            <a:schemeClr val="dk1"/>
                          </a:solidFill>
                          <a:latin typeface="맑은 고딕"/>
                          <a:ea typeface="돋움"/>
                        </a:defRPr>
                      </a:lvl7pPr>
                      <a:lvl8pPr marL="3024058" algn="l" defTabSz="864017" rtl="0" eaLnBrk="1" latinLnBrk="1" hangingPunct="1">
                        <a:defRPr sz="1701" kern="1200">
                          <a:solidFill>
                            <a:schemeClr val="dk1"/>
                          </a:solidFill>
                          <a:latin typeface="맑은 고딕"/>
                          <a:ea typeface="돋움"/>
                        </a:defRPr>
                      </a:lvl8pPr>
                      <a:lvl9pPr marL="3456066" algn="l" defTabSz="864017" rtl="0" eaLnBrk="1" latinLnBrk="1" hangingPunct="1">
                        <a:defRPr sz="1701" kern="1200">
                          <a:solidFill>
                            <a:schemeClr val="dk1"/>
                          </a:solidFill>
                          <a:latin typeface="맑은 고딕"/>
                          <a:ea typeface="돋움"/>
                        </a:defRPr>
                      </a:lvl9pPr>
                    </a:lstStyle>
                    <a:p>
                      <a:pPr algn="ctr" fontAlgn="ctr">
                        <a:lnSpc>
                          <a:spcPct val="90000"/>
                        </a:lnSpc>
                      </a:pPr>
                      <a:r>
                        <a:rPr lang="en-US" altLang="ko-KR" sz="1100" b="1" i="0" u="none" strike="noStrike" dirty="0">
                          <a:solidFill>
                            <a:schemeClr val="bg1"/>
                          </a:solidFill>
                          <a:effectLst/>
                          <a:latin typeface="Arial" panose="020B0604020202020204" pitchFamily="34" charset="0"/>
                          <a:cs typeface="Arial" panose="020B0604020202020204" pitchFamily="34" charset="0"/>
                        </a:rPr>
                        <a:t>48/564</a:t>
                      </a:r>
                      <a:r>
                        <a:rPr lang="en-US" altLang="ko-KR" sz="1100" b="1" i="0" u="none" strike="noStrike" baseline="0" dirty="0">
                          <a:solidFill>
                            <a:schemeClr val="bg1"/>
                          </a:solidFill>
                          <a:effectLst/>
                          <a:latin typeface="Arial" panose="020B0604020202020204" pitchFamily="34" charset="0"/>
                          <a:cs typeface="Arial" panose="020B0604020202020204" pitchFamily="34" charset="0"/>
                        </a:rPr>
                        <a:t> (8</a:t>
                      </a:r>
                      <a:r>
                        <a:rPr lang="en-US" altLang="ko-KR" sz="1100" b="1" dirty="0">
                          <a:solidFill>
                            <a:schemeClr val="bg1"/>
                          </a:solidFill>
                          <a:latin typeface="Arial" panose="020B0604020202020204" pitchFamily="34" charset="0"/>
                          <a:cs typeface="Arial" panose="020B0604020202020204" pitchFamily="34" charset="0"/>
                        </a:rPr>
                        <a:t>.</a:t>
                      </a:r>
                      <a:r>
                        <a:rPr lang="en-US" altLang="ko-KR" sz="1100" b="1" i="0" u="none" strike="noStrike" baseline="0" dirty="0">
                          <a:solidFill>
                            <a:schemeClr val="bg1"/>
                          </a:solidFill>
                          <a:effectLst/>
                          <a:latin typeface="Arial" panose="020B0604020202020204" pitchFamily="34" charset="0"/>
                          <a:cs typeface="Arial" panose="020B0604020202020204" pitchFamily="34" charset="0"/>
                        </a:rPr>
                        <a:t>6)</a:t>
                      </a:r>
                      <a:endParaRPr lang="en-US" altLang="ko-KR" sz="1100" b="1" i="0" u="none" strike="noStrike" dirty="0">
                        <a:solidFill>
                          <a:schemeClr val="bg1"/>
                        </a:solidFill>
                        <a:effectLst/>
                        <a:latin typeface="Arial" panose="020B0604020202020204" pitchFamily="34" charset="0"/>
                        <a:cs typeface="Arial" panose="020B0604020202020204" pitchFamily="34" charset="0"/>
                      </a:endParaRPr>
                    </a:p>
                  </a:txBody>
                  <a:tcPr marL="5182" marR="518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lvl1pPr marL="0" algn="l" defTabSz="864017" rtl="0" eaLnBrk="1" latinLnBrk="1" hangingPunct="1">
                        <a:defRPr sz="1701" kern="1200">
                          <a:solidFill>
                            <a:schemeClr val="dk1"/>
                          </a:solidFill>
                          <a:latin typeface="맑은 고딕"/>
                        </a:defRPr>
                      </a:lvl1pPr>
                      <a:lvl2pPr marL="432008" algn="l" defTabSz="864017" rtl="0" eaLnBrk="1" latinLnBrk="1" hangingPunct="1">
                        <a:defRPr sz="1701" kern="1200">
                          <a:solidFill>
                            <a:schemeClr val="dk1"/>
                          </a:solidFill>
                          <a:latin typeface="맑은 고딕"/>
                        </a:defRPr>
                      </a:lvl2pPr>
                      <a:lvl3pPr marL="864017" algn="l" defTabSz="864017" rtl="0" eaLnBrk="1" latinLnBrk="1" hangingPunct="1">
                        <a:defRPr sz="1701" kern="1200">
                          <a:solidFill>
                            <a:schemeClr val="dk1"/>
                          </a:solidFill>
                          <a:latin typeface="맑은 고딕"/>
                        </a:defRPr>
                      </a:lvl3pPr>
                      <a:lvl4pPr marL="1296025" algn="l" defTabSz="864017" rtl="0" eaLnBrk="1" latinLnBrk="1" hangingPunct="1">
                        <a:defRPr sz="1701" kern="1200">
                          <a:solidFill>
                            <a:schemeClr val="dk1"/>
                          </a:solidFill>
                          <a:latin typeface="맑은 고딕"/>
                        </a:defRPr>
                      </a:lvl4pPr>
                      <a:lvl5pPr marL="1728033" algn="l" defTabSz="864017" rtl="0" eaLnBrk="1" latinLnBrk="1" hangingPunct="1">
                        <a:defRPr sz="1701" kern="1200">
                          <a:solidFill>
                            <a:schemeClr val="dk1"/>
                          </a:solidFill>
                          <a:latin typeface="맑은 고딕"/>
                        </a:defRPr>
                      </a:lvl5pPr>
                      <a:lvl6pPr marL="2160041" algn="l" defTabSz="864017" rtl="0" eaLnBrk="1" latinLnBrk="1" hangingPunct="1">
                        <a:defRPr sz="1701" kern="1200">
                          <a:solidFill>
                            <a:schemeClr val="dk1"/>
                          </a:solidFill>
                          <a:latin typeface="맑은 고딕"/>
                        </a:defRPr>
                      </a:lvl6pPr>
                      <a:lvl7pPr marL="2592050" algn="l" defTabSz="864017" rtl="0" eaLnBrk="1" latinLnBrk="1" hangingPunct="1">
                        <a:defRPr sz="1701" kern="1200">
                          <a:solidFill>
                            <a:schemeClr val="dk1"/>
                          </a:solidFill>
                          <a:latin typeface="맑은 고딕"/>
                        </a:defRPr>
                      </a:lvl7pPr>
                      <a:lvl8pPr marL="3024058" algn="l" defTabSz="864017" rtl="0" eaLnBrk="1" latinLnBrk="1" hangingPunct="1">
                        <a:defRPr sz="1701" kern="1200">
                          <a:solidFill>
                            <a:schemeClr val="dk1"/>
                          </a:solidFill>
                          <a:latin typeface="맑은 고딕"/>
                        </a:defRPr>
                      </a:lvl8pPr>
                      <a:lvl9pPr marL="3456066" algn="l" defTabSz="864017" rtl="0" eaLnBrk="1" latinLnBrk="1" hangingPunct="1">
                        <a:defRPr sz="1701" kern="1200">
                          <a:solidFill>
                            <a:schemeClr val="dk1"/>
                          </a:solidFill>
                          <a:latin typeface="맑은 고딕"/>
                        </a:defRPr>
                      </a:lvl9pPr>
                    </a:lstStyle>
                    <a:p>
                      <a:pPr algn="ctr" fontAlgn="ctr">
                        <a:lnSpc>
                          <a:spcPct val="90000"/>
                        </a:lnSpc>
                      </a:pPr>
                      <a:endParaRPr lang="en-US" altLang="ko-KR" sz="1100" b="0" i="0" u="none" strike="noStrike" dirty="0">
                        <a:solidFill>
                          <a:schemeClr val="tx1"/>
                        </a:solidFill>
                        <a:effectLst/>
                        <a:latin typeface="Calibri" panose="020F0502020204030204" pitchFamily="34" charset="0"/>
                        <a:cs typeface="Calibri" panose="020F0502020204030204" pitchFamily="34" charset="0"/>
                      </a:endParaRPr>
                    </a:p>
                  </a:txBody>
                  <a:tcPr marL="6141" marR="6141"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864017" rtl="0" eaLnBrk="1" latinLnBrk="1" hangingPunct="1">
                        <a:defRPr sz="1701" kern="1200">
                          <a:solidFill>
                            <a:schemeClr val="dk1"/>
                          </a:solidFill>
                          <a:latin typeface="맑은 고딕"/>
                          <a:ea typeface="돋움"/>
                        </a:defRPr>
                      </a:lvl1pPr>
                      <a:lvl2pPr marL="432008" algn="l" defTabSz="864017" rtl="0" eaLnBrk="1" latinLnBrk="1" hangingPunct="1">
                        <a:defRPr sz="1701" kern="1200">
                          <a:solidFill>
                            <a:schemeClr val="dk1"/>
                          </a:solidFill>
                          <a:latin typeface="맑은 고딕"/>
                          <a:ea typeface="돋움"/>
                        </a:defRPr>
                      </a:lvl2pPr>
                      <a:lvl3pPr marL="864017" algn="l" defTabSz="864017" rtl="0" eaLnBrk="1" latinLnBrk="1" hangingPunct="1">
                        <a:defRPr sz="1701" kern="1200">
                          <a:solidFill>
                            <a:schemeClr val="dk1"/>
                          </a:solidFill>
                          <a:latin typeface="맑은 고딕"/>
                          <a:ea typeface="돋움"/>
                        </a:defRPr>
                      </a:lvl3pPr>
                      <a:lvl4pPr marL="1296025" algn="l" defTabSz="864017" rtl="0" eaLnBrk="1" latinLnBrk="1" hangingPunct="1">
                        <a:defRPr sz="1701" kern="1200">
                          <a:solidFill>
                            <a:schemeClr val="dk1"/>
                          </a:solidFill>
                          <a:latin typeface="맑은 고딕"/>
                          <a:ea typeface="돋움"/>
                        </a:defRPr>
                      </a:lvl4pPr>
                      <a:lvl5pPr marL="1728033" algn="l" defTabSz="864017" rtl="0" eaLnBrk="1" latinLnBrk="1" hangingPunct="1">
                        <a:defRPr sz="1701" kern="1200">
                          <a:solidFill>
                            <a:schemeClr val="dk1"/>
                          </a:solidFill>
                          <a:latin typeface="맑은 고딕"/>
                          <a:ea typeface="돋움"/>
                        </a:defRPr>
                      </a:lvl5pPr>
                      <a:lvl6pPr marL="2160041" algn="l" defTabSz="864017" rtl="0" eaLnBrk="1" latinLnBrk="1" hangingPunct="1">
                        <a:defRPr sz="1701" kern="1200">
                          <a:solidFill>
                            <a:schemeClr val="dk1"/>
                          </a:solidFill>
                          <a:latin typeface="맑은 고딕"/>
                          <a:ea typeface="돋움"/>
                        </a:defRPr>
                      </a:lvl6pPr>
                      <a:lvl7pPr marL="2592050" algn="l" defTabSz="864017" rtl="0" eaLnBrk="1" latinLnBrk="1" hangingPunct="1">
                        <a:defRPr sz="1701" kern="1200">
                          <a:solidFill>
                            <a:schemeClr val="dk1"/>
                          </a:solidFill>
                          <a:latin typeface="맑은 고딕"/>
                          <a:ea typeface="돋움"/>
                        </a:defRPr>
                      </a:lvl7pPr>
                      <a:lvl8pPr marL="3024058" algn="l" defTabSz="864017" rtl="0" eaLnBrk="1" latinLnBrk="1" hangingPunct="1">
                        <a:defRPr sz="1701" kern="1200">
                          <a:solidFill>
                            <a:schemeClr val="dk1"/>
                          </a:solidFill>
                          <a:latin typeface="맑은 고딕"/>
                          <a:ea typeface="돋움"/>
                        </a:defRPr>
                      </a:lvl8pPr>
                      <a:lvl9pPr marL="3456066" algn="l" defTabSz="864017" rtl="0" eaLnBrk="1" latinLnBrk="1" hangingPunct="1">
                        <a:defRPr sz="1701" kern="1200">
                          <a:solidFill>
                            <a:schemeClr val="dk1"/>
                          </a:solidFill>
                          <a:latin typeface="맑은 고딕"/>
                          <a:ea typeface="돋움"/>
                        </a:defRPr>
                      </a:lvl9pPr>
                    </a:lstStyle>
                    <a:p>
                      <a:pPr algn="ctr" fontAlgn="ctr">
                        <a:lnSpc>
                          <a:spcPct val="90000"/>
                        </a:lnSpc>
                      </a:pPr>
                      <a:endParaRPr lang="en-US" altLang="ko-KR" sz="1100" b="1" i="0" u="none" strike="noStrike" dirty="0">
                        <a:solidFill>
                          <a:schemeClr val="bg1"/>
                        </a:solidFill>
                        <a:effectLst/>
                        <a:latin typeface="Arial" panose="020B0604020202020204" pitchFamily="34" charset="0"/>
                        <a:cs typeface="Arial" panose="020B0604020202020204" pitchFamily="34" charset="0"/>
                      </a:endParaRPr>
                    </a:p>
                  </a:txBody>
                  <a:tcPr marL="5182" marR="518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lvl1pPr marL="0" algn="l" defTabSz="864017" rtl="0" eaLnBrk="1" latinLnBrk="1" hangingPunct="1">
                        <a:defRPr sz="1701" kern="1200">
                          <a:solidFill>
                            <a:schemeClr val="dk1"/>
                          </a:solidFill>
                          <a:latin typeface="맑은 고딕"/>
                          <a:ea typeface="돋움"/>
                        </a:defRPr>
                      </a:lvl1pPr>
                      <a:lvl2pPr marL="432008" algn="l" defTabSz="864017" rtl="0" eaLnBrk="1" latinLnBrk="1" hangingPunct="1">
                        <a:defRPr sz="1701" kern="1200">
                          <a:solidFill>
                            <a:schemeClr val="dk1"/>
                          </a:solidFill>
                          <a:latin typeface="맑은 고딕"/>
                          <a:ea typeface="돋움"/>
                        </a:defRPr>
                      </a:lvl2pPr>
                      <a:lvl3pPr marL="864017" algn="l" defTabSz="864017" rtl="0" eaLnBrk="1" latinLnBrk="1" hangingPunct="1">
                        <a:defRPr sz="1701" kern="1200">
                          <a:solidFill>
                            <a:schemeClr val="dk1"/>
                          </a:solidFill>
                          <a:latin typeface="맑은 고딕"/>
                          <a:ea typeface="돋움"/>
                        </a:defRPr>
                      </a:lvl3pPr>
                      <a:lvl4pPr marL="1296025" algn="l" defTabSz="864017" rtl="0" eaLnBrk="1" latinLnBrk="1" hangingPunct="1">
                        <a:defRPr sz="1701" kern="1200">
                          <a:solidFill>
                            <a:schemeClr val="dk1"/>
                          </a:solidFill>
                          <a:latin typeface="맑은 고딕"/>
                          <a:ea typeface="돋움"/>
                        </a:defRPr>
                      </a:lvl4pPr>
                      <a:lvl5pPr marL="1728033" algn="l" defTabSz="864017" rtl="0" eaLnBrk="1" latinLnBrk="1" hangingPunct="1">
                        <a:defRPr sz="1701" kern="1200">
                          <a:solidFill>
                            <a:schemeClr val="dk1"/>
                          </a:solidFill>
                          <a:latin typeface="맑은 고딕"/>
                          <a:ea typeface="돋움"/>
                        </a:defRPr>
                      </a:lvl5pPr>
                      <a:lvl6pPr marL="2160041" algn="l" defTabSz="864017" rtl="0" eaLnBrk="1" latinLnBrk="1" hangingPunct="1">
                        <a:defRPr sz="1701" kern="1200">
                          <a:solidFill>
                            <a:schemeClr val="dk1"/>
                          </a:solidFill>
                          <a:latin typeface="맑은 고딕"/>
                          <a:ea typeface="돋움"/>
                        </a:defRPr>
                      </a:lvl6pPr>
                      <a:lvl7pPr marL="2592050" algn="l" defTabSz="864017" rtl="0" eaLnBrk="1" latinLnBrk="1" hangingPunct="1">
                        <a:defRPr sz="1701" kern="1200">
                          <a:solidFill>
                            <a:schemeClr val="dk1"/>
                          </a:solidFill>
                          <a:latin typeface="맑은 고딕"/>
                          <a:ea typeface="돋움"/>
                        </a:defRPr>
                      </a:lvl7pPr>
                      <a:lvl8pPr marL="3024058" algn="l" defTabSz="864017" rtl="0" eaLnBrk="1" latinLnBrk="1" hangingPunct="1">
                        <a:defRPr sz="1701" kern="1200">
                          <a:solidFill>
                            <a:schemeClr val="dk1"/>
                          </a:solidFill>
                          <a:latin typeface="맑은 고딕"/>
                          <a:ea typeface="돋움"/>
                        </a:defRPr>
                      </a:lvl8pPr>
                      <a:lvl9pPr marL="3456066" algn="l" defTabSz="864017" rtl="0" eaLnBrk="1" latinLnBrk="1" hangingPunct="1">
                        <a:defRPr sz="1701" kern="1200">
                          <a:solidFill>
                            <a:schemeClr val="dk1"/>
                          </a:solidFill>
                          <a:latin typeface="맑은 고딕"/>
                          <a:ea typeface="돋움"/>
                        </a:defRPr>
                      </a:lvl9pPr>
                    </a:lstStyle>
                    <a:p>
                      <a:pPr algn="ctr" fontAlgn="ctr">
                        <a:lnSpc>
                          <a:spcPct val="90000"/>
                        </a:lnSpc>
                      </a:pPr>
                      <a:r>
                        <a:rPr lang="en-US" altLang="ko-KR" sz="1100" b="1" i="0" u="none" strike="noStrike" dirty="0">
                          <a:solidFill>
                            <a:schemeClr val="bg1"/>
                          </a:solidFill>
                          <a:effectLst/>
                          <a:latin typeface="Arial" panose="020B0604020202020204" pitchFamily="34" charset="0"/>
                          <a:cs typeface="Arial" panose="020B0604020202020204" pitchFamily="34" charset="0"/>
                        </a:rPr>
                        <a:t>49/571 (8</a:t>
                      </a:r>
                      <a:r>
                        <a:rPr lang="en-US" altLang="ko-KR" sz="1100" b="1" dirty="0">
                          <a:solidFill>
                            <a:schemeClr val="bg1"/>
                          </a:solidFill>
                          <a:latin typeface="Arial" panose="020B0604020202020204" pitchFamily="34" charset="0"/>
                          <a:cs typeface="Arial" panose="020B0604020202020204" pitchFamily="34" charset="0"/>
                        </a:rPr>
                        <a:t>.</a:t>
                      </a:r>
                      <a:r>
                        <a:rPr lang="en-US" altLang="ko-KR" sz="1100" b="1" i="0" u="none" strike="noStrike" dirty="0">
                          <a:solidFill>
                            <a:schemeClr val="bg1"/>
                          </a:solidFill>
                          <a:effectLst/>
                          <a:latin typeface="Arial" panose="020B0604020202020204" pitchFamily="34" charset="0"/>
                          <a:cs typeface="Arial" panose="020B0604020202020204" pitchFamily="34" charset="0"/>
                        </a:rPr>
                        <a:t>7)</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lvl1pPr marL="0" algn="l" defTabSz="864017" rtl="0" eaLnBrk="1" latinLnBrk="1" hangingPunct="1">
                        <a:defRPr sz="1701" kern="1200">
                          <a:solidFill>
                            <a:schemeClr val="dk1"/>
                          </a:solidFill>
                          <a:latin typeface="맑은 고딕"/>
                        </a:defRPr>
                      </a:lvl1pPr>
                      <a:lvl2pPr marL="432008" algn="l" defTabSz="864017" rtl="0" eaLnBrk="1" latinLnBrk="1" hangingPunct="1">
                        <a:defRPr sz="1701" kern="1200">
                          <a:solidFill>
                            <a:schemeClr val="dk1"/>
                          </a:solidFill>
                          <a:latin typeface="맑은 고딕"/>
                        </a:defRPr>
                      </a:lvl2pPr>
                      <a:lvl3pPr marL="864017" algn="l" defTabSz="864017" rtl="0" eaLnBrk="1" latinLnBrk="1" hangingPunct="1">
                        <a:defRPr sz="1701" kern="1200">
                          <a:solidFill>
                            <a:schemeClr val="dk1"/>
                          </a:solidFill>
                          <a:latin typeface="맑은 고딕"/>
                        </a:defRPr>
                      </a:lvl3pPr>
                      <a:lvl4pPr marL="1296025" algn="l" defTabSz="864017" rtl="0" eaLnBrk="1" latinLnBrk="1" hangingPunct="1">
                        <a:defRPr sz="1701" kern="1200">
                          <a:solidFill>
                            <a:schemeClr val="dk1"/>
                          </a:solidFill>
                          <a:latin typeface="맑은 고딕"/>
                        </a:defRPr>
                      </a:lvl4pPr>
                      <a:lvl5pPr marL="1728033" algn="l" defTabSz="864017" rtl="0" eaLnBrk="1" latinLnBrk="1" hangingPunct="1">
                        <a:defRPr sz="1701" kern="1200">
                          <a:solidFill>
                            <a:schemeClr val="dk1"/>
                          </a:solidFill>
                          <a:latin typeface="맑은 고딕"/>
                        </a:defRPr>
                      </a:lvl5pPr>
                      <a:lvl6pPr marL="2160041" algn="l" defTabSz="864017" rtl="0" eaLnBrk="1" latinLnBrk="1" hangingPunct="1">
                        <a:defRPr sz="1701" kern="1200">
                          <a:solidFill>
                            <a:schemeClr val="dk1"/>
                          </a:solidFill>
                          <a:latin typeface="맑은 고딕"/>
                        </a:defRPr>
                      </a:lvl6pPr>
                      <a:lvl7pPr marL="2592050" algn="l" defTabSz="864017" rtl="0" eaLnBrk="1" latinLnBrk="1" hangingPunct="1">
                        <a:defRPr sz="1701" kern="1200">
                          <a:solidFill>
                            <a:schemeClr val="dk1"/>
                          </a:solidFill>
                          <a:latin typeface="맑은 고딕"/>
                        </a:defRPr>
                      </a:lvl7pPr>
                      <a:lvl8pPr marL="3024058" algn="l" defTabSz="864017" rtl="0" eaLnBrk="1" latinLnBrk="1" hangingPunct="1">
                        <a:defRPr sz="1701" kern="1200">
                          <a:solidFill>
                            <a:schemeClr val="dk1"/>
                          </a:solidFill>
                          <a:latin typeface="맑은 고딕"/>
                        </a:defRPr>
                      </a:lvl8pPr>
                      <a:lvl9pPr marL="3456066" algn="l" defTabSz="864017" rtl="0" eaLnBrk="1" latinLnBrk="1" hangingPunct="1">
                        <a:defRPr sz="1701" kern="1200">
                          <a:solidFill>
                            <a:schemeClr val="dk1"/>
                          </a:solidFill>
                          <a:latin typeface="맑은 고딕"/>
                        </a:defRPr>
                      </a:lvl9pPr>
                    </a:lstStyle>
                    <a:p>
                      <a:pPr algn="ctr" fontAlgn="ctr">
                        <a:lnSpc>
                          <a:spcPct val="90000"/>
                        </a:lnSpc>
                      </a:pPr>
                      <a:endParaRPr lang="en-US" altLang="ko-KR" sz="1100" b="0" i="0" u="none" strike="noStrike" dirty="0">
                        <a:solidFill>
                          <a:schemeClr val="tx1"/>
                        </a:solidFill>
                        <a:effectLst/>
                        <a:latin typeface="Calibri" panose="020F0502020204030204" pitchFamily="34" charset="0"/>
                        <a:cs typeface="Calibri" panose="020F0502020204030204" pitchFamily="34" charset="0"/>
                      </a:endParaRPr>
                    </a:p>
                  </a:txBody>
                  <a:tcPr marL="6141" marR="6141"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864017" rtl="0" eaLnBrk="1" latinLnBrk="1" hangingPunct="1">
                        <a:defRPr sz="1701" kern="1200">
                          <a:solidFill>
                            <a:schemeClr val="dk1"/>
                          </a:solidFill>
                          <a:latin typeface="맑은 고딕"/>
                          <a:ea typeface="돋움"/>
                        </a:defRPr>
                      </a:lvl1pPr>
                      <a:lvl2pPr marL="432008" algn="l" defTabSz="864017" rtl="0" eaLnBrk="1" latinLnBrk="1" hangingPunct="1">
                        <a:defRPr sz="1701" kern="1200">
                          <a:solidFill>
                            <a:schemeClr val="dk1"/>
                          </a:solidFill>
                          <a:latin typeface="맑은 고딕"/>
                          <a:ea typeface="돋움"/>
                        </a:defRPr>
                      </a:lvl2pPr>
                      <a:lvl3pPr marL="864017" algn="l" defTabSz="864017" rtl="0" eaLnBrk="1" latinLnBrk="1" hangingPunct="1">
                        <a:defRPr sz="1701" kern="1200">
                          <a:solidFill>
                            <a:schemeClr val="dk1"/>
                          </a:solidFill>
                          <a:latin typeface="맑은 고딕"/>
                          <a:ea typeface="돋움"/>
                        </a:defRPr>
                      </a:lvl3pPr>
                      <a:lvl4pPr marL="1296025" algn="l" defTabSz="864017" rtl="0" eaLnBrk="1" latinLnBrk="1" hangingPunct="1">
                        <a:defRPr sz="1701" kern="1200">
                          <a:solidFill>
                            <a:schemeClr val="dk1"/>
                          </a:solidFill>
                          <a:latin typeface="맑은 고딕"/>
                          <a:ea typeface="돋움"/>
                        </a:defRPr>
                      </a:lvl4pPr>
                      <a:lvl5pPr marL="1728033" algn="l" defTabSz="864017" rtl="0" eaLnBrk="1" latinLnBrk="1" hangingPunct="1">
                        <a:defRPr sz="1701" kern="1200">
                          <a:solidFill>
                            <a:schemeClr val="dk1"/>
                          </a:solidFill>
                          <a:latin typeface="맑은 고딕"/>
                          <a:ea typeface="돋움"/>
                        </a:defRPr>
                      </a:lvl5pPr>
                      <a:lvl6pPr marL="2160041" algn="l" defTabSz="864017" rtl="0" eaLnBrk="1" latinLnBrk="1" hangingPunct="1">
                        <a:defRPr sz="1701" kern="1200">
                          <a:solidFill>
                            <a:schemeClr val="dk1"/>
                          </a:solidFill>
                          <a:latin typeface="맑은 고딕"/>
                          <a:ea typeface="돋움"/>
                        </a:defRPr>
                      </a:lvl6pPr>
                      <a:lvl7pPr marL="2592050" algn="l" defTabSz="864017" rtl="0" eaLnBrk="1" latinLnBrk="1" hangingPunct="1">
                        <a:defRPr sz="1701" kern="1200">
                          <a:solidFill>
                            <a:schemeClr val="dk1"/>
                          </a:solidFill>
                          <a:latin typeface="맑은 고딕"/>
                          <a:ea typeface="돋움"/>
                        </a:defRPr>
                      </a:lvl7pPr>
                      <a:lvl8pPr marL="3024058" algn="l" defTabSz="864017" rtl="0" eaLnBrk="1" latinLnBrk="1" hangingPunct="1">
                        <a:defRPr sz="1701" kern="1200">
                          <a:solidFill>
                            <a:schemeClr val="dk1"/>
                          </a:solidFill>
                          <a:latin typeface="맑은 고딕"/>
                          <a:ea typeface="돋움"/>
                        </a:defRPr>
                      </a:lvl8pPr>
                      <a:lvl9pPr marL="3456066" algn="l" defTabSz="864017" rtl="0" eaLnBrk="1" latinLnBrk="1" hangingPunct="1">
                        <a:defRPr sz="1701" kern="1200">
                          <a:solidFill>
                            <a:schemeClr val="dk1"/>
                          </a:solidFill>
                          <a:latin typeface="맑은 고딕"/>
                          <a:ea typeface="돋움"/>
                        </a:defRPr>
                      </a:lvl9pPr>
                    </a:lstStyle>
                    <a:p>
                      <a:pPr algn="ctr" fontAlgn="ctr">
                        <a:lnSpc>
                          <a:spcPct val="90000"/>
                        </a:lnSpc>
                      </a:pPr>
                      <a:endParaRPr lang="en-US" altLang="ko-KR" sz="1100" b="1" i="0" u="none" strike="noStrike" dirty="0">
                        <a:solidFill>
                          <a:schemeClr val="bg1"/>
                        </a:solidFill>
                        <a:effectLst/>
                        <a:latin typeface="Arial" panose="020B0604020202020204" pitchFamily="34" charset="0"/>
                        <a:cs typeface="Arial" panose="020B0604020202020204" pitchFamily="34" charset="0"/>
                      </a:endParaRPr>
                    </a:p>
                  </a:txBody>
                  <a:tcPr marL="5182" marR="518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864017" rtl="0" eaLnBrk="1" latinLnBrk="1" hangingPunct="1">
                        <a:defRPr sz="1701" kern="1200">
                          <a:solidFill>
                            <a:schemeClr val="dk1"/>
                          </a:solidFill>
                          <a:latin typeface="맑은 고딕"/>
                          <a:ea typeface="돋움"/>
                        </a:defRPr>
                      </a:lvl1pPr>
                      <a:lvl2pPr marL="432008" algn="l" defTabSz="864017" rtl="0" eaLnBrk="1" latinLnBrk="1" hangingPunct="1">
                        <a:defRPr sz="1701" kern="1200">
                          <a:solidFill>
                            <a:schemeClr val="dk1"/>
                          </a:solidFill>
                          <a:latin typeface="맑은 고딕"/>
                          <a:ea typeface="돋움"/>
                        </a:defRPr>
                      </a:lvl2pPr>
                      <a:lvl3pPr marL="864017" algn="l" defTabSz="864017" rtl="0" eaLnBrk="1" latinLnBrk="1" hangingPunct="1">
                        <a:defRPr sz="1701" kern="1200">
                          <a:solidFill>
                            <a:schemeClr val="dk1"/>
                          </a:solidFill>
                          <a:latin typeface="맑은 고딕"/>
                          <a:ea typeface="돋움"/>
                        </a:defRPr>
                      </a:lvl3pPr>
                      <a:lvl4pPr marL="1296025" algn="l" defTabSz="864017" rtl="0" eaLnBrk="1" latinLnBrk="1" hangingPunct="1">
                        <a:defRPr sz="1701" kern="1200">
                          <a:solidFill>
                            <a:schemeClr val="dk1"/>
                          </a:solidFill>
                          <a:latin typeface="맑은 고딕"/>
                          <a:ea typeface="돋움"/>
                        </a:defRPr>
                      </a:lvl4pPr>
                      <a:lvl5pPr marL="1728033" algn="l" defTabSz="864017" rtl="0" eaLnBrk="1" latinLnBrk="1" hangingPunct="1">
                        <a:defRPr sz="1701" kern="1200">
                          <a:solidFill>
                            <a:schemeClr val="dk1"/>
                          </a:solidFill>
                          <a:latin typeface="맑은 고딕"/>
                          <a:ea typeface="돋움"/>
                        </a:defRPr>
                      </a:lvl5pPr>
                      <a:lvl6pPr marL="2160041" algn="l" defTabSz="864017" rtl="0" eaLnBrk="1" latinLnBrk="1" hangingPunct="1">
                        <a:defRPr sz="1701" kern="1200">
                          <a:solidFill>
                            <a:schemeClr val="dk1"/>
                          </a:solidFill>
                          <a:latin typeface="맑은 고딕"/>
                          <a:ea typeface="돋움"/>
                        </a:defRPr>
                      </a:lvl6pPr>
                      <a:lvl7pPr marL="2592050" algn="l" defTabSz="864017" rtl="0" eaLnBrk="1" latinLnBrk="1" hangingPunct="1">
                        <a:defRPr sz="1701" kern="1200">
                          <a:solidFill>
                            <a:schemeClr val="dk1"/>
                          </a:solidFill>
                          <a:latin typeface="맑은 고딕"/>
                          <a:ea typeface="돋움"/>
                        </a:defRPr>
                      </a:lvl7pPr>
                      <a:lvl8pPr marL="3024058" algn="l" defTabSz="864017" rtl="0" eaLnBrk="1" latinLnBrk="1" hangingPunct="1">
                        <a:defRPr sz="1701" kern="1200">
                          <a:solidFill>
                            <a:schemeClr val="dk1"/>
                          </a:solidFill>
                          <a:latin typeface="맑은 고딕"/>
                          <a:ea typeface="돋움"/>
                        </a:defRPr>
                      </a:lvl8pPr>
                      <a:lvl9pPr marL="3456066" algn="l" defTabSz="864017" rtl="0" eaLnBrk="1" latinLnBrk="1" hangingPunct="1">
                        <a:defRPr sz="1701" kern="1200">
                          <a:solidFill>
                            <a:schemeClr val="dk1"/>
                          </a:solidFill>
                          <a:latin typeface="맑은 고딕"/>
                          <a:ea typeface="돋움"/>
                        </a:defRPr>
                      </a:lvl9pPr>
                    </a:lstStyle>
                    <a:p>
                      <a:pPr algn="ctr" fontAlgn="ctr">
                        <a:lnSpc>
                          <a:spcPct val="90000"/>
                        </a:lnSpc>
                      </a:pPr>
                      <a:r>
                        <a:rPr lang="en-US" altLang="ko-KR" sz="1100" b="1" u="none" strike="noStrike" dirty="0">
                          <a:solidFill>
                            <a:schemeClr val="bg1"/>
                          </a:solidFill>
                          <a:effectLst/>
                          <a:latin typeface="Arial" panose="020B0604020202020204" pitchFamily="34" charset="0"/>
                          <a:cs typeface="Arial" panose="020B0604020202020204" pitchFamily="34" charset="0"/>
                        </a:rPr>
                        <a:t>0</a:t>
                      </a:r>
                      <a:r>
                        <a:rPr lang="en-US" altLang="ko-KR" sz="1100" b="1" dirty="0">
                          <a:solidFill>
                            <a:schemeClr val="bg1"/>
                          </a:solidFill>
                          <a:latin typeface="Arial" panose="020B0604020202020204" pitchFamily="34" charset="0"/>
                          <a:cs typeface="Arial" panose="020B0604020202020204" pitchFamily="34" charset="0"/>
                        </a:rPr>
                        <a:t>.</a:t>
                      </a:r>
                      <a:r>
                        <a:rPr lang="en-US" altLang="ko-KR" sz="1100" b="1" u="none" strike="noStrike" dirty="0">
                          <a:solidFill>
                            <a:schemeClr val="bg1"/>
                          </a:solidFill>
                          <a:effectLst/>
                          <a:latin typeface="Arial" panose="020B0604020202020204" pitchFamily="34" charset="0"/>
                          <a:cs typeface="Arial" panose="020B0604020202020204" pitchFamily="34" charset="0"/>
                        </a:rPr>
                        <a:t>99 (0.66 - 1.47)</a:t>
                      </a:r>
                      <a:endParaRPr lang="en-US" altLang="ko-KR" sz="1100" b="1" i="0" u="none" strike="noStrike" dirty="0">
                        <a:solidFill>
                          <a:schemeClr val="bg1"/>
                        </a:solidFill>
                        <a:effectLst/>
                        <a:latin typeface="Arial" panose="020B0604020202020204" pitchFamily="34" charset="0"/>
                        <a:cs typeface="Arial" panose="020B0604020202020204" pitchFamily="34" charset="0"/>
                      </a:endParaRPr>
                    </a:p>
                  </a:txBody>
                  <a:tcPr marL="5182" marR="518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864017" rtl="0" eaLnBrk="1" latinLnBrk="1" hangingPunct="1">
                        <a:defRPr sz="1701" kern="1200">
                          <a:solidFill>
                            <a:schemeClr val="dk1"/>
                          </a:solidFill>
                          <a:latin typeface="맑은 고딕"/>
                          <a:ea typeface="돋움"/>
                        </a:defRPr>
                      </a:lvl1pPr>
                      <a:lvl2pPr marL="432008" algn="l" defTabSz="864017" rtl="0" eaLnBrk="1" latinLnBrk="1" hangingPunct="1">
                        <a:defRPr sz="1701" kern="1200">
                          <a:solidFill>
                            <a:schemeClr val="dk1"/>
                          </a:solidFill>
                          <a:latin typeface="맑은 고딕"/>
                          <a:ea typeface="돋움"/>
                        </a:defRPr>
                      </a:lvl2pPr>
                      <a:lvl3pPr marL="864017" algn="l" defTabSz="864017" rtl="0" eaLnBrk="1" latinLnBrk="1" hangingPunct="1">
                        <a:defRPr sz="1701" kern="1200">
                          <a:solidFill>
                            <a:schemeClr val="dk1"/>
                          </a:solidFill>
                          <a:latin typeface="맑은 고딕"/>
                          <a:ea typeface="돋움"/>
                        </a:defRPr>
                      </a:lvl3pPr>
                      <a:lvl4pPr marL="1296025" algn="l" defTabSz="864017" rtl="0" eaLnBrk="1" latinLnBrk="1" hangingPunct="1">
                        <a:defRPr sz="1701" kern="1200">
                          <a:solidFill>
                            <a:schemeClr val="dk1"/>
                          </a:solidFill>
                          <a:latin typeface="맑은 고딕"/>
                          <a:ea typeface="돋움"/>
                        </a:defRPr>
                      </a:lvl4pPr>
                      <a:lvl5pPr marL="1728033" algn="l" defTabSz="864017" rtl="0" eaLnBrk="1" latinLnBrk="1" hangingPunct="1">
                        <a:defRPr sz="1701" kern="1200">
                          <a:solidFill>
                            <a:schemeClr val="dk1"/>
                          </a:solidFill>
                          <a:latin typeface="맑은 고딕"/>
                          <a:ea typeface="돋움"/>
                        </a:defRPr>
                      </a:lvl5pPr>
                      <a:lvl6pPr marL="2160041" algn="l" defTabSz="864017" rtl="0" eaLnBrk="1" latinLnBrk="1" hangingPunct="1">
                        <a:defRPr sz="1701" kern="1200">
                          <a:solidFill>
                            <a:schemeClr val="dk1"/>
                          </a:solidFill>
                          <a:latin typeface="맑은 고딕"/>
                          <a:ea typeface="돋움"/>
                        </a:defRPr>
                      </a:lvl6pPr>
                      <a:lvl7pPr marL="2592050" algn="l" defTabSz="864017" rtl="0" eaLnBrk="1" latinLnBrk="1" hangingPunct="1">
                        <a:defRPr sz="1701" kern="1200">
                          <a:solidFill>
                            <a:schemeClr val="dk1"/>
                          </a:solidFill>
                          <a:latin typeface="맑은 고딕"/>
                          <a:ea typeface="돋움"/>
                        </a:defRPr>
                      </a:lvl7pPr>
                      <a:lvl8pPr marL="3024058" algn="l" defTabSz="864017" rtl="0" eaLnBrk="1" latinLnBrk="1" hangingPunct="1">
                        <a:defRPr sz="1701" kern="1200">
                          <a:solidFill>
                            <a:schemeClr val="dk1"/>
                          </a:solidFill>
                          <a:latin typeface="맑은 고딕"/>
                          <a:ea typeface="돋움"/>
                        </a:defRPr>
                      </a:lvl8pPr>
                      <a:lvl9pPr marL="3456066" algn="l" defTabSz="864017" rtl="0" eaLnBrk="1" latinLnBrk="1" hangingPunct="1">
                        <a:defRPr sz="1701" kern="1200">
                          <a:solidFill>
                            <a:schemeClr val="dk1"/>
                          </a:solidFill>
                          <a:latin typeface="맑은 고딕"/>
                          <a:ea typeface="돋움"/>
                        </a:defRPr>
                      </a:lvl9pPr>
                    </a:lstStyle>
                    <a:p>
                      <a:pPr algn="ctr" fontAlgn="ctr">
                        <a:lnSpc>
                          <a:spcPct val="90000"/>
                        </a:lnSpc>
                      </a:pPr>
                      <a:endParaRPr lang="en-US" altLang="ko-KR" sz="1100" b="1" i="0" u="none" strike="noStrike" dirty="0">
                        <a:solidFill>
                          <a:schemeClr val="tx1"/>
                        </a:solidFill>
                        <a:effectLst/>
                        <a:latin typeface="Arial" panose="020B0604020202020204" pitchFamily="34" charset="0"/>
                        <a:cs typeface="Arial" panose="020B0604020202020204" pitchFamily="34" charset="0"/>
                      </a:endParaRPr>
                    </a:p>
                  </a:txBody>
                  <a:tcPr marL="5182" marR="518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864017" rtl="0" eaLnBrk="1" latinLnBrk="1" hangingPunct="1">
                        <a:defRPr sz="1701" kern="1200">
                          <a:solidFill>
                            <a:schemeClr val="dk1"/>
                          </a:solidFill>
                          <a:latin typeface="맑은 고딕"/>
                          <a:ea typeface="돋움"/>
                        </a:defRPr>
                      </a:lvl1pPr>
                      <a:lvl2pPr marL="432008" algn="l" defTabSz="864017" rtl="0" eaLnBrk="1" latinLnBrk="1" hangingPunct="1">
                        <a:defRPr sz="1701" kern="1200">
                          <a:solidFill>
                            <a:schemeClr val="dk1"/>
                          </a:solidFill>
                          <a:latin typeface="맑은 고딕"/>
                          <a:ea typeface="돋움"/>
                        </a:defRPr>
                      </a:lvl2pPr>
                      <a:lvl3pPr marL="864017" algn="l" defTabSz="864017" rtl="0" eaLnBrk="1" latinLnBrk="1" hangingPunct="1">
                        <a:defRPr sz="1701" kern="1200">
                          <a:solidFill>
                            <a:schemeClr val="dk1"/>
                          </a:solidFill>
                          <a:latin typeface="맑은 고딕"/>
                          <a:ea typeface="돋움"/>
                        </a:defRPr>
                      </a:lvl3pPr>
                      <a:lvl4pPr marL="1296025" algn="l" defTabSz="864017" rtl="0" eaLnBrk="1" latinLnBrk="1" hangingPunct="1">
                        <a:defRPr sz="1701" kern="1200">
                          <a:solidFill>
                            <a:schemeClr val="dk1"/>
                          </a:solidFill>
                          <a:latin typeface="맑은 고딕"/>
                          <a:ea typeface="돋움"/>
                        </a:defRPr>
                      </a:lvl4pPr>
                      <a:lvl5pPr marL="1728033" algn="l" defTabSz="864017" rtl="0" eaLnBrk="1" latinLnBrk="1" hangingPunct="1">
                        <a:defRPr sz="1701" kern="1200">
                          <a:solidFill>
                            <a:schemeClr val="dk1"/>
                          </a:solidFill>
                          <a:latin typeface="맑은 고딕"/>
                          <a:ea typeface="돋움"/>
                        </a:defRPr>
                      </a:lvl5pPr>
                      <a:lvl6pPr marL="2160041" algn="l" defTabSz="864017" rtl="0" eaLnBrk="1" latinLnBrk="1" hangingPunct="1">
                        <a:defRPr sz="1701" kern="1200">
                          <a:solidFill>
                            <a:schemeClr val="dk1"/>
                          </a:solidFill>
                          <a:latin typeface="맑은 고딕"/>
                          <a:ea typeface="돋움"/>
                        </a:defRPr>
                      </a:lvl6pPr>
                      <a:lvl7pPr marL="2592050" algn="l" defTabSz="864017" rtl="0" eaLnBrk="1" latinLnBrk="1" hangingPunct="1">
                        <a:defRPr sz="1701" kern="1200">
                          <a:solidFill>
                            <a:schemeClr val="dk1"/>
                          </a:solidFill>
                          <a:latin typeface="맑은 고딕"/>
                          <a:ea typeface="돋움"/>
                        </a:defRPr>
                      </a:lvl7pPr>
                      <a:lvl8pPr marL="3024058" algn="l" defTabSz="864017" rtl="0" eaLnBrk="1" latinLnBrk="1" hangingPunct="1">
                        <a:defRPr sz="1701" kern="1200">
                          <a:solidFill>
                            <a:schemeClr val="dk1"/>
                          </a:solidFill>
                          <a:latin typeface="맑은 고딕"/>
                          <a:ea typeface="돋움"/>
                        </a:defRPr>
                      </a:lvl8pPr>
                      <a:lvl9pPr marL="3456066" algn="l" defTabSz="864017" rtl="0" eaLnBrk="1" latinLnBrk="1" hangingPunct="1">
                        <a:defRPr sz="1701" kern="1200">
                          <a:solidFill>
                            <a:schemeClr val="dk1"/>
                          </a:solidFill>
                          <a:latin typeface="맑은 고딕"/>
                          <a:ea typeface="돋움"/>
                        </a:defRPr>
                      </a:lvl9pPr>
                    </a:lstStyle>
                    <a:p>
                      <a:pPr algn="ctr" fontAlgn="ctr">
                        <a:lnSpc>
                          <a:spcPct val="90000"/>
                        </a:lnSpc>
                      </a:pPr>
                      <a:endParaRPr lang="en-US" altLang="ko-KR" sz="1100" b="1" i="0" u="none" strike="noStrike" dirty="0">
                        <a:solidFill>
                          <a:schemeClr val="bg1"/>
                        </a:solidFill>
                        <a:effectLst/>
                        <a:latin typeface="Arial" panose="020B0604020202020204" pitchFamily="34" charset="0"/>
                        <a:cs typeface="Arial" panose="020B0604020202020204" pitchFamily="34" charset="0"/>
                      </a:endParaRPr>
                    </a:p>
                  </a:txBody>
                  <a:tcPr marL="5182" marR="518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199812">
                <a:tc>
                  <a:txBody>
                    <a:bodyPr/>
                    <a:lstStyle>
                      <a:lvl1pPr marL="0" algn="l" defTabSz="864017" rtl="0" eaLnBrk="1" latinLnBrk="1" hangingPunct="1">
                        <a:defRPr sz="1701" kern="1200">
                          <a:solidFill>
                            <a:schemeClr val="dk1"/>
                          </a:solidFill>
                          <a:latin typeface="맑은 고딕"/>
                          <a:ea typeface="돋움"/>
                        </a:defRPr>
                      </a:lvl1pPr>
                      <a:lvl2pPr marL="432008" algn="l" defTabSz="864017" rtl="0" eaLnBrk="1" latinLnBrk="1" hangingPunct="1">
                        <a:defRPr sz="1701" kern="1200">
                          <a:solidFill>
                            <a:schemeClr val="dk1"/>
                          </a:solidFill>
                          <a:latin typeface="맑은 고딕"/>
                          <a:ea typeface="돋움"/>
                        </a:defRPr>
                      </a:lvl2pPr>
                      <a:lvl3pPr marL="864017" algn="l" defTabSz="864017" rtl="0" eaLnBrk="1" latinLnBrk="1" hangingPunct="1">
                        <a:defRPr sz="1701" kern="1200">
                          <a:solidFill>
                            <a:schemeClr val="dk1"/>
                          </a:solidFill>
                          <a:latin typeface="맑은 고딕"/>
                          <a:ea typeface="돋움"/>
                        </a:defRPr>
                      </a:lvl3pPr>
                      <a:lvl4pPr marL="1296025" algn="l" defTabSz="864017" rtl="0" eaLnBrk="1" latinLnBrk="1" hangingPunct="1">
                        <a:defRPr sz="1701" kern="1200">
                          <a:solidFill>
                            <a:schemeClr val="dk1"/>
                          </a:solidFill>
                          <a:latin typeface="맑은 고딕"/>
                          <a:ea typeface="돋움"/>
                        </a:defRPr>
                      </a:lvl4pPr>
                      <a:lvl5pPr marL="1728033" algn="l" defTabSz="864017" rtl="0" eaLnBrk="1" latinLnBrk="1" hangingPunct="1">
                        <a:defRPr sz="1701" kern="1200">
                          <a:solidFill>
                            <a:schemeClr val="dk1"/>
                          </a:solidFill>
                          <a:latin typeface="맑은 고딕"/>
                          <a:ea typeface="돋움"/>
                        </a:defRPr>
                      </a:lvl5pPr>
                      <a:lvl6pPr marL="2160041" algn="l" defTabSz="864017" rtl="0" eaLnBrk="1" latinLnBrk="1" hangingPunct="1">
                        <a:defRPr sz="1701" kern="1200">
                          <a:solidFill>
                            <a:schemeClr val="dk1"/>
                          </a:solidFill>
                          <a:latin typeface="맑은 고딕"/>
                          <a:ea typeface="돋움"/>
                        </a:defRPr>
                      </a:lvl6pPr>
                      <a:lvl7pPr marL="2592050" algn="l" defTabSz="864017" rtl="0" eaLnBrk="1" latinLnBrk="1" hangingPunct="1">
                        <a:defRPr sz="1701" kern="1200">
                          <a:solidFill>
                            <a:schemeClr val="dk1"/>
                          </a:solidFill>
                          <a:latin typeface="맑은 고딕"/>
                          <a:ea typeface="돋움"/>
                        </a:defRPr>
                      </a:lvl7pPr>
                      <a:lvl8pPr marL="3024058" algn="l" defTabSz="864017" rtl="0" eaLnBrk="1" latinLnBrk="1" hangingPunct="1">
                        <a:defRPr sz="1701" kern="1200">
                          <a:solidFill>
                            <a:schemeClr val="dk1"/>
                          </a:solidFill>
                          <a:latin typeface="맑은 고딕"/>
                          <a:ea typeface="돋움"/>
                        </a:defRPr>
                      </a:lvl8pPr>
                      <a:lvl9pPr marL="3456066" algn="l" defTabSz="864017" rtl="0" eaLnBrk="1" latinLnBrk="1" hangingPunct="1">
                        <a:defRPr sz="1701" kern="1200">
                          <a:solidFill>
                            <a:schemeClr val="dk1"/>
                          </a:solidFill>
                          <a:latin typeface="맑은 고딕"/>
                          <a:ea typeface="돋움"/>
                        </a:defRPr>
                      </a:lvl9pPr>
                    </a:lstStyle>
                    <a:p>
                      <a:pPr algn="l" fontAlgn="ctr">
                        <a:lnSpc>
                          <a:spcPct val="90000"/>
                        </a:lnSpc>
                      </a:pPr>
                      <a:r>
                        <a:rPr lang="en-US" sz="1100" b="1" u="none" strike="noStrike" dirty="0">
                          <a:solidFill>
                            <a:schemeClr val="bg1"/>
                          </a:solidFill>
                          <a:effectLst/>
                          <a:latin typeface="Arial" panose="020B0604020202020204" pitchFamily="34" charset="0"/>
                          <a:cs typeface="Arial" panose="020B0604020202020204" pitchFamily="34" charset="0"/>
                        </a:rPr>
                        <a:t>     No</a:t>
                      </a:r>
                      <a:endParaRPr lang="en-US" sz="1100" b="1" i="0" u="none" strike="noStrike" dirty="0">
                        <a:solidFill>
                          <a:schemeClr val="bg1"/>
                        </a:solidFill>
                        <a:effectLst/>
                        <a:latin typeface="Arial" panose="020B0604020202020204" pitchFamily="34" charset="0"/>
                        <a:cs typeface="Arial" panose="020B0604020202020204" pitchFamily="34" charset="0"/>
                      </a:endParaRPr>
                    </a:p>
                  </a:txBody>
                  <a:tcPr marL="5182" marR="518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lvl1pPr marL="0" algn="l" defTabSz="864017" rtl="0" eaLnBrk="1" latinLnBrk="1" hangingPunct="1">
                        <a:defRPr sz="1701" kern="1200">
                          <a:solidFill>
                            <a:schemeClr val="dk1"/>
                          </a:solidFill>
                          <a:latin typeface="맑은 고딕"/>
                          <a:ea typeface="돋움"/>
                        </a:defRPr>
                      </a:lvl1pPr>
                      <a:lvl2pPr marL="432008" algn="l" defTabSz="864017" rtl="0" eaLnBrk="1" latinLnBrk="1" hangingPunct="1">
                        <a:defRPr sz="1701" kern="1200">
                          <a:solidFill>
                            <a:schemeClr val="dk1"/>
                          </a:solidFill>
                          <a:latin typeface="맑은 고딕"/>
                          <a:ea typeface="돋움"/>
                        </a:defRPr>
                      </a:lvl2pPr>
                      <a:lvl3pPr marL="864017" algn="l" defTabSz="864017" rtl="0" eaLnBrk="1" latinLnBrk="1" hangingPunct="1">
                        <a:defRPr sz="1701" kern="1200">
                          <a:solidFill>
                            <a:schemeClr val="dk1"/>
                          </a:solidFill>
                          <a:latin typeface="맑은 고딕"/>
                          <a:ea typeface="돋움"/>
                        </a:defRPr>
                      </a:lvl3pPr>
                      <a:lvl4pPr marL="1296025" algn="l" defTabSz="864017" rtl="0" eaLnBrk="1" latinLnBrk="1" hangingPunct="1">
                        <a:defRPr sz="1701" kern="1200">
                          <a:solidFill>
                            <a:schemeClr val="dk1"/>
                          </a:solidFill>
                          <a:latin typeface="맑은 고딕"/>
                          <a:ea typeface="돋움"/>
                        </a:defRPr>
                      </a:lvl4pPr>
                      <a:lvl5pPr marL="1728033" algn="l" defTabSz="864017" rtl="0" eaLnBrk="1" latinLnBrk="1" hangingPunct="1">
                        <a:defRPr sz="1701" kern="1200">
                          <a:solidFill>
                            <a:schemeClr val="dk1"/>
                          </a:solidFill>
                          <a:latin typeface="맑은 고딕"/>
                          <a:ea typeface="돋움"/>
                        </a:defRPr>
                      </a:lvl5pPr>
                      <a:lvl6pPr marL="2160041" algn="l" defTabSz="864017" rtl="0" eaLnBrk="1" latinLnBrk="1" hangingPunct="1">
                        <a:defRPr sz="1701" kern="1200">
                          <a:solidFill>
                            <a:schemeClr val="dk1"/>
                          </a:solidFill>
                          <a:latin typeface="맑은 고딕"/>
                          <a:ea typeface="돋움"/>
                        </a:defRPr>
                      </a:lvl6pPr>
                      <a:lvl7pPr marL="2592050" algn="l" defTabSz="864017" rtl="0" eaLnBrk="1" latinLnBrk="1" hangingPunct="1">
                        <a:defRPr sz="1701" kern="1200">
                          <a:solidFill>
                            <a:schemeClr val="dk1"/>
                          </a:solidFill>
                          <a:latin typeface="맑은 고딕"/>
                          <a:ea typeface="돋움"/>
                        </a:defRPr>
                      </a:lvl7pPr>
                      <a:lvl8pPr marL="3024058" algn="l" defTabSz="864017" rtl="0" eaLnBrk="1" latinLnBrk="1" hangingPunct="1">
                        <a:defRPr sz="1701" kern="1200">
                          <a:solidFill>
                            <a:schemeClr val="dk1"/>
                          </a:solidFill>
                          <a:latin typeface="맑은 고딕"/>
                          <a:ea typeface="돋움"/>
                        </a:defRPr>
                      </a:lvl8pPr>
                      <a:lvl9pPr marL="3456066" algn="l" defTabSz="864017" rtl="0" eaLnBrk="1" latinLnBrk="1" hangingPunct="1">
                        <a:defRPr sz="1701" kern="1200">
                          <a:solidFill>
                            <a:schemeClr val="dk1"/>
                          </a:solidFill>
                          <a:latin typeface="맑은 고딕"/>
                          <a:ea typeface="돋움"/>
                        </a:defRPr>
                      </a:lvl9pPr>
                    </a:lstStyle>
                    <a:p>
                      <a:pPr algn="ctr" fontAlgn="ctr">
                        <a:lnSpc>
                          <a:spcPct val="90000"/>
                        </a:lnSpc>
                      </a:pPr>
                      <a:r>
                        <a:rPr lang="en-US" altLang="ko-KR" sz="1100" b="1" i="0" u="none" strike="noStrike" dirty="0">
                          <a:solidFill>
                            <a:schemeClr val="bg1"/>
                          </a:solidFill>
                          <a:effectLst/>
                          <a:latin typeface="Arial" panose="020B0604020202020204" pitchFamily="34" charset="0"/>
                          <a:cs typeface="Arial" panose="020B0604020202020204" pitchFamily="34" charset="0"/>
                        </a:rPr>
                        <a:t>40/943 (4</a:t>
                      </a:r>
                      <a:r>
                        <a:rPr lang="en-US" altLang="ko-KR" sz="1100" b="1" dirty="0">
                          <a:solidFill>
                            <a:schemeClr val="bg1"/>
                          </a:solidFill>
                          <a:latin typeface="Arial" panose="020B0604020202020204" pitchFamily="34" charset="0"/>
                          <a:cs typeface="Arial" panose="020B0604020202020204" pitchFamily="34" charset="0"/>
                        </a:rPr>
                        <a:t>.</a:t>
                      </a:r>
                      <a:r>
                        <a:rPr lang="en-US" altLang="ko-KR" sz="1100" b="1" i="0" u="none" strike="noStrike" dirty="0">
                          <a:solidFill>
                            <a:schemeClr val="bg1"/>
                          </a:solidFill>
                          <a:effectLst/>
                          <a:latin typeface="Arial" panose="020B0604020202020204" pitchFamily="34" charset="0"/>
                          <a:cs typeface="Arial" panose="020B0604020202020204" pitchFamily="34" charset="0"/>
                        </a:rPr>
                        <a:t>3)</a:t>
                      </a:r>
                    </a:p>
                  </a:txBody>
                  <a:tcPr marL="5182" marR="518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lvl1pPr marL="0" algn="l" defTabSz="864017" rtl="0" eaLnBrk="1" latinLnBrk="1" hangingPunct="1">
                        <a:defRPr sz="1701" kern="1200">
                          <a:solidFill>
                            <a:schemeClr val="dk1"/>
                          </a:solidFill>
                          <a:latin typeface="맑은 고딕"/>
                        </a:defRPr>
                      </a:lvl1pPr>
                      <a:lvl2pPr marL="432008" algn="l" defTabSz="864017" rtl="0" eaLnBrk="1" latinLnBrk="1" hangingPunct="1">
                        <a:defRPr sz="1701" kern="1200">
                          <a:solidFill>
                            <a:schemeClr val="dk1"/>
                          </a:solidFill>
                          <a:latin typeface="맑은 고딕"/>
                        </a:defRPr>
                      </a:lvl2pPr>
                      <a:lvl3pPr marL="864017" algn="l" defTabSz="864017" rtl="0" eaLnBrk="1" latinLnBrk="1" hangingPunct="1">
                        <a:defRPr sz="1701" kern="1200">
                          <a:solidFill>
                            <a:schemeClr val="dk1"/>
                          </a:solidFill>
                          <a:latin typeface="맑은 고딕"/>
                        </a:defRPr>
                      </a:lvl3pPr>
                      <a:lvl4pPr marL="1296025" algn="l" defTabSz="864017" rtl="0" eaLnBrk="1" latinLnBrk="1" hangingPunct="1">
                        <a:defRPr sz="1701" kern="1200">
                          <a:solidFill>
                            <a:schemeClr val="dk1"/>
                          </a:solidFill>
                          <a:latin typeface="맑은 고딕"/>
                        </a:defRPr>
                      </a:lvl4pPr>
                      <a:lvl5pPr marL="1728033" algn="l" defTabSz="864017" rtl="0" eaLnBrk="1" latinLnBrk="1" hangingPunct="1">
                        <a:defRPr sz="1701" kern="1200">
                          <a:solidFill>
                            <a:schemeClr val="dk1"/>
                          </a:solidFill>
                          <a:latin typeface="맑은 고딕"/>
                        </a:defRPr>
                      </a:lvl5pPr>
                      <a:lvl6pPr marL="2160041" algn="l" defTabSz="864017" rtl="0" eaLnBrk="1" latinLnBrk="1" hangingPunct="1">
                        <a:defRPr sz="1701" kern="1200">
                          <a:solidFill>
                            <a:schemeClr val="dk1"/>
                          </a:solidFill>
                          <a:latin typeface="맑은 고딕"/>
                        </a:defRPr>
                      </a:lvl6pPr>
                      <a:lvl7pPr marL="2592050" algn="l" defTabSz="864017" rtl="0" eaLnBrk="1" latinLnBrk="1" hangingPunct="1">
                        <a:defRPr sz="1701" kern="1200">
                          <a:solidFill>
                            <a:schemeClr val="dk1"/>
                          </a:solidFill>
                          <a:latin typeface="맑은 고딕"/>
                        </a:defRPr>
                      </a:lvl7pPr>
                      <a:lvl8pPr marL="3024058" algn="l" defTabSz="864017" rtl="0" eaLnBrk="1" latinLnBrk="1" hangingPunct="1">
                        <a:defRPr sz="1701" kern="1200">
                          <a:solidFill>
                            <a:schemeClr val="dk1"/>
                          </a:solidFill>
                          <a:latin typeface="맑은 고딕"/>
                        </a:defRPr>
                      </a:lvl8pPr>
                      <a:lvl9pPr marL="3456066" algn="l" defTabSz="864017" rtl="0" eaLnBrk="1" latinLnBrk="1" hangingPunct="1">
                        <a:defRPr sz="1701" kern="1200">
                          <a:solidFill>
                            <a:schemeClr val="dk1"/>
                          </a:solidFill>
                          <a:latin typeface="맑은 고딕"/>
                        </a:defRPr>
                      </a:lvl9pPr>
                    </a:lstStyle>
                    <a:p>
                      <a:pPr algn="ctr" fontAlgn="ctr">
                        <a:lnSpc>
                          <a:spcPct val="90000"/>
                        </a:lnSpc>
                      </a:pPr>
                      <a:endParaRPr lang="en-US" altLang="ko-KR" sz="1100" b="0" i="0" u="none" strike="noStrike" dirty="0">
                        <a:solidFill>
                          <a:schemeClr val="tx1"/>
                        </a:solidFill>
                        <a:effectLst/>
                        <a:latin typeface="Calibri" panose="020F0502020204030204" pitchFamily="34" charset="0"/>
                        <a:cs typeface="Calibri" panose="020F0502020204030204" pitchFamily="34" charset="0"/>
                      </a:endParaRPr>
                    </a:p>
                  </a:txBody>
                  <a:tcPr marL="6141" marR="6141"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864017" rtl="0" eaLnBrk="1" latinLnBrk="1" hangingPunct="1">
                        <a:defRPr sz="1701" kern="1200">
                          <a:solidFill>
                            <a:schemeClr val="dk1"/>
                          </a:solidFill>
                          <a:latin typeface="맑은 고딕"/>
                          <a:ea typeface="돋움"/>
                        </a:defRPr>
                      </a:lvl1pPr>
                      <a:lvl2pPr marL="432008" algn="l" defTabSz="864017" rtl="0" eaLnBrk="1" latinLnBrk="1" hangingPunct="1">
                        <a:defRPr sz="1701" kern="1200">
                          <a:solidFill>
                            <a:schemeClr val="dk1"/>
                          </a:solidFill>
                          <a:latin typeface="맑은 고딕"/>
                          <a:ea typeface="돋움"/>
                        </a:defRPr>
                      </a:lvl2pPr>
                      <a:lvl3pPr marL="864017" algn="l" defTabSz="864017" rtl="0" eaLnBrk="1" latinLnBrk="1" hangingPunct="1">
                        <a:defRPr sz="1701" kern="1200">
                          <a:solidFill>
                            <a:schemeClr val="dk1"/>
                          </a:solidFill>
                          <a:latin typeface="맑은 고딕"/>
                          <a:ea typeface="돋움"/>
                        </a:defRPr>
                      </a:lvl3pPr>
                      <a:lvl4pPr marL="1296025" algn="l" defTabSz="864017" rtl="0" eaLnBrk="1" latinLnBrk="1" hangingPunct="1">
                        <a:defRPr sz="1701" kern="1200">
                          <a:solidFill>
                            <a:schemeClr val="dk1"/>
                          </a:solidFill>
                          <a:latin typeface="맑은 고딕"/>
                          <a:ea typeface="돋움"/>
                        </a:defRPr>
                      </a:lvl4pPr>
                      <a:lvl5pPr marL="1728033" algn="l" defTabSz="864017" rtl="0" eaLnBrk="1" latinLnBrk="1" hangingPunct="1">
                        <a:defRPr sz="1701" kern="1200">
                          <a:solidFill>
                            <a:schemeClr val="dk1"/>
                          </a:solidFill>
                          <a:latin typeface="맑은 고딕"/>
                          <a:ea typeface="돋움"/>
                        </a:defRPr>
                      </a:lvl5pPr>
                      <a:lvl6pPr marL="2160041" algn="l" defTabSz="864017" rtl="0" eaLnBrk="1" latinLnBrk="1" hangingPunct="1">
                        <a:defRPr sz="1701" kern="1200">
                          <a:solidFill>
                            <a:schemeClr val="dk1"/>
                          </a:solidFill>
                          <a:latin typeface="맑은 고딕"/>
                          <a:ea typeface="돋움"/>
                        </a:defRPr>
                      </a:lvl6pPr>
                      <a:lvl7pPr marL="2592050" algn="l" defTabSz="864017" rtl="0" eaLnBrk="1" latinLnBrk="1" hangingPunct="1">
                        <a:defRPr sz="1701" kern="1200">
                          <a:solidFill>
                            <a:schemeClr val="dk1"/>
                          </a:solidFill>
                          <a:latin typeface="맑은 고딕"/>
                          <a:ea typeface="돋움"/>
                        </a:defRPr>
                      </a:lvl7pPr>
                      <a:lvl8pPr marL="3024058" algn="l" defTabSz="864017" rtl="0" eaLnBrk="1" latinLnBrk="1" hangingPunct="1">
                        <a:defRPr sz="1701" kern="1200">
                          <a:solidFill>
                            <a:schemeClr val="dk1"/>
                          </a:solidFill>
                          <a:latin typeface="맑은 고딕"/>
                          <a:ea typeface="돋움"/>
                        </a:defRPr>
                      </a:lvl8pPr>
                      <a:lvl9pPr marL="3456066" algn="l" defTabSz="864017" rtl="0" eaLnBrk="1" latinLnBrk="1" hangingPunct="1">
                        <a:defRPr sz="1701" kern="1200">
                          <a:solidFill>
                            <a:schemeClr val="dk1"/>
                          </a:solidFill>
                          <a:latin typeface="맑은 고딕"/>
                          <a:ea typeface="돋움"/>
                        </a:defRPr>
                      </a:lvl9pPr>
                    </a:lstStyle>
                    <a:p>
                      <a:pPr algn="ctr" fontAlgn="ctr">
                        <a:lnSpc>
                          <a:spcPct val="90000"/>
                        </a:lnSpc>
                      </a:pPr>
                      <a:endParaRPr lang="en-US" altLang="ko-KR" sz="1100" b="1" i="0" u="none" strike="noStrike" dirty="0">
                        <a:solidFill>
                          <a:schemeClr val="bg1"/>
                        </a:solidFill>
                        <a:effectLst/>
                        <a:latin typeface="Arial" panose="020B0604020202020204" pitchFamily="34" charset="0"/>
                        <a:cs typeface="Arial" panose="020B0604020202020204" pitchFamily="34" charset="0"/>
                      </a:endParaRPr>
                    </a:p>
                  </a:txBody>
                  <a:tcPr marL="5182" marR="518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lvl1pPr marL="0" algn="l" defTabSz="864017" rtl="0" eaLnBrk="1" latinLnBrk="1" hangingPunct="1">
                        <a:defRPr sz="1701" kern="1200">
                          <a:solidFill>
                            <a:schemeClr val="dk1"/>
                          </a:solidFill>
                          <a:latin typeface="맑은 고딕"/>
                          <a:ea typeface="돋움"/>
                        </a:defRPr>
                      </a:lvl1pPr>
                      <a:lvl2pPr marL="432008" algn="l" defTabSz="864017" rtl="0" eaLnBrk="1" latinLnBrk="1" hangingPunct="1">
                        <a:defRPr sz="1701" kern="1200">
                          <a:solidFill>
                            <a:schemeClr val="dk1"/>
                          </a:solidFill>
                          <a:latin typeface="맑은 고딕"/>
                          <a:ea typeface="돋움"/>
                        </a:defRPr>
                      </a:lvl2pPr>
                      <a:lvl3pPr marL="864017" algn="l" defTabSz="864017" rtl="0" eaLnBrk="1" latinLnBrk="1" hangingPunct="1">
                        <a:defRPr sz="1701" kern="1200">
                          <a:solidFill>
                            <a:schemeClr val="dk1"/>
                          </a:solidFill>
                          <a:latin typeface="맑은 고딕"/>
                          <a:ea typeface="돋움"/>
                        </a:defRPr>
                      </a:lvl3pPr>
                      <a:lvl4pPr marL="1296025" algn="l" defTabSz="864017" rtl="0" eaLnBrk="1" latinLnBrk="1" hangingPunct="1">
                        <a:defRPr sz="1701" kern="1200">
                          <a:solidFill>
                            <a:schemeClr val="dk1"/>
                          </a:solidFill>
                          <a:latin typeface="맑은 고딕"/>
                          <a:ea typeface="돋움"/>
                        </a:defRPr>
                      </a:lvl4pPr>
                      <a:lvl5pPr marL="1728033" algn="l" defTabSz="864017" rtl="0" eaLnBrk="1" latinLnBrk="1" hangingPunct="1">
                        <a:defRPr sz="1701" kern="1200">
                          <a:solidFill>
                            <a:schemeClr val="dk1"/>
                          </a:solidFill>
                          <a:latin typeface="맑은 고딕"/>
                          <a:ea typeface="돋움"/>
                        </a:defRPr>
                      </a:lvl5pPr>
                      <a:lvl6pPr marL="2160041" algn="l" defTabSz="864017" rtl="0" eaLnBrk="1" latinLnBrk="1" hangingPunct="1">
                        <a:defRPr sz="1701" kern="1200">
                          <a:solidFill>
                            <a:schemeClr val="dk1"/>
                          </a:solidFill>
                          <a:latin typeface="맑은 고딕"/>
                          <a:ea typeface="돋움"/>
                        </a:defRPr>
                      </a:lvl6pPr>
                      <a:lvl7pPr marL="2592050" algn="l" defTabSz="864017" rtl="0" eaLnBrk="1" latinLnBrk="1" hangingPunct="1">
                        <a:defRPr sz="1701" kern="1200">
                          <a:solidFill>
                            <a:schemeClr val="dk1"/>
                          </a:solidFill>
                          <a:latin typeface="맑은 고딕"/>
                          <a:ea typeface="돋움"/>
                        </a:defRPr>
                      </a:lvl7pPr>
                      <a:lvl8pPr marL="3024058" algn="l" defTabSz="864017" rtl="0" eaLnBrk="1" latinLnBrk="1" hangingPunct="1">
                        <a:defRPr sz="1701" kern="1200">
                          <a:solidFill>
                            <a:schemeClr val="dk1"/>
                          </a:solidFill>
                          <a:latin typeface="맑은 고딕"/>
                          <a:ea typeface="돋움"/>
                        </a:defRPr>
                      </a:lvl8pPr>
                      <a:lvl9pPr marL="3456066" algn="l" defTabSz="864017" rtl="0" eaLnBrk="1" latinLnBrk="1" hangingPunct="1">
                        <a:defRPr sz="1701" kern="1200">
                          <a:solidFill>
                            <a:schemeClr val="dk1"/>
                          </a:solidFill>
                          <a:latin typeface="맑은 고딕"/>
                          <a:ea typeface="돋움"/>
                        </a:defRPr>
                      </a:lvl9pPr>
                    </a:lstStyle>
                    <a:p>
                      <a:pPr algn="ctr" fontAlgn="ctr">
                        <a:lnSpc>
                          <a:spcPct val="90000"/>
                        </a:lnSpc>
                      </a:pPr>
                      <a:r>
                        <a:rPr lang="en-US" altLang="ko-KR" sz="1100" b="1" u="none" strike="noStrike" dirty="0">
                          <a:solidFill>
                            <a:schemeClr val="bg1"/>
                          </a:solidFill>
                          <a:effectLst/>
                          <a:latin typeface="Arial" panose="020B0604020202020204" pitchFamily="34" charset="0"/>
                          <a:cs typeface="Arial" panose="020B0604020202020204" pitchFamily="34" charset="0"/>
                        </a:rPr>
                        <a:t>49/942 (5</a:t>
                      </a:r>
                      <a:r>
                        <a:rPr lang="en-US" altLang="ko-KR" sz="1100" b="1" dirty="0">
                          <a:solidFill>
                            <a:schemeClr val="bg1"/>
                          </a:solidFill>
                          <a:latin typeface="Arial" panose="020B0604020202020204" pitchFamily="34" charset="0"/>
                          <a:cs typeface="Arial" panose="020B0604020202020204" pitchFamily="34" charset="0"/>
                        </a:rPr>
                        <a:t>.</a:t>
                      </a:r>
                      <a:r>
                        <a:rPr lang="en-US" altLang="ko-KR" sz="1100" b="1" u="none" strike="noStrike" dirty="0">
                          <a:solidFill>
                            <a:schemeClr val="bg1"/>
                          </a:solidFill>
                          <a:effectLst/>
                          <a:latin typeface="Arial" panose="020B0604020202020204" pitchFamily="34" charset="0"/>
                          <a:cs typeface="Arial" panose="020B0604020202020204" pitchFamily="34" charset="0"/>
                        </a:rPr>
                        <a:t>3)</a:t>
                      </a:r>
                      <a:endParaRPr lang="en-US" altLang="ko-KR" sz="1100" b="1" i="0" u="none" strike="noStrike" dirty="0">
                        <a:solidFill>
                          <a:schemeClr val="bg1"/>
                        </a:solidFill>
                        <a:effectLst/>
                        <a:latin typeface="Arial" panose="020B0604020202020204" pitchFamily="34"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lvl1pPr marL="0" algn="l" defTabSz="864017" rtl="0" eaLnBrk="1" latinLnBrk="1" hangingPunct="1">
                        <a:defRPr sz="1701" kern="1200">
                          <a:solidFill>
                            <a:schemeClr val="dk1"/>
                          </a:solidFill>
                          <a:latin typeface="맑은 고딕"/>
                        </a:defRPr>
                      </a:lvl1pPr>
                      <a:lvl2pPr marL="432008" algn="l" defTabSz="864017" rtl="0" eaLnBrk="1" latinLnBrk="1" hangingPunct="1">
                        <a:defRPr sz="1701" kern="1200">
                          <a:solidFill>
                            <a:schemeClr val="dk1"/>
                          </a:solidFill>
                          <a:latin typeface="맑은 고딕"/>
                        </a:defRPr>
                      </a:lvl2pPr>
                      <a:lvl3pPr marL="864017" algn="l" defTabSz="864017" rtl="0" eaLnBrk="1" latinLnBrk="1" hangingPunct="1">
                        <a:defRPr sz="1701" kern="1200">
                          <a:solidFill>
                            <a:schemeClr val="dk1"/>
                          </a:solidFill>
                          <a:latin typeface="맑은 고딕"/>
                        </a:defRPr>
                      </a:lvl3pPr>
                      <a:lvl4pPr marL="1296025" algn="l" defTabSz="864017" rtl="0" eaLnBrk="1" latinLnBrk="1" hangingPunct="1">
                        <a:defRPr sz="1701" kern="1200">
                          <a:solidFill>
                            <a:schemeClr val="dk1"/>
                          </a:solidFill>
                          <a:latin typeface="맑은 고딕"/>
                        </a:defRPr>
                      </a:lvl4pPr>
                      <a:lvl5pPr marL="1728033" algn="l" defTabSz="864017" rtl="0" eaLnBrk="1" latinLnBrk="1" hangingPunct="1">
                        <a:defRPr sz="1701" kern="1200">
                          <a:solidFill>
                            <a:schemeClr val="dk1"/>
                          </a:solidFill>
                          <a:latin typeface="맑은 고딕"/>
                        </a:defRPr>
                      </a:lvl5pPr>
                      <a:lvl6pPr marL="2160041" algn="l" defTabSz="864017" rtl="0" eaLnBrk="1" latinLnBrk="1" hangingPunct="1">
                        <a:defRPr sz="1701" kern="1200">
                          <a:solidFill>
                            <a:schemeClr val="dk1"/>
                          </a:solidFill>
                          <a:latin typeface="맑은 고딕"/>
                        </a:defRPr>
                      </a:lvl6pPr>
                      <a:lvl7pPr marL="2592050" algn="l" defTabSz="864017" rtl="0" eaLnBrk="1" latinLnBrk="1" hangingPunct="1">
                        <a:defRPr sz="1701" kern="1200">
                          <a:solidFill>
                            <a:schemeClr val="dk1"/>
                          </a:solidFill>
                          <a:latin typeface="맑은 고딕"/>
                        </a:defRPr>
                      </a:lvl7pPr>
                      <a:lvl8pPr marL="3024058" algn="l" defTabSz="864017" rtl="0" eaLnBrk="1" latinLnBrk="1" hangingPunct="1">
                        <a:defRPr sz="1701" kern="1200">
                          <a:solidFill>
                            <a:schemeClr val="dk1"/>
                          </a:solidFill>
                          <a:latin typeface="맑은 고딕"/>
                        </a:defRPr>
                      </a:lvl8pPr>
                      <a:lvl9pPr marL="3456066" algn="l" defTabSz="864017" rtl="0" eaLnBrk="1" latinLnBrk="1" hangingPunct="1">
                        <a:defRPr sz="1701" kern="1200">
                          <a:solidFill>
                            <a:schemeClr val="dk1"/>
                          </a:solidFill>
                          <a:latin typeface="맑은 고딕"/>
                        </a:defRPr>
                      </a:lvl9pPr>
                    </a:lstStyle>
                    <a:p>
                      <a:pPr algn="ctr" fontAlgn="ctr">
                        <a:lnSpc>
                          <a:spcPct val="90000"/>
                        </a:lnSpc>
                      </a:pPr>
                      <a:endParaRPr lang="en-US" altLang="ko-KR" sz="1100" b="0" i="0" u="none" strike="noStrike" dirty="0">
                        <a:solidFill>
                          <a:schemeClr val="tx1"/>
                        </a:solidFill>
                        <a:effectLst/>
                        <a:latin typeface="Calibri" panose="020F0502020204030204" pitchFamily="34" charset="0"/>
                        <a:cs typeface="Calibri" panose="020F0502020204030204" pitchFamily="34" charset="0"/>
                      </a:endParaRPr>
                    </a:p>
                  </a:txBody>
                  <a:tcPr marL="6141" marR="6141"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864017" rtl="0" eaLnBrk="1" latinLnBrk="1" hangingPunct="1">
                        <a:defRPr sz="1701" kern="1200">
                          <a:solidFill>
                            <a:schemeClr val="dk1"/>
                          </a:solidFill>
                          <a:latin typeface="맑은 고딕"/>
                          <a:ea typeface="돋움"/>
                        </a:defRPr>
                      </a:lvl1pPr>
                      <a:lvl2pPr marL="432008" algn="l" defTabSz="864017" rtl="0" eaLnBrk="1" latinLnBrk="1" hangingPunct="1">
                        <a:defRPr sz="1701" kern="1200">
                          <a:solidFill>
                            <a:schemeClr val="dk1"/>
                          </a:solidFill>
                          <a:latin typeface="맑은 고딕"/>
                          <a:ea typeface="돋움"/>
                        </a:defRPr>
                      </a:lvl2pPr>
                      <a:lvl3pPr marL="864017" algn="l" defTabSz="864017" rtl="0" eaLnBrk="1" latinLnBrk="1" hangingPunct="1">
                        <a:defRPr sz="1701" kern="1200">
                          <a:solidFill>
                            <a:schemeClr val="dk1"/>
                          </a:solidFill>
                          <a:latin typeface="맑은 고딕"/>
                          <a:ea typeface="돋움"/>
                        </a:defRPr>
                      </a:lvl3pPr>
                      <a:lvl4pPr marL="1296025" algn="l" defTabSz="864017" rtl="0" eaLnBrk="1" latinLnBrk="1" hangingPunct="1">
                        <a:defRPr sz="1701" kern="1200">
                          <a:solidFill>
                            <a:schemeClr val="dk1"/>
                          </a:solidFill>
                          <a:latin typeface="맑은 고딕"/>
                          <a:ea typeface="돋움"/>
                        </a:defRPr>
                      </a:lvl4pPr>
                      <a:lvl5pPr marL="1728033" algn="l" defTabSz="864017" rtl="0" eaLnBrk="1" latinLnBrk="1" hangingPunct="1">
                        <a:defRPr sz="1701" kern="1200">
                          <a:solidFill>
                            <a:schemeClr val="dk1"/>
                          </a:solidFill>
                          <a:latin typeface="맑은 고딕"/>
                          <a:ea typeface="돋움"/>
                        </a:defRPr>
                      </a:lvl5pPr>
                      <a:lvl6pPr marL="2160041" algn="l" defTabSz="864017" rtl="0" eaLnBrk="1" latinLnBrk="1" hangingPunct="1">
                        <a:defRPr sz="1701" kern="1200">
                          <a:solidFill>
                            <a:schemeClr val="dk1"/>
                          </a:solidFill>
                          <a:latin typeface="맑은 고딕"/>
                          <a:ea typeface="돋움"/>
                        </a:defRPr>
                      </a:lvl6pPr>
                      <a:lvl7pPr marL="2592050" algn="l" defTabSz="864017" rtl="0" eaLnBrk="1" latinLnBrk="1" hangingPunct="1">
                        <a:defRPr sz="1701" kern="1200">
                          <a:solidFill>
                            <a:schemeClr val="dk1"/>
                          </a:solidFill>
                          <a:latin typeface="맑은 고딕"/>
                          <a:ea typeface="돋움"/>
                        </a:defRPr>
                      </a:lvl7pPr>
                      <a:lvl8pPr marL="3024058" algn="l" defTabSz="864017" rtl="0" eaLnBrk="1" latinLnBrk="1" hangingPunct="1">
                        <a:defRPr sz="1701" kern="1200">
                          <a:solidFill>
                            <a:schemeClr val="dk1"/>
                          </a:solidFill>
                          <a:latin typeface="맑은 고딕"/>
                          <a:ea typeface="돋움"/>
                        </a:defRPr>
                      </a:lvl8pPr>
                      <a:lvl9pPr marL="3456066" algn="l" defTabSz="864017" rtl="0" eaLnBrk="1" latinLnBrk="1" hangingPunct="1">
                        <a:defRPr sz="1701" kern="1200">
                          <a:solidFill>
                            <a:schemeClr val="dk1"/>
                          </a:solidFill>
                          <a:latin typeface="맑은 고딕"/>
                          <a:ea typeface="돋움"/>
                        </a:defRPr>
                      </a:lvl9pPr>
                    </a:lstStyle>
                    <a:p>
                      <a:pPr algn="ctr" fontAlgn="ctr">
                        <a:lnSpc>
                          <a:spcPct val="90000"/>
                        </a:lnSpc>
                      </a:pPr>
                      <a:endParaRPr lang="en-US" altLang="ko-KR" sz="1100" b="1" i="0" u="none" strike="noStrike" dirty="0">
                        <a:solidFill>
                          <a:schemeClr val="bg1"/>
                        </a:solidFill>
                        <a:effectLst/>
                        <a:latin typeface="Arial" panose="020B0604020202020204" pitchFamily="34" charset="0"/>
                        <a:cs typeface="Arial" panose="020B0604020202020204" pitchFamily="34" charset="0"/>
                      </a:endParaRPr>
                    </a:p>
                  </a:txBody>
                  <a:tcPr marL="5182" marR="518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864017" rtl="0" eaLnBrk="1" latinLnBrk="1" hangingPunct="1">
                        <a:defRPr sz="1701" kern="1200">
                          <a:solidFill>
                            <a:schemeClr val="dk1"/>
                          </a:solidFill>
                          <a:latin typeface="맑은 고딕"/>
                          <a:ea typeface="돋움"/>
                        </a:defRPr>
                      </a:lvl1pPr>
                      <a:lvl2pPr marL="432008" algn="l" defTabSz="864017" rtl="0" eaLnBrk="1" latinLnBrk="1" hangingPunct="1">
                        <a:defRPr sz="1701" kern="1200">
                          <a:solidFill>
                            <a:schemeClr val="dk1"/>
                          </a:solidFill>
                          <a:latin typeface="맑은 고딕"/>
                          <a:ea typeface="돋움"/>
                        </a:defRPr>
                      </a:lvl2pPr>
                      <a:lvl3pPr marL="864017" algn="l" defTabSz="864017" rtl="0" eaLnBrk="1" latinLnBrk="1" hangingPunct="1">
                        <a:defRPr sz="1701" kern="1200">
                          <a:solidFill>
                            <a:schemeClr val="dk1"/>
                          </a:solidFill>
                          <a:latin typeface="맑은 고딕"/>
                          <a:ea typeface="돋움"/>
                        </a:defRPr>
                      </a:lvl3pPr>
                      <a:lvl4pPr marL="1296025" algn="l" defTabSz="864017" rtl="0" eaLnBrk="1" latinLnBrk="1" hangingPunct="1">
                        <a:defRPr sz="1701" kern="1200">
                          <a:solidFill>
                            <a:schemeClr val="dk1"/>
                          </a:solidFill>
                          <a:latin typeface="맑은 고딕"/>
                          <a:ea typeface="돋움"/>
                        </a:defRPr>
                      </a:lvl4pPr>
                      <a:lvl5pPr marL="1728033" algn="l" defTabSz="864017" rtl="0" eaLnBrk="1" latinLnBrk="1" hangingPunct="1">
                        <a:defRPr sz="1701" kern="1200">
                          <a:solidFill>
                            <a:schemeClr val="dk1"/>
                          </a:solidFill>
                          <a:latin typeface="맑은 고딕"/>
                          <a:ea typeface="돋움"/>
                        </a:defRPr>
                      </a:lvl5pPr>
                      <a:lvl6pPr marL="2160041" algn="l" defTabSz="864017" rtl="0" eaLnBrk="1" latinLnBrk="1" hangingPunct="1">
                        <a:defRPr sz="1701" kern="1200">
                          <a:solidFill>
                            <a:schemeClr val="dk1"/>
                          </a:solidFill>
                          <a:latin typeface="맑은 고딕"/>
                          <a:ea typeface="돋움"/>
                        </a:defRPr>
                      </a:lvl6pPr>
                      <a:lvl7pPr marL="2592050" algn="l" defTabSz="864017" rtl="0" eaLnBrk="1" latinLnBrk="1" hangingPunct="1">
                        <a:defRPr sz="1701" kern="1200">
                          <a:solidFill>
                            <a:schemeClr val="dk1"/>
                          </a:solidFill>
                          <a:latin typeface="맑은 고딕"/>
                          <a:ea typeface="돋움"/>
                        </a:defRPr>
                      </a:lvl7pPr>
                      <a:lvl8pPr marL="3024058" algn="l" defTabSz="864017" rtl="0" eaLnBrk="1" latinLnBrk="1" hangingPunct="1">
                        <a:defRPr sz="1701" kern="1200">
                          <a:solidFill>
                            <a:schemeClr val="dk1"/>
                          </a:solidFill>
                          <a:latin typeface="맑은 고딕"/>
                          <a:ea typeface="돋움"/>
                        </a:defRPr>
                      </a:lvl8pPr>
                      <a:lvl9pPr marL="3456066" algn="l" defTabSz="864017" rtl="0" eaLnBrk="1" latinLnBrk="1" hangingPunct="1">
                        <a:defRPr sz="1701" kern="1200">
                          <a:solidFill>
                            <a:schemeClr val="dk1"/>
                          </a:solidFill>
                          <a:latin typeface="맑은 고딕"/>
                          <a:ea typeface="돋움"/>
                        </a:defRPr>
                      </a:lvl9pPr>
                    </a:lstStyle>
                    <a:p>
                      <a:pPr algn="ctr" fontAlgn="ctr">
                        <a:lnSpc>
                          <a:spcPct val="90000"/>
                        </a:lnSpc>
                      </a:pPr>
                      <a:r>
                        <a:rPr lang="en-US" altLang="ko-KR" sz="1100" b="1" u="none" strike="noStrike" dirty="0">
                          <a:solidFill>
                            <a:schemeClr val="bg1"/>
                          </a:solidFill>
                          <a:effectLst/>
                          <a:latin typeface="Arial" panose="020B0604020202020204" pitchFamily="34" charset="0"/>
                          <a:cs typeface="Arial" panose="020B0604020202020204" pitchFamily="34" charset="0"/>
                        </a:rPr>
                        <a:t>0</a:t>
                      </a:r>
                      <a:r>
                        <a:rPr lang="en-US" altLang="ko-KR" sz="1100" b="1" dirty="0">
                          <a:solidFill>
                            <a:schemeClr val="bg1"/>
                          </a:solidFill>
                          <a:latin typeface="Arial" panose="020B0604020202020204" pitchFamily="34" charset="0"/>
                          <a:cs typeface="Arial" panose="020B0604020202020204" pitchFamily="34" charset="0"/>
                        </a:rPr>
                        <a:t>.</a:t>
                      </a:r>
                      <a:r>
                        <a:rPr lang="en-US" altLang="ko-KR" sz="1100" b="1" u="none" strike="noStrike" dirty="0">
                          <a:solidFill>
                            <a:schemeClr val="bg1"/>
                          </a:solidFill>
                          <a:effectLst/>
                          <a:latin typeface="Arial" panose="020B0604020202020204" pitchFamily="34" charset="0"/>
                          <a:cs typeface="Arial" panose="020B0604020202020204" pitchFamily="34" charset="0"/>
                        </a:rPr>
                        <a:t>82 (0.54 - 1.24) </a:t>
                      </a:r>
                      <a:endParaRPr lang="en-US" altLang="ko-KR" sz="1100" b="1" i="0" u="none" strike="noStrike" dirty="0">
                        <a:solidFill>
                          <a:schemeClr val="bg1"/>
                        </a:solidFill>
                        <a:effectLst/>
                        <a:latin typeface="Arial" panose="020B0604020202020204" pitchFamily="34" charset="0"/>
                        <a:cs typeface="Arial" panose="020B0604020202020204" pitchFamily="34" charset="0"/>
                      </a:endParaRPr>
                    </a:p>
                  </a:txBody>
                  <a:tcPr marL="5182" marR="518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864017" rtl="0" eaLnBrk="1" latinLnBrk="1" hangingPunct="1">
                        <a:defRPr sz="1701" kern="1200">
                          <a:solidFill>
                            <a:schemeClr val="dk1"/>
                          </a:solidFill>
                          <a:latin typeface="맑은 고딕"/>
                          <a:ea typeface="돋움"/>
                        </a:defRPr>
                      </a:lvl1pPr>
                      <a:lvl2pPr marL="432008" algn="l" defTabSz="864017" rtl="0" eaLnBrk="1" latinLnBrk="1" hangingPunct="1">
                        <a:defRPr sz="1701" kern="1200">
                          <a:solidFill>
                            <a:schemeClr val="dk1"/>
                          </a:solidFill>
                          <a:latin typeface="맑은 고딕"/>
                          <a:ea typeface="돋움"/>
                        </a:defRPr>
                      </a:lvl2pPr>
                      <a:lvl3pPr marL="864017" algn="l" defTabSz="864017" rtl="0" eaLnBrk="1" latinLnBrk="1" hangingPunct="1">
                        <a:defRPr sz="1701" kern="1200">
                          <a:solidFill>
                            <a:schemeClr val="dk1"/>
                          </a:solidFill>
                          <a:latin typeface="맑은 고딕"/>
                          <a:ea typeface="돋움"/>
                        </a:defRPr>
                      </a:lvl3pPr>
                      <a:lvl4pPr marL="1296025" algn="l" defTabSz="864017" rtl="0" eaLnBrk="1" latinLnBrk="1" hangingPunct="1">
                        <a:defRPr sz="1701" kern="1200">
                          <a:solidFill>
                            <a:schemeClr val="dk1"/>
                          </a:solidFill>
                          <a:latin typeface="맑은 고딕"/>
                          <a:ea typeface="돋움"/>
                        </a:defRPr>
                      </a:lvl4pPr>
                      <a:lvl5pPr marL="1728033" algn="l" defTabSz="864017" rtl="0" eaLnBrk="1" latinLnBrk="1" hangingPunct="1">
                        <a:defRPr sz="1701" kern="1200">
                          <a:solidFill>
                            <a:schemeClr val="dk1"/>
                          </a:solidFill>
                          <a:latin typeface="맑은 고딕"/>
                          <a:ea typeface="돋움"/>
                        </a:defRPr>
                      </a:lvl5pPr>
                      <a:lvl6pPr marL="2160041" algn="l" defTabSz="864017" rtl="0" eaLnBrk="1" latinLnBrk="1" hangingPunct="1">
                        <a:defRPr sz="1701" kern="1200">
                          <a:solidFill>
                            <a:schemeClr val="dk1"/>
                          </a:solidFill>
                          <a:latin typeface="맑은 고딕"/>
                          <a:ea typeface="돋움"/>
                        </a:defRPr>
                      </a:lvl6pPr>
                      <a:lvl7pPr marL="2592050" algn="l" defTabSz="864017" rtl="0" eaLnBrk="1" latinLnBrk="1" hangingPunct="1">
                        <a:defRPr sz="1701" kern="1200">
                          <a:solidFill>
                            <a:schemeClr val="dk1"/>
                          </a:solidFill>
                          <a:latin typeface="맑은 고딕"/>
                          <a:ea typeface="돋움"/>
                        </a:defRPr>
                      </a:lvl7pPr>
                      <a:lvl8pPr marL="3024058" algn="l" defTabSz="864017" rtl="0" eaLnBrk="1" latinLnBrk="1" hangingPunct="1">
                        <a:defRPr sz="1701" kern="1200">
                          <a:solidFill>
                            <a:schemeClr val="dk1"/>
                          </a:solidFill>
                          <a:latin typeface="맑은 고딕"/>
                          <a:ea typeface="돋움"/>
                        </a:defRPr>
                      </a:lvl8pPr>
                      <a:lvl9pPr marL="3456066" algn="l" defTabSz="864017" rtl="0" eaLnBrk="1" latinLnBrk="1" hangingPunct="1">
                        <a:defRPr sz="1701" kern="1200">
                          <a:solidFill>
                            <a:schemeClr val="dk1"/>
                          </a:solidFill>
                          <a:latin typeface="맑은 고딕"/>
                          <a:ea typeface="돋움"/>
                        </a:defRPr>
                      </a:lvl9pPr>
                    </a:lstStyle>
                    <a:p>
                      <a:pPr algn="ctr" fontAlgn="ctr">
                        <a:lnSpc>
                          <a:spcPct val="90000"/>
                        </a:lnSpc>
                      </a:pPr>
                      <a:endParaRPr lang="en-US" altLang="ko-KR" sz="1100" b="1" i="0" u="none" strike="noStrike" dirty="0">
                        <a:solidFill>
                          <a:schemeClr val="tx1"/>
                        </a:solidFill>
                        <a:effectLst/>
                        <a:latin typeface="Arial" panose="020B0604020202020204" pitchFamily="34" charset="0"/>
                        <a:cs typeface="Arial" panose="020B0604020202020204" pitchFamily="34" charset="0"/>
                      </a:endParaRPr>
                    </a:p>
                  </a:txBody>
                  <a:tcPr marL="5182" marR="518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864017" rtl="0" eaLnBrk="1" latinLnBrk="1" hangingPunct="1">
                        <a:defRPr sz="1701" kern="1200">
                          <a:solidFill>
                            <a:schemeClr val="dk1"/>
                          </a:solidFill>
                          <a:latin typeface="맑은 고딕"/>
                          <a:ea typeface="돋움"/>
                        </a:defRPr>
                      </a:lvl1pPr>
                      <a:lvl2pPr marL="432008" algn="l" defTabSz="864017" rtl="0" eaLnBrk="1" latinLnBrk="1" hangingPunct="1">
                        <a:defRPr sz="1701" kern="1200">
                          <a:solidFill>
                            <a:schemeClr val="dk1"/>
                          </a:solidFill>
                          <a:latin typeface="맑은 고딕"/>
                          <a:ea typeface="돋움"/>
                        </a:defRPr>
                      </a:lvl2pPr>
                      <a:lvl3pPr marL="864017" algn="l" defTabSz="864017" rtl="0" eaLnBrk="1" latinLnBrk="1" hangingPunct="1">
                        <a:defRPr sz="1701" kern="1200">
                          <a:solidFill>
                            <a:schemeClr val="dk1"/>
                          </a:solidFill>
                          <a:latin typeface="맑은 고딕"/>
                          <a:ea typeface="돋움"/>
                        </a:defRPr>
                      </a:lvl3pPr>
                      <a:lvl4pPr marL="1296025" algn="l" defTabSz="864017" rtl="0" eaLnBrk="1" latinLnBrk="1" hangingPunct="1">
                        <a:defRPr sz="1701" kern="1200">
                          <a:solidFill>
                            <a:schemeClr val="dk1"/>
                          </a:solidFill>
                          <a:latin typeface="맑은 고딕"/>
                          <a:ea typeface="돋움"/>
                        </a:defRPr>
                      </a:lvl4pPr>
                      <a:lvl5pPr marL="1728033" algn="l" defTabSz="864017" rtl="0" eaLnBrk="1" latinLnBrk="1" hangingPunct="1">
                        <a:defRPr sz="1701" kern="1200">
                          <a:solidFill>
                            <a:schemeClr val="dk1"/>
                          </a:solidFill>
                          <a:latin typeface="맑은 고딕"/>
                          <a:ea typeface="돋움"/>
                        </a:defRPr>
                      </a:lvl5pPr>
                      <a:lvl6pPr marL="2160041" algn="l" defTabSz="864017" rtl="0" eaLnBrk="1" latinLnBrk="1" hangingPunct="1">
                        <a:defRPr sz="1701" kern="1200">
                          <a:solidFill>
                            <a:schemeClr val="dk1"/>
                          </a:solidFill>
                          <a:latin typeface="맑은 고딕"/>
                          <a:ea typeface="돋움"/>
                        </a:defRPr>
                      </a:lvl6pPr>
                      <a:lvl7pPr marL="2592050" algn="l" defTabSz="864017" rtl="0" eaLnBrk="1" latinLnBrk="1" hangingPunct="1">
                        <a:defRPr sz="1701" kern="1200">
                          <a:solidFill>
                            <a:schemeClr val="dk1"/>
                          </a:solidFill>
                          <a:latin typeface="맑은 고딕"/>
                          <a:ea typeface="돋움"/>
                        </a:defRPr>
                      </a:lvl7pPr>
                      <a:lvl8pPr marL="3024058" algn="l" defTabSz="864017" rtl="0" eaLnBrk="1" latinLnBrk="1" hangingPunct="1">
                        <a:defRPr sz="1701" kern="1200">
                          <a:solidFill>
                            <a:schemeClr val="dk1"/>
                          </a:solidFill>
                          <a:latin typeface="맑은 고딕"/>
                          <a:ea typeface="돋움"/>
                        </a:defRPr>
                      </a:lvl8pPr>
                      <a:lvl9pPr marL="3456066" algn="l" defTabSz="864017" rtl="0" eaLnBrk="1" latinLnBrk="1" hangingPunct="1">
                        <a:defRPr sz="1701" kern="1200">
                          <a:solidFill>
                            <a:schemeClr val="dk1"/>
                          </a:solidFill>
                          <a:latin typeface="맑은 고딕"/>
                          <a:ea typeface="돋움"/>
                        </a:defRPr>
                      </a:lvl9pPr>
                    </a:lstStyle>
                    <a:p>
                      <a:pPr algn="ctr" fontAlgn="ctr">
                        <a:lnSpc>
                          <a:spcPct val="90000"/>
                        </a:lnSpc>
                      </a:pPr>
                      <a:endParaRPr lang="en-US" altLang="ko-KR" sz="1100" b="1" i="0" u="none" strike="noStrike" dirty="0">
                        <a:solidFill>
                          <a:schemeClr val="bg1"/>
                        </a:solidFill>
                        <a:effectLst/>
                        <a:latin typeface="Arial" panose="020B0604020202020204" pitchFamily="34" charset="0"/>
                        <a:cs typeface="Arial" panose="020B0604020202020204" pitchFamily="34" charset="0"/>
                      </a:endParaRPr>
                    </a:p>
                  </a:txBody>
                  <a:tcPr marL="5182" marR="518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1"/>
                  </a:ext>
                </a:extLst>
              </a:tr>
              <a:tr h="199812">
                <a:tc>
                  <a:txBody>
                    <a:bodyPr/>
                    <a:lstStyle>
                      <a:lvl1pPr marL="0" algn="l" defTabSz="864017" rtl="0" eaLnBrk="1" latinLnBrk="1" hangingPunct="1">
                        <a:defRPr sz="1701" kern="1200">
                          <a:solidFill>
                            <a:schemeClr val="dk1"/>
                          </a:solidFill>
                          <a:latin typeface="맑은 고딕"/>
                          <a:ea typeface="돋움"/>
                        </a:defRPr>
                      </a:lvl1pPr>
                      <a:lvl2pPr marL="432008" algn="l" defTabSz="864017" rtl="0" eaLnBrk="1" latinLnBrk="1" hangingPunct="1">
                        <a:defRPr sz="1701" kern="1200">
                          <a:solidFill>
                            <a:schemeClr val="dk1"/>
                          </a:solidFill>
                          <a:latin typeface="맑은 고딕"/>
                          <a:ea typeface="돋움"/>
                        </a:defRPr>
                      </a:lvl2pPr>
                      <a:lvl3pPr marL="864017" algn="l" defTabSz="864017" rtl="0" eaLnBrk="1" latinLnBrk="1" hangingPunct="1">
                        <a:defRPr sz="1701" kern="1200">
                          <a:solidFill>
                            <a:schemeClr val="dk1"/>
                          </a:solidFill>
                          <a:latin typeface="맑은 고딕"/>
                          <a:ea typeface="돋움"/>
                        </a:defRPr>
                      </a:lvl3pPr>
                      <a:lvl4pPr marL="1296025" algn="l" defTabSz="864017" rtl="0" eaLnBrk="1" latinLnBrk="1" hangingPunct="1">
                        <a:defRPr sz="1701" kern="1200">
                          <a:solidFill>
                            <a:schemeClr val="dk1"/>
                          </a:solidFill>
                          <a:latin typeface="맑은 고딕"/>
                          <a:ea typeface="돋움"/>
                        </a:defRPr>
                      </a:lvl4pPr>
                      <a:lvl5pPr marL="1728033" algn="l" defTabSz="864017" rtl="0" eaLnBrk="1" latinLnBrk="1" hangingPunct="1">
                        <a:defRPr sz="1701" kern="1200">
                          <a:solidFill>
                            <a:schemeClr val="dk1"/>
                          </a:solidFill>
                          <a:latin typeface="맑은 고딕"/>
                          <a:ea typeface="돋움"/>
                        </a:defRPr>
                      </a:lvl5pPr>
                      <a:lvl6pPr marL="2160041" algn="l" defTabSz="864017" rtl="0" eaLnBrk="1" latinLnBrk="1" hangingPunct="1">
                        <a:defRPr sz="1701" kern="1200">
                          <a:solidFill>
                            <a:schemeClr val="dk1"/>
                          </a:solidFill>
                          <a:latin typeface="맑은 고딕"/>
                          <a:ea typeface="돋움"/>
                        </a:defRPr>
                      </a:lvl6pPr>
                      <a:lvl7pPr marL="2592050" algn="l" defTabSz="864017" rtl="0" eaLnBrk="1" latinLnBrk="1" hangingPunct="1">
                        <a:defRPr sz="1701" kern="1200">
                          <a:solidFill>
                            <a:schemeClr val="dk1"/>
                          </a:solidFill>
                          <a:latin typeface="맑은 고딕"/>
                          <a:ea typeface="돋움"/>
                        </a:defRPr>
                      </a:lvl7pPr>
                      <a:lvl8pPr marL="3024058" algn="l" defTabSz="864017" rtl="0" eaLnBrk="1" latinLnBrk="1" hangingPunct="1">
                        <a:defRPr sz="1701" kern="1200">
                          <a:solidFill>
                            <a:schemeClr val="dk1"/>
                          </a:solidFill>
                          <a:latin typeface="맑은 고딕"/>
                          <a:ea typeface="돋움"/>
                        </a:defRPr>
                      </a:lvl8pPr>
                      <a:lvl9pPr marL="3456066" algn="l" defTabSz="864017" rtl="0" eaLnBrk="1" latinLnBrk="1" hangingPunct="1">
                        <a:defRPr sz="1701" kern="1200">
                          <a:solidFill>
                            <a:schemeClr val="dk1"/>
                          </a:solidFill>
                          <a:latin typeface="맑은 고딕"/>
                          <a:ea typeface="돋움"/>
                        </a:defRPr>
                      </a:lvl9pPr>
                    </a:lstStyle>
                    <a:p>
                      <a:pPr algn="l" fontAlgn="ctr">
                        <a:lnSpc>
                          <a:spcPct val="90000"/>
                        </a:lnSpc>
                      </a:pPr>
                      <a:r>
                        <a:rPr lang="en-US" sz="1100" b="1" i="0" u="none" strike="noStrike" dirty="0">
                          <a:solidFill>
                            <a:schemeClr val="bg1"/>
                          </a:solidFill>
                          <a:effectLst/>
                          <a:latin typeface="Arial" panose="020B0604020202020204" pitchFamily="34" charset="0"/>
                          <a:cs typeface="Arial" panose="020B0604020202020204" pitchFamily="34" charset="0"/>
                        </a:rPr>
                        <a:t>Hypertension</a:t>
                      </a:r>
                    </a:p>
                  </a:txBody>
                  <a:tcPr marL="5182" marR="518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864017" rtl="0" eaLnBrk="1" latinLnBrk="1" hangingPunct="1">
                        <a:defRPr sz="1701" kern="1200">
                          <a:solidFill>
                            <a:schemeClr val="dk1"/>
                          </a:solidFill>
                          <a:latin typeface="맑은 고딕"/>
                          <a:ea typeface="돋움"/>
                        </a:defRPr>
                      </a:lvl1pPr>
                      <a:lvl2pPr marL="432008" algn="l" defTabSz="864017" rtl="0" eaLnBrk="1" latinLnBrk="1" hangingPunct="1">
                        <a:defRPr sz="1701" kern="1200">
                          <a:solidFill>
                            <a:schemeClr val="dk1"/>
                          </a:solidFill>
                          <a:latin typeface="맑은 고딕"/>
                          <a:ea typeface="돋움"/>
                        </a:defRPr>
                      </a:lvl2pPr>
                      <a:lvl3pPr marL="864017" algn="l" defTabSz="864017" rtl="0" eaLnBrk="1" latinLnBrk="1" hangingPunct="1">
                        <a:defRPr sz="1701" kern="1200">
                          <a:solidFill>
                            <a:schemeClr val="dk1"/>
                          </a:solidFill>
                          <a:latin typeface="맑은 고딕"/>
                          <a:ea typeface="돋움"/>
                        </a:defRPr>
                      </a:lvl3pPr>
                      <a:lvl4pPr marL="1296025" algn="l" defTabSz="864017" rtl="0" eaLnBrk="1" latinLnBrk="1" hangingPunct="1">
                        <a:defRPr sz="1701" kern="1200">
                          <a:solidFill>
                            <a:schemeClr val="dk1"/>
                          </a:solidFill>
                          <a:latin typeface="맑은 고딕"/>
                          <a:ea typeface="돋움"/>
                        </a:defRPr>
                      </a:lvl4pPr>
                      <a:lvl5pPr marL="1728033" algn="l" defTabSz="864017" rtl="0" eaLnBrk="1" latinLnBrk="1" hangingPunct="1">
                        <a:defRPr sz="1701" kern="1200">
                          <a:solidFill>
                            <a:schemeClr val="dk1"/>
                          </a:solidFill>
                          <a:latin typeface="맑은 고딕"/>
                          <a:ea typeface="돋움"/>
                        </a:defRPr>
                      </a:lvl5pPr>
                      <a:lvl6pPr marL="2160041" algn="l" defTabSz="864017" rtl="0" eaLnBrk="1" latinLnBrk="1" hangingPunct="1">
                        <a:defRPr sz="1701" kern="1200">
                          <a:solidFill>
                            <a:schemeClr val="dk1"/>
                          </a:solidFill>
                          <a:latin typeface="맑은 고딕"/>
                          <a:ea typeface="돋움"/>
                        </a:defRPr>
                      </a:lvl6pPr>
                      <a:lvl7pPr marL="2592050" algn="l" defTabSz="864017" rtl="0" eaLnBrk="1" latinLnBrk="1" hangingPunct="1">
                        <a:defRPr sz="1701" kern="1200">
                          <a:solidFill>
                            <a:schemeClr val="dk1"/>
                          </a:solidFill>
                          <a:latin typeface="맑은 고딕"/>
                          <a:ea typeface="돋움"/>
                        </a:defRPr>
                      </a:lvl7pPr>
                      <a:lvl8pPr marL="3024058" algn="l" defTabSz="864017" rtl="0" eaLnBrk="1" latinLnBrk="1" hangingPunct="1">
                        <a:defRPr sz="1701" kern="1200">
                          <a:solidFill>
                            <a:schemeClr val="dk1"/>
                          </a:solidFill>
                          <a:latin typeface="맑은 고딕"/>
                          <a:ea typeface="돋움"/>
                        </a:defRPr>
                      </a:lvl8pPr>
                      <a:lvl9pPr marL="3456066" algn="l" defTabSz="864017" rtl="0" eaLnBrk="1" latinLnBrk="1" hangingPunct="1">
                        <a:defRPr sz="1701" kern="1200">
                          <a:solidFill>
                            <a:schemeClr val="dk1"/>
                          </a:solidFill>
                          <a:latin typeface="맑은 고딕"/>
                          <a:ea typeface="돋움"/>
                        </a:defRPr>
                      </a:lvl9pPr>
                    </a:lstStyle>
                    <a:p>
                      <a:pPr algn="ctr" fontAlgn="ctr">
                        <a:lnSpc>
                          <a:spcPct val="90000"/>
                        </a:lnSpc>
                      </a:pPr>
                      <a:endParaRPr lang="ko-KR" altLang="en-US" sz="1100" b="1" i="0" u="none" strike="noStrike" dirty="0">
                        <a:solidFill>
                          <a:schemeClr val="bg1"/>
                        </a:solidFill>
                        <a:effectLst/>
                        <a:latin typeface="Arial" panose="020B0604020202020204" pitchFamily="34" charset="0"/>
                        <a:cs typeface="Arial" panose="020B0604020202020204" pitchFamily="34" charset="0"/>
                      </a:endParaRPr>
                    </a:p>
                  </a:txBody>
                  <a:tcPr marL="5182" marR="518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864017" rtl="0" eaLnBrk="1" latinLnBrk="1" hangingPunct="1">
                        <a:defRPr sz="1701" kern="1200">
                          <a:solidFill>
                            <a:schemeClr val="dk1"/>
                          </a:solidFill>
                          <a:latin typeface="맑은 고딕"/>
                          <a:ea typeface="돋움"/>
                        </a:defRPr>
                      </a:lvl1pPr>
                      <a:lvl2pPr marL="432008" algn="l" defTabSz="864017" rtl="0" eaLnBrk="1" latinLnBrk="1" hangingPunct="1">
                        <a:defRPr sz="1701" kern="1200">
                          <a:solidFill>
                            <a:schemeClr val="dk1"/>
                          </a:solidFill>
                          <a:latin typeface="맑은 고딕"/>
                          <a:ea typeface="돋움"/>
                        </a:defRPr>
                      </a:lvl2pPr>
                      <a:lvl3pPr marL="864017" algn="l" defTabSz="864017" rtl="0" eaLnBrk="1" latinLnBrk="1" hangingPunct="1">
                        <a:defRPr sz="1701" kern="1200">
                          <a:solidFill>
                            <a:schemeClr val="dk1"/>
                          </a:solidFill>
                          <a:latin typeface="맑은 고딕"/>
                          <a:ea typeface="돋움"/>
                        </a:defRPr>
                      </a:lvl3pPr>
                      <a:lvl4pPr marL="1296025" algn="l" defTabSz="864017" rtl="0" eaLnBrk="1" latinLnBrk="1" hangingPunct="1">
                        <a:defRPr sz="1701" kern="1200">
                          <a:solidFill>
                            <a:schemeClr val="dk1"/>
                          </a:solidFill>
                          <a:latin typeface="맑은 고딕"/>
                          <a:ea typeface="돋움"/>
                        </a:defRPr>
                      </a:lvl4pPr>
                      <a:lvl5pPr marL="1728033" algn="l" defTabSz="864017" rtl="0" eaLnBrk="1" latinLnBrk="1" hangingPunct="1">
                        <a:defRPr sz="1701" kern="1200">
                          <a:solidFill>
                            <a:schemeClr val="dk1"/>
                          </a:solidFill>
                          <a:latin typeface="맑은 고딕"/>
                          <a:ea typeface="돋움"/>
                        </a:defRPr>
                      </a:lvl5pPr>
                      <a:lvl6pPr marL="2160041" algn="l" defTabSz="864017" rtl="0" eaLnBrk="1" latinLnBrk="1" hangingPunct="1">
                        <a:defRPr sz="1701" kern="1200">
                          <a:solidFill>
                            <a:schemeClr val="dk1"/>
                          </a:solidFill>
                          <a:latin typeface="맑은 고딕"/>
                          <a:ea typeface="돋움"/>
                        </a:defRPr>
                      </a:lvl6pPr>
                      <a:lvl7pPr marL="2592050" algn="l" defTabSz="864017" rtl="0" eaLnBrk="1" latinLnBrk="1" hangingPunct="1">
                        <a:defRPr sz="1701" kern="1200">
                          <a:solidFill>
                            <a:schemeClr val="dk1"/>
                          </a:solidFill>
                          <a:latin typeface="맑은 고딕"/>
                          <a:ea typeface="돋움"/>
                        </a:defRPr>
                      </a:lvl7pPr>
                      <a:lvl8pPr marL="3024058" algn="l" defTabSz="864017" rtl="0" eaLnBrk="1" latinLnBrk="1" hangingPunct="1">
                        <a:defRPr sz="1701" kern="1200">
                          <a:solidFill>
                            <a:schemeClr val="dk1"/>
                          </a:solidFill>
                          <a:latin typeface="맑은 고딕"/>
                          <a:ea typeface="돋움"/>
                        </a:defRPr>
                      </a:lvl8pPr>
                      <a:lvl9pPr marL="3456066" algn="l" defTabSz="864017" rtl="0" eaLnBrk="1" latinLnBrk="1" hangingPunct="1">
                        <a:defRPr sz="1701" kern="1200">
                          <a:solidFill>
                            <a:schemeClr val="dk1"/>
                          </a:solidFill>
                          <a:latin typeface="맑은 고딕"/>
                          <a:ea typeface="돋움"/>
                        </a:defRPr>
                      </a:lvl9pPr>
                    </a:lstStyle>
                    <a:p>
                      <a:pPr algn="ctr" fontAlgn="ctr">
                        <a:lnSpc>
                          <a:spcPct val="90000"/>
                        </a:lnSpc>
                      </a:pPr>
                      <a:endParaRPr lang="ko-KR" altLang="en-US" sz="1100" b="1" i="0" u="none" strike="noStrike" dirty="0">
                        <a:solidFill>
                          <a:schemeClr val="bg1"/>
                        </a:solidFill>
                        <a:effectLst/>
                        <a:latin typeface="Arial" panose="020B0604020202020204" pitchFamily="34" charset="0"/>
                        <a:cs typeface="Arial" panose="020B0604020202020204" pitchFamily="34" charset="0"/>
                      </a:endParaRPr>
                    </a:p>
                  </a:txBody>
                  <a:tcPr marL="5182" marR="518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864017" rtl="0" eaLnBrk="1" latinLnBrk="1" hangingPunct="1">
                        <a:defRPr sz="1701" kern="1200">
                          <a:solidFill>
                            <a:schemeClr val="dk1"/>
                          </a:solidFill>
                          <a:latin typeface="맑은 고딕"/>
                          <a:ea typeface="돋움"/>
                        </a:defRPr>
                      </a:lvl1pPr>
                      <a:lvl2pPr marL="432008" algn="l" defTabSz="864017" rtl="0" eaLnBrk="1" latinLnBrk="1" hangingPunct="1">
                        <a:defRPr sz="1701" kern="1200">
                          <a:solidFill>
                            <a:schemeClr val="dk1"/>
                          </a:solidFill>
                          <a:latin typeface="맑은 고딕"/>
                          <a:ea typeface="돋움"/>
                        </a:defRPr>
                      </a:lvl2pPr>
                      <a:lvl3pPr marL="864017" algn="l" defTabSz="864017" rtl="0" eaLnBrk="1" latinLnBrk="1" hangingPunct="1">
                        <a:defRPr sz="1701" kern="1200">
                          <a:solidFill>
                            <a:schemeClr val="dk1"/>
                          </a:solidFill>
                          <a:latin typeface="맑은 고딕"/>
                          <a:ea typeface="돋움"/>
                        </a:defRPr>
                      </a:lvl3pPr>
                      <a:lvl4pPr marL="1296025" algn="l" defTabSz="864017" rtl="0" eaLnBrk="1" latinLnBrk="1" hangingPunct="1">
                        <a:defRPr sz="1701" kern="1200">
                          <a:solidFill>
                            <a:schemeClr val="dk1"/>
                          </a:solidFill>
                          <a:latin typeface="맑은 고딕"/>
                          <a:ea typeface="돋움"/>
                        </a:defRPr>
                      </a:lvl4pPr>
                      <a:lvl5pPr marL="1728033" algn="l" defTabSz="864017" rtl="0" eaLnBrk="1" latinLnBrk="1" hangingPunct="1">
                        <a:defRPr sz="1701" kern="1200">
                          <a:solidFill>
                            <a:schemeClr val="dk1"/>
                          </a:solidFill>
                          <a:latin typeface="맑은 고딕"/>
                          <a:ea typeface="돋움"/>
                        </a:defRPr>
                      </a:lvl5pPr>
                      <a:lvl6pPr marL="2160041" algn="l" defTabSz="864017" rtl="0" eaLnBrk="1" latinLnBrk="1" hangingPunct="1">
                        <a:defRPr sz="1701" kern="1200">
                          <a:solidFill>
                            <a:schemeClr val="dk1"/>
                          </a:solidFill>
                          <a:latin typeface="맑은 고딕"/>
                          <a:ea typeface="돋움"/>
                        </a:defRPr>
                      </a:lvl6pPr>
                      <a:lvl7pPr marL="2592050" algn="l" defTabSz="864017" rtl="0" eaLnBrk="1" latinLnBrk="1" hangingPunct="1">
                        <a:defRPr sz="1701" kern="1200">
                          <a:solidFill>
                            <a:schemeClr val="dk1"/>
                          </a:solidFill>
                          <a:latin typeface="맑은 고딕"/>
                          <a:ea typeface="돋움"/>
                        </a:defRPr>
                      </a:lvl7pPr>
                      <a:lvl8pPr marL="3024058" algn="l" defTabSz="864017" rtl="0" eaLnBrk="1" latinLnBrk="1" hangingPunct="1">
                        <a:defRPr sz="1701" kern="1200">
                          <a:solidFill>
                            <a:schemeClr val="dk1"/>
                          </a:solidFill>
                          <a:latin typeface="맑은 고딕"/>
                          <a:ea typeface="돋움"/>
                        </a:defRPr>
                      </a:lvl8pPr>
                      <a:lvl9pPr marL="3456066" algn="l" defTabSz="864017" rtl="0" eaLnBrk="1" latinLnBrk="1" hangingPunct="1">
                        <a:defRPr sz="1701" kern="1200">
                          <a:solidFill>
                            <a:schemeClr val="dk1"/>
                          </a:solidFill>
                          <a:latin typeface="맑은 고딕"/>
                          <a:ea typeface="돋움"/>
                        </a:defRPr>
                      </a:lvl9pPr>
                    </a:lstStyle>
                    <a:p>
                      <a:pPr algn="ctr" fontAlgn="ctr">
                        <a:lnSpc>
                          <a:spcPct val="90000"/>
                        </a:lnSpc>
                      </a:pPr>
                      <a:endParaRPr lang="ko-KR" altLang="en-US" sz="1100" b="1" i="0" u="none" strike="noStrike" dirty="0">
                        <a:solidFill>
                          <a:schemeClr val="bg1"/>
                        </a:solidFill>
                        <a:effectLst/>
                        <a:latin typeface="Arial" panose="020B0604020202020204" pitchFamily="34" charset="0"/>
                        <a:cs typeface="Arial" panose="020B0604020202020204" pitchFamily="34" charset="0"/>
                      </a:endParaRPr>
                    </a:p>
                  </a:txBody>
                  <a:tcPr marL="5182" marR="518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864017" rtl="0" eaLnBrk="1" latinLnBrk="1" hangingPunct="1">
                        <a:defRPr sz="1701" kern="1200">
                          <a:solidFill>
                            <a:schemeClr val="dk1"/>
                          </a:solidFill>
                          <a:latin typeface="맑은 고딕"/>
                          <a:ea typeface="돋움"/>
                        </a:defRPr>
                      </a:lvl1pPr>
                      <a:lvl2pPr marL="432008" algn="l" defTabSz="864017" rtl="0" eaLnBrk="1" latinLnBrk="1" hangingPunct="1">
                        <a:defRPr sz="1701" kern="1200">
                          <a:solidFill>
                            <a:schemeClr val="dk1"/>
                          </a:solidFill>
                          <a:latin typeface="맑은 고딕"/>
                          <a:ea typeface="돋움"/>
                        </a:defRPr>
                      </a:lvl2pPr>
                      <a:lvl3pPr marL="864017" algn="l" defTabSz="864017" rtl="0" eaLnBrk="1" latinLnBrk="1" hangingPunct="1">
                        <a:defRPr sz="1701" kern="1200">
                          <a:solidFill>
                            <a:schemeClr val="dk1"/>
                          </a:solidFill>
                          <a:latin typeface="맑은 고딕"/>
                          <a:ea typeface="돋움"/>
                        </a:defRPr>
                      </a:lvl3pPr>
                      <a:lvl4pPr marL="1296025" algn="l" defTabSz="864017" rtl="0" eaLnBrk="1" latinLnBrk="1" hangingPunct="1">
                        <a:defRPr sz="1701" kern="1200">
                          <a:solidFill>
                            <a:schemeClr val="dk1"/>
                          </a:solidFill>
                          <a:latin typeface="맑은 고딕"/>
                          <a:ea typeface="돋움"/>
                        </a:defRPr>
                      </a:lvl4pPr>
                      <a:lvl5pPr marL="1728033" algn="l" defTabSz="864017" rtl="0" eaLnBrk="1" latinLnBrk="1" hangingPunct="1">
                        <a:defRPr sz="1701" kern="1200">
                          <a:solidFill>
                            <a:schemeClr val="dk1"/>
                          </a:solidFill>
                          <a:latin typeface="맑은 고딕"/>
                          <a:ea typeface="돋움"/>
                        </a:defRPr>
                      </a:lvl5pPr>
                      <a:lvl6pPr marL="2160041" algn="l" defTabSz="864017" rtl="0" eaLnBrk="1" latinLnBrk="1" hangingPunct="1">
                        <a:defRPr sz="1701" kern="1200">
                          <a:solidFill>
                            <a:schemeClr val="dk1"/>
                          </a:solidFill>
                          <a:latin typeface="맑은 고딕"/>
                          <a:ea typeface="돋움"/>
                        </a:defRPr>
                      </a:lvl6pPr>
                      <a:lvl7pPr marL="2592050" algn="l" defTabSz="864017" rtl="0" eaLnBrk="1" latinLnBrk="1" hangingPunct="1">
                        <a:defRPr sz="1701" kern="1200">
                          <a:solidFill>
                            <a:schemeClr val="dk1"/>
                          </a:solidFill>
                          <a:latin typeface="맑은 고딕"/>
                          <a:ea typeface="돋움"/>
                        </a:defRPr>
                      </a:lvl7pPr>
                      <a:lvl8pPr marL="3024058" algn="l" defTabSz="864017" rtl="0" eaLnBrk="1" latinLnBrk="1" hangingPunct="1">
                        <a:defRPr sz="1701" kern="1200">
                          <a:solidFill>
                            <a:schemeClr val="dk1"/>
                          </a:solidFill>
                          <a:latin typeface="맑은 고딕"/>
                          <a:ea typeface="돋움"/>
                        </a:defRPr>
                      </a:lvl8pPr>
                      <a:lvl9pPr marL="3456066" algn="l" defTabSz="864017" rtl="0" eaLnBrk="1" latinLnBrk="1" hangingPunct="1">
                        <a:defRPr sz="1701" kern="1200">
                          <a:solidFill>
                            <a:schemeClr val="dk1"/>
                          </a:solidFill>
                          <a:latin typeface="맑은 고딕"/>
                          <a:ea typeface="돋움"/>
                        </a:defRPr>
                      </a:lvl9pPr>
                    </a:lstStyle>
                    <a:p>
                      <a:pPr algn="ctr" fontAlgn="ctr">
                        <a:lnSpc>
                          <a:spcPct val="90000"/>
                        </a:lnSpc>
                      </a:pPr>
                      <a:endParaRPr lang="ko-KR" altLang="en-US" sz="1100" b="1" i="0" u="none" strike="noStrike" dirty="0">
                        <a:solidFill>
                          <a:schemeClr val="bg1"/>
                        </a:solidFill>
                        <a:effectLst/>
                        <a:latin typeface="Arial" panose="020B0604020202020204" pitchFamily="34"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864017" rtl="0" eaLnBrk="1" latinLnBrk="1" hangingPunct="1">
                        <a:defRPr sz="1701" kern="1200">
                          <a:solidFill>
                            <a:schemeClr val="dk1"/>
                          </a:solidFill>
                          <a:latin typeface="맑은 고딕"/>
                          <a:ea typeface="돋움"/>
                        </a:defRPr>
                      </a:lvl1pPr>
                      <a:lvl2pPr marL="432008" algn="l" defTabSz="864017" rtl="0" eaLnBrk="1" latinLnBrk="1" hangingPunct="1">
                        <a:defRPr sz="1701" kern="1200">
                          <a:solidFill>
                            <a:schemeClr val="dk1"/>
                          </a:solidFill>
                          <a:latin typeface="맑은 고딕"/>
                          <a:ea typeface="돋움"/>
                        </a:defRPr>
                      </a:lvl2pPr>
                      <a:lvl3pPr marL="864017" algn="l" defTabSz="864017" rtl="0" eaLnBrk="1" latinLnBrk="1" hangingPunct="1">
                        <a:defRPr sz="1701" kern="1200">
                          <a:solidFill>
                            <a:schemeClr val="dk1"/>
                          </a:solidFill>
                          <a:latin typeface="맑은 고딕"/>
                          <a:ea typeface="돋움"/>
                        </a:defRPr>
                      </a:lvl3pPr>
                      <a:lvl4pPr marL="1296025" algn="l" defTabSz="864017" rtl="0" eaLnBrk="1" latinLnBrk="1" hangingPunct="1">
                        <a:defRPr sz="1701" kern="1200">
                          <a:solidFill>
                            <a:schemeClr val="dk1"/>
                          </a:solidFill>
                          <a:latin typeface="맑은 고딕"/>
                          <a:ea typeface="돋움"/>
                        </a:defRPr>
                      </a:lvl4pPr>
                      <a:lvl5pPr marL="1728033" algn="l" defTabSz="864017" rtl="0" eaLnBrk="1" latinLnBrk="1" hangingPunct="1">
                        <a:defRPr sz="1701" kern="1200">
                          <a:solidFill>
                            <a:schemeClr val="dk1"/>
                          </a:solidFill>
                          <a:latin typeface="맑은 고딕"/>
                          <a:ea typeface="돋움"/>
                        </a:defRPr>
                      </a:lvl5pPr>
                      <a:lvl6pPr marL="2160041" algn="l" defTabSz="864017" rtl="0" eaLnBrk="1" latinLnBrk="1" hangingPunct="1">
                        <a:defRPr sz="1701" kern="1200">
                          <a:solidFill>
                            <a:schemeClr val="dk1"/>
                          </a:solidFill>
                          <a:latin typeface="맑은 고딕"/>
                          <a:ea typeface="돋움"/>
                        </a:defRPr>
                      </a:lvl6pPr>
                      <a:lvl7pPr marL="2592050" algn="l" defTabSz="864017" rtl="0" eaLnBrk="1" latinLnBrk="1" hangingPunct="1">
                        <a:defRPr sz="1701" kern="1200">
                          <a:solidFill>
                            <a:schemeClr val="dk1"/>
                          </a:solidFill>
                          <a:latin typeface="맑은 고딕"/>
                          <a:ea typeface="돋움"/>
                        </a:defRPr>
                      </a:lvl7pPr>
                      <a:lvl8pPr marL="3024058" algn="l" defTabSz="864017" rtl="0" eaLnBrk="1" latinLnBrk="1" hangingPunct="1">
                        <a:defRPr sz="1701" kern="1200">
                          <a:solidFill>
                            <a:schemeClr val="dk1"/>
                          </a:solidFill>
                          <a:latin typeface="맑은 고딕"/>
                          <a:ea typeface="돋움"/>
                        </a:defRPr>
                      </a:lvl8pPr>
                      <a:lvl9pPr marL="3456066" algn="l" defTabSz="864017" rtl="0" eaLnBrk="1" latinLnBrk="1" hangingPunct="1">
                        <a:defRPr sz="1701" kern="1200">
                          <a:solidFill>
                            <a:schemeClr val="dk1"/>
                          </a:solidFill>
                          <a:latin typeface="맑은 고딕"/>
                          <a:ea typeface="돋움"/>
                        </a:defRPr>
                      </a:lvl9pPr>
                    </a:lstStyle>
                    <a:p>
                      <a:pPr algn="ctr" fontAlgn="ctr">
                        <a:lnSpc>
                          <a:spcPct val="90000"/>
                        </a:lnSpc>
                      </a:pPr>
                      <a:endParaRPr lang="ko-KR" altLang="en-US" sz="1100" b="1" i="0" u="none" strike="noStrike" dirty="0">
                        <a:solidFill>
                          <a:schemeClr val="bg1"/>
                        </a:solidFill>
                        <a:effectLst/>
                        <a:latin typeface="Arial" panose="020B0604020202020204" pitchFamily="34" charset="0"/>
                        <a:cs typeface="Arial" panose="020B0604020202020204" pitchFamily="34" charset="0"/>
                      </a:endParaRPr>
                    </a:p>
                  </a:txBody>
                  <a:tcPr marL="5182" marR="518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864017" rtl="0" eaLnBrk="1" latinLnBrk="1" hangingPunct="1">
                        <a:defRPr sz="1701" kern="1200">
                          <a:solidFill>
                            <a:schemeClr val="dk1"/>
                          </a:solidFill>
                          <a:latin typeface="맑은 고딕"/>
                          <a:ea typeface="돋움"/>
                        </a:defRPr>
                      </a:lvl1pPr>
                      <a:lvl2pPr marL="432008" algn="l" defTabSz="864017" rtl="0" eaLnBrk="1" latinLnBrk="1" hangingPunct="1">
                        <a:defRPr sz="1701" kern="1200">
                          <a:solidFill>
                            <a:schemeClr val="dk1"/>
                          </a:solidFill>
                          <a:latin typeface="맑은 고딕"/>
                          <a:ea typeface="돋움"/>
                        </a:defRPr>
                      </a:lvl2pPr>
                      <a:lvl3pPr marL="864017" algn="l" defTabSz="864017" rtl="0" eaLnBrk="1" latinLnBrk="1" hangingPunct="1">
                        <a:defRPr sz="1701" kern="1200">
                          <a:solidFill>
                            <a:schemeClr val="dk1"/>
                          </a:solidFill>
                          <a:latin typeface="맑은 고딕"/>
                          <a:ea typeface="돋움"/>
                        </a:defRPr>
                      </a:lvl3pPr>
                      <a:lvl4pPr marL="1296025" algn="l" defTabSz="864017" rtl="0" eaLnBrk="1" latinLnBrk="1" hangingPunct="1">
                        <a:defRPr sz="1701" kern="1200">
                          <a:solidFill>
                            <a:schemeClr val="dk1"/>
                          </a:solidFill>
                          <a:latin typeface="맑은 고딕"/>
                          <a:ea typeface="돋움"/>
                        </a:defRPr>
                      </a:lvl4pPr>
                      <a:lvl5pPr marL="1728033" algn="l" defTabSz="864017" rtl="0" eaLnBrk="1" latinLnBrk="1" hangingPunct="1">
                        <a:defRPr sz="1701" kern="1200">
                          <a:solidFill>
                            <a:schemeClr val="dk1"/>
                          </a:solidFill>
                          <a:latin typeface="맑은 고딕"/>
                          <a:ea typeface="돋움"/>
                        </a:defRPr>
                      </a:lvl5pPr>
                      <a:lvl6pPr marL="2160041" algn="l" defTabSz="864017" rtl="0" eaLnBrk="1" latinLnBrk="1" hangingPunct="1">
                        <a:defRPr sz="1701" kern="1200">
                          <a:solidFill>
                            <a:schemeClr val="dk1"/>
                          </a:solidFill>
                          <a:latin typeface="맑은 고딕"/>
                          <a:ea typeface="돋움"/>
                        </a:defRPr>
                      </a:lvl6pPr>
                      <a:lvl7pPr marL="2592050" algn="l" defTabSz="864017" rtl="0" eaLnBrk="1" latinLnBrk="1" hangingPunct="1">
                        <a:defRPr sz="1701" kern="1200">
                          <a:solidFill>
                            <a:schemeClr val="dk1"/>
                          </a:solidFill>
                          <a:latin typeface="맑은 고딕"/>
                          <a:ea typeface="돋움"/>
                        </a:defRPr>
                      </a:lvl7pPr>
                      <a:lvl8pPr marL="3024058" algn="l" defTabSz="864017" rtl="0" eaLnBrk="1" latinLnBrk="1" hangingPunct="1">
                        <a:defRPr sz="1701" kern="1200">
                          <a:solidFill>
                            <a:schemeClr val="dk1"/>
                          </a:solidFill>
                          <a:latin typeface="맑은 고딕"/>
                          <a:ea typeface="돋움"/>
                        </a:defRPr>
                      </a:lvl8pPr>
                      <a:lvl9pPr marL="3456066" algn="l" defTabSz="864017" rtl="0" eaLnBrk="1" latinLnBrk="1" hangingPunct="1">
                        <a:defRPr sz="1701" kern="1200">
                          <a:solidFill>
                            <a:schemeClr val="dk1"/>
                          </a:solidFill>
                          <a:latin typeface="맑은 고딕"/>
                          <a:ea typeface="돋움"/>
                        </a:defRPr>
                      </a:lvl9pPr>
                    </a:lstStyle>
                    <a:p>
                      <a:pPr algn="ctr" fontAlgn="ctr">
                        <a:lnSpc>
                          <a:spcPct val="90000"/>
                        </a:lnSpc>
                      </a:pPr>
                      <a:endParaRPr lang="ko-KR" altLang="en-US" sz="1100" b="1" i="0" u="none" strike="noStrike" dirty="0">
                        <a:solidFill>
                          <a:schemeClr val="bg1"/>
                        </a:solidFill>
                        <a:effectLst/>
                        <a:latin typeface="Arial" panose="020B0604020202020204" pitchFamily="34" charset="0"/>
                        <a:cs typeface="Arial" panose="020B0604020202020204" pitchFamily="34" charset="0"/>
                      </a:endParaRPr>
                    </a:p>
                  </a:txBody>
                  <a:tcPr marL="5182" marR="518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864017" rtl="0" eaLnBrk="1" latinLnBrk="1" hangingPunct="1">
                        <a:defRPr sz="1701" kern="1200">
                          <a:solidFill>
                            <a:schemeClr val="dk1"/>
                          </a:solidFill>
                          <a:latin typeface="맑은 고딕"/>
                          <a:ea typeface="돋움"/>
                        </a:defRPr>
                      </a:lvl1pPr>
                      <a:lvl2pPr marL="432008" algn="l" defTabSz="864017" rtl="0" eaLnBrk="1" latinLnBrk="1" hangingPunct="1">
                        <a:defRPr sz="1701" kern="1200">
                          <a:solidFill>
                            <a:schemeClr val="dk1"/>
                          </a:solidFill>
                          <a:latin typeface="맑은 고딕"/>
                          <a:ea typeface="돋움"/>
                        </a:defRPr>
                      </a:lvl2pPr>
                      <a:lvl3pPr marL="864017" algn="l" defTabSz="864017" rtl="0" eaLnBrk="1" latinLnBrk="1" hangingPunct="1">
                        <a:defRPr sz="1701" kern="1200">
                          <a:solidFill>
                            <a:schemeClr val="dk1"/>
                          </a:solidFill>
                          <a:latin typeface="맑은 고딕"/>
                          <a:ea typeface="돋움"/>
                        </a:defRPr>
                      </a:lvl3pPr>
                      <a:lvl4pPr marL="1296025" algn="l" defTabSz="864017" rtl="0" eaLnBrk="1" latinLnBrk="1" hangingPunct="1">
                        <a:defRPr sz="1701" kern="1200">
                          <a:solidFill>
                            <a:schemeClr val="dk1"/>
                          </a:solidFill>
                          <a:latin typeface="맑은 고딕"/>
                          <a:ea typeface="돋움"/>
                        </a:defRPr>
                      </a:lvl4pPr>
                      <a:lvl5pPr marL="1728033" algn="l" defTabSz="864017" rtl="0" eaLnBrk="1" latinLnBrk="1" hangingPunct="1">
                        <a:defRPr sz="1701" kern="1200">
                          <a:solidFill>
                            <a:schemeClr val="dk1"/>
                          </a:solidFill>
                          <a:latin typeface="맑은 고딕"/>
                          <a:ea typeface="돋움"/>
                        </a:defRPr>
                      </a:lvl5pPr>
                      <a:lvl6pPr marL="2160041" algn="l" defTabSz="864017" rtl="0" eaLnBrk="1" latinLnBrk="1" hangingPunct="1">
                        <a:defRPr sz="1701" kern="1200">
                          <a:solidFill>
                            <a:schemeClr val="dk1"/>
                          </a:solidFill>
                          <a:latin typeface="맑은 고딕"/>
                          <a:ea typeface="돋움"/>
                        </a:defRPr>
                      </a:lvl6pPr>
                      <a:lvl7pPr marL="2592050" algn="l" defTabSz="864017" rtl="0" eaLnBrk="1" latinLnBrk="1" hangingPunct="1">
                        <a:defRPr sz="1701" kern="1200">
                          <a:solidFill>
                            <a:schemeClr val="dk1"/>
                          </a:solidFill>
                          <a:latin typeface="맑은 고딕"/>
                          <a:ea typeface="돋움"/>
                        </a:defRPr>
                      </a:lvl7pPr>
                      <a:lvl8pPr marL="3024058" algn="l" defTabSz="864017" rtl="0" eaLnBrk="1" latinLnBrk="1" hangingPunct="1">
                        <a:defRPr sz="1701" kern="1200">
                          <a:solidFill>
                            <a:schemeClr val="dk1"/>
                          </a:solidFill>
                          <a:latin typeface="맑은 고딕"/>
                          <a:ea typeface="돋움"/>
                        </a:defRPr>
                      </a:lvl8pPr>
                      <a:lvl9pPr marL="3456066" algn="l" defTabSz="864017" rtl="0" eaLnBrk="1" latinLnBrk="1" hangingPunct="1">
                        <a:defRPr sz="1701" kern="1200">
                          <a:solidFill>
                            <a:schemeClr val="dk1"/>
                          </a:solidFill>
                          <a:latin typeface="맑은 고딕"/>
                          <a:ea typeface="돋움"/>
                        </a:defRPr>
                      </a:lvl9pPr>
                    </a:lstStyle>
                    <a:p>
                      <a:pPr algn="ctr" fontAlgn="ctr">
                        <a:lnSpc>
                          <a:spcPct val="90000"/>
                        </a:lnSpc>
                      </a:pPr>
                      <a:r>
                        <a:rPr lang="ko-KR" altLang="en-US" sz="1100" b="1" u="none" strike="noStrike" dirty="0">
                          <a:solidFill>
                            <a:schemeClr val="bg1"/>
                          </a:solidFill>
                          <a:effectLst/>
                          <a:latin typeface="Arial" panose="020B0604020202020204" pitchFamily="34" charset="0"/>
                          <a:cs typeface="Arial" panose="020B0604020202020204" pitchFamily="34" charset="0"/>
                        </a:rPr>
                        <a:t>　</a:t>
                      </a:r>
                      <a:endParaRPr lang="ko-KR" altLang="en-US" sz="1100" b="1" i="0" u="none" strike="noStrike" dirty="0">
                        <a:solidFill>
                          <a:schemeClr val="bg1"/>
                        </a:solidFill>
                        <a:effectLst/>
                        <a:latin typeface="Arial" panose="020B0604020202020204" pitchFamily="34" charset="0"/>
                        <a:cs typeface="Arial" panose="020B0604020202020204" pitchFamily="34" charset="0"/>
                      </a:endParaRPr>
                    </a:p>
                  </a:txBody>
                  <a:tcPr marL="5182" marR="518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864017" rtl="0" eaLnBrk="1" latinLnBrk="1" hangingPunct="1">
                        <a:defRPr sz="1701" kern="1200">
                          <a:solidFill>
                            <a:schemeClr val="dk1"/>
                          </a:solidFill>
                          <a:latin typeface="맑은 고딕"/>
                          <a:ea typeface="돋움"/>
                        </a:defRPr>
                      </a:lvl1pPr>
                      <a:lvl2pPr marL="432008" algn="l" defTabSz="864017" rtl="0" eaLnBrk="1" latinLnBrk="1" hangingPunct="1">
                        <a:defRPr sz="1701" kern="1200">
                          <a:solidFill>
                            <a:schemeClr val="dk1"/>
                          </a:solidFill>
                          <a:latin typeface="맑은 고딕"/>
                          <a:ea typeface="돋움"/>
                        </a:defRPr>
                      </a:lvl2pPr>
                      <a:lvl3pPr marL="864017" algn="l" defTabSz="864017" rtl="0" eaLnBrk="1" latinLnBrk="1" hangingPunct="1">
                        <a:defRPr sz="1701" kern="1200">
                          <a:solidFill>
                            <a:schemeClr val="dk1"/>
                          </a:solidFill>
                          <a:latin typeface="맑은 고딕"/>
                          <a:ea typeface="돋움"/>
                        </a:defRPr>
                      </a:lvl3pPr>
                      <a:lvl4pPr marL="1296025" algn="l" defTabSz="864017" rtl="0" eaLnBrk="1" latinLnBrk="1" hangingPunct="1">
                        <a:defRPr sz="1701" kern="1200">
                          <a:solidFill>
                            <a:schemeClr val="dk1"/>
                          </a:solidFill>
                          <a:latin typeface="맑은 고딕"/>
                          <a:ea typeface="돋움"/>
                        </a:defRPr>
                      </a:lvl4pPr>
                      <a:lvl5pPr marL="1728033" algn="l" defTabSz="864017" rtl="0" eaLnBrk="1" latinLnBrk="1" hangingPunct="1">
                        <a:defRPr sz="1701" kern="1200">
                          <a:solidFill>
                            <a:schemeClr val="dk1"/>
                          </a:solidFill>
                          <a:latin typeface="맑은 고딕"/>
                          <a:ea typeface="돋움"/>
                        </a:defRPr>
                      </a:lvl5pPr>
                      <a:lvl6pPr marL="2160041" algn="l" defTabSz="864017" rtl="0" eaLnBrk="1" latinLnBrk="1" hangingPunct="1">
                        <a:defRPr sz="1701" kern="1200">
                          <a:solidFill>
                            <a:schemeClr val="dk1"/>
                          </a:solidFill>
                          <a:latin typeface="맑은 고딕"/>
                          <a:ea typeface="돋움"/>
                        </a:defRPr>
                      </a:lvl6pPr>
                      <a:lvl7pPr marL="2592050" algn="l" defTabSz="864017" rtl="0" eaLnBrk="1" latinLnBrk="1" hangingPunct="1">
                        <a:defRPr sz="1701" kern="1200">
                          <a:solidFill>
                            <a:schemeClr val="dk1"/>
                          </a:solidFill>
                          <a:latin typeface="맑은 고딕"/>
                          <a:ea typeface="돋움"/>
                        </a:defRPr>
                      </a:lvl7pPr>
                      <a:lvl8pPr marL="3024058" algn="l" defTabSz="864017" rtl="0" eaLnBrk="1" latinLnBrk="1" hangingPunct="1">
                        <a:defRPr sz="1701" kern="1200">
                          <a:solidFill>
                            <a:schemeClr val="dk1"/>
                          </a:solidFill>
                          <a:latin typeface="맑은 고딕"/>
                          <a:ea typeface="돋움"/>
                        </a:defRPr>
                      </a:lvl8pPr>
                      <a:lvl9pPr marL="3456066" algn="l" defTabSz="864017" rtl="0" eaLnBrk="1" latinLnBrk="1" hangingPunct="1">
                        <a:defRPr sz="1701" kern="1200">
                          <a:solidFill>
                            <a:schemeClr val="dk1"/>
                          </a:solidFill>
                          <a:latin typeface="맑은 고딕"/>
                          <a:ea typeface="돋움"/>
                        </a:defRPr>
                      </a:lvl9pPr>
                    </a:lstStyle>
                    <a:p>
                      <a:pPr algn="ctr" fontAlgn="ctr">
                        <a:lnSpc>
                          <a:spcPct val="90000"/>
                        </a:lnSpc>
                      </a:pPr>
                      <a:endParaRPr lang="ko-KR" altLang="en-US" sz="1100" b="1" i="0" u="none" strike="noStrike" dirty="0">
                        <a:solidFill>
                          <a:schemeClr val="tx1"/>
                        </a:solidFill>
                        <a:effectLst/>
                        <a:latin typeface="Arial" panose="020B0604020202020204" pitchFamily="34" charset="0"/>
                        <a:cs typeface="Arial" panose="020B0604020202020204" pitchFamily="34" charset="0"/>
                      </a:endParaRPr>
                    </a:p>
                  </a:txBody>
                  <a:tcPr marL="5182" marR="518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864017" rtl="0" eaLnBrk="1" latinLnBrk="1" hangingPunct="1">
                        <a:defRPr sz="1701" kern="1200">
                          <a:solidFill>
                            <a:schemeClr val="dk1"/>
                          </a:solidFill>
                          <a:latin typeface="맑은 고딕"/>
                          <a:ea typeface="돋움"/>
                        </a:defRPr>
                      </a:lvl1pPr>
                      <a:lvl2pPr marL="432008" algn="l" defTabSz="864017" rtl="0" eaLnBrk="1" latinLnBrk="1" hangingPunct="1">
                        <a:defRPr sz="1701" kern="1200">
                          <a:solidFill>
                            <a:schemeClr val="dk1"/>
                          </a:solidFill>
                          <a:latin typeface="맑은 고딕"/>
                          <a:ea typeface="돋움"/>
                        </a:defRPr>
                      </a:lvl2pPr>
                      <a:lvl3pPr marL="864017" algn="l" defTabSz="864017" rtl="0" eaLnBrk="1" latinLnBrk="1" hangingPunct="1">
                        <a:defRPr sz="1701" kern="1200">
                          <a:solidFill>
                            <a:schemeClr val="dk1"/>
                          </a:solidFill>
                          <a:latin typeface="맑은 고딕"/>
                          <a:ea typeface="돋움"/>
                        </a:defRPr>
                      </a:lvl3pPr>
                      <a:lvl4pPr marL="1296025" algn="l" defTabSz="864017" rtl="0" eaLnBrk="1" latinLnBrk="1" hangingPunct="1">
                        <a:defRPr sz="1701" kern="1200">
                          <a:solidFill>
                            <a:schemeClr val="dk1"/>
                          </a:solidFill>
                          <a:latin typeface="맑은 고딕"/>
                          <a:ea typeface="돋움"/>
                        </a:defRPr>
                      </a:lvl4pPr>
                      <a:lvl5pPr marL="1728033" algn="l" defTabSz="864017" rtl="0" eaLnBrk="1" latinLnBrk="1" hangingPunct="1">
                        <a:defRPr sz="1701" kern="1200">
                          <a:solidFill>
                            <a:schemeClr val="dk1"/>
                          </a:solidFill>
                          <a:latin typeface="맑은 고딕"/>
                          <a:ea typeface="돋움"/>
                        </a:defRPr>
                      </a:lvl5pPr>
                      <a:lvl6pPr marL="2160041" algn="l" defTabSz="864017" rtl="0" eaLnBrk="1" latinLnBrk="1" hangingPunct="1">
                        <a:defRPr sz="1701" kern="1200">
                          <a:solidFill>
                            <a:schemeClr val="dk1"/>
                          </a:solidFill>
                          <a:latin typeface="맑은 고딕"/>
                          <a:ea typeface="돋움"/>
                        </a:defRPr>
                      </a:lvl6pPr>
                      <a:lvl7pPr marL="2592050" algn="l" defTabSz="864017" rtl="0" eaLnBrk="1" latinLnBrk="1" hangingPunct="1">
                        <a:defRPr sz="1701" kern="1200">
                          <a:solidFill>
                            <a:schemeClr val="dk1"/>
                          </a:solidFill>
                          <a:latin typeface="맑은 고딕"/>
                          <a:ea typeface="돋움"/>
                        </a:defRPr>
                      </a:lvl7pPr>
                      <a:lvl8pPr marL="3024058" algn="l" defTabSz="864017" rtl="0" eaLnBrk="1" latinLnBrk="1" hangingPunct="1">
                        <a:defRPr sz="1701" kern="1200">
                          <a:solidFill>
                            <a:schemeClr val="dk1"/>
                          </a:solidFill>
                          <a:latin typeface="맑은 고딕"/>
                          <a:ea typeface="돋움"/>
                        </a:defRPr>
                      </a:lvl8pPr>
                      <a:lvl9pPr marL="3456066" algn="l" defTabSz="864017" rtl="0" eaLnBrk="1" latinLnBrk="1" hangingPunct="1">
                        <a:defRPr sz="1701" kern="1200">
                          <a:solidFill>
                            <a:schemeClr val="dk1"/>
                          </a:solidFill>
                          <a:latin typeface="맑은 고딕"/>
                          <a:ea typeface="돋움"/>
                        </a:defRPr>
                      </a:lvl9pPr>
                    </a:lstStyle>
                    <a:p>
                      <a:pPr algn="ctr" fontAlgn="ctr">
                        <a:lnSpc>
                          <a:spcPct val="90000"/>
                        </a:lnSpc>
                      </a:pPr>
                      <a:r>
                        <a:rPr lang="en-US" altLang="ko-KR" sz="1100" b="1" i="0" u="none" strike="noStrike" dirty="0">
                          <a:solidFill>
                            <a:schemeClr val="bg1"/>
                          </a:solidFill>
                          <a:effectLst/>
                          <a:latin typeface="Arial" panose="020B0604020202020204" pitchFamily="34" charset="0"/>
                          <a:cs typeface="Arial" panose="020B0604020202020204" pitchFamily="34" charset="0"/>
                        </a:rPr>
                        <a:t>0.594</a:t>
                      </a:r>
                      <a:endParaRPr lang="ko-KR" altLang="en-US" sz="1100" b="1" i="0" u="none" strike="noStrike" dirty="0">
                        <a:solidFill>
                          <a:schemeClr val="bg1"/>
                        </a:solidFill>
                        <a:effectLst/>
                        <a:latin typeface="Arial" panose="020B0604020202020204" pitchFamily="34" charset="0"/>
                        <a:cs typeface="Arial" panose="020B0604020202020204" pitchFamily="34" charset="0"/>
                      </a:endParaRPr>
                    </a:p>
                  </a:txBody>
                  <a:tcPr marL="5182" marR="518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2"/>
                  </a:ext>
                </a:extLst>
              </a:tr>
              <a:tr h="199812">
                <a:tc>
                  <a:txBody>
                    <a:bodyPr/>
                    <a:lstStyle>
                      <a:lvl1pPr marL="0" algn="l" defTabSz="864017" rtl="0" eaLnBrk="1" latinLnBrk="1" hangingPunct="1">
                        <a:defRPr sz="1701" kern="1200">
                          <a:solidFill>
                            <a:schemeClr val="dk1"/>
                          </a:solidFill>
                          <a:latin typeface="맑은 고딕"/>
                          <a:ea typeface="돋움"/>
                        </a:defRPr>
                      </a:lvl1pPr>
                      <a:lvl2pPr marL="432008" algn="l" defTabSz="864017" rtl="0" eaLnBrk="1" latinLnBrk="1" hangingPunct="1">
                        <a:defRPr sz="1701" kern="1200">
                          <a:solidFill>
                            <a:schemeClr val="dk1"/>
                          </a:solidFill>
                          <a:latin typeface="맑은 고딕"/>
                          <a:ea typeface="돋움"/>
                        </a:defRPr>
                      </a:lvl2pPr>
                      <a:lvl3pPr marL="864017" algn="l" defTabSz="864017" rtl="0" eaLnBrk="1" latinLnBrk="1" hangingPunct="1">
                        <a:defRPr sz="1701" kern="1200">
                          <a:solidFill>
                            <a:schemeClr val="dk1"/>
                          </a:solidFill>
                          <a:latin typeface="맑은 고딕"/>
                          <a:ea typeface="돋움"/>
                        </a:defRPr>
                      </a:lvl3pPr>
                      <a:lvl4pPr marL="1296025" algn="l" defTabSz="864017" rtl="0" eaLnBrk="1" latinLnBrk="1" hangingPunct="1">
                        <a:defRPr sz="1701" kern="1200">
                          <a:solidFill>
                            <a:schemeClr val="dk1"/>
                          </a:solidFill>
                          <a:latin typeface="맑은 고딕"/>
                          <a:ea typeface="돋움"/>
                        </a:defRPr>
                      </a:lvl4pPr>
                      <a:lvl5pPr marL="1728033" algn="l" defTabSz="864017" rtl="0" eaLnBrk="1" latinLnBrk="1" hangingPunct="1">
                        <a:defRPr sz="1701" kern="1200">
                          <a:solidFill>
                            <a:schemeClr val="dk1"/>
                          </a:solidFill>
                          <a:latin typeface="맑은 고딕"/>
                          <a:ea typeface="돋움"/>
                        </a:defRPr>
                      </a:lvl5pPr>
                      <a:lvl6pPr marL="2160041" algn="l" defTabSz="864017" rtl="0" eaLnBrk="1" latinLnBrk="1" hangingPunct="1">
                        <a:defRPr sz="1701" kern="1200">
                          <a:solidFill>
                            <a:schemeClr val="dk1"/>
                          </a:solidFill>
                          <a:latin typeface="맑은 고딕"/>
                          <a:ea typeface="돋움"/>
                        </a:defRPr>
                      </a:lvl6pPr>
                      <a:lvl7pPr marL="2592050" algn="l" defTabSz="864017" rtl="0" eaLnBrk="1" latinLnBrk="1" hangingPunct="1">
                        <a:defRPr sz="1701" kern="1200">
                          <a:solidFill>
                            <a:schemeClr val="dk1"/>
                          </a:solidFill>
                          <a:latin typeface="맑은 고딕"/>
                          <a:ea typeface="돋움"/>
                        </a:defRPr>
                      </a:lvl7pPr>
                      <a:lvl8pPr marL="3024058" algn="l" defTabSz="864017" rtl="0" eaLnBrk="1" latinLnBrk="1" hangingPunct="1">
                        <a:defRPr sz="1701" kern="1200">
                          <a:solidFill>
                            <a:schemeClr val="dk1"/>
                          </a:solidFill>
                          <a:latin typeface="맑은 고딕"/>
                          <a:ea typeface="돋움"/>
                        </a:defRPr>
                      </a:lvl8pPr>
                      <a:lvl9pPr marL="3456066" algn="l" defTabSz="864017" rtl="0" eaLnBrk="1" latinLnBrk="1" hangingPunct="1">
                        <a:defRPr sz="1701" kern="1200">
                          <a:solidFill>
                            <a:schemeClr val="dk1"/>
                          </a:solidFill>
                          <a:latin typeface="맑은 고딕"/>
                          <a:ea typeface="돋움"/>
                        </a:defRPr>
                      </a:lvl9pPr>
                    </a:lstStyle>
                    <a:p>
                      <a:pPr algn="l" fontAlgn="ctr">
                        <a:lnSpc>
                          <a:spcPct val="90000"/>
                        </a:lnSpc>
                      </a:pPr>
                      <a:r>
                        <a:rPr lang="en-US" sz="1100" b="1" u="none" strike="noStrike" dirty="0">
                          <a:solidFill>
                            <a:schemeClr val="bg1"/>
                          </a:solidFill>
                          <a:effectLst/>
                          <a:latin typeface="Arial" panose="020B0604020202020204" pitchFamily="34" charset="0"/>
                          <a:cs typeface="Arial" panose="020B0604020202020204" pitchFamily="34" charset="0"/>
                        </a:rPr>
                        <a:t>     Yes</a:t>
                      </a:r>
                      <a:endParaRPr lang="en-US" sz="1100" b="1" i="0" u="none" strike="noStrike" dirty="0">
                        <a:solidFill>
                          <a:schemeClr val="bg1"/>
                        </a:solidFill>
                        <a:effectLst/>
                        <a:latin typeface="Arial" panose="020B0604020202020204" pitchFamily="34" charset="0"/>
                        <a:cs typeface="Arial" panose="020B0604020202020204" pitchFamily="34" charset="0"/>
                      </a:endParaRPr>
                    </a:p>
                  </a:txBody>
                  <a:tcPr marL="5182" marR="518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lvl1pPr marL="0" algn="l" defTabSz="864017" rtl="0" eaLnBrk="1" latinLnBrk="1" hangingPunct="1">
                        <a:defRPr sz="1701" kern="1200">
                          <a:solidFill>
                            <a:schemeClr val="dk1"/>
                          </a:solidFill>
                          <a:latin typeface="맑은 고딕"/>
                          <a:ea typeface="돋움"/>
                        </a:defRPr>
                      </a:lvl1pPr>
                      <a:lvl2pPr marL="432008" algn="l" defTabSz="864017" rtl="0" eaLnBrk="1" latinLnBrk="1" hangingPunct="1">
                        <a:defRPr sz="1701" kern="1200">
                          <a:solidFill>
                            <a:schemeClr val="dk1"/>
                          </a:solidFill>
                          <a:latin typeface="맑은 고딕"/>
                          <a:ea typeface="돋움"/>
                        </a:defRPr>
                      </a:lvl2pPr>
                      <a:lvl3pPr marL="864017" algn="l" defTabSz="864017" rtl="0" eaLnBrk="1" latinLnBrk="1" hangingPunct="1">
                        <a:defRPr sz="1701" kern="1200">
                          <a:solidFill>
                            <a:schemeClr val="dk1"/>
                          </a:solidFill>
                          <a:latin typeface="맑은 고딕"/>
                          <a:ea typeface="돋움"/>
                        </a:defRPr>
                      </a:lvl3pPr>
                      <a:lvl4pPr marL="1296025" algn="l" defTabSz="864017" rtl="0" eaLnBrk="1" latinLnBrk="1" hangingPunct="1">
                        <a:defRPr sz="1701" kern="1200">
                          <a:solidFill>
                            <a:schemeClr val="dk1"/>
                          </a:solidFill>
                          <a:latin typeface="맑은 고딕"/>
                          <a:ea typeface="돋움"/>
                        </a:defRPr>
                      </a:lvl4pPr>
                      <a:lvl5pPr marL="1728033" algn="l" defTabSz="864017" rtl="0" eaLnBrk="1" latinLnBrk="1" hangingPunct="1">
                        <a:defRPr sz="1701" kern="1200">
                          <a:solidFill>
                            <a:schemeClr val="dk1"/>
                          </a:solidFill>
                          <a:latin typeface="맑은 고딕"/>
                          <a:ea typeface="돋움"/>
                        </a:defRPr>
                      </a:lvl5pPr>
                      <a:lvl6pPr marL="2160041" algn="l" defTabSz="864017" rtl="0" eaLnBrk="1" latinLnBrk="1" hangingPunct="1">
                        <a:defRPr sz="1701" kern="1200">
                          <a:solidFill>
                            <a:schemeClr val="dk1"/>
                          </a:solidFill>
                          <a:latin typeface="맑은 고딕"/>
                          <a:ea typeface="돋움"/>
                        </a:defRPr>
                      </a:lvl6pPr>
                      <a:lvl7pPr marL="2592050" algn="l" defTabSz="864017" rtl="0" eaLnBrk="1" latinLnBrk="1" hangingPunct="1">
                        <a:defRPr sz="1701" kern="1200">
                          <a:solidFill>
                            <a:schemeClr val="dk1"/>
                          </a:solidFill>
                          <a:latin typeface="맑은 고딕"/>
                          <a:ea typeface="돋움"/>
                        </a:defRPr>
                      </a:lvl7pPr>
                      <a:lvl8pPr marL="3024058" algn="l" defTabSz="864017" rtl="0" eaLnBrk="1" latinLnBrk="1" hangingPunct="1">
                        <a:defRPr sz="1701" kern="1200">
                          <a:solidFill>
                            <a:schemeClr val="dk1"/>
                          </a:solidFill>
                          <a:latin typeface="맑은 고딕"/>
                          <a:ea typeface="돋움"/>
                        </a:defRPr>
                      </a:lvl8pPr>
                      <a:lvl9pPr marL="3456066" algn="l" defTabSz="864017" rtl="0" eaLnBrk="1" latinLnBrk="1" hangingPunct="1">
                        <a:defRPr sz="1701" kern="1200">
                          <a:solidFill>
                            <a:schemeClr val="dk1"/>
                          </a:solidFill>
                          <a:latin typeface="맑은 고딕"/>
                          <a:ea typeface="돋움"/>
                        </a:defRPr>
                      </a:lvl9pPr>
                    </a:lstStyle>
                    <a:p>
                      <a:pPr algn="ctr" fontAlgn="ctr">
                        <a:lnSpc>
                          <a:spcPct val="90000"/>
                        </a:lnSpc>
                      </a:pPr>
                      <a:r>
                        <a:rPr lang="en-US" altLang="ko-KR" sz="1100" b="1" i="0" u="none" strike="noStrike" dirty="0">
                          <a:solidFill>
                            <a:schemeClr val="bg1"/>
                          </a:solidFill>
                          <a:effectLst/>
                          <a:latin typeface="Arial" panose="020B0604020202020204" pitchFamily="34" charset="0"/>
                          <a:cs typeface="Arial" panose="020B0604020202020204" pitchFamily="34" charset="0"/>
                        </a:rPr>
                        <a:t>69/1007 (6</a:t>
                      </a:r>
                      <a:r>
                        <a:rPr lang="en-US" altLang="ko-KR" sz="1100" b="1" dirty="0">
                          <a:solidFill>
                            <a:schemeClr val="bg1"/>
                          </a:solidFill>
                          <a:latin typeface="Arial" panose="020B0604020202020204" pitchFamily="34" charset="0"/>
                          <a:cs typeface="Arial" panose="020B0604020202020204" pitchFamily="34" charset="0"/>
                        </a:rPr>
                        <a:t>.</a:t>
                      </a:r>
                      <a:r>
                        <a:rPr lang="en-US" altLang="ko-KR" sz="1100" b="1" i="0" u="none" strike="noStrike" dirty="0">
                          <a:solidFill>
                            <a:schemeClr val="bg1"/>
                          </a:solidFill>
                          <a:effectLst/>
                          <a:latin typeface="Arial" panose="020B0604020202020204" pitchFamily="34" charset="0"/>
                          <a:cs typeface="Arial" panose="020B0604020202020204" pitchFamily="34" charset="0"/>
                        </a:rPr>
                        <a:t>9)</a:t>
                      </a:r>
                    </a:p>
                  </a:txBody>
                  <a:tcPr marL="5182" marR="518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lvl1pPr marL="0" algn="l" defTabSz="864017" rtl="0" eaLnBrk="1" latinLnBrk="1" hangingPunct="1">
                        <a:defRPr sz="1701" kern="1200">
                          <a:solidFill>
                            <a:schemeClr val="dk1"/>
                          </a:solidFill>
                          <a:latin typeface="맑은 고딕"/>
                        </a:defRPr>
                      </a:lvl1pPr>
                      <a:lvl2pPr marL="432008" algn="l" defTabSz="864017" rtl="0" eaLnBrk="1" latinLnBrk="1" hangingPunct="1">
                        <a:defRPr sz="1701" kern="1200">
                          <a:solidFill>
                            <a:schemeClr val="dk1"/>
                          </a:solidFill>
                          <a:latin typeface="맑은 고딕"/>
                        </a:defRPr>
                      </a:lvl2pPr>
                      <a:lvl3pPr marL="864017" algn="l" defTabSz="864017" rtl="0" eaLnBrk="1" latinLnBrk="1" hangingPunct="1">
                        <a:defRPr sz="1701" kern="1200">
                          <a:solidFill>
                            <a:schemeClr val="dk1"/>
                          </a:solidFill>
                          <a:latin typeface="맑은 고딕"/>
                        </a:defRPr>
                      </a:lvl3pPr>
                      <a:lvl4pPr marL="1296025" algn="l" defTabSz="864017" rtl="0" eaLnBrk="1" latinLnBrk="1" hangingPunct="1">
                        <a:defRPr sz="1701" kern="1200">
                          <a:solidFill>
                            <a:schemeClr val="dk1"/>
                          </a:solidFill>
                          <a:latin typeface="맑은 고딕"/>
                        </a:defRPr>
                      </a:lvl4pPr>
                      <a:lvl5pPr marL="1728033" algn="l" defTabSz="864017" rtl="0" eaLnBrk="1" latinLnBrk="1" hangingPunct="1">
                        <a:defRPr sz="1701" kern="1200">
                          <a:solidFill>
                            <a:schemeClr val="dk1"/>
                          </a:solidFill>
                          <a:latin typeface="맑은 고딕"/>
                        </a:defRPr>
                      </a:lvl5pPr>
                      <a:lvl6pPr marL="2160041" algn="l" defTabSz="864017" rtl="0" eaLnBrk="1" latinLnBrk="1" hangingPunct="1">
                        <a:defRPr sz="1701" kern="1200">
                          <a:solidFill>
                            <a:schemeClr val="dk1"/>
                          </a:solidFill>
                          <a:latin typeface="맑은 고딕"/>
                        </a:defRPr>
                      </a:lvl6pPr>
                      <a:lvl7pPr marL="2592050" algn="l" defTabSz="864017" rtl="0" eaLnBrk="1" latinLnBrk="1" hangingPunct="1">
                        <a:defRPr sz="1701" kern="1200">
                          <a:solidFill>
                            <a:schemeClr val="dk1"/>
                          </a:solidFill>
                          <a:latin typeface="맑은 고딕"/>
                        </a:defRPr>
                      </a:lvl7pPr>
                      <a:lvl8pPr marL="3024058" algn="l" defTabSz="864017" rtl="0" eaLnBrk="1" latinLnBrk="1" hangingPunct="1">
                        <a:defRPr sz="1701" kern="1200">
                          <a:solidFill>
                            <a:schemeClr val="dk1"/>
                          </a:solidFill>
                          <a:latin typeface="맑은 고딕"/>
                        </a:defRPr>
                      </a:lvl8pPr>
                      <a:lvl9pPr marL="3456066" algn="l" defTabSz="864017" rtl="0" eaLnBrk="1" latinLnBrk="1" hangingPunct="1">
                        <a:defRPr sz="1701" kern="1200">
                          <a:solidFill>
                            <a:schemeClr val="dk1"/>
                          </a:solidFill>
                          <a:latin typeface="맑은 고딕"/>
                        </a:defRPr>
                      </a:lvl9pPr>
                    </a:lstStyle>
                    <a:p>
                      <a:pPr algn="ctr" fontAlgn="ctr">
                        <a:lnSpc>
                          <a:spcPct val="90000"/>
                        </a:lnSpc>
                      </a:pPr>
                      <a:endParaRPr lang="en-US" altLang="ko-KR" sz="1100" b="0" i="0" u="none" strike="noStrike" dirty="0">
                        <a:solidFill>
                          <a:schemeClr val="tx1"/>
                        </a:solidFill>
                        <a:effectLst/>
                        <a:latin typeface="Calibri" panose="020F0502020204030204" pitchFamily="34" charset="0"/>
                        <a:cs typeface="Calibri" panose="020F0502020204030204" pitchFamily="34" charset="0"/>
                      </a:endParaRPr>
                    </a:p>
                  </a:txBody>
                  <a:tcPr marL="6141" marR="6141"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864017" rtl="0" eaLnBrk="1" latinLnBrk="1" hangingPunct="1">
                        <a:defRPr sz="1701" kern="1200">
                          <a:solidFill>
                            <a:schemeClr val="dk1"/>
                          </a:solidFill>
                          <a:latin typeface="맑은 고딕"/>
                          <a:ea typeface="돋움"/>
                        </a:defRPr>
                      </a:lvl1pPr>
                      <a:lvl2pPr marL="432008" algn="l" defTabSz="864017" rtl="0" eaLnBrk="1" latinLnBrk="1" hangingPunct="1">
                        <a:defRPr sz="1701" kern="1200">
                          <a:solidFill>
                            <a:schemeClr val="dk1"/>
                          </a:solidFill>
                          <a:latin typeface="맑은 고딕"/>
                          <a:ea typeface="돋움"/>
                        </a:defRPr>
                      </a:lvl2pPr>
                      <a:lvl3pPr marL="864017" algn="l" defTabSz="864017" rtl="0" eaLnBrk="1" latinLnBrk="1" hangingPunct="1">
                        <a:defRPr sz="1701" kern="1200">
                          <a:solidFill>
                            <a:schemeClr val="dk1"/>
                          </a:solidFill>
                          <a:latin typeface="맑은 고딕"/>
                          <a:ea typeface="돋움"/>
                        </a:defRPr>
                      </a:lvl3pPr>
                      <a:lvl4pPr marL="1296025" algn="l" defTabSz="864017" rtl="0" eaLnBrk="1" latinLnBrk="1" hangingPunct="1">
                        <a:defRPr sz="1701" kern="1200">
                          <a:solidFill>
                            <a:schemeClr val="dk1"/>
                          </a:solidFill>
                          <a:latin typeface="맑은 고딕"/>
                          <a:ea typeface="돋움"/>
                        </a:defRPr>
                      </a:lvl4pPr>
                      <a:lvl5pPr marL="1728033" algn="l" defTabSz="864017" rtl="0" eaLnBrk="1" latinLnBrk="1" hangingPunct="1">
                        <a:defRPr sz="1701" kern="1200">
                          <a:solidFill>
                            <a:schemeClr val="dk1"/>
                          </a:solidFill>
                          <a:latin typeface="맑은 고딕"/>
                          <a:ea typeface="돋움"/>
                        </a:defRPr>
                      </a:lvl5pPr>
                      <a:lvl6pPr marL="2160041" algn="l" defTabSz="864017" rtl="0" eaLnBrk="1" latinLnBrk="1" hangingPunct="1">
                        <a:defRPr sz="1701" kern="1200">
                          <a:solidFill>
                            <a:schemeClr val="dk1"/>
                          </a:solidFill>
                          <a:latin typeface="맑은 고딕"/>
                          <a:ea typeface="돋움"/>
                        </a:defRPr>
                      </a:lvl6pPr>
                      <a:lvl7pPr marL="2592050" algn="l" defTabSz="864017" rtl="0" eaLnBrk="1" latinLnBrk="1" hangingPunct="1">
                        <a:defRPr sz="1701" kern="1200">
                          <a:solidFill>
                            <a:schemeClr val="dk1"/>
                          </a:solidFill>
                          <a:latin typeface="맑은 고딕"/>
                          <a:ea typeface="돋움"/>
                        </a:defRPr>
                      </a:lvl7pPr>
                      <a:lvl8pPr marL="3024058" algn="l" defTabSz="864017" rtl="0" eaLnBrk="1" latinLnBrk="1" hangingPunct="1">
                        <a:defRPr sz="1701" kern="1200">
                          <a:solidFill>
                            <a:schemeClr val="dk1"/>
                          </a:solidFill>
                          <a:latin typeface="맑은 고딕"/>
                          <a:ea typeface="돋움"/>
                        </a:defRPr>
                      </a:lvl8pPr>
                      <a:lvl9pPr marL="3456066" algn="l" defTabSz="864017" rtl="0" eaLnBrk="1" latinLnBrk="1" hangingPunct="1">
                        <a:defRPr sz="1701" kern="1200">
                          <a:solidFill>
                            <a:schemeClr val="dk1"/>
                          </a:solidFill>
                          <a:latin typeface="맑은 고딕"/>
                          <a:ea typeface="돋움"/>
                        </a:defRPr>
                      </a:lvl9pPr>
                    </a:lstStyle>
                    <a:p>
                      <a:pPr algn="ctr" fontAlgn="ctr">
                        <a:lnSpc>
                          <a:spcPct val="90000"/>
                        </a:lnSpc>
                      </a:pPr>
                      <a:endParaRPr lang="en-US" altLang="ko-KR" sz="1100" b="1" i="0" u="none" strike="noStrike" dirty="0">
                        <a:solidFill>
                          <a:schemeClr val="bg1"/>
                        </a:solidFill>
                        <a:effectLst/>
                        <a:latin typeface="Arial" panose="020B0604020202020204" pitchFamily="34" charset="0"/>
                        <a:cs typeface="Arial" panose="020B0604020202020204" pitchFamily="34" charset="0"/>
                      </a:endParaRPr>
                    </a:p>
                  </a:txBody>
                  <a:tcPr marL="5182" marR="518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lvl1pPr marL="0" algn="l" defTabSz="864017" rtl="0" eaLnBrk="1" latinLnBrk="1" hangingPunct="1">
                        <a:defRPr sz="1701" kern="1200">
                          <a:solidFill>
                            <a:schemeClr val="dk1"/>
                          </a:solidFill>
                          <a:latin typeface="맑은 고딕"/>
                          <a:ea typeface="돋움"/>
                        </a:defRPr>
                      </a:lvl1pPr>
                      <a:lvl2pPr marL="432008" algn="l" defTabSz="864017" rtl="0" eaLnBrk="1" latinLnBrk="1" hangingPunct="1">
                        <a:defRPr sz="1701" kern="1200">
                          <a:solidFill>
                            <a:schemeClr val="dk1"/>
                          </a:solidFill>
                          <a:latin typeface="맑은 고딕"/>
                          <a:ea typeface="돋움"/>
                        </a:defRPr>
                      </a:lvl2pPr>
                      <a:lvl3pPr marL="864017" algn="l" defTabSz="864017" rtl="0" eaLnBrk="1" latinLnBrk="1" hangingPunct="1">
                        <a:defRPr sz="1701" kern="1200">
                          <a:solidFill>
                            <a:schemeClr val="dk1"/>
                          </a:solidFill>
                          <a:latin typeface="맑은 고딕"/>
                          <a:ea typeface="돋움"/>
                        </a:defRPr>
                      </a:lvl3pPr>
                      <a:lvl4pPr marL="1296025" algn="l" defTabSz="864017" rtl="0" eaLnBrk="1" latinLnBrk="1" hangingPunct="1">
                        <a:defRPr sz="1701" kern="1200">
                          <a:solidFill>
                            <a:schemeClr val="dk1"/>
                          </a:solidFill>
                          <a:latin typeface="맑은 고딕"/>
                          <a:ea typeface="돋움"/>
                        </a:defRPr>
                      </a:lvl4pPr>
                      <a:lvl5pPr marL="1728033" algn="l" defTabSz="864017" rtl="0" eaLnBrk="1" latinLnBrk="1" hangingPunct="1">
                        <a:defRPr sz="1701" kern="1200">
                          <a:solidFill>
                            <a:schemeClr val="dk1"/>
                          </a:solidFill>
                          <a:latin typeface="맑은 고딕"/>
                          <a:ea typeface="돋움"/>
                        </a:defRPr>
                      </a:lvl5pPr>
                      <a:lvl6pPr marL="2160041" algn="l" defTabSz="864017" rtl="0" eaLnBrk="1" latinLnBrk="1" hangingPunct="1">
                        <a:defRPr sz="1701" kern="1200">
                          <a:solidFill>
                            <a:schemeClr val="dk1"/>
                          </a:solidFill>
                          <a:latin typeface="맑은 고딕"/>
                          <a:ea typeface="돋움"/>
                        </a:defRPr>
                      </a:lvl6pPr>
                      <a:lvl7pPr marL="2592050" algn="l" defTabSz="864017" rtl="0" eaLnBrk="1" latinLnBrk="1" hangingPunct="1">
                        <a:defRPr sz="1701" kern="1200">
                          <a:solidFill>
                            <a:schemeClr val="dk1"/>
                          </a:solidFill>
                          <a:latin typeface="맑은 고딕"/>
                          <a:ea typeface="돋움"/>
                        </a:defRPr>
                      </a:lvl7pPr>
                      <a:lvl8pPr marL="3024058" algn="l" defTabSz="864017" rtl="0" eaLnBrk="1" latinLnBrk="1" hangingPunct="1">
                        <a:defRPr sz="1701" kern="1200">
                          <a:solidFill>
                            <a:schemeClr val="dk1"/>
                          </a:solidFill>
                          <a:latin typeface="맑은 고딕"/>
                          <a:ea typeface="돋움"/>
                        </a:defRPr>
                      </a:lvl8pPr>
                      <a:lvl9pPr marL="3456066" algn="l" defTabSz="864017" rtl="0" eaLnBrk="1" latinLnBrk="1" hangingPunct="1">
                        <a:defRPr sz="1701" kern="1200">
                          <a:solidFill>
                            <a:schemeClr val="dk1"/>
                          </a:solidFill>
                          <a:latin typeface="맑은 고딕"/>
                          <a:ea typeface="돋움"/>
                        </a:defRPr>
                      </a:lvl9pPr>
                    </a:lstStyle>
                    <a:p>
                      <a:pPr algn="ctr" fontAlgn="ctr">
                        <a:lnSpc>
                          <a:spcPct val="90000"/>
                        </a:lnSpc>
                      </a:pPr>
                      <a:r>
                        <a:rPr lang="en-US" altLang="ko-KR" sz="1100" b="1" i="0" u="none" strike="noStrike" dirty="0">
                          <a:solidFill>
                            <a:schemeClr val="bg1"/>
                          </a:solidFill>
                          <a:effectLst/>
                          <a:latin typeface="Arial" panose="020B0604020202020204" pitchFamily="34" charset="0"/>
                          <a:cs typeface="Arial" panose="020B0604020202020204" pitchFamily="34" charset="0"/>
                        </a:rPr>
                        <a:t>73/1002 (7</a:t>
                      </a:r>
                      <a:r>
                        <a:rPr lang="en-US" altLang="ko-KR" sz="1100" b="1" dirty="0">
                          <a:solidFill>
                            <a:schemeClr val="bg1"/>
                          </a:solidFill>
                          <a:latin typeface="Arial" panose="020B0604020202020204" pitchFamily="34" charset="0"/>
                          <a:cs typeface="Arial" panose="020B0604020202020204" pitchFamily="34" charset="0"/>
                        </a:rPr>
                        <a:t>.</a:t>
                      </a:r>
                      <a:r>
                        <a:rPr lang="en-US" altLang="ko-KR" sz="1100" b="1" i="0" u="none" strike="noStrike" dirty="0">
                          <a:solidFill>
                            <a:schemeClr val="bg1"/>
                          </a:solidFill>
                          <a:effectLst/>
                          <a:latin typeface="Arial" panose="020B0604020202020204" pitchFamily="34" charset="0"/>
                          <a:cs typeface="Arial" panose="020B0604020202020204" pitchFamily="34" charset="0"/>
                        </a:rPr>
                        <a:t>3)</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lvl1pPr marL="0" algn="l" defTabSz="864017" rtl="0" eaLnBrk="1" latinLnBrk="1" hangingPunct="1">
                        <a:defRPr sz="1701" kern="1200">
                          <a:solidFill>
                            <a:schemeClr val="dk1"/>
                          </a:solidFill>
                          <a:latin typeface="맑은 고딕"/>
                        </a:defRPr>
                      </a:lvl1pPr>
                      <a:lvl2pPr marL="432008" algn="l" defTabSz="864017" rtl="0" eaLnBrk="1" latinLnBrk="1" hangingPunct="1">
                        <a:defRPr sz="1701" kern="1200">
                          <a:solidFill>
                            <a:schemeClr val="dk1"/>
                          </a:solidFill>
                          <a:latin typeface="맑은 고딕"/>
                        </a:defRPr>
                      </a:lvl2pPr>
                      <a:lvl3pPr marL="864017" algn="l" defTabSz="864017" rtl="0" eaLnBrk="1" latinLnBrk="1" hangingPunct="1">
                        <a:defRPr sz="1701" kern="1200">
                          <a:solidFill>
                            <a:schemeClr val="dk1"/>
                          </a:solidFill>
                          <a:latin typeface="맑은 고딕"/>
                        </a:defRPr>
                      </a:lvl3pPr>
                      <a:lvl4pPr marL="1296025" algn="l" defTabSz="864017" rtl="0" eaLnBrk="1" latinLnBrk="1" hangingPunct="1">
                        <a:defRPr sz="1701" kern="1200">
                          <a:solidFill>
                            <a:schemeClr val="dk1"/>
                          </a:solidFill>
                          <a:latin typeface="맑은 고딕"/>
                        </a:defRPr>
                      </a:lvl4pPr>
                      <a:lvl5pPr marL="1728033" algn="l" defTabSz="864017" rtl="0" eaLnBrk="1" latinLnBrk="1" hangingPunct="1">
                        <a:defRPr sz="1701" kern="1200">
                          <a:solidFill>
                            <a:schemeClr val="dk1"/>
                          </a:solidFill>
                          <a:latin typeface="맑은 고딕"/>
                        </a:defRPr>
                      </a:lvl5pPr>
                      <a:lvl6pPr marL="2160041" algn="l" defTabSz="864017" rtl="0" eaLnBrk="1" latinLnBrk="1" hangingPunct="1">
                        <a:defRPr sz="1701" kern="1200">
                          <a:solidFill>
                            <a:schemeClr val="dk1"/>
                          </a:solidFill>
                          <a:latin typeface="맑은 고딕"/>
                        </a:defRPr>
                      </a:lvl6pPr>
                      <a:lvl7pPr marL="2592050" algn="l" defTabSz="864017" rtl="0" eaLnBrk="1" latinLnBrk="1" hangingPunct="1">
                        <a:defRPr sz="1701" kern="1200">
                          <a:solidFill>
                            <a:schemeClr val="dk1"/>
                          </a:solidFill>
                          <a:latin typeface="맑은 고딕"/>
                        </a:defRPr>
                      </a:lvl7pPr>
                      <a:lvl8pPr marL="3024058" algn="l" defTabSz="864017" rtl="0" eaLnBrk="1" latinLnBrk="1" hangingPunct="1">
                        <a:defRPr sz="1701" kern="1200">
                          <a:solidFill>
                            <a:schemeClr val="dk1"/>
                          </a:solidFill>
                          <a:latin typeface="맑은 고딕"/>
                        </a:defRPr>
                      </a:lvl8pPr>
                      <a:lvl9pPr marL="3456066" algn="l" defTabSz="864017" rtl="0" eaLnBrk="1" latinLnBrk="1" hangingPunct="1">
                        <a:defRPr sz="1701" kern="1200">
                          <a:solidFill>
                            <a:schemeClr val="dk1"/>
                          </a:solidFill>
                          <a:latin typeface="맑은 고딕"/>
                        </a:defRPr>
                      </a:lvl9pPr>
                    </a:lstStyle>
                    <a:p>
                      <a:pPr algn="ctr" fontAlgn="ctr">
                        <a:lnSpc>
                          <a:spcPct val="90000"/>
                        </a:lnSpc>
                      </a:pPr>
                      <a:endParaRPr lang="en-US" altLang="ko-KR" sz="1100" b="0" i="0" u="none" strike="noStrike" dirty="0">
                        <a:solidFill>
                          <a:schemeClr val="tx1"/>
                        </a:solidFill>
                        <a:effectLst/>
                        <a:latin typeface="Calibri" panose="020F0502020204030204" pitchFamily="34" charset="0"/>
                        <a:cs typeface="Calibri" panose="020F0502020204030204" pitchFamily="34" charset="0"/>
                      </a:endParaRPr>
                    </a:p>
                  </a:txBody>
                  <a:tcPr marL="6141" marR="6141"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864017" rtl="0" eaLnBrk="1" latinLnBrk="1" hangingPunct="1">
                        <a:defRPr sz="1701" kern="1200">
                          <a:solidFill>
                            <a:schemeClr val="dk1"/>
                          </a:solidFill>
                          <a:latin typeface="맑은 고딕"/>
                          <a:ea typeface="돋움"/>
                        </a:defRPr>
                      </a:lvl1pPr>
                      <a:lvl2pPr marL="432008" algn="l" defTabSz="864017" rtl="0" eaLnBrk="1" latinLnBrk="1" hangingPunct="1">
                        <a:defRPr sz="1701" kern="1200">
                          <a:solidFill>
                            <a:schemeClr val="dk1"/>
                          </a:solidFill>
                          <a:latin typeface="맑은 고딕"/>
                          <a:ea typeface="돋움"/>
                        </a:defRPr>
                      </a:lvl2pPr>
                      <a:lvl3pPr marL="864017" algn="l" defTabSz="864017" rtl="0" eaLnBrk="1" latinLnBrk="1" hangingPunct="1">
                        <a:defRPr sz="1701" kern="1200">
                          <a:solidFill>
                            <a:schemeClr val="dk1"/>
                          </a:solidFill>
                          <a:latin typeface="맑은 고딕"/>
                          <a:ea typeface="돋움"/>
                        </a:defRPr>
                      </a:lvl3pPr>
                      <a:lvl4pPr marL="1296025" algn="l" defTabSz="864017" rtl="0" eaLnBrk="1" latinLnBrk="1" hangingPunct="1">
                        <a:defRPr sz="1701" kern="1200">
                          <a:solidFill>
                            <a:schemeClr val="dk1"/>
                          </a:solidFill>
                          <a:latin typeface="맑은 고딕"/>
                          <a:ea typeface="돋움"/>
                        </a:defRPr>
                      </a:lvl4pPr>
                      <a:lvl5pPr marL="1728033" algn="l" defTabSz="864017" rtl="0" eaLnBrk="1" latinLnBrk="1" hangingPunct="1">
                        <a:defRPr sz="1701" kern="1200">
                          <a:solidFill>
                            <a:schemeClr val="dk1"/>
                          </a:solidFill>
                          <a:latin typeface="맑은 고딕"/>
                          <a:ea typeface="돋움"/>
                        </a:defRPr>
                      </a:lvl5pPr>
                      <a:lvl6pPr marL="2160041" algn="l" defTabSz="864017" rtl="0" eaLnBrk="1" latinLnBrk="1" hangingPunct="1">
                        <a:defRPr sz="1701" kern="1200">
                          <a:solidFill>
                            <a:schemeClr val="dk1"/>
                          </a:solidFill>
                          <a:latin typeface="맑은 고딕"/>
                          <a:ea typeface="돋움"/>
                        </a:defRPr>
                      </a:lvl6pPr>
                      <a:lvl7pPr marL="2592050" algn="l" defTabSz="864017" rtl="0" eaLnBrk="1" latinLnBrk="1" hangingPunct="1">
                        <a:defRPr sz="1701" kern="1200">
                          <a:solidFill>
                            <a:schemeClr val="dk1"/>
                          </a:solidFill>
                          <a:latin typeface="맑은 고딕"/>
                          <a:ea typeface="돋움"/>
                        </a:defRPr>
                      </a:lvl7pPr>
                      <a:lvl8pPr marL="3024058" algn="l" defTabSz="864017" rtl="0" eaLnBrk="1" latinLnBrk="1" hangingPunct="1">
                        <a:defRPr sz="1701" kern="1200">
                          <a:solidFill>
                            <a:schemeClr val="dk1"/>
                          </a:solidFill>
                          <a:latin typeface="맑은 고딕"/>
                          <a:ea typeface="돋움"/>
                        </a:defRPr>
                      </a:lvl8pPr>
                      <a:lvl9pPr marL="3456066" algn="l" defTabSz="864017" rtl="0" eaLnBrk="1" latinLnBrk="1" hangingPunct="1">
                        <a:defRPr sz="1701" kern="1200">
                          <a:solidFill>
                            <a:schemeClr val="dk1"/>
                          </a:solidFill>
                          <a:latin typeface="맑은 고딕"/>
                          <a:ea typeface="돋움"/>
                        </a:defRPr>
                      </a:lvl9pPr>
                    </a:lstStyle>
                    <a:p>
                      <a:pPr algn="ctr" fontAlgn="ctr">
                        <a:lnSpc>
                          <a:spcPct val="90000"/>
                        </a:lnSpc>
                      </a:pPr>
                      <a:endParaRPr lang="en-US" altLang="ko-KR" sz="1100" b="1" i="0" u="none" strike="noStrike" dirty="0">
                        <a:solidFill>
                          <a:schemeClr val="bg1"/>
                        </a:solidFill>
                        <a:effectLst/>
                        <a:latin typeface="Arial" panose="020B0604020202020204" pitchFamily="34" charset="0"/>
                        <a:cs typeface="Arial" panose="020B0604020202020204" pitchFamily="34" charset="0"/>
                      </a:endParaRPr>
                    </a:p>
                  </a:txBody>
                  <a:tcPr marL="5182" marR="518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864017" rtl="0" eaLnBrk="1" latinLnBrk="1" hangingPunct="1">
                        <a:defRPr sz="1701" kern="1200">
                          <a:solidFill>
                            <a:schemeClr val="dk1"/>
                          </a:solidFill>
                          <a:latin typeface="맑은 고딕"/>
                          <a:ea typeface="돋움"/>
                        </a:defRPr>
                      </a:lvl1pPr>
                      <a:lvl2pPr marL="432008" algn="l" defTabSz="864017" rtl="0" eaLnBrk="1" latinLnBrk="1" hangingPunct="1">
                        <a:defRPr sz="1701" kern="1200">
                          <a:solidFill>
                            <a:schemeClr val="dk1"/>
                          </a:solidFill>
                          <a:latin typeface="맑은 고딕"/>
                          <a:ea typeface="돋움"/>
                        </a:defRPr>
                      </a:lvl2pPr>
                      <a:lvl3pPr marL="864017" algn="l" defTabSz="864017" rtl="0" eaLnBrk="1" latinLnBrk="1" hangingPunct="1">
                        <a:defRPr sz="1701" kern="1200">
                          <a:solidFill>
                            <a:schemeClr val="dk1"/>
                          </a:solidFill>
                          <a:latin typeface="맑은 고딕"/>
                          <a:ea typeface="돋움"/>
                        </a:defRPr>
                      </a:lvl3pPr>
                      <a:lvl4pPr marL="1296025" algn="l" defTabSz="864017" rtl="0" eaLnBrk="1" latinLnBrk="1" hangingPunct="1">
                        <a:defRPr sz="1701" kern="1200">
                          <a:solidFill>
                            <a:schemeClr val="dk1"/>
                          </a:solidFill>
                          <a:latin typeface="맑은 고딕"/>
                          <a:ea typeface="돋움"/>
                        </a:defRPr>
                      </a:lvl4pPr>
                      <a:lvl5pPr marL="1728033" algn="l" defTabSz="864017" rtl="0" eaLnBrk="1" latinLnBrk="1" hangingPunct="1">
                        <a:defRPr sz="1701" kern="1200">
                          <a:solidFill>
                            <a:schemeClr val="dk1"/>
                          </a:solidFill>
                          <a:latin typeface="맑은 고딕"/>
                          <a:ea typeface="돋움"/>
                        </a:defRPr>
                      </a:lvl5pPr>
                      <a:lvl6pPr marL="2160041" algn="l" defTabSz="864017" rtl="0" eaLnBrk="1" latinLnBrk="1" hangingPunct="1">
                        <a:defRPr sz="1701" kern="1200">
                          <a:solidFill>
                            <a:schemeClr val="dk1"/>
                          </a:solidFill>
                          <a:latin typeface="맑은 고딕"/>
                          <a:ea typeface="돋움"/>
                        </a:defRPr>
                      </a:lvl6pPr>
                      <a:lvl7pPr marL="2592050" algn="l" defTabSz="864017" rtl="0" eaLnBrk="1" latinLnBrk="1" hangingPunct="1">
                        <a:defRPr sz="1701" kern="1200">
                          <a:solidFill>
                            <a:schemeClr val="dk1"/>
                          </a:solidFill>
                          <a:latin typeface="맑은 고딕"/>
                          <a:ea typeface="돋움"/>
                        </a:defRPr>
                      </a:lvl7pPr>
                      <a:lvl8pPr marL="3024058" algn="l" defTabSz="864017" rtl="0" eaLnBrk="1" latinLnBrk="1" hangingPunct="1">
                        <a:defRPr sz="1701" kern="1200">
                          <a:solidFill>
                            <a:schemeClr val="dk1"/>
                          </a:solidFill>
                          <a:latin typeface="맑은 고딕"/>
                          <a:ea typeface="돋움"/>
                        </a:defRPr>
                      </a:lvl8pPr>
                      <a:lvl9pPr marL="3456066" algn="l" defTabSz="864017" rtl="0" eaLnBrk="1" latinLnBrk="1" hangingPunct="1">
                        <a:defRPr sz="1701" kern="1200">
                          <a:solidFill>
                            <a:schemeClr val="dk1"/>
                          </a:solidFill>
                          <a:latin typeface="맑은 고딕"/>
                          <a:ea typeface="돋움"/>
                        </a:defRPr>
                      </a:lvl9pPr>
                    </a:lstStyle>
                    <a:p>
                      <a:pPr algn="ctr" fontAlgn="ctr">
                        <a:lnSpc>
                          <a:spcPct val="90000"/>
                        </a:lnSpc>
                      </a:pPr>
                      <a:r>
                        <a:rPr lang="en-US" altLang="ko-KR" sz="1100" b="1" u="none" strike="noStrike" dirty="0">
                          <a:solidFill>
                            <a:schemeClr val="bg1"/>
                          </a:solidFill>
                          <a:effectLst/>
                          <a:latin typeface="Arial" panose="020B0604020202020204" pitchFamily="34" charset="0"/>
                          <a:cs typeface="Arial" panose="020B0604020202020204" pitchFamily="34" charset="0"/>
                        </a:rPr>
                        <a:t>0.94 (0.68 - 1.30) </a:t>
                      </a:r>
                      <a:endParaRPr lang="en-US" altLang="ko-KR" sz="1100" b="1" i="0" u="none" strike="noStrike" dirty="0">
                        <a:solidFill>
                          <a:schemeClr val="bg1"/>
                        </a:solidFill>
                        <a:effectLst/>
                        <a:latin typeface="Arial" panose="020B0604020202020204" pitchFamily="34" charset="0"/>
                        <a:cs typeface="Arial" panose="020B0604020202020204" pitchFamily="34" charset="0"/>
                      </a:endParaRPr>
                    </a:p>
                  </a:txBody>
                  <a:tcPr marL="5182" marR="518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864017" rtl="0" eaLnBrk="1" latinLnBrk="1" hangingPunct="1">
                        <a:defRPr sz="1701" kern="1200">
                          <a:solidFill>
                            <a:schemeClr val="dk1"/>
                          </a:solidFill>
                          <a:latin typeface="맑은 고딕"/>
                          <a:ea typeface="돋움"/>
                        </a:defRPr>
                      </a:lvl1pPr>
                      <a:lvl2pPr marL="432008" algn="l" defTabSz="864017" rtl="0" eaLnBrk="1" latinLnBrk="1" hangingPunct="1">
                        <a:defRPr sz="1701" kern="1200">
                          <a:solidFill>
                            <a:schemeClr val="dk1"/>
                          </a:solidFill>
                          <a:latin typeface="맑은 고딕"/>
                          <a:ea typeface="돋움"/>
                        </a:defRPr>
                      </a:lvl2pPr>
                      <a:lvl3pPr marL="864017" algn="l" defTabSz="864017" rtl="0" eaLnBrk="1" latinLnBrk="1" hangingPunct="1">
                        <a:defRPr sz="1701" kern="1200">
                          <a:solidFill>
                            <a:schemeClr val="dk1"/>
                          </a:solidFill>
                          <a:latin typeface="맑은 고딕"/>
                          <a:ea typeface="돋움"/>
                        </a:defRPr>
                      </a:lvl3pPr>
                      <a:lvl4pPr marL="1296025" algn="l" defTabSz="864017" rtl="0" eaLnBrk="1" latinLnBrk="1" hangingPunct="1">
                        <a:defRPr sz="1701" kern="1200">
                          <a:solidFill>
                            <a:schemeClr val="dk1"/>
                          </a:solidFill>
                          <a:latin typeface="맑은 고딕"/>
                          <a:ea typeface="돋움"/>
                        </a:defRPr>
                      </a:lvl4pPr>
                      <a:lvl5pPr marL="1728033" algn="l" defTabSz="864017" rtl="0" eaLnBrk="1" latinLnBrk="1" hangingPunct="1">
                        <a:defRPr sz="1701" kern="1200">
                          <a:solidFill>
                            <a:schemeClr val="dk1"/>
                          </a:solidFill>
                          <a:latin typeface="맑은 고딕"/>
                          <a:ea typeface="돋움"/>
                        </a:defRPr>
                      </a:lvl5pPr>
                      <a:lvl6pPr marL="2160041" algn="l" defTabSz="864017" rtl="0" eaLnBrk="1" latinLnBrk="1" hangingPunct="1">
                        <a:defRPr sz="1701" kern="1200">
                          <a:solidFill>
                            <a:schemeClr val="dk1"/>
                          </a:solidFill>
                          <a:latin typeface="맑은 고딕"/>
                          <a:ea typeface="돋움"/>
                        </a:defRPr>
                      </a:lvl6pPr>
                      <a:lvl7pPr marL="2592050" algn="l" defTabSz="864017" rtl="0" eaLnBrk="1" latinLnBrk="1" hangingPunct="1">
                        <a:defRPr sz="1701" kern="1200">
                          <a:solidFill>
                            <a:schemeClr val="dk1"/>
                          </a:solidFill>
                          <a:latin typeface="맑은 고딕"/>
                          <a:ea typeface="돋움"/>
                        </a:defRPr>
                      </a:lvl7pPr>
                      <a:lvl8pPr marL="3024058" algn="l" defTabSz="864017" rtl="0" eaLnBrk="1" latinLnBrk="1" hangingPunct="1">
                        <a:defRPr sz="1701" kern="1200">
                          <a:solidFill>
                            <a:schemeClr val="dk1"/>
                          </a:solidFill>
                          <a:latin typeface="맑은 고딕"/>
                          <a:ea typeface="돋움"/>
                        </a:defRPr>
                      </a:lvl8pPr>
                      <a:lvl9pPr marL="3456066" algn="l" defTabSz="864017" rtl="0" eaLnBrk="1" latinLnBrk="1" hangingPunct="1">
                        <a:defRPr sz="1701" kern="1200">
                          <a:solidFill>
                            <a:schemeClr val="dk1"/>
                          </a:solidFill>
                          <a:latin typeface="맑은 고딕"/>
                          <a:ea typeface="돋움"/>
                        </a:defRPr>
                      </a:lvl9pPr>
                    </a:lstStyle>
                    <a:p>
                      <a:pPr algn="ctr" fontAlgn="ctr">
                        <a:lnSpc>
                          <a:spcPct val="90000"/>
                        </a:lnSpc>
                      </a:pPr>
                      <a:endParaRPr lang="en-US" altLang="ko-KR" sz="1100" b="1" i="0" u="none" strike="noStrike" dirty="0">
                        <a:solidFill>
                          <a:schemeClr val="tx1"/>
                        </a:solidFill>
                        <a:effectLst/>
                        <a:latin typeface="Arial" panose="020B0604020202020204" pitchFamily="34" charset="0"/>
                        <a:cs typeface="Arial" panose="020B0604020202020204" pitchFamily="34" charset="0"/>
                      </a:endParaRPr>
                    </a:p>
                  </a:txBody>
                  <a:tcPr marL="5182" marR="518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864017" rtl="0" eaLnBrk="1" latinLnBrk="1" hangingPunct="1">
                        <a:defRPr sz="1701" kern="1200">
                          <a:solidFill>
                            <a:schemeClr val="dk1"/>
                          </a:solidFill>
                          <a:latin typeface="맑은 고딕"/>
                          <a:ea typeface="돋움"/>
                        </a:defRPr>
                      </a:lvl1pPr>
                      <a:lvl2pPr marL="432008" algn="l" defTabSz="864017" rtl="0" eaLnBrk="1" latinLnBrk="1" hangingPunct="1">
                        <a:defRPr sz="1701" kern="1200">
                          <a:solidFill>
                            <a:schemeClr val="dk1"/>
                          </a:solidFill>
                          <a:latin typeface="맑은 고딕"/>
                          <a:ea typeface="돋움"/>
                        </a:defRPr>
                      </a:lvl2pPr>
                      <a:lvl3pPr marL="864017" algn="l" defTabSz="864017" rtl="0" eaLnBrk="1" latinLnBrk="1" hangingPunct="1">
                        <a:defRPr sz="1701" kern="1200">
                          <a:solidFill>
                            <a:schemeClr val="dk1"/>
                          </a:solidFill>
                          <a:latin typeface="맑은 고딕"/>
                          <a:ea typeface="돋움"/>
                        </a:defRPr>
                      </a:lvl3pPr>
                      <a:lvl4pPr marL="1296025" algn="l" defTabSz="864017" rtl="0" eaLnBrk="1" latinLnBrk="1" hangingPunct="1">
                        <a:defRPr sz="1701" kern="1200">
                          <a:solidFill>
                            <a:schemeClr val="dk1"/>
                          </a:solidFill>
                          <a:latin typeface="맑은 고딕"/>
                          <a:ea typeface="돋움"/>
                        </a:defRPr>
                      </a:lvl4pPr>
                      <a:lvl5pPr marL="1728033" algn="l" defTabSz="864017" rtl="0" eaLnBrk="1" latinLnBrk="1" hangingPunct="1">
                        <a:defRPr sz="1701" kern="1200">
                          <a:solidFill>
                            <a:schemeClr val="dk1"/>
                          </a:solidFill>
                          <a:latin typeface="맑은 고딕"/>
                          <a:ea typeface="돋움"/>
                        </a:defRPr>
                      </a:lvl5pPr>
                      <a:lvl6pPr marL="2160041" algn="l" defTabSz="864017" rtl="0" eaLnBrk="1" latinLnBrk="1" hangingPunct="1">
                        <a:defRPr sz="1701" kern="1200">
                          <a:solidFill>
                            <a:schemeClr val="dk1"/>
                          </a:solidFill>
                          <a:latin typeface="맑은 고딕"/>
                          <a:ea typeface="돋움"/>
                        </a:defRPr>
                      </a:lvl6pPr>
                      <a:lvl7pPr marL="2592050" algn="l" defTabSz="864017" rtl="0" eaLnBrk="1" latinLnBrk="1" hangingPunct="1">
                        <a:defRPr sz="1701" kern="1200">
                          <a:solidFill>
                            <a:schemeClr val="dk1"/>
                          </a:solidFill>
                          <a:latin typeface="맑은 고딕"/>
                          <a:ea typeface="돋움"/>
                        </a:defRPr>
                      </a:lvl7pPr>
                      <a:lvl8pPr marL="3024058" algn="l" defTabSz="864017" rtl="0" eaLnBrk="1" latinLnBrk="1" hangingPunct="1">
                        <a:defRPr sz="1701" kern="1200">
                          <a:solidFill>
                            <a:schemeClr val="dk1"/>
                          </a:solidFill>
                          <a:latin typeface="맑은 고딕"/>
                          <a:ea typeface="돋움"/>
                        </a:defRPr>
                      </a:lvl8pPr>
                      <a:lvl9pPr marL="3456066" algn="l" defTabSz="864017" rtl="0" eaLnBrk="1" latinLnBrk="1" hangingPunct="1">
                        <a:defRPr sz="1701" kern="1200">
                          <a:solidFill>
                            <a:schemeClr val="dk1"/>
                          </a:solidFill>
                          <a:latin typeface="맑은 고딕"/>
                          <a:ea typeface="돋움"/>
                        </a:defRPr>
                      </a:lvl9pPr>
                    </a:lstStyle>
                    <a:p>
                      <a:pPr algn="ctr" fontAlgn="ctr">
                        <a:lnSpc>
                          <a:spcPct val="90000"/>
                        </a:lnSpc>
                      </a:pPr>
                      <a:endParaRPr lang="en-US" altLang="ko-KR" sz="1100" b="1" i="0" u="none" strike="noStrike" dirty="0">
                        <a:solidFill>
                          <a:schemeClr val="bg1"/>
                        </a:solidFill>
                        <a:effectLst/>
                        <a:latin typeface="Arial" panose="020B0604020202020204" pitchFamily="34" charset="0"/>
                        <a:cs typeface="Arial" panose="020B0604020202020204" pitchFamily="34" charset="0"/>
                      </a:endParaRPr>
                    </a:p>
                  </a:txBody>
                  <a:tcPr marL="5182" marR="518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3"/>
                  </a:ext>
                </a:extLst>
              </a:tr>
              <a:tr h="199812">
                <a:tc>
                  <a:txBody>
                    <a:bodyPr/>
                    <a:lstStyle>
                      <a:lvl1pPr marL="0" algn="l" defTabSz="864017" rtl="0" eaLnBrk="1" latinLnBrk="1" hangingPunct="1">
                        <a:defRPr sz="1701" kern="1200">
                          <a:solidFill>
                            <a:schemeClr val="dk1"/>
                          </a:solidFill>
                          <a:latin typeface="맑은 고딕"/>
                          <a:ea typeface="돋움"/>
                        </a:defRPr>
                      </a:lvl1pPr>
                      <a:lvl2pPr marL="432008" algn="l" defTabSz="864017" rtl="0" eaLnBrk="1" latinLnBrk="1" hangingPunct="1">
                        <a:defRPr sz="1701" kern="1200">
                          <a:solidFill>
                            <a:schemeClr val="dk1"/>
                          </a:solidFill>
                          <a:latin typeface="맑은 고딕"/>
                          <a:ea typeface="돋움"/>
                        </a:defRPr>
                      </a:lvl2pPr>
                      <a:lvl3pPr marL="864017" algn="l" defTabSz="864017" rtl="0" eaLnBrk="1" latinLnBrk="1" hangingPunct="1">
                        <a:defRPr sz="1701" kern="1200">
                          <a:solidFill>
                            <a:schemeClr val="dk1"/>
                          </a:solidFill>
                          <a:latin typeface="맑은 고딕"/>
                          <a:ea typeface="돋움"/>
                        </a:defRPr>
                      </a:lvl3pPr>
                      <a:lvl4pPr marL="1296025" algn="l" defTabSz="864017" rtl="0" eaLnBrk="1" latinLnBrk="1" hangingPunct="1">
                        <a:defRPr sz="1701" kern="1200">
                          <a:solidFill>
                            <a:schemeClr val="dk1"/>
                          </a:solidFill>
                          <a:latin typeface="맑은 고딕"/>
                          <a:ea typeface="돋움"/>
                        </a:defRPr>
                      </a:lvl4pPr>
                      <a:lvl5pPr marL="1728033" algn="l" defTabSz="864017" rtl="0" eaLnBrk="1" latinLnBrk="1" hangingPunct="1">
                        <a:defRPr sz="1701" kern="1200">
                          <a:solidFill>
                            <a:schemeClr val="dk1"/>
                          </a:solidFill>
                          <a:latin typeface="맑은 고딕"/>
                          <a:ea typeface="돋움"/>
                        </a:defRPr>
                      </a:lvl5pPr>
                      <a:lvl6pPr marL="2160041" algn="l" defTabSz="864017" rtl="0" eaLnBrk="1" latinLnBrk="1" hangingPunct="1">
                        <a:defRPr sz="1701" kern="1200">
                          <a:solidFill>
                            <a:schemeClr val="dk1"/>
                          </a:solidFill>
                          <a:latin typeface="맑은 고딕"/>
                          <a:ea typeface="돋움"/>
                        </a:defRPr>
                      </a:lvl6pPr>
                      <a:lvl7pPr marL="2592050" algn="l" defTabSz="864017" rtl="0" eaLnBrk="1" latinLnBrk="1" hangingPunct="1">
                        <a:defRPr sz="1701" kern="1200">
                          <a:solidFill>
                            <a:schemeClr val="dk1"/>
                          </a:solidFill>
                          <a:latin typeface="맑은 고딕"/>
                          <a:ea typeface="돋움"/>
                        </a:defRPr>
                      </a:lvl7pPr>
                      <a:lvl8pPr marL="3024058" algn="l" defTabSz="864017" rtl="0" eaLnBrk="1" latinLnBrk="1" hangingPunct="1">
                        <a:defRPr sz="1701" kern="1200">
                          <a:solidFill>
                            <a:schemeClr val="dk1"/>
                          </a:solidFill>
                          <a:latin typeface="맑은 고딕"/>
                          <a:ea typeface="돋움"/>
                        </a:defRPr>
                      </a:lvl8pPr>
                      <a:lvl9pPr marL="3456066" algn="l" defTabSz="864017" rtl="0" eaLnBrk="1" latinLnBrk="1" hangingPunct="1">
                        <a:defRPr sz="1701" kern="1200">
                          <a:solidFill>
                            <a:schemeClr val="dk1"/>
                          </a:solidFill>
                          <a:latin typeface="맑은 고딕"/>
                          <a:ea typeface="돋움"/>
                        </a:defRPr>
                      </a:lvl9pPr>
                    </a:lstStyle>
                    <a:p>
                      <a:pPr algn="l" fontAlgn="ctr">
                        <a:lnSpc>
                          <a:spcPct val="90000"/>
                        </a:lnSpc>
                      </a:pPr>
                      <a:r>
                        <a:rPr lang="en-US" sz="1100" b="1" u="none" strike="noStrike" dirty="0">
                          <a:solidFill>
                            <a:schemeClr val="bg1"/>
                          </a:solidFill>
                          <a:effectLst/>
                          <a:latin typeface="Arial" panose="020B0604020202020204" pitchFamily="34" charset="0"/>
                          <a:cs typeface="Arial" panose="020B0604020202020204" pitchFamily="34" charset="0"/>
                        </a:rPr>
                        <a:t>     No</a:t>
                      </a:r>
                      <a:endParaRPr lang="en-US" sz="1100" b="1" i="0" u="none" strike="noStrike" dirty="0">
                        <a:solidFill>
                          <a:schemeClr val="bg1"/>
                        </a:solidFill>
                        <a:effectLst/>
                        <a:latin typeface="Arial" panose="020B0604020202020204" pitchFamily="34" charset="0"/>
                        <a:cs typeface="Arial" panose="020B0604020202020204" pitchFamily="34" charset="0"/>
                      </a:endParaRPr>
                    </a:p>
                  </a:txBody>
                  <a:tcPr marL="5182" marR="518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lvl1pPr marL="0" algn="l" defTabSz="864017" rtl="0" eaLnBrk="1" latinLnBrk="1" hangingPunct="1">
                        <a:defRPr sz="1701" kern="1200">
                          <a:solidFill>
                            <a:schemeClr val="dk1"/>
                          </a:solidFill>
                          <a:latin typeface="맑은 고딕"/>
                          <a:ea typeface="돋움"/>
                        </a:defRPr>
                      </a:lvl1pPr>
                      <a:lvl2pPr marL="432008" algn="l" defTabSz="864017" rtl="0" eaLnBrk="1" latinLnBrk="1" hangingPunct="1">
                        <a:defRPr sz="1701" kern="1200">
                          <a:solidFill>
                            <a:schemeClr val="dk1"/>
                          </a:solidFill>
                          <a:latin typeface="맑은 고딕"/>
                          <a:ea typeface="돋움"/>
                        </a:defRPr>
                      </a:lvl2pPr>
                      <a:lvl3pPr marL="864017" algn="l" defTabSz="864017" rtl="0" eaLnBrk="1" latinLnBrk="1" hangingPunct="1">
                        <a:defRPr sz="1701" kern="1200">
                          <a:solidFill>
                            <a:schemeClr val="dk1"/>
                          </a:solidFill>
                          <a:latin typeface="맑은 고딕"/>
                          <a:ea typeface="돋움"/>
                        </a:defRPr>
                      </a:lvl3pPr>
                      <a:lvl4pPr marL="1296025" algn="l" defTabSz="864017" rtl="0" eaLnBrk="1" latinLnBrk="1" hangingPunct="1">
                        <a:defRPr sz="1701" kern="1200">
                          <a:solidFill>
                            <a:schemeClr val="dk1"/>
                          </a:solidFill>
                          <a:latin typeface="맑은 고딕"/>
                          <a:ea typeface="돋움"/>
                        </a:defRPr>
                      </a:lvl4pPr>
                      <a:lvl5pPr marL="1728033" algn="l" defTabSz="864017" rtl="0" eaLnBrk="1" latinLnBrk="1" hangingPunct="1">
                        <a:defRPr sz="1701" kern="1200">
                          <a:solidFill>
                            <a:schemeClr val="dk1"/>
                          </a:solidFill>
                          <a:latin typeface="맑은 고딕"/>
                          <a:ea typeface="돋움"/>
                        </a:defRPr>
                      </a:lvl5pPr>
                      <a:lvl6pPr marL="2160041" algn="l" defTabSz="864017" rtl="0" eaLnBrk="1" latinLnBrk="1" hangingPunct="1">
                        <a:defRPr sz="1701" kern="1200">
                          <a:solidFill>
                            <a:schemeClr val="dk1"/>
                          </a:solidFill>
                          <a:latin typeface="맑은 고딕"/>
                          <a:ea typeface="돋움"/>
                        </a:defRPr>
                      </a:lvl6pPr>
                      <a:lvl7pPr marL="2592050" algn="l" defTabSz="864017" rtl="0" eaLnBrk="1" latinLnBrk="1" hangingPunct="1">
                        <a:defRPr sz="1701" kern="1200">
                          <a:solidFill>
                            <a:schemeClr val="dk1"/>
                          </a:solidFill>
                          <a:latin typeface="맑은 고딕"/>
                          <a:ea typeface="돋움"/>
                        </a:defRPr>
                      </a:lvl7pPr>
                      <a:lvl8pPr marL="3024058" algn="l" defTabSz="864017" rtl="0" eaLnBrk="1" latinLnBrk="1" hangingPunct="1">
                        <a:defRPr sz="1701" kern="1200">
                          <a:solidFill>
                            <a:schemeClr val="dk1"/>
                          </a:solidFill>
                          <a:latin typeface="맑은 고딕"/>
                          <a:ea typeface="돋움"/>
                        </a:defRPr>
                      </a:lvl8pPr>
                      <a:lvl9pPr marL="3456066" algn="l" defTabSz="864017" rtl="0" eaLnBrk="1" latinLnBrk="1" hangingPunct="1">
                        <a:defRPr sz="1701" kern="1200">
                          <a:solidFill>
                            <a:schemeClr val="dk1"/>
                          </a:solidFill>
                          <a:latin typeface="맑은 고딕"/>
                          <a:ea typeface="돋움"/>
                        </a:defRPr>
                      </a:lvl9pPr>
                    </a:lstStyle>
                    <a:p>
                      <a:pPr algn="ctr" fontAlgn="ctr">
                        <a:lnSpc>
                          <a:spcPct val="90000"/>
                        </a:lnSpc>
                      </a:pPr>
                      <a:r>
                        <a:rPr lang="en-US" altLang="ko-KR" sz="1100" b="1" u="none" strike="noStrike" dirty="0">
                          <a:solidFill>
                            <a:schemeClr val="bg1"/>
                          </a:solidFill>
                          <a:effectLst/>
                          <a:latin typeface="Arial" panose="020B0604020202020204" pitchFamily="34" charset="0"/>
                          <a:cs typeface="Arial" panose="020B0604020202020204" pitchFamily="34" charset="0"/>
                        </a:rPr>
                        <a:t>19/500 (3</a:t>
                      </a:r>
                      <a:r>
                        <a:rPr lang="en-US" altLang="ko-KR" sz="1100" b="1" dirty="0">
                          <a:solidFill>
                            <a:schemeClr val="bg1"/>
                          </a:solidFill>
                          <a:latin typeface="Arial" panose="020B0604020202020204" pitchFamily="34" charset="0"/>
                          <a:cs typeface="Arial" panose="020B0604020202020204" pitchFamily="34" charset="0"/>
                        </a:rPr>
                        <a:t>.</a:t>
                      </a:r>
                      <a:r>
                        <a:rPr lang="en-US" altLang="ko-KR" sz="1100" b="1" u="none" strike="noStrike" dirty="0">
                          <a:solidFill>
                            <a:schemeClr val="bg1"/>
                          </a:solidFill>
                          <a:effectLst/>
                          <a:latin typeface="Arial" panose="020B0604020202020204" pitchFamily="34" charset="0"/>
                          <a:cs typeface="Arial" panose="020B0604020202020204" pitchFamily="34" charset="0"/>
                        </a:rPr>
                        <a:t>9)</a:t>
                      </a:r>
                      <a:endParaRPr lang="en-US" altLang="ko-KR" sz="1100" b="1" i="0" u="none" strike="noStrike" dirty="0">
                        <a:solidFill>
                          <a:schemeClr val="bg1"/>
                        </a:solidFill>
                        <a:effectLst/>
                        <a:latin typeface="Arial" panose="020B0604020202020204" pitchFamily="34" charset="0"/>
                        <a:cs typeface="Arial" panose="020B0604020202020204" pitchFamily="34" charset="0"/>
                      </a:endParaRPr>
                    </a:p>
                  </a:txBody>
                  <a:tcPr marL="5182" marR="518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lvl1pPr marL="0" algn="l" defTabSz="864017" rtl="0" eaLnBrk="1" latinLnBrk="1" hangingPunct="1">
                        <a:defRPr sz="1701" kern="1200">
                          <a:solidFill>
                            <a:schemeClr val="dk1"/>
                          </a:solidFill>
                          <a:latin typeface="맑은 고딕"/>
                        </a:defRPr>
                      </a:lvl1pPr>
                      <a:lvl2pPr marL="432008" algn="l" defTabSz="864017" rtl="0" eaLnBrk="1" latinLnBrk="1" hangingPunct="1">
                        <a:defRPr sz="1701" kern="1200">
                          <a:solidFill>
                            <a:schemeClr val="dk1"/>
                          </a:solidFill>
                          <a:latin typeface="맑은 고딕"/>
                        </a:defRPr>
                      </a:lvl2pPr>
                      <a:lvl3pPr marL="864017" algn="l" defTabSz="864017" rtl="0" eaLnBrk="1" latinLnBrk="1" hangingPunct="1">
                        <a:defRPr sz="1701" kern="1200">
                          <a:solidFill>
                            <a:schemeClr val="dk1"/>
                          </a:solidFill>
                          <a:latin typeface="맑은 고딕"/>
                        </a:defRPr>
                      </a:lvl3pPr>
                      <a:lvl4pPr marL="1296025" algn="l" defTabSz="864017" rtl="0" eaLnBrk="1" latinLnBrk="1" hangingPunct="1">
                        <a:defRPr sz="1701" kern="1200">
                          <a:solidFill>
                            <a:schemeClr val="dk1"/>
                          </a:solidFill>
                          <a:latin typeface="맑은 고딕"/>
                        </a:defRPr>
                      </a:lvl4pPr>
                      <a:lvl5pPr marL="1728033" algn="l" defTabSz="864017" rtl="0" eaLnBrk="1" latinLnBrk="1" hangingPunct="1">
                        <a:defRPr sz="1701" kern="1200">
                          <a:solidFill>
                            <a:schemeClr val="dk1"/>
                          </a:solidFill>
                          <a:latin typeface="맑은 고딕"/>
                        </a:defRPr>
                      </a:lvl5pPr>
                      <a:lvl6pPr marL="2160041" algn="l" defTabSz="864017" rtl="0" eaLnBrk="1" latinLnBrk="1" hangingPunct="1">
                        <a:defRPr sz="1701" kern="1200">
                          <a:solidFill>
                            <a:schemeClr val="dk1"/>
                          </a:solidFill>
                          <a:latin typeface="맑은 고딕"/>
                        </a:defRPr>
                      </a:lvl6pPr>
                      <a:lvl7pPr marL="2592050" algn="l" defTabSz="864017" rtl="0" eaLnBrk="1" latinLnBrk="1" hangingPunct="1">
                        <a:defRPr sz="1701" kern="1200">
                          <a:solidFill>
                            <a:schemeClr val="dk1"/>
                          </a:solidFill>
                          <a:latin typeface="맑은 고딕"/>
                        </a:defRPr>
                      </a:lvl7pPr>
                      <a:lvl8pPr marL="3024058" algn="l" defTabSz="864017" rtl="0" eaLnBrk="1" latinLnBrk="1" hangingPunct="1">
                        <a:defRPr sz="1701" kern="1200">
                          <a:solidFill>
                            <a:schemeClr val="dk1"/>
                          </a:solidFill>
                          <a:latin typeface="맑은 고딕"/>
                        </a:defRPr>
                      </a:lvl8pPr>
                      <a:lvl9pPr marL="3456066" algn="l" defTabSz="864017" rtl="0" eaLnBrk="1" latinLnBrk="1" hangingPunct="1">
                        <a:defRPr sz="1701" kern="1200">
                          <a:solidFill>
                            <a:schemeClr val="dk1"/>
                          </a:solidFill>
                          <a:latin typeface="맑은 고딕"/>
                        </a:defRPr>
                      </a:lvl9pPr>
                    </a:lstStyle>
                    <a:p>
                      <a:pPr algn="ctr" fontAlgn="ctr">
                        <a:lnSpc>
                          <a:spcPct val="90000"/>
                        </a:lnSpc>
                      </a:pPr>
                      <a:endParaRPr lang="en-US" altLang="ko-KR" sz="1100" b="0" i="0" u="none" strike="noStrike" dirty="0">
                        <a:solidFill>
                          <a:schemeClr val="tx1"/>
                        </a:solidFill>
                        <a:effectLst/>
                        <a:latin typeface="Calibri" panose="020F0502020204030204" pitchFamily="34" charset="0"/>
                        <a:cs typeface="Calibri" panose="020F0502020204030204" pitchFamily="34" charset="0"/>
                      </a:endParaRPr>
                    </a:p>
                  </a:txBody>
                  <a:tcPr marL="6141" marR="6141"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864017" rtl="0" eaLnBrk="1" latinLnBrk="1" hangingPunct="1">
                        <a:defRPr sz="1701" kern="1200">
                          <a:solidFill>
                            <a:schemeClr val="dk1"/>
                          </a:solidFill>
                          <a:latin typeface="맑은 고딕"/>
                          <a:ea typeface="돋움"/>
                        </a:defRPr>
                      </a:lvl1pPr>
                      <a:lvl2pPr marL="432008" algn="l" defTabSz="864017" rtl="0" eaLnBrk="1" latinLnBrk="1" hangingPunct="1">
                        <a:defRPr sz="1701" kern="1200">
                          <a:solidFill>
                            <a:schemeClr val="dk1"/>
                          </a:solidFill>
                          <a:latin typeface="맑은 고딕"/>
                          <a:ea typeface="돋움"/>
                        </a:defRPr>
                      </a:lvl2pPr>
                      <a:lvl3pPr marL="864017" algn="l" defTabSz="864017" rtl="0" eaLnBrk="1" latinLnBrk="1" hangingPunct="1">
                        <a:defRPr sz="1701" kern="1200">
                          <a:solidFill>
                            <a:schemeClr val="dk1"/>
                          </a:solidFill>
                          <a:latin typeface="맑은 고딕"/>
                          <a:ea typeface="돋움"/>
                        </a:defRPr>
                      </a:lvl3pPr>
                      <a:lvl4pPr marL="1296025" algn="l" defTabSz="864017" rtl="0" eaLnBrk="1" latinLnBrk="1" hangingPunct="1">
                        <a:defRPr sz="1701" kern="1200">
                          <a:solidFill>
                            <a:schemeClr val="dk1"/>
                          </a:solidFill>
                          <a:latin typeface="맑은 고딕"/>
                          <a:ea typeface="돋움"/>
                        </a:defRPr>
                      </a:lvl4pPr>
                      <a:lvl5pPr marL="1728033" algn="l" defTabSz="864017" rtl="0" eaLnBrk="1" latinLnBrk="1" hangingPunct="1">
                        <a:defRPr sz="1701" kern="1200">
                          <a:solidFill>
                            <a:schemeClr val="dk1"/>
                          </a:solidFill>
                          <a:latin typeface="맑은 고딕"/>
                          <a:ea typeface="돋움"/>
                        </a:defRPr>
                      </a:lvl5pPr>
                      <a:lvl6pPr marL="2160041" algn="l" defTabSz="864017" rtl="0" eaLnBrk="1" latinLnBrk="1" hangingPunct="1">
                        <a:defRPr sz="1701" kern="1200">
                          <a:solidFill>
                            <a:schemeClr val="dk1"/>
                          </a:solidFill>
                          <a:latin typeface="맑은 고딕"/>
                          <a:ea typeface="돋움"/>
                        </a:defRPr>
                      </a:lvl6pPr>
                      <a:lvl7pPr marL="2592050" algn="l" defTabSz="864017" rtl="0" eaLnBrk="1" latinLnBrk="1" hangingPunct="1">
                        <a:defRPr sz="1701" kern="1200">
                          <a:solidFill>
                            <a:schemeClr val="dk1"/>
                          </a:solidFill>
                          <a:latin typeface="맑은 고딕"/>
                          <a:ea typeface="돋움"/>
                        </a:defRPr>
                      </a:lvl7pPr>
                      <a:lvl8pPr marL="3024058" algn="l" defTabSz="864017" rtl="0" eaLnBrk="1" latinLnBrk="1" hangingPunct="1">
                        <a:defRPr sz="1701" kern="1200">
                          <a:solidFill>
                            <a:schemeClr val="dk1"/>
                          </a:solidFill>
                          <a:latin typeface="맑은 고딕"/>
                          <a:ea typeface="돋움"/>
                        </a:defRPr>
                      </a:lvl8pPr>
                      <a:lvl9pPr marL="3456066" algn="l" defTabSz="864017" rtl="0" eaLnBrk="1" latinLnBrk="1" hangingPunct="1">
                        <a:defRPr sz="1701" kern="1200">
                          <a:solidFill>
                            <a:schemeClr val="dk1"/>
                          </a:solidFill>
                          <a:latin typeface="맑은 고딕"/>
                          <a:ea typeface="돋움"/>
                        </a:defRPr>
                      </a:lvl9pPr>
                    </a:lstStyle>
                    <a:p>
                      <a:pPr algn="ctr" fontAlgn="ctr">
                        <a:lnSpc>
                          <a:spcPct val="90000"/>
                        </a:lnSpc>
                      </a:pPr>
                      <a:endParaRPr lang="en-US" altLang="ko-KR" sz="1100" b="1" i="0" u="none" strike="noStrike" dirty="0">
                        <a:solidFill>
                          <a:schemeClr val="bg1"/>
                        </a:solidFill>
                        <a:effectLst/>
                        <a:latin typeface="Arial" panose="020B0604020202020204" pitchFamily="34" charset="0"/>
                        <a:cs typeface="Arial" panose="020B0604020202020204" pitchFamily="34" charset="0"/>
                      </a:endParaRPr>
                    </a:p>
                  </a:txBody>
                  <a:tcPr marL="5182" marR="518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lvl1pPr marL="0" algn="l" defTabSz="864017" rtl="0" eaLnBrk="1" latinLnBrk="1" hangingPunct="1">
                        <a:defRPr sz="1701" kern="1200">
                          <a:solidFill>
                            <a:schemeClr val="dk1"/>
                          </a:solidFill>
                          <a:latin typeface="맑은 고딕"/>
                          <a:ea typeface="돋움"/>
                        </a:defRPr>
                      </a:lvl1pPr>
                      <a:lvl2pPr marL="432008" algn="l" defTabSz="864017" rtl="0" eaLnBrk="1" latinLnBrk="1" hangingPunct="1">
                        <a:defRPr sz="1701" kern="1200">
                          <a:solidFill>
                            <a:schemeClr val="dk1"/>
                          </a:solidFill>
                          <a:latin typeface="맑은 고딕"/>
                          <a:ea typeface="돋움"/>
                        </a:defRPr>
                      </a:lvl2pPr>
                      <a:lvl3pPr marL="864017" algn="l" defTabSz="864017" rtl="0" eaLnBrk="1" latinLnBrk="1" hangingPunct="1">
                        <a:defRPr sz="1701" kern="1200">
                          <a:solidFill>
                            <a:schemeClr val="dk1"/>
                          </a:solidFill>
                          <a:latin typeface="맑은 고딕"/>
                          <a:ea typeface="돋움"/>
                        </a:defRPr>
                      </a:lvl3pPr>
                      <a:lvl4pPr marL="1296025" algn="l" defTabSz="864017" rtl="0" eaLnBrk="1" latinLnBrk="1" hangingPunct="1">
                        <a:defRPr sz="1701" kern="1200">
                          <a:solidFill>
                            <a:schemeClr val="dk1"/>
                          </a:solidFill>
                          <a:latin typeface="맑은 고딕"/>
                          <a:ea typeface="돋움"/>
                        </a:defRPr>
                      </a:lvl4pPr>
                      <a:lvl5pPr marL="1728033" algn="l" defTabSz="864017" rtl="0" eaLnBrk="1" latinLnBrk="1" hangingPunct="1">
                        <a:defRPr sz="1701" kern="1200">
                          <a:solidFill>
                            <a:schemeClr val="dk1"/>
                          </a:solidFill>
                          <a:latin typeface="맑은 고딕"/>
                          <a:ea typeface="돋움"/>
                        </a:defRPr>
                      </a:lvl5pPr>
                      <a:lvl6pPr marL="2160041" algn="l" defTabSz="864017" rtl="0" eaLnBrk="1" latinLnBrk="1" hangingPunct="1">
                        <a:defRPr sz="1701" kern="1200">
                          <a:solidFill>
                            <a:schemeClr val="dk1"/>
                          </a:solidFill>
                          <a:latin typeface="맑은 고딕"/>
                          <a:ea typeface="돋움"/>
                        </a:defRPr>
                      </a:lvl6pPr>
                      <a:lvl7pPr marL="2592050" algn="l" defTabSz="864017" rtl="0" eaLnBrk="1" latinLnBrk="1" hangingPunct="1">
                        <a:defRPr sz="1701" kern="1200">
                          <a:solidFill>
                            <a:schemeClr val="dk1"/>
                          </a:solidFill>
                          <a:latin typeface="맑은 고딕"/>
                          <a:ea typeface="돋움"/>
                        </a:defRPr>
                      </a:lvl7pPr>
                      <a:lvl8pPr marL="3024058" algn="l" defTabSz="864017" rtl="0" eaLnBrk="1" latinLnBrk="1" hangingPunct="1">
                        <a:defRPr sz="1701" kern="1200">
                          <a:solidFill>
                            <a:schemeClr val="dk1"/>
                          </a:solidFill>
                          <a:latin typeface="맑은 고딕"/>
                          <a:ea typeface="돋움"/>
                        </a:defRPr>
                      </a:lvl8pPr>
                      <a:lvl9pPr marL="3456066" algn="l" defTabSz="864017" rtl="0" eaLnBrk="1" latinLnBrk="1" hangingPunct="1">
                        <a:defRPr sz="1701" kern="1200">
                          <a:solidFill>
                            <a:schemeClr val="dk1"/>
                          </a:solidFill>
                          <a:latin typeface="맑은 고딕"/>
                          <a:ea typeface="돋움"/>
                        </a:defRPr>
                      </a:lvl9pPr>
                    </a:lstStyle>
                    <a:p>
                      <a:pPr algn="ctr" fontAlgn="ctr">
                        <a:lnSpc>
                          <a:spcPct val="90000"/>
                        </a:lnSpc>
                      </a:pPr>
                      <a:r>
                        <a:rPr lang="en-US" altLang="ko-KR" sz="1100" b="1" i="0" u="none" strike="noStrike" dirty="0">
                          <a:solidFill>
                            <a:schemeClr val="bg1"/>
                          </a:solidFill>
                          <a:effectLst/>
                          <a:latin typeface="Arial" panose="020B0604020202020204" pitchFamily="34" charset="0"/>
                          <a:cs typeface="Arial" panose="020B0604020202020204" pitchFamily="34" charset="0"/>
                        </a:rPr>
                        <a:t>25/511 (5</a:t>
                      </a:r>
                      <a:r>
                        <a:rPr lang="en-US" altLang="ko-KR" sz="1100" b="1" dirty="0">
                          <a:solidFill>
                            <a:schemeClr val="bg1"/>
                          </a:solidFill>
                          <a:latin typeface="Arial" panose="020B0604020202020204" pitchFamily="34" charset="0"/>
                          <a:cs typeface="Arial" panose="020B0604020202020204" pitchFamily="34" charset="0"/>
                        </a:rPr>
                        <a:t>.</a:t>
                      </a:r>
                      <a:r>
                        <a:rPr lang="en-US" altLang="ko-KR" sz="1100" b="1" i="0" u="none" strike="noStrike" dirty="0">
                          <a:solidFill>
                            <a:schemeClr val="bg1"/>
                          </a:solidFill>
                          <a:effectLst/>
                          <a:latin typeface="Arial" panose="020B0604020202020204" pitchFamily="34" charset="0"/>
                          <a:cs typeface="Arial" panose="020B0604020202020204" pitchFamily="34" charset="0"/>
                        </a:rPr>
                        <a:t>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lvl1pPr marL="0" algn="l" defTabSz="864017" rtl="0" eaLnBrk="1" latinLnBrk="1" hangingPunct="1">
                        <a:defRPr sz="1701" kern="1200">
                          <a:solidFill>
                            <a:schemeClr val="dk1"/>
                          </a:solidFill>
                          <a:latin typeface="맑은 고딕"/>
                        </a:defRPr>
                      </a:lvl1pPr>
                      <a:lvl2pPr marL="432008" algn="l" defTabSz="864017" rtl="0" eaLnBrk="1" latinLnBrk="1" hangingPunct="1">
                        <a:defRPr sz="1701" kern="1200">
                          <a:solidFill>
                            <a:schemeClr val="dk1"/>
                          </a:solidFill>
                          <a:latin typeface="맑은 고딕"/>
                        </a:defRPr>
                      </a:lvl2pPr>
                      <a:lvl3pPr marL="864017" algn="l" defTabSz="864017" rtl="0" eaLnBrk="1" latinLnBrk="1" hangingPunct="1">
                        <a:defRPr sz="1701" kern="1200">
                          <a:solidFill>
                            <a:schemeClr val="dk1"/>
                          </a:solidFill>
                          <a:latin typeface="맑은 고딕"/>
                        </a:defRPr>
                      </a:lvl3pPr>
                      <a:lvl4pPr marL="1296025" algn="l" defTabSz="864017" rtl="0" eaLnBrk="1" latinLnBrk="1" hangingPunct="1">
                        <a:defRPr sz="1701" kern="1200">
                          <a:solidFill>
                            <a:schemeClr val="dk1"/>
                          </a:solidFill>
                          <a:latin typeface="맑은 고딕"/>
                        </a:defRPr>
                      </a:lvl4pPr>
                      <a:lvl5pPr marL="1728033" algn="l" defTabSz="864017" rtl="0" eaLnBrk="1" latinLnBrk="1" hangingPunct="1">
                        <a:defRPr sz="1701" kern="1200">
                          <a:solidFill>
                            <a:schemeClr val="dk1"/>
                          </a:solidFill>
                          <a:latin typeface="맑은 고딕"/>
                        </a:defRPr>
                      </a:lvl5pPr>
                      <a:lvl6pPr marL="2160041" algn="l" defTabSz="864017" rtl="0" eaLnBrk="1" latinLnBrk="1" hangingPunct="1">
                        <a:defRPr sz="1701" kern="1200">
                          <a:solidFill>
                            <a:schemeClr val="dk1"/>
                          </a:solidFill>
                          <a:latin typeface="맑은 고딕"/>
                        </a:defRPr>
                      </a:lvl6pPr>
                      <a:lvl7pPr marL="2592050" algn="l" defTabSz="864017" rtl="0" eaLnBrk="1" latinLnBrk="1" hangingPunct="1">
                        <a:defRPr sz="1701" kern="1200">
                          <a:solidFill>
                            <a:schemeClr val="dk1"/>
                          </a:solidFill>
                          <a:latin typeface="맑은 고딕"/>
                        </a:defRPr>
                      </a:lvl7pPr>
                      <a:lvl8pPr marL="3024058" algn="l" defTabSz="864017" rtl="0" eaLnBrk="1" latinLnBrk="1" hangingPunct="1">
                        <a:defRPr sz="1701" kern="1200">
                          <a:solidFill>
                            <a:schemeClr val="dk1"/>
                          </a:solidFill>
                          <a:latin typeface="맑은 고딕"/>
                        </a:defRPr>
                      </a:lvl8pPr>
                      <a:lvl9pPr marL="3456066" algn="l" defTabSz="864017" rtl="0" eaLnBrk="1" latinLnBrk="1" hangingPunct="1">
                        <a:defRPr sz="1701" kern="1200">
                          <a:solidFill>
                            <a:schemeClr val="dk1"/>
                          </a:solidFill>
                          <a:latin typeface="맑은 고딕"/>
                        </a:defRPr>
                      </a:lvl9pPr>
                    </a:lstStyle>
                    <a:p>
                      <a:pPr algn="ctr" fontAlgn="ctr">
                        <a:lnSpc>
                          <a:spcPct val="90000"/>
                        </a:lnSpc>
                      </a:pPr>
                      <a:endParaRPr lang="en-US" altLang="ko-KR" sz="1100" b="0" i="0" u="none" strike="noStrike" dirty="0">
                        <a:solidFill>
                          <a:schemeClr val="tx1"/>
                        </a:solidFill>
                        <a:effectLst/>
                        <a:latin typeface="Calibri" panose="020F0502020204030204" pitchFamily="34" charset="0"/>
                        <a:cs typeface="Calibri" panose="020F0502020204030204" pitchFamily="34" charset="0"/>
                      </a:endParaRPr>
                    </a:p>
                  </a:txBody>
                  <a:tcPr marL="6141" marR="6141"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864017" rtl="0" eaLnBrk="1" latinLnBrk="1" hangingPunct="1">
                        <a:defRPr sz="1701" kern="1200">
                          <a:solidFill>
                            <a:schemeClr val="dk1"/>
                          </a:solidFill>
                          <a:latin typeface="맑은 고딕"/>
                          <a:ea typeface="돋움"/>
                        </a:defRPr>
                      </a:lvl1pPr>
                      <a:lvl2pPr marL="432008" algn="l" defTabSz="864017" rtl="0" eaLnBrk="1" latinLnBrk="1" hangingPunct="1">
                        <a:defRPr sz="1701" kern="1200">
                          <a:solidFill>
                            <a:schemeClr val="dk1"/>
                          </a:solidFill>
                          <a:latin typeface="맑은 고딕"/>
                          <a:ea typeface="돋움"/>
                        </a:defRPr>
                      </a:lvl2pPr>
                      <a:lvl3pPr marL="864017" algn="l" defTabSz="864017" rtl="0" eaLnBrk="1" latinLnBrk="1" hangingPunct="1">
                        <a:defRPr sz="1701" kern="1200">
                          <a:solidFill>
                            <a:schemeClr val="dk1"/>
                          </a:solidFill>
                          <a:latin typeface="맑은 고딕"/>
                          <a:ea typeface="돋움"/>
                        </a:defRPr>
                      </a:lvl3pPr>
                      <a:lvl4pPr marL="1296025" algn="l" defTabSz="864017" rtl="0" eaLnBrk="1" latinLnBrk="1" hangingPunct="1">
                        <a:defRPr sz="1701" kern="1200">
                          <a:solidFill>
                            <a:schemeClr val="dk1"/>
                          </a:solidFill>
                          <a:latin typeface="맑은 고딕"/>
                          <a:ea typeface="돋움"/>
                        </a:defRPr>
                      </a:lvl4pPr>
                      <a:lvl5pPr marL="1728033" algn="l" defTabSz="864017" rtl="0" eaLnBrk="1" latinLnBrk="1" hangingPunct="1">
                        <a:defRPr sz="1701" kern="1200">
                          <a:solidFill>
                            <a:schemeClr val="dk1"/>
                          </a:solidFill>
                          <a:latin typeface="맑은 고딕"/>
                          <a:ea typeface="돋움"/>
                        </a:defRPr>
                      </a:lvl5pPr>
                      <a:lvl6pPr marL="2160041" algn="l" defTabSz="864017" rtl="0" eaLnBrk="1" latinLnBrk="1" hangingPunct="1">
                        <a:defRPr sz="1701" kern="1200">
                          <a:solidFill>
                            <a:schemeClr val="dk1"/>
                          </a:solidFill>
                          <a:latin typeface="맑은 고딕"/>
                          <a:ea typeface="돋움"/>
                        </a:defRPr>
                      </a:lvl6pPr>
                      <a:lvl7pPr marL="2592050" algn="l" defTabSz="864017" rtl="0" eaLnBrk="1" latinLnBrk="1" hangingPunct="1">
                        <a:defRPr sz="1701" kern="1200">
                          <a:solidFill>
                            <a:schemeClr val="dk1"/>
                          </a:solidFill>
                          <a:latin typeface="맑은 고딕"/>
                          <a:ea typeface="돋움"/>
                        </a:defRPr>
                      </a:lvl7pPr>
                      <a:lvl8pPr marL="3024058" algn="l" defTabSz="864017" rtl="0" eaLnBrk="1" latinLnBrk="1" hangingPunct="1">
                        <a:defRPr sz="1701" kern="1200">
                          <a:solidFill>
                            <a:schemeClr val="dk1"/>
                          </a:solidFill>
                          <a:latin typeface="맑은 고딕"/>
                          <a:ea typeface="돋움"/>
                        </a:defRPr>
                      </a:lvl8pPr>
                      <a:lvl9pPr marL="3456066" algn="l" defTabSz="864017" rtl="0" eaLnBrk="1" latinLnBrk="1" hangingPunct="1">
                        <a:defRPr sz="1701" kern="1200">
                          <a:solidFill>
                            <a:schemeClr val="dk1"/>
                          </a:solidFill>
                          <a:latin typeface="맑은 고딕"/>
                          <a:ea typeface="돋움"/>
                        </a:defRPr>
                      </a:lvl9pPr>
                    </a:lstStyle>
                    <a:p>
                      <a:pPr algn="ctr" fontAlgn="ctr">
                        <a:lnSpc>
                          <a:spcPct val="90000"/>
                        </a:lnSpc>
                      </a:pPr>
                      <a:endParaRPr lang="en-US" altLang="ko-KR" sz="1100" b="1" i="0" u="none" strike="noStrike" dirty="0">
                        <a:solidFill>
                          <a:schemeClr val="bg1"/>
                        </a:solidFill>
                        <a:effectLst/>
                        <a:latin typeface="Arial" panose="020B0604020202020204" pitchFamily="34" charset="0"/>
                        <a:cs typeface="Arial" panose="020B0604020202020204" pitchFamily="34" charset="0"/>
                      </a:endParaRPr>
                    </a:p>
                  </a:txBody>
                  <a:tcPr marL="5182" marR="518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864017" rtl="0" eaLnBrk="1" latinLnBrk="1" hangingPunct="1">
                        <a:defRPr sz="1701" kern="1200">
                          <a:solidFill>
                            <a:schemeClr val="dk1"/>
                          </a:solidFill>
                          <a:latin typeface="맑은 고딕"/>
                          <a:ea typeface="돋움"/>
                        </a:defRPr>
                      </a:lvl1pPr>
                      <a:lvl2pPr marL="432008" algn="l" defTabSz="864017" rtl="0" eaLnBrk="1" latinLnBrk="1" hangingPunct="1">
                        <a:defRPr sz="1701" kern="1200">
                          <a:solidFill>
                            <a:schemeClr val="dk1"/>
                          </a:solidFill>
                          <a:latin typeface="맑은 고딕"/>
                          <a:ea typeface="돋움"/>
                        </a:defRPr>
                      </a:lvl2pPr>
                      <a:lvl3pPr marL="864017" algn="l" defTabSz="864017" rtl="0" eaLnBrk="1" latinLnBrk="1" hangingPunct="1">
                        <a:defRPr sz="1701" kern="1200">
                          <a:solidFill>
                            <a:schemeClr val="dk1"/>
                          </a:solidFill>
                          <a:latin typeface="맑은 고딕"/>
                          <a:ea typeface="돋움"/>
                        </a:defRPr>
                      </a:lvl3pPr>
                      <a:lvl4pPr marL="1296025" algn="l" defTabSz="864017" rtl="0" eaLnBrk="1" latinLnBrk="1" hangingPunct="1">
                        <a:defRPr sz="1701" kern="1200">
                          <a:solidFill>
                            <a:schemeClr val="dk1"/>
                          </a:solidFill>
                          <a:latin typeface="맑은 고딕"/>
                          <a:ea typeface="돋움"/>
                        </a:defRPr>
                      </a:lvl4pPr>
                      <a:lvl5pPr marL="1728033" algn="l" defTabSz="864017" rtl="0" eaLnBrk="1" latinLnBrk="1" hangingPunct="1">
                        <a:defRPr sz="1701" kern="1200">
                          <a:solidFill>
                            <a:schemeClr val="dk1"/>
                          </a:solidFill>
                          <a:latin typeface="맑은 고딕"/>
                          <a:ea typeface="돋움"/>
                        </a:defRPr>
                      </a:lvl5pPr>
                      <a:lvl6pPr marL="2160041" algn="l" defTabSz="864017" rtl="0" eaLnBrk="1" latinLnBrk="1" hangingPunct="1">
                        <a:defRPr sz="1701" kern="1200">
                          <a:solidFill>
                            <a:schemeClr val="dk1"/>
                          </a:solidFill>
                          <a:latin typeface="맑은 고딕"/>
                          <a:ea typeface="돋움"/>
                        </a:defRPr>
                      </a:lvl6pPr>
                      <a:lvl7pPr marL="2592050" algn="l" defTabSz="864017" rtl="0" eaLnBrk="1" latinLnBrk="1" hangingPunct="1">
                        <a:defRPr sz="1701" kern="1200">
                          <a:solidFill>
                            <a:schemeClr val="dk1"/>
                          </a:solidFill>
                          <a:latin typeface="맑은 고딕"/>
                          <a:ea typeface="돋움"/>
                        </a:defRPr>
                      </a:lvl7pPr>
                      <a:lvl8pPr marL="3024058" algn="l" defTabSz="864017" rtl="0" eaLnBrk="1" latinLnBrk="1" hangingPunct="1">
                        <a:defRPr sz="1701" kern="1200">
                          <a:solidFill>
                            <a:schemeClr val="dk1"/>
                          </a:solidFill>
                          <a:latin typeface="맑은 고딕"/>
                          <a:ea typeface="돋움"/>
                        </a:defRPr>
                      </a:lvl8pPr>
                      <a:lvl9pPr marL="3456066" algn="l" defTabSz="864017" rtl="0" eaLnBrk="1" latinLnBrk="1" hangingPunct="1">
                        <a:defRPr sz="1701" kern="1200">
                          <a:solidFill>
                            <a:schemeClr val="dk1"/>
                          </a:solidFill>
                          <a:latin typeface="맑은 고딕"/>
                          <a:ea typeface="돋움"/>
                        </a:defRPr>
                      </a:lvl9pPr>
                    </a:lstStyle>
                    <a:p>
                      <a:pPr algn="ctr" fontAlgn="ctr">
                        <a:lnSpc>
                          <a:spcPct val="90000"/>
                        </a:lnSpc>
                      </a:pPr>
                      <a:r>
                        <a:rPr lang="en-US" altLang="ko-KR" sz="1100" b="1" u="none" strike="noStrike" dirty="0">
                          <a:solidFill>
                            <a:schemeClr val="bg1"/>
                          </a:solidFill>
                          <a:effectLst/>
                          <a:latin typeface="Arial" panose="020B0604020202020204" pitchFamily="34" charset="0"/>
                          <a:cs typeface="Arial" panose="020B0604020202020204" pitchFamily="34" charset="0"/>
                        </a:rPr>
                        <a:t>0.78 </a:t>
                      </a:r>
                      <a:r>
                        <a:rPr lang="en-US" altLang="ko-KR" sz="1100" b="1" u="none" strike="noStrike" baseline="0" dirty="0">
                          <a:solidFill>
                            <a:schemeClr val="bg1"/>
                          </a:solidFill>
                          <a:effectLst/>
                          <a:latin typeface="Arial" panose="020B0604020202020204" pitchFamily="34" charset="0"/>
                          <a:cs typeface="Arial" panose="020B0604020202020204" pitchFamily="34" charset="0"/>
                        </a:rPr>
                        <a:t>(0.43 - 1.41)</a:t>
                      </a:r>
                      <a:endParaRPr lang="en-US" altLang="ko-KR" sz="1100" b="1" i="0" u="none" strike="noStrike" dirty="0">
                        <a:solidFill>
                          <a:schemeClr val="bg1"/>
                        </a:solidFill>
                        <a:effectLst/>
                        <a:latin typeface="Arial" panose="020B0604020202020204" pitchFamily="34" charset="0"/>
                        <a:cs typeface="Arial" panose="020B0604020202020204" pitchFamily="34" charset="0"/>
                      </a:endParaRPr>
                    </a:p>
                  </a:txBody>
                  <a:tcPr marL="5182" marR="518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864017" rtl="0" eaLnBrk="1" latinLnBrk="1" hangingPunct="1">
                        <a:defRPr sz="1701" kern="1200">
                          <a:solidFill>
                            <a:schemeClr val="dk1"/>
                          </a:solidFill>
                          <a:latin typeface="맑은 고딕"/>
                          <a:ea typeface="돋움"/>
                        </a:defRPr>
                      </a:lvl1pPr>
                      <a:lvl2pPr marL="432008" algn="l" defTabSz="864017" rtl="0" eaLnBrk="1" latinLnBrk="1" hangingPunct="1">
                        <a:defRPr sz="1701" kern="1200">
                          <a:solidFill>
                            <a:schemeClr val="dk1"/>
                          </a:solidFill>
                          <a:latin typeface="맑은 고딕"/>
                          <a:ea typeface="돋움"/>
                        </a:defRPr>
                      </a:lvl2pPr>
                      <a:lvl3pPr marL="864017" algn="l" defTabSz="864017" rtl="0" eaLnBrk="1" latinLnBrk="1" hangingPunct="1">
                        <a:defRPr sz="1701" kern="1200">
                          <a:solidFill>
                            <a:schemeClr val="dk1"/>
                          </a:solidFill>
                          <a:latin typeface="맑은 고딕"/>
                          <a:ea typeface="돋움"/>
                        </a:defRPr>
                      </a:lvl3pPr>
                      <a:lvl4pPr marL="1296025" algn="l" defTabSz="864017" rtl="0" eaLnBrk="1" latinLnBrk="1" hangingPunct="1">
                        <a:defRPr sz="1701" kern="1200">
                          <a:solidFill>
                            <a:schemeClr val="dk1"/>
                          </a:solidFill>
                          <a:latin typeface="맑은 고딕"/>
                          <a:ea typeface="돋움"/>
                        </a:defRPr>
                      </a:lvl4pPr>
                      <a:lvl5pPr marL="1728033" algn="l" defTabSz="864017" rtl="0" eaLnBrk="1" latinLnBrk="1" hangingPunct="1">
                        <a:defRPr sz="1701" kern="1200">
                          <a:solidFill>
                            <a:schemeClr val="dk1"/>
                          </a:solidFill>
                          <a:latin typeface="맑은 고딕"/>
                          <a:ea typeface="돋움"/>
                        </a:defRPr>
                      </a:lvl5pPr>
                      <a:lvl6pPr marL="2160041" algn="l" defTabSz="864017" rtl="0" eaLnBrk="1" latinLnBrk="1" hangingPunct="1">
                        <a:defRPr sz="1701" kern="1200">
                          <a:solidFill>
                            <a:schemeClr val="dk1"/>
                          </a:solidFill>
                          <a:latin typeface="맑은 고딕"/>
                          <a:ea typeface="돋움"/>
                        </a:defRPr>
                      </a:lvl6pPr>
                      <a:lvl7pPr marL="2592050" algn="l" defTabSz="864017" rtl="0" eaLnBrk="1" latinLnBrk="1" hangingPunct="1">
                        <a:defRPr sz="1701" kern="1200">
                          <a:solidFill>
                            <a:schemeClr val="dk1"/>
                          </a:solidFill>
                          <a:latin typeface="맑은 고딕"/>
                          <a:ea typeface="돋움"/>
                        </a:defRPr>
                      </a:lvl7pPr>
                      <a:lvl8pPr marL="3024058" algn="l" defTabSz="864017" rtl="0" eaLnBrk="1" latinLnBrk="1" hangingPunct="1">
                        <a:defRPr sz="1701" kern="1200">
                          <a:solidFill>
                            <a:schemeClr val="dk1"/>
                          </a:solidFill>
                          <a:latin typeface="맑은 고딕"/>
                          <a:ea typeface="돋움"/>
                        </a:defRPr>
                      </a:lvl8pPr>
                      <a:lvl9pPr marL="3456066" algn="l" defTabSz="864017" rtl="0" eaLnBrk="1" latinLnBrk="1" hangingPunct="1">
                        <a:defRPr sz="1701" kern="1200">
                          <a:solidFill>
                            <a:schemeClr val="dk1"/>
                          </a:solidFill>
                          <a:latin typeface="맑은 고딕"/>
                          <a:ea typeface="돋움"/>
                        </a:defRPr>
                      </a:lvl9pPr>
                    </a:lstStyle>
                    <a:p>
                      <a:pPr algn="ctr" fontAlgn="ctr">
                        <a:lnSpc>
                          <a:spcPct val="90000"/>
                        </a:lnSpc>
                      </a:pPr>
                      <a:endParaRPr lang="en-US" altLang="ko-KR" sz="1100" b="1" i="0" u="none" strike="noStrike" dirty="0">
                        <a:solidFill>
                          <a:schemeClr val="tx1"/>
                        </a:solidFill>
                        <a:effectLst/>
                        <a:latin typeface="Arial" panose="020B0604020202020204" pitchFamily="34" charset="0"/>
                        <a:cs typeface="Arial" panose="020B0604020202020204" pitchFamily="34" charset="0"/>
                      </a:endParaRPr>
                    </a:p>
                  </a:txBody>
                  <a:tcPr marL="5182" marR="518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864017" rtl="0" eaLnBrk="1" latinLnBrk="1" hangingPunct="1">
                        <a:defRPr sz="1701" kern="1200">
                          <a:solidFill>
                            <a:schemeClr val="dk1"/>
                          </a:solidFill>
                          <a:latin typeface="맑은 고딕"/>
                          <a:ea typeface="돋움"/>
                        </a:defRPr>
                      </a:lvl1pPr>
                      <a:lvl2pPr marL="432008" algn="l" defTabSz="864017" rtl="0" eaLnBrk="1" latinLnBrk="1" hangingPunct="1">
                        <a:defRPr sz="1701" kern="1200">
                          <a:solidFill>
                            <a:schemeClr val="dk1"/>
                          </a:solidFill>
                          <a:latin typeface="맑은 고딕"/>
                          <a:ea typeface="돋움"/>
                        </a:defRPr>
                      </a:lvl2pPr>
                      <a:lvl3pPr marL="864017" algn="l" defTabSz="864017" rtl="0" eaLnBrk="1" latinLnBrk="1" hangingPunct="1">
                        <a:defRPr sz="1701" kern="1200">
                          <a:solidFill>
                            <a:schemeClr val="dk1"/>
                          </a:solidFill>
                          <a:latin typeface="맑은 고딕"/>
                          <a:ea typeface="돋움"/>
                        </a:defRPr>
                      </a:lvl3pPr>
                      <a:lvl4pPr marL="1296025" algn="l" defTabSz="864017" rtl="0" eaLnBrk="1" latinLnBrk="1" hangingPunct="1">
                        <a:defRPr sz="1701" kern="1200">
                          <a:solidFill>
                            <a:schemeClr val="dk1"/>
                          </a:solidFill>
                          <a:latin typeface="맑은 고딕"/>
                          <a:ea typeface="돋움"/>
                        </a:defRPr>
                      </a:lvl4pPr>
                      <a:lvl5pPr marL="1728033" algn="l" defTabSz="864017" rtl="0" eaLnBrk="1" latinLnBrk="1" hangingPunct="1">
                        <a:defRPr sz="1701" kern="1200">
                          <a:solidFill>
                            <a:schemeClr val="dk1"/>
                          </a:solidFill>
                          <a:latin typeface="맑은 고딕"/>
                          <a:ea typeface="돋움"/>
                        </a:defRPr>
                      </a:lvl5pPr>
                      <a:lvl6pPr marL="2160041" algn="l" defTabSz="864017" rtl="0" eaLnBrk="1" latinLnBrk="1" hangingPunct="1">
                        <a:defRPr sz="1701" kern="1200">
                          <a:solidFill>
                            <a:schemeClr val="dk1"/>
                          </a:solidFill>
                          <a:latin typeface="맑은 고딕"/>
                          <a:ea typeface="돋움"/>
                        </a:defRPr>
                      </a:lvl6pPr>
                      <a:lvl7pPr marL="2592050" algn="l" defTabSz="864017" rtl="0" eaLnBrk="1" latinLnBrk="1" hangingPunct="1">
                        <a:defRPr sz="1701" kern="1200">
                          <a:solidFill>
                            <a:schemeClr val="dk1"/>
                          </a:solidFill>
                          <a:latin typeface="맑은 고딕"/>
                          <a:ea typeface="돋움"/>
                        </a:defRPr>
                      </a:lvl7pPr>
                      <a:lvl8pPr marL="3024058" algn="l" defTabSz="864017" rtl="0" eaLnBrk="1" latinLnBrk="1" hangingPunct="1">
                        <a:defRPr sz="1701" kern="1200">
                          <a:solidFill>
                            <a:schemeClr val="dk1"/>
                          </a:solidFill>
                          <a:latin typeface="맑은 고딕"/>
                          <a:ea typeface="돋움"/>
                        </a:defRPr>
                      </a:lvl8pPr>
                      <a:lvl9pPr marL="3456066" algn="l" defTabSz="864017" rtl="0" eaLnBrk="1" latinLnBrk="1" hangingPunct="1">
                        <a:defRPr sz="1701" kern="1200">
                          <a:solidFill>
                            <a:schemeClr val="dk1"/>
                          </a:solidFill>
                          <a:latin typeface="맑은 고딕"/>
                          <a:ea typeface="돋움"/>
                        </a:defRPr>
                      </a:lvl9pPr>
                    </a:lstStyle>
                    <a:p>
                      <a:pPr algn="ctr" fontAlgn="ctr">
                        <a:lnSpc>
                          <a:spcPct val="90000"/>
                        </a:lnSpc>
                      </a:pPr>
                      <a:endParaRPr lang="en-US" altLang="ko-KR" sz="1100" b="1" i="0" u="none" strike="noStrike" dirty="0">
                        <a:solidFill>
                          <a:schemeClr val="bg1"/>
                        </a:solidFill>
                        <a:effectLst/>
                        <a:latin typeface="Arial" panose="020B0604020202020204" pitchFamily="34" charset="0"/>
                        <a:cs typeface="Arial" panose="020B0604020202020204" pitchFamily="34" charset="0"/>
                      </a:endParaRPr>
                    </a:p>
                  </a:txBody>
                  <a:tcPr marL="5182" marR="518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4"/>
                  </a:ext>
                </a:extLst>
              </a:tr>
              <a:tr h="199812">
                <a:tc>
                  <a:txBody>
                    <a:bodyPr/>
                    <a:lstStyle>
                      <a:lvl1pPr marL="0" algn="l" defTabSz="864017" rtl="0" eaLnBrk="1" latinLnBrk="1" hangingPunct="1">
                        <a:defRPr sz="1701" kern="1200">
                          <a:solidFill>
                            <a:schemeClr val="dk1"/>
                          </a:solidFill>
                          <a:latin typeface="맑은 고딕"/>
                          <a:ea typeface="돋움"/>
                        </a:defRPr>
                      </a:lvl1pPr>
                      <a:lvl2pPr marL="432008" algn="l" defTabSz="864017" rtl="0" eaLnBrk="1" latinLnBrk="1" hangingPunct="1">
                        <a:defRPr sz="1701" kern="1200">
                          <a:solidFill>
                            <a:schemeClr val="dk1"/>
                          </a:solidFill>
                          <a:latin typeface="맑은 고딕"/>
                          <a:ea typeface="돋움"/>
                        </a:defRPr>
                      </a:lvl2pPr>
                      <a:lvl3pPr marL="864017" algn="l" defTabSz="864017" rtl="0" eaLnBrk="1" latinLnBrk="1" hangingPunct="1">
                        <a:defRPr sz="1701" kern="1200">
                          <a:solidFill>
                            <a:schemeClr val="dk1"/>
                          </a:solidFill>
                          <a:latin typeface="맑은 고딕"/>
                          <a:ea typeface="돋움"/>
                        </a:defRPr>
                      </a:lvl3pPr>
                      <a:lvl4pPr marL="1296025" algn="l" defTabSz="864017" rtl="0" eaLnBrk="1" latinLnBrk="1" hangingPunct="1">
                        <a:defRPr sz="1701" kern="1200">
                          <a:solidFill>
                            <a:schemeClr val="dk1"/>
                          </a:solidFill>
                          <a:latin typeface="맑은 고딕"/>
                          <a:ea typeface="돋움"/>
                        </a:defRPr>
                      </a:lvl4pPr>
                      <a:lvl5pPr marL="1728033" algn="l" defTabSz="864017" rtl="0" eaLnBrk="1" latinLnBrk="1" hangingPunct="1">
                        <a:defRPr sz="1701" kern="1200">
                          <a:solidFill>
                            <a:schemeClr val="dk1"/>
                          </a:solidFill>
                          <a:latin typeface="맑은 고딕"/>
                          <a:ea typeface="돋움"/>
                        </a:defRPr>
                      </a:lvl5pPr>
                      <a:lvl6pPr marL="2160041" algn="l" defTabSz="864017" rtl="0" eaLnBrk="1" latinLnBrk="1" hangingPunct="1">
                        <a:defRPr sz="1701" kern="1200">
                          <a:solidFill>
                            <a:schemeClr val="dk1"/>
                          </a:solidFill>
                          <a:latin typeface="맑은 고딕"/>
                          <a:ea typeface="돋움"/>
                        </a:defRPr>
                      </a:lvl6pPr>
                      <a:lvl7pPr marL="2592050" algn="l" defTabSz="864017" rtl="0" eaLnBrk="1" latinLnBrk="1" hangingPunct="1">
                        <a:defRPr sz="1701" kern="1200">
                          <a:solidFill>
                            <a:schemeClr val="dk1"/>
                          </a:solidFill>
                          <a:latin typeface="맑은 고딕"/>
                          <a:ea typeface="돋움"/>
                        </a:defRPr>
                      </a:lvl7pPr>
                      <a:lvl8pPr marL="3024058" algn="l" defTabSz="864017" rtl="0" eaLnBrk="1" latinLnBrk="1" hangingPunct="1">
                        <a:defRPr sz="1701" kern="1200">
                          <a:solidFill>
                            <a:schemeClr val="dk1"/>
                          </a:solidFill>
                          <a:latin typeface="맑은 고딕"/>
                          <a:ea typeface="돋움"/>
                        </a:defRPr>
                      </a:lvl8pPr>
                      <a:lvl9pPr marL="3456066" algn="l" defTabSz="864017" rtl="0" eaLnBrk="1" latinLnBrk="1" hangingPunct="1">
                        <a:defRPr sz="1701" kern="1200">
                          <a:solidFill>
                            <a:schemeClr val="dk1"/>
                          </a:solidFill>
                          <a:latin typeface="맑은 고딕"/>
                          <a:ea typeface="돋움"/>
                        </a:defRPr>
                      </a:lvl9pPr>
                    </a:lstStyle>
                    <a:p>
                      <a:pPr algn="l" fontAlgn="ctr">
                        <a:lnSpc>
                          <a:spcPct val="90000"/>
                        </a:lnSpc>
                      </a:pPr>
                      <a:r>
                        <a:rPr lang="en-US" sz="1100" b="1" u="none" strike="noStrike" dirty="0">
                          <a:solidFill>
                            <a:schemeClr val="bg1"/>
                          </a:solidFill>
                          <a:effectLst/>
                          <a:latin typeface="Arial" panose="020B0604020202020204" pitchFamily="34" charset="0"/>
                          <a:cs typeface="Arial" panose="020B0604020202020204" pitchFamily="34" charset="0"/>
                        </a:rPr>
                        <a:t>Chronic kidney disease</a:t>
                      </a:r>
                      <a:endParaRPr lang="en-US" sz="1100" b="1" i="0" u="none" strike="noStrike" dirty="0">
                        <a:solidFill>
                          <a:schemeClr val="bg1"/>
                        </a:solidFill>
                        <a:effectLst/>
                        <a:latin typeface="Arial" panose="020B0604020202020204" pitchFamily="34" charset="0"/>
                        <a:cs typeface="Arial" panose="020B0604020202020204" pitchFamily="34" charset="0"/>
                      </a:endParaRPr>
                    </a:p>
                  </a:txBody>
                  <a:tcPr marL="5182" marR="518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864017" rtl="0" eaLnBrk="1" latinLnBrk="1" hangingPunct="1">
                        <a:defRPr sz="1701" kern="1200">
                          <a:solidFill>
                            <a:schemeClr val="dk1"/>
                          </a:solidFill>
                          <a:latin typeface="맑은 고딕"/>
                          <a:ea typeface="돋움"/>
                        </a:defRPr>
                      </a:lvl1pPr>
                      <a:lvl2pPr marL="432008" algn="l" defTabSz="864017" rtl="0" eaLnBrk="1" latinLnBrk="1" hangingPunct="1">
                        <a:defRPr sz="1701" kern="1200">
                          <a:solidFill>
                            <a:schemeClr val="dk1"/>
                          </a:solidFill>
                          <a:latin typeface="맑은 고딕"/>
                          <a:ea typeface="돋움"/>
                        </a:defRPr>
                      </a:lvl2pPr>
                      <a:lvl3pPr marL="864017" algn="l" defTabSz="864017" rtl="0" eaLnBrk="1" latinLnBrk="1" hangingPunct="1">
                        <a:defRPr sz="1701" kern="1200">
                          <a:solidFill>
                            <a:schemeClr val="dk1"/>
                          </a:solidFill>
                          <a:latin typeface="맑은 고딕"/>
                          <a:ea typeface="돋움"/>
                        </a:defRPr>
                      </a:lvl3pPr>
                      <a:lvl4pPr marL="1296025" algn="l" defTabSz="864017" rtl="0" eaLnBrk="1" latinLnBrk="1" hangingPunct="1">
                        <a:defRPr sz="1701" kern="1200">
                          <a:solidFill>
                            <a:schemeClr val="dk1"/>
                          </a:solidFill>
                          <a:latin typeface="맑은 고딕"/>
                          <a:ea typeface="돋움"/>
                        </a:defRPr>
                      </a:lvl4pPr>
                      <a:lvl5pPr marL="1728033" algn="l" defTabSz="864017" rtl="0" eaLnBrk="1" latinLnBrk="1" hangingPunct="1">
                        <a:defRPr sz="1701" kern="1200">
                          <a:solidFill>
                            <a:schemeClr val="dk1"/>
                          </a:solidFill>
                          <a:latin typeface="맑은 고딕"/>
                          <a:ea typeface="돋움"/>
                        </a:defRPr>
                      </a:lvl5pPr>
                      <a:lvl6pPr marL="2160041" algn="l" defTabSz="864017" rtl="0" eaLnBrk="1" latinLnBrk="1" hangingPunct="1">
                        <a:defRPr sz="1701" kern="1200">
                          <a:solidFill>
                            <a:schemeClr val="dk1"/>
                          </a:solidFill>
                          <a:latin typeface="맑은 고딕"/>
                          <a:ea typeface="돋움"/>
                        </a:defRPr>
                      </a:lvl6pPr>
                      <a:lvl7pPr marL="2592050" algn="l" defTabSz="864017" rtl="0" eaLnBrk="1" latinLnBrk="1" hangingPunct="1">
                        <a:defRPr sz="1701" kern="1200">
                          <a:solidFill>
                            <a:schemeClr val="dk1"/>
                          </a:solidFill>
                          <a:latin typeface="맑은 고딕"/>
                          <a:ea typeface="돋움"/>
                        </a:defRPr>
                      </a:lvl7pPr>
                      <a:lvl8pPr marL="3024058" algn="l" defTabSz="864017" rtl="0" eaLnBrk="1" latinLnBrk="1" hangingPunct="1">
                        <a:defRPr sz="1701" kern="1200">
                          <a:solidFill>
                            <a:schemeClr val="dk1"/>
                          </a:solidFill>
                          <a:latin typeface="맑은 고딕"/>
                          <a:ea typeface="돋움"/>
                        </a:defRPr>
                      </a:lvl8pPr>
                      <a:lvl9pPr marL="3456066" algn="l" defTabSz="864017" rtl="0" eaLnBrk="1" latinLnBrk="1" hangingPunct="1">
                        <a:defRPr sz="1701" kern="1200">
                          <a:solidFill>
                            <a:schemeClr val="dk1"/>
                          </a:solidFill>
                          <a:latin typeface="맑은 고딕"/>
                          <a:ea typeface="돋움"/>
                        </a:defRPr>
                      </a:lvl9pPr>
                    </a:lstStyle>
                    <a:p>
                      <a:pPr algn="ctr" fontAlgn="ctr">
                        <a:lnSpc>
                          <a:spcPct val="90000"/>
                        </a:lnSpc>
                      </a:pPr>
                      <a:endParaRPr lang="ko-KR" altLang="en-US" sz="1100" b="1" i="0" u="none" strike="noStrike" dirty="0">
                        <a:solidFill>
                          <a:schemeClr val="bg1"/>
                        </a:solidFill>
                        <a:effectLst/>
                        <a:latin typeface="Arial" panose="020B0604020202020204" pitchFamily="34" charset="0"/>
                        <a:cs typeface="Arial" panose="020B0604020202020204" pitchFamily="34" charset="0"/>
                      </a:endParaRPr>
                    </a:p>
                  </a:txBody>
                  <a:tcPr marL="5182" marR="518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864017" rtl="0" eaLnBrk="1" latinLnBrk="1" hangingPunct="1">
                        <a:defRPr sz="1701" kern="1200">
                          <a:solidFill>
                            <a:schemeClr val="dk1"/>
                          </a:solidFill>
                          <a:latin typeface="맑은 고딕"/>
                          <a:ea typeface="돋움"/>
                        </a:defRPr>
                      </a:lvl1pPr>
                      <a:lvl2pPr marL="432008" algn="l" defTabSz="864017" rtl="0" eaLnBrk="1" latinLnBrk="1" hangingPunct="1">
                        <a:defRPr sz="1701" kern="1200">
                          <a:solidFill>
                            <a:schemeClr val="dk1"/>
                          </a:solidFill>
                          <a:latin typeface="맑은 고딕"/>
                          <a:ea typeface="돋움"/>
                        </a:defRPr>
                      </a:lvl2pPr>
                      <a:lvl3pPr marL="864017" algn="l" defTabSz="864017" rtl="0" eaLnBrk="1" latinLnBrk="1" hangingPunct="1">
                        <a:defRPr sz="1701" kern="1200">
                          <a:solidFill>
                            <a:schemeClr val="dk1"/>
                          </a:solidFill>
                          <a:latin typeface="맑은 고딕"/>
                          <a:ea typeface="돋움"/>
                        </a:defRPr>
                      </a:lvl3pPr>
                      <a:lvl4pPr marL="1296025" algn="l" defTabSz="864017" rtl="0" eaLnBrk="1" latinLnBrk="1" hangingPunct="1">
                        <a:defRPr sz="1701" kern="1200">
                          <a:solidFill>
                            <a:schemeClr val="dk1"/>
                          </a:solidFill>
                          <a:latin typeface="맑은 고딕"/>
                          <a:ea typeface="돋움"/>
                        </a:defRPr>
                      </a:lvl4pPr>
                      <a:lvl5pPr marL="1728033" algn="l" defTabSz="864017" rtl="0" eaLnBrk="1" latinLnBrk="1" hangingPunct="1">
                        <a:defRPr sz="1701" kern="1200">
                          <a:solidFill>
                            <a:schemeClr val="dk1"/>
                          </a:solidFill>
                          <a:latin typeface="맑은 고딕"/>
                          <a:ea typeface="돋움"/>
                        </a:defRPr>
                      </a:lvl5pPr>
                      <a:lvl6pPr marL="2160041" algn="l" defTabSz="864017" rtl="0" eaLnBrk="1" latinLnBrk="1" hangingPunct="1">
                        <a:defRPr sz="1701" kern="1200">
                          <a:solidFill>
                            <a:schemeClr val="dk1"/>
                          </a:solidFill>
                          <a:latin typeface="맑은 고딕"/>
                          <a:ea typeface="돋움"/>
                        </a:defRPr>
                      </a:lvl6pPr>
                      <a:lvl7pPr marL="2592050" algn="l" defTabSz="864017" rtl="0" eaLnBrk="1" latinLnBrk="1" hangingPunct="1">
                        <a:defRPr sz="1701" kern="1200">
                          <a:solidFill>
                            <a:schemeClr val="dk1"/>
                          </a:solidFill>
                          <a:latin typeface="맑은 고딕"/>
                          <a:ea typeface="돋움"/>
                        </a:defRPr>
                      </a:lvl7pPr>
                      <a:lvl8pPr marL="3024058" algn="l" defTabSz="864017" rtl="0" eaLnBrk="1" latinLnBrk="1" hangingPunct="1">
                        <a:defRPr sz="1701" kern="1200">
                          <a:solidFill>
                            <a:schemeClr val="dk1"/>
                          </a:solidFill>
                          <a:latin typeface="맑은 고딕"/>
                          <a:ea typeface="돋움"/>
                        </a:defRPr>
                      </a:lvl8pPr>
                      <a:lvl9pPr marL="3456066" algn="l" defTabSz="864017" rtl="0" eaLnBrk="1" latinLnBrk="1" hangingPunct="1">
                        <a:defRPr sz="1701" kern="1200">
                          <a:solidFill>
                            <a:schemeClr val="dk1"/>
                          </a:solidFill>
                          <a:latin typeface="맑은 고딕"/>
                          <a:ea typeface="돋움"/>
                        </a:defRPr>
                      </a:lvl9pPr>
                    </a:lstStyle>
                    <a:p>
                      <a:pPr algn="ctr" fontAlgn="ctr">
                        <a:lnSpc>
                          <a:spcPct val="90000"/>
                        </a:lnSpc>
                      </a:pPr>
                      <a:endParaRPr lang="ko-KR" altLang="en-US" sz="1100" b="1" i="0" u="none" strike="noStrike" dirty="0">
                        <a:solidFill>
                          <a:schemeClr val="bg1"/>
                        </a:solidFill>
                        <a:effectLst/>
                        <a:latin typeface="Arial" panose="020B0604020202020204" pitchFamily="34" charset="0"/>
                        <a:cs typeface="Arial" panose="020B0604020202020204" pitchFamily="34" charset="0"/>
                      </a:endParaRPr>
                    </a:p>
                  </a:txBody>
                  <a:tcPr marL="5182" marR="518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864017" rtl="0" eaLnBrk="1" latinLnBrk="1" hangingPunct="1">
                        <a:defRPr sz="1701" kern="1200">
                          <a:solidFill>
                            <a:schemeClr val="dk1"/>
                          </a:solidFill>
                          <a:latin typeface="맑은 고딕"/>
                          <a:ea typeface="돋움"/>
                        </a:defRPr>
                      </a:lvl1pPr>
                      <a:lvl2pPr marL="432008" algn="l" defTabSz="864017" rtl="0" eaLnBrk="1" latinLnBrk="1" hangingPunct="1">
                        <a:defRPr sz="1701" kern="1200">
                          <a:solidFill>
                            <a:schemeClr val="dk1"/>
                          </a:solidFill>
                          <a:latin typeface="맑은 고딕"/>
                          <a:ea typeface="돋움"/>
                        </a:defRPr>
                      </a:lvl2pPr>
                      <a:lvl3pPr marL="864017" algn="l" defTabSz="864017" rtl="0" eaLnBrk="1" latinLnBrk="1" hangingPunct="1">
                        <a:defRPr sz="1701" kern="1200">
                          <a:solidFill>
                            <a:schemeClr val="dk1"/>
                          </a:solidFill>
                          <a:latin typeface="맑은 고딕"/>
                          <a:ea typeface="돋움"/>
                        </a:defRPr>
                      </a:lvl3pPr>
                      <a:lvl4pPr marL="1296025" algn="l" defTabSz="864017" rtl="0" eaLnBrk="1" latinLnBrk="1" hangingPunct="1">
                        <a:defRPr sz="1701" kern="1200">
                          <a:solidFill>
                            <a:schemeClr val="dk1"/>
                          </a:solidFill>
                          <a:latin typeface="맑은 고딕"/>
                          <a:ea typeface="돋움"/>
                        </a:defRPr>
                      </a:lvl4pPr>
                      <a:lvl5pPr marL="1728033" algn="l" defTabSz="864017" rtl="0" eaLnBrk="1" latinLnBrk="1" hangingPunct="1">
                        <a:defRPr sz="1701" kern="1200">
                          <a:solidFill>
                            <a:schemeClr val="dk1"/>
                          </a:solidFill>
                          <a:latin typeface="맑은 고딕"/>
                          <a:ea typeface="돋움"/>
                        </a:defRPr>
                      </a:lvl5pPr>
                      <a:lvl6pPr marL="2160041" algn="l" defTabSz="864017" rtl="0" eaLnBrk="1" latinLnBrk="1" hangingPunct="1">
                        <a:defRPr sz="1701" kern="1200">
                          <a:solidFill>
                            <a:schemeClr val="dk1"/>
                          </a:solidFill>
                          <a:latin typeface="맑은 고딕"/>
                          <a:ea typeface="돋움"/>
                        </a:defRPr>
                      </a:lvl6pPr>
                      <a:lvl7pPr marL="2592050" algn="l" defTabSz="864017" rtl="0" eaLnBrk="1" latinLnBrk="1" hangingPunct="1">
                        <a:defRPr sz="1701" kern="1200">
                          <a:solidFill>
                            <a:schemeClr val="dk1"/>
                          </a:solidFill>
                          <a:latin typeface="맑은 고딕"/>
                          <a:ea typeface="돋움"/>
                        </a:defRPr>
                      </a:lvl7pPr>
                      <a:lvl8pPr marL="3024058" algn="l" defTabSz="864017" rtl="0" eaLnBrk="1" latinLnBrk="1" hangingPunct="1">
                        <a:defRPr sz="1701" kern="1200">
                          <a:solidFill>
                            <a:schemeClr val="dk1"/>
                          </a:solidFill>
                          <a:latin typeface="맑은 고딕"/>
                          <a:ea typeface="돋움"/>
                        </a:defRPr>
                      </a:lvl8pPr>
                      <a:lvl9pPr marL="3456066" algn="l" defTabSz="864017" rtl="0" eaLnBrk="1" latinLnBrk="1" hangingPunct="1">
                        <a:defRPr sz="1701" kern="1200">
                          <a:solidFill>
                            <a:schemeClr val="dk1"/>
                          </a:solidFill>
                          <a:latin typeface="맑은 고딕"/>
                          <a:ea typeface="돋움"/>
                        </a:defRPr>
                      </a:lvl9pPr>
                    </a:lstStyle>
                    <a:p>
                      <a:pPr algn="ctr" fontAlgn="ctr">
                        <a:lnSpc>
                          <a:spcPct val="90000"/>
                        </a:lnSpc>
                      </a:pPr>
                      <a:endParaRPr lang="ko-KR" altLang="en-US" sz="1100" b="1" i="0" u="none" strike="noStrike" dirty="0">
                        <a:solidFill>
                          <a:schemeClr val="bg1"/>
                        </a:solidFill>
                        <a:effectLst/>
                        <a:latin typeface="Arial" panose="020B0604020202020204" pitchFamily="34" charset="0"/>
                        <a:cs typeface="Arial" panose="020B0604020202020204" pitchFamily="34" charset="0"/>
                      </a:endParaRPr>
                    </a:p>
                  </a:txBody>
                  <a:tcPr marL="5182" marR="518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864017" rtl="0" eaLnBrk="1" latinLnBrk="1" hangingPunct="1">
                        <a:defRPr sz="1701" kern="1200">
                          <a:solidFill>
                            <a:schemeClr val="dk1"/>
                          </a:solidFill>
                          <a:latin typeface="맑은 고딕"/>
                          <a:ea typeface="돋움"/>
                        </a:defRPr>
                      </a:lvl1pPr>
                      <a:lvl2pPr marL="432008" algn="l" defTabSz="864017" rtl="0" eaLnBrk="1" latinLnBrk="1" hangingPunct="1">
                        <a:defRPr sz="1701" kern="1200">
                          <a:solidFill>
                            <a:schemeClr val="dk1"/>
                          </a:solidFill>
                          <a:latin typeface="맑은 고딕"/>
                          <a:ea typeface="돋움"/>
                        </a:defRPr>
                      </a:lvl2pPr>
                      <a:lvl3pPr marL="864017" algn="l" defTabSz="864017" rtl="0" eaLnBrk="1" latinLnBrk="1" hangingPunct="1">
                        <a:defRPr sz="1701" kern="1200">
                          <a:solidFill>
                            <a:schemeClr val="dk1"/>
                          </a:solidFill>
                          <a:latin typeface="맑은 고딕"/>
                          <a:ea typeface="돋움"/>
                        </a:defRPr>
                      </a:lvl3pPr>
                      <a:lvl4pPr marL="1296025" algn="l" defTabSz="864017" rtl="0" eaLnBrk="1" latinLnBrk="1" hangingPunct="1">
                        <a:defRPr sz="1701" kern="1200">
                          <a:solidFill>
                            <a:schemeClr val="dk1"/>
                          </a:solidFill>
                          <a:latin typeface="맑은 고딕"/>
                          <a:ea typeface="돋움"/>
                        </a:defRPr>
                      </a:lvl4pPr>
                      <a:lvl5pPr marL="1728033" algn="l" defTabSz="864017" rtl="0" eaLnBrk="1" latinLnBrk="1" hangingPunct="1">
                        <a:defRPr sz="1701" kern="1200">
                          <a:solidFill>
                            <a:schemeClr val="dk1"/>
                          </a:solidFill>
                          <a:latin typeface="맑은 고딕"/>
                          <a:ea typeface="돋움"/>
                        </a:defRPr>
                      </a:lvl5pPr>
                      <a:lvl6pPr marL="2160041" algn="l" defTabSz="864017" rtl="0" eaLnBrk="1" latinLnBrk="1" hangingPunct="1">
                        <a:defRPr sz="1701" kern="1200">
                          <a:solidFill>
                            <a:schemeClr val="dk1"/>
                          </a:solidFill>
                          <a:latin typeface="맑은 고딕"/>
                          <a:ea typeface="돋움"/>
                        </a:defRPr>
                      </a:lvl6pPr>
                      <a:lvl7pPr marL="2592050" algn="l" defTabSz="864017" rtl="0" eaLnBrk="1" latinLnBrk="1" hangingPunct="1">
                        <a:defRPr sz="1701" kern="1200">
                          <a:solidFill>
                            <a:schemeClr val="dk1"/>
                          </a:solidFill>
                          <a:latin typeface="맑은 고딕"/>
                          <a:ea typeface="돋움"/>
                        </a:defRPr>
                      </a:lvl7pPr>
                      <a:lvl8pPr marL="3024058" algn="l" defTabSz="864017" rtl="0" eaLnBrk="1" latinLnBrk="1" hangingPunct="1">
                        <a:defRPr sz="1701" kern="1200">
                          <a:solidFill>
                            <a:schemeClr val="dk1"/>
                          </a:solidFill>
                          <a:latin typeface="맑은 고딕"/>
                          <a:ea typeface="돋움"/>
                        </a:defRPr>
                      </a:lvl8pPr>
                      <a:lvl9pPr marL="3456066" algn="l" defTabSz="864017" rtl="0" eaLnBrk="1" latinLnBrk="1" hangingPunct="1">
                        <a:defRPr sz="1701" kern="1200">
                          <a:solidFill>
                            <a:schemeClr val="dk1"/>
                          </a:solidFill>
                          <a:latin typeface="맑은 고딕"/>
                          <a:ea typeface="돋움"/>
                        </a:defRPr>
                      </a:lvl9pPr>
                    </a:lstStyle>
                    <a:p>
                      <a:pPr algn="ctr" fontAlgn="ctr">
                        <a:lnSpc>
                          <a:spcPct val="90000"/>
                        </a:lnSpc>
                      </a:pPr>
                      <a:endParaRPr lang="ko-KR" altLang="en-US" sz="1100" b="1" i="0" u="none" strike="noStrike" dirty="0">
                        <a:solidFill>
                          <a:schemeClr val="bg1"/>
                        </a:solidFill>
                        <a:effectLst/>
                        <a:latin typeface="Arial" panose="020B0604020202020204" pitchFamily="34"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864017" rtl="0" eaLnBrk="1" latinLnBrk="1" hangingPunct="1">
                        <a:defRPr sz="1701" kern="1200">
                          <a:solidFill>
                            <a:schemeClr val="dk1"/>
                          </a:solidFill>
                          <a:latin typeface="맑은 고딕"/>
                          <a:ea typeface="돋움"/>
                        </a:defRPr>
                      </a:lvl1pPr>
                      <a:lvl2pPr marL="432008" algn="l" defTabSz="864017" rtl="0" eaLnBrk="1" latinLnBrk="1" hangingPunct="1">
                        <a:defRPr sz="1701" kern="1200">
                          <a:solidFill>
                            <a:schemeClr val="dk1"/>
                          </a:solidFill>
                          <a:latin typeface="맑은 고딕"/>
                          <a:ea typeface="돋움"/>
                        </a:defRPr>
                      </a:lvl2pPr>
                      <a:lvl3pPr marL="864017" algn="l" defTabSz="864017" rtl="0" eaLnBrk="1" latinLnBrk="1" hangingPunct="1">
                        <a:defRPr sz="1701" kern="1200">
                          <a:solidFill>
                            <a:schemeClr val="dk1"/>
                          </a:solidFill>
                          <a:latin typeface="맑은 고딕"/>
                          <a:ea typeface="돋움"/>
                        </a:defRPr>
                      </a:lvl3pPr>
                      <a:lvl4pPr marL="1296025" algn="l" defTabSz="864017" rtl="0" eaLnBrk="1" latinLnBrk="1" hangingPunct="1">
                        <a:defRPr sz="1701" kern="1200">
                          <a:solidFill>
                            <a:schemeClr val="dk1"/>
                          </a:solidFill>
                          <a:latin typeface="맑은 고딕"/>
                          <a:ea typeface="돋움"/>
                        </a:defRPr>
                      </a:lvl4pPr>
                      <a:lvl5pPr marL="1728033" algn="l" defTabSz="864017" rtl="0" eaLnBrk="1" latinLnBrk="1" hangingPunct="1">
                        <a:defRPr sz="1701" kern="1200">
                          <a:solidFill>
                            <a:schemeClr val="dk1"/>
                          </a:solidFill>
                          <a:latin typeface="맑은 고딕"/>
                          <a:ea typeface="돋움"/>
                        </a:defRPr>
                      </a:lvl5pPr>
                      <a:lvl6pPr marL="2160041" algn="l" defTabSz="864017" rtl="0" eaLnBrk="1" latinLnBrk="1" hangingPunct="1">
                        <a:defRPr sz="1701" kern="1200">
                          <a:solidFill>
                            <a:schemeClr val="dk1"/>
                          </a:solidFill>
                          <a:latin typeface="맑은 고딕"/>
                          <a:ea typeface="돋움"/>
                        </a:defRPr>
                      </a:lvl6pPr>
                      <a:lvl7pPr marL="2592050" algn="l" defTabSz="864017" rtl="0" eaLnBrk="1" latinLnBrk="1" hangingPunct="1">
                        <a:defRPr sz="1701" kern="1200">
                          <a:solidFill>
                            <a:schemeClr val="dk1"/>
                          </a:solidFill>
                          <a:latin typeface="맑은 고딕"/>
                          <a:ea typeface="돋움"/>
                        </a:defRPr>
                      </a:lvl7pPr>
                      <a:lvl8pPr marL="3024058" algn="l" defTabSz="864017" rtl="0" eaLnBrk="1" latinLnBrk="1" hangingPunct="1">
                        <a:defRPr sz="1701" kern="1200">
                          <a:solidFill>
                            <a:schemeClr val="dk1"/>
                          </a:solidFill>
                          <a:latin typeface="맑은 고딕"/>
                          <a:ea typeface="돋움"/>
                        </a:defRPr>
                      </a:lvl8pPr>
                      <a:lvl9pPr marL="3456066" algn="l" defTabSz="864017" rtl="0" eaLnBrk="1" latinLnBrk="1" hangingPunct="1">
                        <a:defRPr sz="1701" kern="1200">
                          <a:solidFill>
                            <a:schemeClr val="dk1"/>
                          </a:solidFill>
                          <a:latin typeface="맑은 고딕"/>
                          <a:ea typeface="돋움"/>
                        </a:defRPr>
                      </a:lvl9pPr>
                    </a:lstStyle>
                    <a:p>
                      <a:pPr algn="ctr" fontAlgn="ctr">
                        <a:lnSpc>
                          <a:spcPct val="90000"/>
                        </a:lnSpc>
                      </a:pPr>
                      <a:endParaRPr lang="ko-KR" altLang="en-US" sz="1100" b="1" i="0" u="none" strike="noStrike" dirty="0">
                        <a:solidFill>
                          <a:schemeClr val="bg1"/>
                        </a:solidFill>
                        <a:effectLst/>
                        <a:latin typeface="Arial" panose="020B0604020202020204" pitchFamily="34" charset="0"/>
                        <a:cs typeface="Arial" panose="020B0604020202020204" pitchFamily="34" charset="0"/>
                      </a:endParaRPr>
                    </a:p>
                  </a:txBody>
                  <a:tcPr marL="5182" marR="518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864017" rtl="0" eaLnBrk="1" latinLnBrk="1" hangingPunct="1">
                        <a:defRPr sz="1701" kern="1200">
                          <a:solidFill>
                            <a:schemeClr val="dk1"/>
                          </a:solidFill>
                          <a:latin typeface="맑은 고딕"/>
                          <a:ea typeface="돋움"/>
                        </a:defRPr>
                      </a:lvl1pPr>
                      <a:lvl2pPr marL="432008" algn="l" defTabSz="864017" rtl="0" eaLnBrk="1" latinLnBrk="1" hangingPunct="1">
                        <a:defRPr sz="1701" kern="1200">
                          <a:solidFill>
                            <a:schemeClr val="dk1"/>
                          </a:solidFill>
                          <a:latin typeface="맑은 고딕"/>
                          <a:ea typeface="돋움"/>
                        </a:defRPr>
                      </a:lvl2pPr>
                      <a:lvl3pPr marL="864017" algn="l" defTabSz="864017" rtl="0" eaLnBrk="1" latinLnBrk="1" hangingPunct="1">
                        <a:defRPr sz="1701" kern="1200">
                          <a:solidFill>
                            <a:schemeClr val="dk1"/>
                          </a:solidFill>
                          <a:latin typeface="맑은 고딕"/>
                          <a:ea typeface="돋움"/>
                        </a:defRPr>
                      </a:lvl3pPr>
                      <a:lvl4pPr marL="1296025" algn="l" defTabSz="864017" rtl="0" eaLnBrk="1" latinLnBrk="1" hangingPunct="1">
                        <a:defRPr sz="1701" kern="1200">
                          <a:solidFill>
                            <a:schemeClr val="dk1"/>
                          </a:solidFill>
                          <a:latin typeface="맑은 고딕"/>
                          <a:ea typeface="돋움"/>
                        </a:defRPr>
                      </a:lvl4pPr>
                      <a:lvl5pPr marL="1728033" algn="l" defTabSz="864017" rtl="0" eaLnBrk="1" latinLnBrk="1" hangingPunct="1">
                        <a:defRPr sz="1701" kern="1200">
                          <a:solidFill>
                            <a:schemeClr val="dk1"/>
                          </a:solidFill>
                          <a:latin typeface="맑은 고딕"/>
                          <a:ea typeface="돋움"/>
                        </a:defRPr>
                      </a:lvl5pPr>
                      <a:lvl6pPr marL="2160041" algn="l" defTabSz="864017" rtl="0" eaLnBrk="1" latinLnBrk="1" hangingPunct="1">
                        <a:defRPr sz="1701" kern="1200">
                          <a:solidFill>
                            <a:schemeClr val="dk1"/>
                          </a:solidFill>
                          <a:latin typeface="맑은 고딕"/>
                          <a:ea typeface="돋움"/>
                        </a:defRPr>
                      </a:lvl6pPr>
                      <a:lvl7pPr marL="2592050" algn="l" defTabSz="864017" rtl="0" eaLnBrk="1" latinLnBrk="1" hangingPunct="1">
                        <a:defRPr sz="1701" kern="1200">
                          <a:solidFill>
                            <a:schemeClr val="dk1"/>
                          </a:solidFill>
                          <a:latin typeface="맑은 고딕"/>
                          <a:ea typeface="돋움"/>
                        </a:defRPr>
                      </a:lvl7pPr>
                      <a:lvl8pPr marL="3024058" algn="l" defTabSz="864017" rtl="0" eaLnBrk="1" latinLnBrk="1" hangingPunct="1">
                        <a:defRPr sz="1701" kern="1200">
                          <a:solidFill>
                            <a:schemeClr val="dk1"/>
                          </a:solidFill>
                          <a:latin typeface="맑은 고딕"/>
                          <a:ea typeface="돋움"/>
                        </a:defRPr>
                      </a:lvl8pPr>
                      <a:lvl9pPr marL="3456066" algn="l" defTabSz="864017" rtl="0" eaLnBrk="1" latinLnBrk="1" hangingPunct="1">
                        <a:defRPr sz="1701" kern="1200">
                          <a:solidFill>
                            <a:schemeClr val="dk1"/>
                          </a:solidFill>
                          <a:latin typeface="맑은 고딕"/>
                          <a:ea typeface="돋움"/>
                        </a:defRPr>
                      </a:lvl9pPr>
                    </a:lstStyle>
                    <a:p>
                      <a:pPr algn="ctr" fontAlgn="ctr">
                        <a:lnSpc>
                          <a:spcPct val="90000"/>
                        </a:lnSpc>
                      </a:pPr>
                      <a:endParaRPr lang="ko-KR" altLang="en-US" sz="1100" b="1" i="0" u="none" strike="noStrike" dirty="0">
                        <a:solidFill>
                          <a:schemeClr val="bg1"/>
                        </a:solidFill>
                        <a:effectLst/>
                        <a:latin typeface="Arial" panose="020B0604020202020204" pitchFamily="34" charset="0"/>
                        <a:cs typeface="Arial" panose="020B0604020202020204" pitchFamily="34" charset="0"/>
                      </a:endParaRPr>
                    </a:p>
                  </a:txBody>
                  <a:tcPr marL="5182" marR="518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864017" rtl="0" eaLnBrk="1" latinLnBrk="1" hangingPunct="1">
                        <a:defRPr sz="1701" kern="1200">
                          <a:solidFill>
                            <a:schemeClr val="dk1"/>
                          </a:solidFill>
                          <a:latin typeface="맑은 고딕"/>
                          <a:ea typeface="돋움"/>
                        </a:defRPr>
                      </a:lvl1pPr>
                      <a:lvl2pPr marL="432008" algn="l" defTabSz="864017" rtl="0" eaLnBrk="1" latinLnBrk="1" hangingPunct="1">
                        <a:defRPr sz="1701" kern="1200">
                          <a:solidFill>
                            <a:schemeClr val="dk1"/>
                          </a:solidFill>
                          <a:latin typeface="맑은 고딕"/>
                          <a:ea typeface="돋움"/>
                        </a:defRPr>
                      </a:lvl2pPr>
                      <a:lvl3pPr marL="864017" algn="l" defTabSz="864017" rtl="0" eaLnBrk="1" latinLnBrk="1" hangingPunct="1">
                        <a:defRPr sz="1701" kern="1200">
                          <a:solidFill>
                            <a:schemeClr val="dk1"/>
                          </a:solidFill>
                          <a:latin typeface="맑은 고딕"/>
                          <a:ea typeface="돋움"/>
                        </a:defRPr>
                      </a:lvl3pPr>
                      <a:lvl4pPr marL="1296025" algn="l" defTabSz="864017" rtl="0" eaLnBrk="1" latinLnBrk="1" hangingPunct="1">
                        <a:defRPr sz="1701" kern="1200">
                          <a:solidFill>
                            <a:schemeClr val="dk1"/>
                          </a:solidFill>
                          <a:latin typeface="맑은 고딕"/>
                          <a:ea typeface="돋움"/>
                        </a:defRPr>
                      </a:lvl4pPr>
                      <a:lvl5pPr marL="1728033" algn="l" defTabSz="864017" rtl="0" eaLnBrk="1" latinLnBrk="1" hangingPunct="1">
                        <a:defRPr sz="1701" kern="1200">
                          <a:solidFill>
                            <a:schemeClr val="dk1"/>
                          </a:solidFill>
                          <a:latin typeface="맑은 고딕"/>
                          <a:ea typeface="돋움"/>
                        </a:defRPr>
                      </a:lvl5pPr>
                      <a:lvl6pPr marL="2160041" algn="l" defTabSz="864017" rtl="0" eaLnBrk="1" latinLnBrk="1" hangingPunct="1">
                        <a:defRPr sz="1701" kern="1200">
                          <a:solidFill>
                            <a:schemeClr val="dk1"/>
                          </a:solidFill>
                          <a:latin typeface="맑은 고딕"/>
                          <a:ea typeface="돋움"/>
                        </a:defRPr>
                      </a:lvl6pPr>
                      <a:lvl7pPr marL="2592050" algn="l" defTabSz="864017" rtl="0" eaLnBrk="1" latinLnBrk="1" hangingPunct="1">
                        <a:defRPr sz="1701" kern="1200">
                          <a:solidFill>
                            <a:schemeClr val="dk1"/>
                          </a:solidFill>
                          <a:latin typeface="맑은 고딕"/>
                          <a:ea typeface="돋움"/>
                        </a:defRPr>
                      </a:lvl7pPr>
                      <a:lvl8pPr marL="3024058" algn="l" defTabSz="864017" rtl="0" eaLnBrk="1" latinLnBrk="1" hangingPunct="1">
                        <a:defRPr sz="1701" kern="1200">
                          <a:solidFill>
                            <a:schemeClr val="dk1"/>
                          </a:solidFill>
                          <a:latin typeface="맑은 고딕"/>
                          <a:ea typeface="돋움"/>
                        </a:defRPr>
                      </a:lvl8pPr>
                      <a:lvl9pPr marL="3456066" algn="l" defTabSz="864017" rtl="0" eaLnBrk="1" latinLnBrk="1" hangingPunct="1">
                        <a:defRPr sz="1701" kern="1200">
                          <a:solidFill>
                            <a:schemeClr val="dk1"/>
                          </a:solidFill>
                          <a:latin typeface="맑은 고딕"/>
                          <a:ea typeface="돋움"/>
                        </a:defRPr>
                      </a:lvl9pPr>
                    </a:lstStyle>
                    <a:p>
                      <a:pPr algn="ctr" fontAlgn="ctr">
                        <a:lnSpc>
                          <a:spcPct val="90000"/>
                        </a:lnSpc>
                      </a:pPr>
                      <a:r>
                        <a:rPr lang="ko-KR" altLang="en-US" sz="1100" b="1" u="none" strike="noStrike" dirty="0">
                          <a:solidFill>
                            <a:schemeClr val="bg1"/>
                          </a:solidFill>
                          <a:effectLst/>
                          <a:latin typeface="Arial" panose="020B0604020202020204" pitchFamily="34" charset="0"/>
                          <a:cs typeface="Arial" panose="020B0604020202020204" pitchFamily="34" charset="0"/>
                        </a:rPr>
                        <a:t>　</a:t>
                      </a:r>
                      <a:endParaRPr lang="ko-KR" altLang="en-US" sz="1100" b="1" i="0" u="none" strike="noStrike" dirty="0">
                        <a:solidFill>
                          <a:schemeClr val="bg1"/>
                        </a:solidFill>
                        <a:effectLst/>
                        <a:latin typeface="Arial" panose="020B0604020202020204" pitchFamily="34" charset="0"/>
                        <a:cs typeface="Arial" panose="020B0604020202020204" pitchFamily="34" charset="0"/>
                      </a:endParaRPr>
                    </a:p>
                  </a:txBody>
                  <a:tcPr marL="5182" marR="518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864017" rtl="0" eaLnBrk="1" latinLnBrk="1" hangingPunct="1">
                        <a:defRPr sz="1701" kern="1200">
                          <a:solidFill>
                            <a:schemeClr val="dk1"/>
                          </a:solidFill>
                          <a:latin typeface="맑은 고딕"/>
                          <a:ea typeface="돋움"/>
                        </a:defRPr>
                      </a:lvl1pPr>
                      <a:lvl2pPr marL="432008" algn="l" defTabSz="864017" rtl="0" eaLnBrk="1" latinLnBrk="1" hangingPunct="1">
                        <a:defRPr sz="1701" kern="1200">
                          <a:solidFill>
                            <a:schemeClr val="dk1"/>
                          </a:solidFill>
                          <a:latin typeface="맑은 고딕"/>
                          <a:ea typeface="돋움"/>
                        </a:defRPr>
                      </a:lvl2pPr>
                      <a:lvl3pPr marL="864017" algn="l" defTabSz="864017" rtl="0" eaLnBrk="1" latinLnBrk="1" hangingPunct="1">
                        <a:defRPr sz="1701" kern="1200">
                          <a:solidFill>
                            <a:schemeClr val="dk1"/>
                          </a:solidFill>
                          <a:latin typeface="맑은 고딕"/>
                          <a:ea typeface="돋움"/>
                        </a:defRPr>
                      </a:lvl3pPr>
                      <a:lvl4pPr marL="1296025" algn="l" defTabSz="864017" rtl="0" eaLnBrk="1" latinLnBrk="1" hangingPunct="1">
                        <a:defRPr sz="1701" kern="1200">
                          <a:solidFill>
                            <a:schemeClr val="dk1"/>
                          </a:solidFill>
                          <a:latin typeface="맑은 고딕"/>
                          <a:ea typeface="돋움"/>
                        </a:defRPr>
                      </a:lvl4pPr>
                      <a:lvl5pPr marL="1728033" algn="l" defTabSz="864017" rtl="0" eaLnBrk="1" latinLnBrk="1" hangingPunct="1">
                        <a:defRPr sz="1701" kern="1200">
                          <a:solidFill>
                            <a:schemeClr val="dk1"/>
                          </a:solidFill>
                          <a:latin typeface="맑은 고딕"/>
                          <a:ea typeface="돋움"/>
                        </a:defRPr>
                      </a:lvl5pPr>
                      <a:lvl6pPr marL="2160041" algn="l" defTabSz="864017" rtl="0" eaLnBrk="1" latinLnBrk="1" hangingPunct="1">
                        <a:defRPr sz="1701" kern="1200">
                          <a:solidFill>
                            <a:schemeClr val="dk1"/>
                          </a:solidFill>
                          <a:latin typeface="맑은 고딕"/>
                          <a:ea typeface="돋움"/>
                        </a:defRPr>
                      </a:lvl6pPr>
                      <a:lvl7pPr marL="2592050" algn="l" defTabSz="864017" rtl="0" eaLnBrk="1" latinLnBrk="1" hangingPunct="1">
                        <a:defRPr sz="1701" kern="1200">
                          <a:solidFill>
                            <a:schemeClr val="dk1"/>
                          </a:solidFill>
                          <a:latin typeface="맑은 고딕"/>
                          <a:ea typeface="돋움"/>
                        </a:defRPr>
                      </a:lvl7pPr>
                      <a:lvl8pPr marL="3024058" algn="l" defTabSz="864017" rtl="0" eaLnBrk="1" latinLnBrk="1" hangingPunct="1">
                        <a:defRPr sz="1701" kern="1200">
                          <a:solidFill>
                            <a:schemeClr val="dk1"/>
                          </a:solidFill>
                          <a:latin typeface="맑은 고딕"/>
                          <a:ea typeface="돋움"/>
                        </a:defRPr>
                      </a:lvl8pPr>
                      <a:lvl9pPr marL="3456066" algn="l" defTabSz="864017" rtl="0" eaLnBrk="1" latinLnBrk="1" hangingPunct="1">
                        <a:defRPr sz="1701" kern="1200">
                          <a:solidFill>
                            <a:schemeClr val="dk1"/>
                          </a:solidFill>
                          <a:latin typeface="맑은 고딕"/>
                          <a:ea typeface="돋움"/>
                        </a:defRPr>
                      </a:lvl9pPr>
                    </a:lstStyle>
                    <a:p>
                      <a:pPr algn="ctr" fontAlgn="ctr">
                        <a:lnSpc>
                          <a:spcPct val="90000"/>
                        </a:lnSpc>
                      </a:pPr>
                      <a:endParaRPr lang="ko-KR" altLang="en-US" sz="1100" b="1" i="0" u="none" strike="noStrike" dirty="0">
                        <a:solidFill>
                          <a:schemeClr val="tx1"/>
                        </a:solidFill>
                        <a:effectLst/>
                        <a:latin typeface="Arial" panose="020B0604020202020204" pitchFamily="34" charset="0"/>
                        <a:cs typeface="Arial" panose="020B0604020202020204" pitchFamily="34" charset="0"/>
                      </a:endParaRPr>
                    </a:p>
                  </a:txBody>
                  <a:tcPr marL="5182" marR="518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864017" rtl="0" eaLnBrk="1" latinLnBrk="1" hangingPunct="1">
                        <a:defRPr sz="1701" kern="1200">
                          <a:solidFill>
                            <a:schemeClr val="dk1"/>
                          </a:solidFill>
                          <a:latin typeface="맑은 고딕"/>
                          <a:ea typeface="돋움"/>
                        </a:defRPr>
                      </a:lvl1pPr>
                      <a:lvl2pPr marL="432008" algn="l" defTabSz="864017" rtl="0" eaLnBrk="1" latinLnBrk="1" hangingPunct="1">
                        <a:defRPr sz="1701" kern="1200">
                          <a:solidFill>
                            <a:schemeClr val="dk1"/>
                          </a:solidFill>
                          <a:latin typeface="맑은 고딕"/>
                          <a:ea typeface="돋움"/>
                        </a:defRPr>
                      </a:lvl2pPr>
                      <a:lvl3pPr marL="864017" algn="l" defTabSz="864017" rtl="0" eaLnBrk="1" latinLnBrk="1" hangingPunct="1">
                        <a:defRPr sz="1701" kern="1200">
                          <a:solidFill>
                            <a:schemeClr val="dk1"/>
                          </a:solidFill>
                          <a:latin typeface="맑은 고딕"/>
                          <a:ea typeface="돋움"/>
                        </a:defRPr>
                      </a:lvl3pPr>
                      <a:lvl4pPr marL="1296025" algn="l" defTabSz="864017" rtl="0" eaLnBrk="1" latinLnBrk="1" hangingPunct="1">
                        <a:defRPr sz="1701" kern="1200">
                          <a:solidFill>
                            <a:schemeClr val="dk1"/>
                          </a:solidFill>
                          <a:latin typeface="맑은 고딕"/>
                          <a:ea typeface="돋움"/>
                        </a:defRPr>
                      </a:lvl4pPr>
                      <a:lvl5pPr marL="1728033" algn="l" defTabSz="864017" rtl="0" eaLnBrk="1" latinLnBrk="1" hangingPunct="1">
                        <a:defRPr sz="1701" kern="1200">
                          <a:solidFill>
                            <a:schemeClr val="dk1"/>
                          </a:solidFill>
                          <a:latin typeface="맑은 고딕"/>
                          <a:ea typeface="돋움"/>
                        </a:defRPr>
                      </a:lvl5pPr>
                      <a:lvl6pPr marL="2160041" algn="l" defTabSz="864017" rtl="0" eaLnBrk="1" latinLnBrk="1" hangingPunct="1">
                        <a:defRPr sz="1701" kern="1200">
                          <a:solidFill>
                            <a:schemeClr val="dk1"/>
                          </a:solidFill>
                          <a:latin typeface="맑은 고딕"/>
                          <a:ea typeface="돋움"/>
                        </a:defRPr>
                      </a:lvl6pPr>
                      <a:lvl7pPr marL="2592050" algn="l" defTabSz="864017" rtl="0" eaLnBrk="1" latinLnBrk="1" hangingPunct="1">
                        <a:defRPr sz="1701" kern="1200">
                          <a:solidFill>
                            <a:schemeClr val="dk1"/>
                          </a:solidFill>
                          <a:latin typeface="맑은 고딕"/>
                          <a:ea typeface="돋움"/>
                        </a:defRPr>
                      </a:lvl7pPr>
                      <a:lvl8pPr marL="3024058" algn="l" defTabSz="864017" rtl="0" eaLnBrk="1" latinLnBrk="1" hangingPunct="1">
                        <a:defRPr sz="1701" kern="1200">
                          <a:solidFill>
                            <a:schemeClr val="dk1"/>
                          </a:solidFill>
                          <a:latin typeface="맑은 고딕"/>
                          <a:ea typeface="돋움"/>
                        </a:defRPr>
                      </a:lvl8pPr>
                      <a:lvl9pPr marL="3456066" algn="l" defTabSz="864017" rtl="0" eaLnBrk="1" latinLnBrk="1" hangingPunct="1">
                        <a:defRPr sz="1701" kern="1200">
                          <a:solidFill>
                            <a:schemeClr val="dk1"/>
                          </a:solidFill>
                          <a:latin typeface="맑은 고딕"/>
                          <a:ea typeface="돋움"/>
                        </a:defRPr>
                      </a:lvl9pPr>
                    </a:lstStyle>
                    <a:p>
                      <a:pPr algn="ctr" fontAlgn="ctr">
                        <a:lnSpc>
                          <a:spcPct val="90000"/>
                        </a:lnSpc>
                      </a:pPr>
                      <a:r>
                        <a:rPr lang="en-US" altLang="ko-KR" sz="1100" b="1" i="0" u="none" strike="noStrike" dirty="0">
                          <a:solidFill>
                            <a:schemeClr val="bg1"/>
                          </a:solidFill>
                          <a:effectLst/>
                          <a:latin typeface="Arial" panose="020B0604020202020204" pitchFamily="34" charset="0"/>
                          <a:cs typeface="Arial" panose="020B0604020202020204" pitchFamily="34" charset="0"/>
                        </a:rPr>
                        <a:t>0.688</a:t>
                      </a:r>
                      <a:endParaRPr lang="ko-KR" altLang="en-US" sz="1100" b="1" i="0" u="none" strike="noStrike" dirty="0">
                        <a:solidFill>
                          <a:schemeClr val="bg1"/>
                        </a:solidFill>
                        <a:effectLst/>
                        <a:latin typeface="Arial" panose="020B0604020202020204" pitchFamily="34" charset="0"/>
                        <a:cs typeface="Arial" panose="020B0604020202020204" pitchFamily="34" charset="0"/>
                      </a:endParaRPr>
                    </a:p>
                  </a:txBody>
                  <a:tcPr marL="5182" marR="518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5"/>
                  </a:ext>
                </a:extLst>
              </a:tr>
              <a:tr h="199812">
                <a:tc>
                  <a:txBody>
                    <a:bodyPr/>
                    <a:lstStyle>
                      <a:lvl1pPr marL="0" algn="l" defTabSz="864017" rtl="0" eaLnBrk="1" latinLnBrk="1" hangingPunct="1">
                        <a:defRPr sz="1701" kern="1200">
                          <a:solidFill>
                            <a:schemeClr val="dk1"/>
                          </a:solidFill>
                          <a:latin typeface="맑은 고딕"/>
                          <a:ea typeface="돋움"/>
                        </a:defRPr>
                      </a:lvl1pPr>
                      <a:lvl2pPr marL="432008" algn="l" defTabSz="864017" rtl="0" eaLnBrk="1" latinLnBrk="1" hangingPunct="1">
                        <a:defRPr sz="1701" kern="1200">
                          <a:solidFill>
                            <a:schemeClr val="dk1"/>
                          </a:solidFill>
                          <a:latin typeface="맑은 고딕"/>
                          <a:ea typeface="돋움"/>
                        </a:defRPr>
                      </a:lvl2pPr>
                      <a:lvl3pPr marL="864017" algn="l" defTabSz="864017" rtl="0" eaLnBrk="1" latinLnBrk="1" hangingPunct="1">
                        <a:defRPr sz="1701" kern="1200">
                          <a:solidFill>
                            <a:schemeClr val="dk1"/>
                          </a:solidFill>
                          <a:latin typeface="맑은 고딕"/>
                          <a:ea typeface="돋움"/>
                        </a:defRPr>
                      </a:lvl3pPr>
                      <a:lvl4pPr marL="1296025" algn="l" defTabSz="864017" rtl="0" eaLnBrk="1" latinLnBrk="1" hangingPunct="1">
                        <a:defRPr sz="1701" kern="1200">
                          <a:solidFill>
                            <a:schemeClr val="dk1"/>
                          </a:solidFill>
                          <a:latin typeface="맑은 고딕"/>
                          <a:ea typeface="돋움"/>
                        </a:defRPr>
                      </a:lvl4pPr>
                      <a:lvl5pPr marL="1728033" algn="l" defTabSz="864017" rtl="0" eaLnBrk="1" latinLnBrk="1" hangingPunct="1">
                        <a:defRPr sz="1701" kern="1200">
                          <a:solidFill>
                            <a:schemeClr val="dk1"/>
                          </a:solidFill>
                          <a:latin typeface="맑은 고딕"/>
                          <a:ea typeface="돋움"/>
                        </a:defRPr>
                      </a:lvl5pPr>
                      <a:lvl6pPr marL="2160041" algn="l" defTabSz="864017" rtl="0" eaLnBrk="1" latinLnBrk="1" hangingPunct="1">
                        <a:defRPr sz="1701" kern="1200">
                          <a:solidFill>
                            <a:schemeClr val="dk1"/>
                          </a:solidFill>
                          <a:latin typeface="맑은 고딕"/>
                          <a:ea typeface="돋움"/>
                        </a:defRPr>
                      </a:lvl6pPr>
                      <a:lvl7pPr marL="2592050" algn="l" defTabSz="864017" rtl="0" eaLnBrk="1" latinLnBrk="1" hangingPunct="1">
                        <a:defRPr sz="1701" kern="1200">
                          <a:solidFill>
                            <a:schemeClr val="dk1"/>
                          </a:solidFill>
                          <a:latin typeface="맑은 고딕"/>
                          <a:ea typeface="돋움"/>
                        </a:defRPr>
                      </a:lvl7pPr>
                      <a:lvl8pPr marL="3024058" algn="l" defTabSz="864017" rtl="0" eaLnBrk="1" latinLnBrk="1" hangingPunct="1">
                        <a:defRPr sz="1701" kern="1200">
                          <a:solidFill>
                            <a:schemeClr val="dk1"/>
                          </a:solidFill>
                          <a:latin typeface="맑은 고딕"/>
                          <a:ea typeface="돋움"/>
                        </a:defRPr>
                      </a:lvl8pPr>
                      <a:lvl9pPr marL="3456066" algn="l" defTabSz="864017" rtl="0" eaLnBrk="1" latinLnBrk="1" hangingPunct="1">
                        <a:defRPr sz="1701" kern="1200">
                          <a:solidFill>
                            <a:schemeClr val="dk1"/>
                          </a:solidFill>
                          <a:latin typeface="맑은 고딕"/>
                          <a:ea typeface="돋움"/>
                        </a:defRPr>
                      </a:lvl9pPr>
                    </a:lstStyle>
                    <a:p>
                      <a:pPr algn="l" fontAlgn="ctr">
                        <a:lnSpc>
                          <a:spcPct val="90000"/>
                        </a:lnSpc>
                      </a:pPr>
                      <a:r>
                        <a:rPr lang="en-US" sz="1100" b="1" u="none" strike="noStrike" dirty="0">
                          <a:solidFill>
                            <a:schemeClr val="bg1"/>
                          </a:solidFill>
                          <a:effectLst/>
                          <a:latin typeface="Arial" panose="020B0604020202020204" pitchFamily="34" charset="0"/>
                          <a:cs typeface="Arial" panose="020B0604020202020204" pitchFamily="34" charset="0"/>
                        </a:rPr>
                        <a:t>     Yes</a:t>
                      </a:r>
                      <a:endParaRPr lang="en-US" sz="1100" b="1" i="0" u="none" strike="noStrike" dirty="0">
                        <a:solidFill>
                          <a:schemeClr val="bg1"/>
                        </a:solidFill>
                        <a:effectLst/>
                        <a:latin typeface="Arial" panose="020B0604020202020204" pitchFamily="34" charset="0"/>
                        <a:cs typeface="Arial" panose="020B0604020202020204" pitchFamily="34" charset="0"/>
                      </a:endParaRPr>
                    </a:p>
                  </a:txBody>
                  <a:tcPr marL="5182" marR="518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lvl1pPr marL="0" algn="l" defTabSz="864017" rtl="0" eaLnBrk="1" latinLnBrk="1" hangingPunct="1">
                        <a:defRPr sz="1701" kern="1200">
                          <a:solidFill>
                            <a:schemeClr val="dk1"/>
                          </a:solidFill>
                          <a:latin typeface="맑은 고딕"/>
                          <a:ea typeface="돋움"/>
                        </a:defRPr>
                      </a:lvl1pPr>
                      <a:lvl2pPr marL="432008" algn="l" defTabSz="864017" rtl="0" eaLnBrk="1" latinLnBrk="1" hangingPunct="1">
                        <a:defRPr sz="1701" kern="1200">
                          <a:solidFill>
                            <a:schemeClr val="dk1"/>
                          </a:solidFill>
                          <a:latin typeface="맑은 고딕"/>
                          <a:ea typeface="돋움"/>
                        </a:defRPr>
                      </a:lvl2pPr>
                      <a:lvl3pPr marL="864017" algn="l" defTabSz="864017" rtl="0" eaLnBrk="1" latinLnBrk="1" hangingPunct="1">
                        <a:defRPr sz="1701" kern="1200">
                          <a:solidFill>
                            <a:schemeClr val="dk1"/>
                          </a:solidFill>
                          <a:latin typeface="맑은 고딕"/>
                          <a:ea typeface="돋움"/>
                        </a:defRPr>
                      </a:lvl3pPr>
                      <a:lvl4pPr marL="1296025" algn="l" defTabSz="864017" rtl="0" eaLnBrk="1" latinLnBrk="1" hangingPunct="1">
                        <a:defRPr sz="1701" kern="1200">
                          <a:solidFill>
                            <a:schemeClr val="dk1"/>
                          </a:solidFill>
                          <a:latin typeface="맑은 고딕"/>
                          <a:ea typeface="돋움"/>
                        </a:defRPr>
                      </a:lvl4pPr>
                      <a:lvl5pPr marL="1728033" algn="l" defTabSz="864017" rtl="0" eaLnBrk="1" latinLnBrk="1" hangingPunct="1">
                        <a:defRPr sz="1701" kern="1200">
                          <a:solidFill>
                            <a:schemeClr val="dk1"/>
                          </a:solidFill>
                          <a:latin typeface="맑은 고딕"/>
                          <a:ea typeface="돋움"/>
                        </a:defRPr>
                      </a:lvl5pPr>
                      <a:lvl6pPr marL="2160041" algn="l" defTabSz="864017" rtl="0" eaLnBrk="1" latinLnBrk="1" hangingPunct="1">
                        <a:defRPr sz="1701" kern="1200">
                          <a:solidFill>
                            <a:schemeClr val="dk1"/>
                          </a:solidFill>
                          <a:latin typeface="맑은 고딕"/>
                          <a:ea typeface="돋움"/>
                        </a:defRPr>
                      </a:lvl6pPr>
                      <a:lvl7pPr marL="2592050" algn="l" defTabSz="864017" rtl="0" eaLnBrk="1" latinLnBrk="1" hangingPunct="1">
                        <a:defRPr sz="1701" kern="1200">
                          <a:solidFill>
                            <a:schemeClr val="dk1"/>
                          </a:solidFill>
                          <a:latin typeface="맑은 고딕"/>
                          <a:ea typeface="돋움"/>
                        </a:defRPr>
                      </a:lvl7pPr>
                      <a:lvl8pPr marL="3024058" algn="l" defTabSz="864017" rtl="0" eaLnBrk="1" latinLnBrk="1" hangingPunct="1">
                        <a:defRPr sz="1701" kern="1200">
                          <a:solidFill>
                            <a:schemeClr val="dk1"/>
                          </a:solidFill>
                          <a:latin typeface="맑은 고딕"/>
                          <a:ea typeface="돋움"/>
                        </a:defRPr>
                      </a:lvl8pPr>
                      <a:lvl9pPr marL="3456066" algn="l" defTabSz="864017" rtl="0" eaLnBrk="1" latinLnBrk="1" hangingPunct="1">
                        <a:defRPr sz="1701" kern="1200">
                          <a:solidFill>
                            <a:schemeClr val="dk1"/>
                          </a:solidFill>
                          <a:latin typeface="맑은 고딕"/>
                          <a:ea typeface="돋움"/>
                        </a:defRPr>
                      </a:lvl9pPr>
                    </a:lstStyle>
                    <a:p>
                      <a:pPr algn="ctr" fontAlgn="ctr">
                        <a:lnSpc>
                          <a:spcPct val="90000"/>
                        </a:lnSpc>
                      </a:pPr>
                      <a:r>
                        <a:rPr lang="en-US" altLang="ko-KR" sz="1100" b="1" u="none" strike="noStrike" dirty="0">
                          <a:solidFill>
                            <a:schemeClr val="bg1"/>
                          </a:solidFill>
                          <a:effectLst/>
                          <a:latin typeface="Arial" panose="020B0604020202020204" pitchFamily="34" charset="0"/>
                          <a:cs typeface="Arial" panose="020B0604020202020204" pitchFamily="34" charset="0"/>
                        </a:rPr>
                        <a:t>23/202 (11</a:t>
                      </a:r>
                      <a:r>
                        <a:rPr lang="en-US" altLang="ko-KR" sz="1100" b="1" dirty="0">
                          <a:solidFill>
                            <a:schemeClr val="bg1"/>
                          </a:solidFill>
                          <a:latin typeface="Arial" panose="020B0604020202020204" pitchFamily="34" charset="0"/>
                          <a:cs typeface="Arial" panose="020B0604020202020204" pitchFamily="34" charset="0"/>
                        </a:rPr>
                        <a:t>.</a:t>
                      </a:r>
                      <a:r>
                        <a:rPr lang="en-US" altLang="ko-KR" sz="1100" b="1" u="none" strike="noStrike" dirty="0">
                          <a:solidFill>
                            <a:schemeClr val="bg1"/>
                          </a:solidFill>
                          <a:effectLst/>
                          <a:latin typeface="Arial" panose="020B0604020202020204" pitchFamily="34" charset="0"/>
                          <a:cs typeface="Arial" panose="020B0604020202020204" pitchFamily="34" charset="0"/>
                        </a:rPr>
                        <a:t>6)</a:t>
                      </a:r>
                      <a:endParaRPr lang="en-US" altLang="ko-KR" sz="1100" b="1" i="0" u="none" strike="noStrike" dirty="0">
                        <a:solidFill>
                          <a:schemeClr val="bg1"/>
                        </a:solidFill>
                        <a:effectLst/>
                        <a:latin typeface="Arial" panose="020B0604020202020204" pitchFamily="34" charset="0"/>
                        <a:cs typeface="Arial" panose="020B0604020202020204" pitchFamily="34" charset="0"/>
                      </a:endParaRPr>
                    </a:p>
                  </a:txBody>
                  <a:tcPr marL="5182" marR="518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lvl1pPr marL="0" algn="l" defTabSz="864017" rtl="0" eaLnBrk="1" latinLnBrk="1" hangingPunct="1">
                        <a:defRPr sz="1701" kern="1200">
                          <a:solidFill>
                            <a:schemeClr val="dk1"/>
                          </a:solidFill>
                          <a:latin typeface="맑은 고딕"/>
                        </a:defRPr>
                      </a:lvl1pPr>
                      <a:lvl2pPr marL="432008" algn="l" defTabSz="864017" rtl="0" eaLnBrk="1" latinLnBrk="1" hangingPunct="1">
                        <a:defRPr sz="1701" kern="1200">
                          <a:solidFill>
                            <a:schemeClr val="dk1"/>
                          </a:solidFill>
                          <a:latin typeface="맑은 고딕"/>
                        </a:defRPr>
                      </a:lvl2pPr>
                      <a:lvl3pPr marL="864017" algn="l" defTabSz="864017" rtl="0" eaLnBrk="1" latinLnBrk="1" hangingPunct="1">
                        <a:defRPr sz="1701" kern="1200">
                          <a:solidFill>
                            <a:schemeClr val="dk1"/>
                          </a:solidFill>
                          <a:latin typeface="맑은 고딕"/>
                        </a:defRPr>
                      </a:lvl3pPr>
                      <a:lvl4pPr marL="1296025" algn="l" defTabSz="864017" rtl="0" eaLnBrk="1" latinLnBrk="1" hangingPunct="1">
                        <a:defRPr sz="1701" kern="1200">
                          <a:solidFill>
                            <a:schemeClr val="dk1"/>
                          </a:solidFill>
                          <a:latin typeface="맑은 고딕"/>
                        </a:defRPr>
                      </a:lvl4pPr>
                      <a:lvl5pPr marL="1728033" algn="l" defTabSz="864017" rtl="0" eaLnBrk="1" latinLnBrk="1" hangingPunct="1">
                        <a:defRPr sz="1701" kern="1200">
                          <a:solidFill>
                            <a:schemeClr val="dk1"/>
                          </a:solidFill>
                          <a:latin typeface="맑은 고딕"/>
                        </a:defRPr>
                      </a:lvl5pPr>
                      <a:lvl6pPr marL="2160041" algn="l" defTabSz="864017" rtl="0" eaLnBrk="1" latinLnBrk="1" hangingPunct="1">
                        <a:defRPr sz="1701" kern="1200">
                          <a:solidFill>
                            <a:schemeClr val="dk1"/>
                          </a:solidFill>
                          <a:latin typeface="맑은 고딕"/>
                        </a:defRPr>
                      </a:lvl6pPr>
                      <a:lvl7pPr marL="2592050" algn="l" defTabSz="864017" rtl="0" eaLnBrk="1" latinLnBrk="1" hangingPunct="1">
                        <a:defRPr sz="1701" kern="1200">
                          <a:solidFill>
                            <a:schemeClr val="dk1"/>
                          </a:solidFill>
                          <a:latin typeface="맑은 고딕"/>
                        </a:defRPr>
                      </a:lvl7pPr>
                      <a:lvl8pPr marL="3024058" algn="l" defTabSz="864017" rtl="0" eaLnBrk="1" latinLnBrk="1" hangingPunct="1">
                        <a:defRPr sz="1701" kern="1200">
                          <a:solidFill>
                            <a:schemeClr val="dk1"/>
                          </a:solidFill>
                          <a:latin typeface="맑은 고딕"/>
                        </a:defRPr>
                      </a:lvl8pPr>
                      <a:lvl9pPr marL="3456066" algn="l" defTabSz="864017" rtl="0" eaLnBrk="1" latinLnBrk="1" hangingPunct="1">
                        <a:defRPr sz="1701" kern="1200">
                          <a:solidFill>
                            <a:schemeClr val="dk1"/>
                          </a:solidFill>
                          <a:latin typeface="맑은 고딕"/>
                        </a:defRPr>
                      </a:lvl9pPr>
                    </a:lstStyle>
                    <a:p>
                      <a:pPr algn="ctr" fontAlgn="ctr">
                        <a:lnSpc>
                          <a:spcPct val="90000"/>
                        </a:lnSpc>
                      </a:pPr>
                      <a:endParaRPr lang="en-US" altLang="ko-KR" sz="1100" b="0" i="0" u="none" strike="noStrike" dirty="0">
                        <a:solidFill>
                          <a:schemeClr val="tx1"/>
                        </a:solidFill>
                        <a:effectLst/>
                        <a:latin typeface="Calibri" panose="020F0502020204030204" pitchFamily="34" charset="0"/>
                        <a:cs typeface="Calibri" panose="020F0502020204030204" pitchFamily="34" charset="0"/>
                      </a:endParaRPr>
                    </a:p>
                  </a:txBody>
                  <a:tcPr marL="6141" marR="6141"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864017" rtl="0" eaLnBrk="1" latinLnBrk="1" hangingPunct="1">
                        <a:defRPr sz="1701" kern="1200">
                          <a:solidFill>
                            <a:schemeClr val="dk1"/>
                          </a:solidFill>
                          <a:latin typeface="맑은 고딕"/>
                          <a:ea typeface="돋움"/>
                        </a:defRPr>
                      </a:lvl1pPr>
                      <a:lvl2pPr marL="432008" algn="l" defTabSz="864017" rtl="0" eaLnBrk="1" latinLnBrk="1" hangingPunct="1">
                        <a:defRPr sz="1701" kern="1200">
                          <a:solidFill>
                            <a:schemeClr val="dk1"/>
                          </a:solidFill>
                          <a:latin typeface="맑은 고딕"/>
                          <a:ea typeface="돋움"/>
                        </a:defRPr>
                      </a:lvl2pPr>
                      <a:lvl3pPr marL="864017" algn="l" defTabSz="864017" rtl="0" eaLnBrk="1" latinLnBrk="1" hangingPunct="1">
                        <a:defRPr sz="1701" kern="1200">
                          <a:solidFill>
                            <a:schemeClr val="dk1"/>
                          </a:solidFill>
                          <a:latin typeface="맑은 고딕"/>
                          <a:ea typeface="돋움"/>
                        </a:defRPr>
                      </a:lvl3pPr>
                      <a:lvl4pPr marL="1296025" algn="l" defTabSz="864017" rtl="0" eaLnBrk="1" latinLnBrk="1" hangingPunct="1">
                        <a:defRPr sz="1701" kern="1200">
                          <a:solidFill>
                            <a:schemeClr val="dk1"/>
                          </a:solidFill>
                          <a:latin typeface="맑은 고딕"/>
                          <a:ea typeface="돋움"/>
                        </a:defRPr>
                      </a:lvl4pPr>
                      <a:lvl5pPr marL="1728033" algn="l" defTabSz="864017" rtl="0" eaLnBrk="1" latinLnBrk="1" hangingPunct="1">
                        <a:defRPr sz="1701" kern="1200">
                          <a:solidFill>
                            <a:schemeClr val="dk1"/>
                          </a:solidFill>
                          <a:latin typeface="맑은 고딕"/>
                          <a:ea typeface="돋움"/>
                        </a:defRPr>
                      </a:lvl5pPr>
                      <a:lvl6pPr marL="2160041" algn="l" defTabSz="864017" rtl="0" eaLnBrk="1" latinLnBrk="1" hangingPunct="1">
                        <a:defRPr sz="1701" kern="1200">
                          <a:solidFill>
                            <a:schemeClr val="dk1"/>
                          </a:solidFill>
                          <a:latin typeface="맑은 고딕"/>
                          <a:ea typeface="돋움"/>
                        </a:defRPr>
                      </a:lvl6pPr>
                      <a:lvl7pPr marL="2592050" algn="l" defTabSz="864017" rtl="0" eaLnBrk="1" latinLnBrk="1" hangingPunct="1">
                        <a:defRPr sz="1701" kern="1200">
                          <a:solidFill>
                            <a:schemeClr val="dk1"/>
                          </a:solidFill>
                          <a:latin typeface="맑은 고딕"/>
                          <a:ea typeface="돋움"/>
                        </a:defRPr>
                      </a:lvl7pPr>
                      <a:lvl8pPr marL="3024058" algn="l" defTabSz="864017" rtl="0" eaLnBrk="1" latinLnBrk="1" hangingPunct="1">
                        <a:defRPr sz="1701" kern="1200">
                          <a:solidFill>
                            <a:schemeClr val="dk1"/>
                          </a:solidFill>
                          <a:latin typeface="맑은 고딕"/>
                          <a:ea typeface="돋움"/>
                        </a:defRPr>
                      </a:lvl8pPr>
                      <a:lvl9pPr marL="3456066" algn="l" defTabSz="864017" rtl="0" eaLnBrk="1" latinLnBrk="1" hangingPunct="1">
                        <a:defRPr sz="1701" kern="1200">
                          <a:solidFill>
                            <a:schemeClr val="dk1"/>
                          </a:solidFill>
                          <a:latin typeface="맑은 고딕"/>
                          <a:ea typeface="돋움"/>
                        </a:defRPr>
                      </a:lvl9pPr>
                    </a:lstStyle>
                    <a:p>
                      <a:pPr algn="ctr" fontAlgn="ctr">
                        <a:lnSpc>
                          <a:spcPct val="90000"/>
                        </a:lnSpc>
                      </a:pPr>
                      <a:endParaRPr lang="en-US" altLang="ko-KR" sz="1100" b="1" i="0" u="none" strike="noStrike" dirty="0">
                        <a:solidFill>
                          <a:schemeClr val="bg1"/>
                        </a:solidFill>
                        <a:effectLst/>
                        <a:latin typeface="Arial" panose="020B0604020202020204" pitchFamily="34" charset="0"/>
                        <a:cs typeface="Arial" panose="020B0604020202020204" pitchFamily="34" charset="0"/>
                      </a:endParaRPr>
                    </a:p>
                  </a:txBody>
                  <a:tcPr marL="5182" marR="518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lvl1pPr marL="0" algn="l" defTabSz="864017" rtl="0" eaLnBrk="1" latinLnBrk="1" hangingPunct="1">
                        <a:defRPr sz="1701" kern="1200">
                          <a:solidFill>
                            <a:schemeClr val="dk1"/>
                          </a:solidFill>
                          <a:latin typeface="맑은 고딕"/>
                          <a:ea typeface="돋움"/>
                        </a:defRPr>
                      </a:lvl1pPr>
                      <a:lvl2pPr marL="432008" algn="l" defTabSz="864017" rtl="0" eaLnBrk="1" latinLnBrk="1" hangingPunct="1">
                        <a:defRPr sz="1701" kern="1200">
                          <a:solidFill>
                            <a:schemeClr val="dk1"/>
                          </a:solidFill>
                          <a:latin typeface="맑은 고딕"/>
                          <a:ea typeface="돋움"/>
                        </a:defRPr>
                      </a:lvl2pPr>
                      <a:lvl3pPr marL="864017" algn="l" defTabSz="864017" rtl="0" eaLnBrk="1" latinLnBrk="1" hangingPunct="1">
                        <a:defRPr sz="1701" kern="1200">
                          <a:solidFill>
                            <a:schemeClr val="dk1"/>
                          </a:solidFill>
                          <a:latin typeface="맑은 고딕"/>
                          <a:ea typeface="돋움"/>
                        </a:defRPr>
                      </a:lvl3pPr>
                      <a:lvl4pPr marL="1296025" algn="l" defTabSz="864017" rtl="0" eaLnBrk="1" latinLnBrk="1" hangingPunct="1">
                        <a:defRPr sz="1701" kern="1200">
                          <a:solidFill>
                            <a:schemeClr val="dk1"/>
                          </a:solidFill>
                          <a:latin typeface="맑은 고딕"/>
                          <a:ea typeface="돋움"/>
                        </a:defRPr>
                      </a:lvl4pPr>
                      <a:lvl5pPr marL="1728033" algn="l" defTabSz="864017" rtl="0" eaLnBrk="1" latinLnBrk="1" hangingPunct="1">
                        <a:defRPr sz="1701" kern="1200">
                          <a:solidFill>
                            <a:schemeClr val="dk1"/>
                          </a:solidFill>
                          <a:latin typeface="맑은 고딕"/>
                          <a:ea typeface="돋움"/>
                        </a:defRPr>
                      </a:lvl5pPr>
                      <a:lvl6pPr marL="2160041" algn="l" defTabSz="864017" rtl="0" eaLnBrk="1" latinLnBrk="1" hangingPunct="1">
                        <a:defRPr sz="1701" kern="1200">
                          <a:solidFill>
                            <a:schemeClr val="dk1"/>
                          </a:solidFill>
                          <a:latin typeface="맑은 고딕"/>
                          <a:ea typeface="돋움"/>
                        </a:defRPr>
                      </a:lvl6pPr>
                      <a:lvl7pPr marL="2592050" algn="l" defTabSz="864017" rtl="0" eaLnBrk="1" latinLnBrk="1" hangingPunct="1">
                        <a:defRPr sz="1701" kern="1200">
                          <a:solidFill>
                            <a:schemeClr val="dk1"/>
                          </a:solidFill>
                          <a:latin typeface="맑은 고딕"/>
                          <a:ea typeface="돋움"/>
                        </a:defRPr>
                      </a:lvl7pPr>
                      <a:lvl8pPr marL="3024058" algn="l" defTabSz="864017" rtl="0" eaLnBrk="1" latinLnBrk="1" hangingPunct="1">
                        <a:defRPr sz="1701" kern="1200">
                          <a:solidFill>
                            <a:schemeClr val="dk1"/>
                          </a:solidFill>
                          <a:latin typeface="맑은 고딕"/>
                          <a:ea typeface="돋움"/>
                        </a:defRPr>
                      </a:lvl8pPr>
                      <a:lvl9pPr marL="3456066" algn="l" defTabSz="864017" rtl="0" eaLnBrk="1" latinLnBrk="1" hangingPunct="1">
                        <a:defRPr sz="1701" kern="1200">
                          <a:solidFill>
                            <a:schemeClr val="dk1"/>
                          </a:solidFill>
                          <a:latin typeface="맑은 고딕"/>
                          <a:ea typeface="돋움"/>
                        </a:defRPr>
                      </a:lvl9pPr>
                    </a:lstStyle>
                    <a:p>
                      <a:pPr algn="ctr" fontAlgn="ctr">
                        <a:lnSpc>
                          <a:spcPct val="90000"/>
                        </a:lnSpc>
                      </a:pPr>
                      <a:r>
                        <a:rPr lang="en-US" altLang="ko-KR" sz="1100" b="1" i="0" u="none" strike="noStrike" dirty="0">
                          <a:solidFill>
                            <a:schemeClr val="bg1"/>
                          </a:solidFill>
                          <a:effectLst/>
                          <a:latin typeface="Arial" panose="020B0604020202020204" pitchFamily="34" charset="0"/>
                          <a:cs typeface="Arial" panose="020B0604020202020204" pitchFamily="34" charset="0"/>
                        </a:rPr>
                        <a:t>28/206 (13</a:t>
                      </a:r>
                      <a:r>
                        <a:rPr lang="en-US" altLang="ko-KR" sz="1100" b="1" dirty="0">
                          <a:solidFill>
                            <a:schemeClr val="bg1"/>
                          </a:solidFill>
                          <a:latin typeface="Arial" panose="020B0604020202020204" pitchFamily="34" charset="0"/>
                          <a:cs typeface="Arial" panose="020B0604020202020204" pitchFamily="34" charset="0"/>
                        </a:rPr>
                        <a:t>.</a:t>
                      </a:r>
                      <a:r>
                        <a:rPr lang="en-US" altLang="ko-KR" sz="1100" b="1" i="0" u="none" strike="noStrike" dirty="0">
                          <a:solidFill>
                            <a:schemeClr val="bg1"/>
                          </a:solidFill>
                          <a:effectLst/>
                          <a:latin typeface="Arial" panose="020B0604020202020204" pitchFamily="34" charset="0"/>
                          <a:cs typeface="Arial" panose="020B0604020202020204" pitchFamily="34" charset="0"/>
                        </a:rPr>
                        <a:t>9)</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lvl1pPr marL="0" algn="l" defTabSz="864017" rtl="0" eaLnBrk="1" latinLnBrk="1" hangingPunct="1">
                        <a:defRPr sz="1701" kern="1200">
                          <a:solidFill>
                            <a:schemeClr val="dk1"/>
                          </a:solidFill>
                          <a:latin typeface="맑은 고딕"/>
                        </a:defRPr>
                      </a:lvl1pPr>
                      <a:lvl2pPr marL="432008" algn="l" defTabSz="864017" rtl="0" eaLnBrk="1" latinLnBrk="1" hangingPunct="1">
                        <a:defRPr sz="1701" kern="1200">
                          <a:solidFill>
                            <a:schemeClr val="dk1"/>
                          </a:solidFill>
                          <a:latin typeface="맑은 고딕"/>
                        </a:defRPr>
                      </a:lvl2pPr>
                      <a:lvl3pPr marL="864017" algn="l" defTabSz="864017" rtl="0" eaLnBrk="1" latinLnBrk="1" hangingPunct="1">
                        <a:defRPr sz="1701" kern="1200">
                          <a:solidFill>
                            <a:schemeClr val="dk1"/>
                          </a:solidFill>
                          <a:latin typeface="맑은 고딕"/>
                        </a:defRPr>
                      </a:lvl3pPr>
                      <a:lvl4pPr marL="1296025" algn="l" defTabSz="864017" rtl="0" eaLnBrk="1" latinLnBrk="1" hangingPunct="1">
                        <a:defRPr sz="1701" kern="1200">
                          <a:solidFill>
                            <a:schemeClr val="dk1"/>
                          </a:solidFill>
                          <a:latin typeface="맑은 고딕"/>
                        </a:defRPr>
                      </a:lvl4pPr>
                      <a:lvl5pPr marL="1728033" algn="l" defTabSz="864017" rtl="0" eaLnBrk="1" latinLnBrk="1" hangingPunct="1">
                        <a:defRPr sz="1701" kern="1200">
                          <a:solidFill>
                            <a:schemeClr val="dk1"/>
                          </a:solidFill>
                          <a:latin typeface="맑은 고딕"/>
                        </a:defRPr>
                      </a:lvl5pPr>
                      <a:lvl6pPr marL="2160041" algn="l" defTabSz="864017" rtl="0" eaLnBrk="1" latinLnBrk="1" hangingPunct="1">
                        <a:defRPr sz="1701" kern="1200">
                          <a:solidFill>
                            <a:schemeClr val="dk1"/>
                          </a:solidFill>
                          <a:latin typeface="맑은 고딕"/>
                        </a:defRPr>
                      </a:lvl6pPr>
                      <a:lvl7pPr marL="2592050" algn="l" defTabSz="864017" rtl="0" eaLnBrk="1" latinLnBrk="1" hangingPunct="1">
                        <a:defRPr sz="1701" kern="1200">
                          <a:solidFill>
                            <a:schemeClr val="dk1"/>
                          </a:solidFill>
                          <a:latin typeface="맑은 고딕"/>
                        </a:defRPr>
                      </a:lvl7pPr>
                      <a:lvl8pPr marL="3024058" algn="l" defTabSz="864017" rtl="0" eaLnBrk="1" latinLnBrk="1" hangingPunct="1">
                        <a:defRPr sz="1701" kern="1200">
                          <a:solidFill>
                            <a:schemeClr val="dk1"/>
                          </a:solidFill>
                          <a:latin typeface="맑은 고딕"/>
                        </a:defRPr>
                      </a:lvl8pPr>
                      <a:lvl9pPr marL="3456066" algn="l" defTabSz="864017" rtl="0" eaLnBrk="1" latinLnBrk="1" hangingPunct="1">
                        <a:defRPr sz="1701" kern="1200">
                          <a:solidFill>
                            <a:schemeClr val="dk1"/>
                          </a:solidFill>
                          <a:latin typeface="맑은 고딕"/>
                        </a:defRPr>
                      </a:lvl9pPr>
                    </a:lstStyle>
                    <a:p>
                      <a:pPr algn="ctr" fontAlgn="ctr">
                        <a:lnSpc>
                          <a:spcPct val="90000"/>
                        </a:lnSpc>
                      </a:pPr>
                      <a:endParaRPr lang="en-US" altLang="ko-KR" sz="1100" b="0" i="0" u="none" strike="noStrike" dirty="0">
                        <a:solidFill>
                          <a:schemeClr val="tx1"/>
                        </a:solidFill>
                        <a:effectLst/>
                        <a:latin typeface="Calibri" panose="020F0502020204030204" pitchFamily="34" charset="0"/>
                        <a:cs typeface="Calibri" panose="020F0502020204030204" pitchFamily="34" charset="0"/>
                      </a:endParaRPr>
                    </a:p>
                  </a:txBody>
                  <a:tcPr marL="6141" marR="6141"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864017" rtl="0" eaLnBrk="1" latinLnBrk="1" hangingPunct="1">
                        <a:defRPr sz="1701" kern="1200">
                          <a:solidFill>
                            <a:schemeClr val="dk1"/>
                          </a:solidFill>
                          <a:latin typeface="맑은 고딕"/>
                          <a:ea typeface="돋움"/>
                        </a:defRPr>
                      </a:lvl1pPr>
                      <a:lvl2pPr marL="432008" algn="l" defTabSz="864017" rtl="0" eaLnBrk="1" latinLnBrk="1" hangingPunct="1">
                        <a:defRPr sz="1701" kern="1200">
                          <a:solidFill>
                            <a:schemeClr val="dk1"/>
                          </a:solidFill>
                          <a:latin typeface="맑은 고딕"/>
                          <a:ea typeface="돋움"/>
                        </a:defRPr>
                      </a:lvl2pPr>
                      <a:lvl3pPr marL="864017" algn="l" defTabSz="864017" rtl="0" eaLnBrk="1" latinLnBrk="1" hangingPunct="1">
                        <a:defRPr sz="1701" kern="1200">
                          <a:solidFill>
                            <a:schemeClr val="dk1"/>
                          </a:solidFill>
                          <a:latin typeface="맑은 고딕"/>
                          <a:ea typeface="돋움"/>
                        </a:defRPr>
                      </a:lvl3pPr>
                      <a:lvl4pPr marL="1296025" algn="l" defTabSz="864017" rtl="0" eaLnBrk="1" latinLnBrk="1" hangingPunct="1">
                        <a:defRPr sz="1701" kern="1200">
                          <a:solidFill>
                            <a:schemeClr val="dk1"/>
                          </a:solidFill>
                          <a:latin typeface="맑은 고딕"/>
                          <a:ea typeface="돋움"/>
                        </a:defRPr>
                      </a:lvl4pPr>
                      <a:lvl5pPr marL="1728033" algn="l" defTabSz="864017" rtl="0" eaLnBrk="1" latinLnBrk="1" hangingPunct="1">
                        <a:defRPr sz="1701" kern="1200">
                          <a:solidFill>
                            <a:schemeClr val="dk1"/>
                          </a:solidFill>
                          <a:latin typeface="맑은 고딕"/>
                          <a:ea typeface="돋움"/>
                        </a:defRPr>
                      </a:lvl5pPr>
                      <a:lvl6pPr marL="2160041" algn="l" defTabSz="864017" rtl="0" eaLnBrk="1" latinLnBrk="1" hangingPunct="1">
                        <a:defRPr sz="1701" kern="1200">
                          <a:solidFill>
                            <a:schemeClr val="dk1"/>
                          </a:solidFill>
                          <a:latin typeface="맑은 고딕"/>
                          <a:ea typeface="돋움"/>
                        </a:defRPr>
                      </a:lvl6pPr>
                      <a:lvl7pPr marL="2592050" algn="l" defTabSz="864017" rtl="0" eaLnBrk="1" latinLnBrk="1" hangingPunct="1">
                        <a:defRPr sz="1701" kern="1200">
                          <a:solidFill>
                            <a:schemeClr val="dk1"/>
                          </a:solidFill>
                          <a:latin typeface="맑은 고딕"/>
                          <a:ea typeface="돋움"/>
                        </a:defRPr>
                      </a:lvl7pPr>
                      <a:lvl8pPr marL="3024058" algn="l" defTabSz="864017" rtl="0" eaLnBrk="1" latinLnBrk="1" hangingPunct="1">
                        <a:defRPr sz="1701" kern="1200">
                          <a:solidFill>
                            <a:schemeClr val="dk1"/>
                          </a:solidFill>
                          <a:latin typeface="맑은 고딕"/>
                          <a:ea typeface="돋움"/>
                        </a:defRPr>
                      </a:lvl8pPr>
                      <a:lvl9pPr marL="3456066" algn="l" defTabSz="864017" rtl="0" eaLnBrk="1" latinLnBrk="1" hangingPunct="1">
                        <a:defRPr sz="1701" kern="1200">
                          <a:solidFill>
                            <a:schemeClr val="dk1"/>
                          </a:solidFill>
                          <a:latin typeface="맑은 고딕"/>
                          <a:ea typeface="돋움"/>
                        </a:defRPr>
                      </a:lvl9pPr>
                    </a:lstStyle>
                    <a:p>
                      <a:pPr algn="ctr" fontAlgn="ctr">
                        <a:lnSpc>
                          <a:spcPct val="90000"/>
                        </a:lnSpc>
                      </a:pPr>
                      <a:endParaRPr lang="en-US" altLang="ko-KR" sz="1100" b="1" i="0" u="none" strike="noStrike" dirty="0">
                        <a:solidFill>
                          <a:schemeClr val="bg1"/>
                        </a:solidFill>
                        <a:effectLst/>
                        <a:latin typeface="Arial" panose="020B0604020202020204" pitchFamily="34" charset="0"/>
                        <a:cs typeface="Arial" panose="020B0604020202020204" pitchFamily="34" charset="0"/>
                      </a:endParaRPr>
                    </a:p>
                  </a:txBody>
                  <a:tcPr marL="5182" marR="518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864017" rtl="0" eaLnBrk="1" latinLnBrk="1" hangingPunct="1">
                        <a:defRPr sz="1701" kern="1200">
                          <a:solidFill>
                            <a:schemeClr val="dk1"/>
                          </a:solidFill>
                          <a:latin typeface="맑은 고딕"/>
                          <a:ea typeface="돋움"/>
                        </a:defRPr>
                      </a:lvl1pPr>
                      <a:lvl2pPr marL="432008" algn="l" defTabSz="864017" rtl="0" eaLnBrk="1" latinLnBrk="1" hangingPunct="1">
                        <a:defRPr sz="1701" kern="1200">
                          <a:solidFill>
                            <a:schemeClr val="dk1"/>
                          </a:solidFill>
                          <a:latin typeface="맑은 고딕"/>
                          <a:ea typeface="돋움"/>
                        </a:defRPr>
                      </a:lvl2pPr>
                      <a:lvl3pPr marL="864017" algn="l" defTabSz="864017" rtl="0" eaLnBrk="1" latinLnBrk="1" hangingPunct="1">
                        <a:defRPr sz="1701" kern="1200">
                          <a:solidFill>
                            <a:schemeClr val="dk1"/>
                          </a:solidFill>
                          <a:latin typeface="맑은 고딕"/>
                          <a:ea typeface="돋움"/>
                        </a:defRPr>
                      </a:lvl3pPr>
                      <a:lvl4pPr marL="1296025" algn="l" defTabSz="864017" rtl="0" eaLnBrk="1" latinLnBrk="1" hangingPunct="1">
                        <a:defRPr sz="1701" kern="1200">
                          <a:solidFill>
                            <a:schemeClr val="dk1"/>
                          </a:solidFill>
                          <a:latin typeface="맑은 고딕"/>
                          <a:ea typeface="돋움"/>
                        </a:defRPr>
                      </a:lvl4pPr>
                      <a:lvl5pPr marL="1728033" algn="l" defTabSz="864017" rtl="0" eaLnBrk="1" latinLnBrk="1" hangingPunct="1">
                        <a:defRPr sz="1701" kern="1200">
                          <a:solidFill>
                            <a:schemeClr val="dk1"/>
                          </a:solidFill>
                          <a:latin typeface="맑은 고딕"/>
                          <a:ea typeface="돋움"/>
                        </a:defRPr>
                      </a:lvl5pPr>
                      <a:lvl6pPr marL="2160041" algn="l" defTabSz="864017" rtl="0" eaLnBrk="1" latinLnBrk="1" hangingPunct="1">
                        <a:defRPr sz="1701" kern="1200">
                          <a:solidFill>
                            <a:schemeClr val="dk1"/>
                          </a:solidFill>
                          <a:latin typeface="맑은 고딕"/>
                          <a:ea typeface="돋움"/>
                        </a:defRPr>
                      </a:lvl6pPr>
                      <a:lvl7pPr marL="2592050" algn="l" defTabSz="864017" rtl="0" eaLnBrk="1" latinLnBrk="1" hangingPunct="1">
                        <a:defRPr sz="1701" kern="1200">
                          <a:solidFill>
                            <a:schemeClr val="dk1"/>
                          </a:solidFill>
                          <a:latin typeface="맑은 고딕"/>
                          <a:ea typeface="돋움"/>
                        </a:defRPr>
                      </a:lvl7pPr>
                      <a:lvl8pPr marL="3024058" algn="l" defTabSz="864017" rtl="0" eaLnBrk="1" latinLnBrk="1" hangingPunct="1">
                        <a:defRPr sz="1701" kern="1200">
                          <a:solidFill>
                            <a:schemeClr val="dk1"/>
                          </a:solidFill>
                          <a:latin typeface="맑은 고딕"/>
                          <a:ea typeface="돋움"/>
                        </a:defRPr>
                      </a:lvl8pPr>
                      <a:lvl9pPr marL="3456066" algn="l" defTabSz="864017" rtl="0" eaLnBrk="1" latinLnBrk="1" hangingPunct="1">
                        <a:defRPr sz="1701" kern="1200">
                          <a:solidFill>
                            <a:schemeClr val="dk1"/>
                          </a:solidFill>
                          <a:latin typeface="맑은 고딕"/>
                          <a:ea typeface="돋움"/>
                        </a:defRPr>
                      </a:lvl9pPr>
                    </a:lstStyle>
                    <a:p>
                      <a:pPr algn="ctr" fontAlgn="ctr">
                        <a:lnSpc>
                          <a:spcPct val="90000"/>
                        </a:lnSpc>
                      </a:pPr>
                      <a:r>
                        <a:rPr lang="en-US" altLang="ko-KR" sz="1100" b="1" u="none" strike="noStrike" dirty="0">
                          <a:solidFill>
                            <a:schemeClr val="bg1"/>
                          </a:solidFill>
                          <a:effectLst/>
                          <a:latin typeface="Arial" panose="020B0604020202020204" pitchFamily="34" charset="0"/>
                          <a:cs typeface="Arial" panose="020B0604020202020204" pitchFamily="34" charset="0"/>
                        </a:rPr>
                        <a:t>0.82</a:t>
                      </a:r>
                      <a:r>
                        <a:rPr lang="en-US" altLang="ko-KR" sz="1100" b="1" u="none" strike="noStrike" baseline="0" dirty="0">
                          <a:solidFill>
                            <a:schemeClr val="bg1"/>
                          </a:solidFill>
                          <a:effectLst/>
                          <a:latin typeface="Arial" panose="020B0604020202020204" pitchFamily="34" charset="0"/>
                          <a:cs typeface="Arial" panose="020B0604020202020204" pitchFamily="34" charset="0"/>
                        </a:rPr>
                        <a:t> (0.47 - 1.42)</a:t>
                      </a:r>
                      <a:endParaRPr lang="en-US" altLang="ko-KR" sz="1100" b="1" i="0" u="none" strike="noStrike" dirty="0">
                        <a:solidFill>
                          <a:schemeClr val="bg1"/>
                        </a:solidFill>
                        <a:effectLst/>
                        <a:latin typeface="Arial" panose="020B0604020202020204" pitchFamily="34" charset="0"/>
                        <a:cs typeface="Arial" panose="020B0604020202020204" pitchFamily="34" charset="0"/>
                      </a:endParaRPr>
                    </a:p>
                  </a:txBody>
                  <a:tcPr marL="5182" marR="518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864017" rtl="0" eaLnBrk="1" latinLnBrk="1" hangingPunct="1">
                        <a:defRPr sz="1701" kern="1200">
                          <a:solidFill>
                            <a:schemeClr val="dk1"/>
                          </a:solidFill>
                          <a:latin typeface="맑은 고딕"/>
                          <a:ea typeface="돋움"/>
                        </a:defRPr>
                      </a:lvl1pPr>
                      <a:lvl2pPr marL="432008" algn="l" defTabSz="864017" rtl="0" eaLnBrk="1" latinLnBrk="1" hangingPunct="1">
                        <a:defRPr sz="1701" kern="1200">
                          <a:solidFill>
                            <a:schemeClr val="dk1"/>
                          </a:solidFill>
                          <a:latin typeface="맑은 고딕"/>
                          <a:ea typeface="돋움"/>
                        </a:defRPr>
                      </a:lvl2pPr>
                      <a:lvl3pPr marL="864017" algn="l" defTabSz="864017" rtl="0" eaLnBrk="1" latinLnBrk="1" hangingPunct="1">
                        <a:defRPr sz="1701" kern="1200">
                          <a:solidFill>
                            <a:schemeClr val="dk1"/>
                          </a:solidFill>
                          <a:latin typeface="맑은 고딕"/>
                          <a:ea typeface="돋움"/>
                        </a:defRPr>
                      </a:lvl3pPr>
                      <a:lvl4pPr marL="1296025" algn="l" defTabSz="864017" rtl="0" eaLnBrk="1" latinLnBrk="1" hangingPunct="1">
                        <a:defRPr sz="1701" kern="1200">
                          <a:solidFill>
                            <a:schemeClr val="dk1"/>
                          </a:solidFill>
                          <a:latin typeface="맑은 고딕"/>
                          <a:ea typeface="돋움"/>
                        </a:defRPr>
                      </a:lvl4pPr>
                      <a:lvl5pPr marL="1728033" algn="l" defTabSz="864017" rtl="0" eaLnBrk="1" latinLnBrk="1" hangingPunct="1">
                        <a:defRPr sz="1701" kern="1200">
                          <a:solidFill>
                            <a:schemeClr val="dk1"/>
                          </a:solidFill>
                          <a:latin typeface="맑은 고딕"/>
                          <a:ea typeface="돋움"/>
                        </a:defRPr>
                      </a:lvl5pPr>
                      <a:lvl6pPr marL="2160041" algn="l" defTabSz="864017" rtl="0" eaLnBrk="1" latinLnBrk="1" hangingPunct="1">
                        <a:defRPr sz="1701" kern="1200">
                          <a:solidFill>
                            <a:schemeClr val="dk1"/>
                          </a:solidFill>
                          <a:latin typeface="맑은 고딕"/>
                          <a:ea typeface="돋움"/>
                        </a:defRPr>
                      </a:lvl6pPr>
                      <a:lvl7pPr marL="2592050" algn="l" defTabSz="864017" rtl="0" eaLnBrk="1" latinLnBrk="1" hangingPunct="1">
                        <a:defRPr sz="1701" kern="1200">
                          <a:solidFill>
                            <a:schemeClr val="dk1"/>
                          </a:solidFill>
                          <a:latin typeface="맑은 고딕"/>
                          <a:ea typeface="돋움"/>
                        </a:defRPr>
                      </a:lvl7pPr>
                      <a:lvl8pPr marL="3024058" algn="l" defTabSz="864017" rtl="0" eaLnBrk="1" latinLnBrk="1" hangingPunct="1">
                        <a:defRPr sz="1701" kern="1200">
                          <a:solidFill>
                            <a:schemeClr val="dk1"/>
                          </a:solidFill>
                          <a:latin typeface="맑은 고딕"/>
                          <a:ea typeface="돋움"/>
                        </a:defRPr>
                      </a:lvl8pPr>
                      <a:lvl9pPr marL="3456066" algn="l" defTabSz="864017" rtl="0" eaLnBrk="1" latinLnBrk="1" hangingPunct="1">
                        <a:defRPr sz="1701" kern="1200">
                          <a:solidFill>
                            <a:schemeClr val="dk1"/>
                          </a:solidFill>
                          <a:latin typeface="맑은 고딕"/>
                          <a:ea typeface="돋움"/>
                        </a:defRPr>
                      </a:lvl9pPr>
                    </a:lstStyle>
                    <a:p>
                      <a:pPr algn="ctr" fontAlgn="ctr">
                        <a:lnSpc>
                          <a:spcPct val="90000"/>
                        </a:lnSpc>
                      </a:pPr>
                      <a:endParaRPr lang="en-US" altLang="ko-KR" sz="1100" b="1" i="0" u="none" strike="noStrike" dirty="0">
                        <a:solidFill>
                          <a:schemeClr val="tx1"/>
                        </a:solidFill>
                        <a:effectLst/>
                        <a:latin typeface="Arial" panose="020B0604020202020204" pitchFamily="34" charset="0"/>
                        <a:cs typeface="Arial" panose="020B0604020202020204" pitchFamily="34" charset="0"/>
                      </a:endParaRPr>
                    </a:p>
                  </a:txBody>
                  <a:tcPr marL="5182" marR="518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864017" rtl="0" eaLnBrk="1" latinLnBrk="1" hangingPunct="1">
                        <a:defRPr sz="1701" kern="1200">
                          <a:solidFill>
                            <a:schemeClr val="dk1"/>
                          </a:solidFill>
                          <a:latin typeface="맑은 고딕"/>
                          <a:ea typeface="돋움"/>
                        </a:defRPr>
                      </a:lvl1pPr>
                      <a:lvl2pPr marL="432008" algn="l" defTabSz="864017" rtl="0" eaLnBrk="1" latinLnBrk="1" hangingPunct="1">
                        <a:defRPr sz="1701" kern="1200">
                          <a:solidFill>
                            <a:schemeClr val="dk1"/>
                          </a:solidFill>
                          <a:latin typeface="맑은 고딕"/>
                          <a:ea typeface="돋움"/>
                        </a:defRPr>
                      </a:lvl2pPr>
                      <a:lvl3pPr marL="864017" algn="l" defTabSz="864017" rtl="0" eaLnBrk="1" latinLnBrk="1" hangingPunct="1">
                        <a:defRPr sz="1701" kern="1200">
                          <a:solidFill>
                            <a:schemeClr val="dk1"/>
                          </a:solidFill>
                          <a:latin typeface="맑은 고딕"/>
                          <a:ea typeface="돋움"/>
                        </a:defRPr>
                      </a:lvl3pPr>
                      <a:lvl4pPr marL="1296025" algn="l" defTabSz="864017" rtl="0" eaLnBrk="1" latinLnBrk="1" hangingPunct="1">
                        <a:defRPr sz="1701" kern="1200">
                          <a:solidFill>
                            <a:schemeClr val="dk1"/>
                          </a:solidFill>
                          <a:latin typeface="맑은 고딕"/>
                          <a:ea typeface="돋움"/>
                        </a:defRPr>
                      </a:lvl4pPr>
                      <a:lvl5pPr marL="1728033" algn="l" defTabSz="864017" rtl="0" eaLnBrk="1" latinLnBrk="1" hangingPunct="1">
                        <a:defRPr sz="1701" kern="1200">
                          <a:solidFill>
                            <a:schemeClr val="dk1"/>
                          </a:solidFill>
                          <a:latin typeface="맑은 고딕"/>
                          <a:ea typeface="돋움"/>
                        </a:defRPr>
                      </a:lvl5pPr>
                      <a:lvl6pPr marL="2160041" algn="l" defTabSz="864017" rtl="0" eaLnBrk="1" latinLnBrk="1" hangingPunct="1">
                        <a:defRPr sz="1701" kern="1200">
                          <a:solidFill>
                            <a:schemeClr val="dk1"/>
                          </a:solidFill>
                          <a:latin typeface="맑은 고딕"/>
                          <a:ea typeface="돋움"/>
                        </a:defRPr>
                      </a:lvl6pPr>
                      <a:lvl7pPr marL="2592050" algn="l" defTabSz="864017" rtl="0" eaLnBrk="1" latinLnBrk="1" hangingPunct="1">
                        <a:defRPr sz="1701" kern="1200">
                          <a:solidFill>
                            <a:schemeClr val="dk1"/>
                          </a:solidFill>
                          <a:latin typeface="맑은 고딕"/>
                          <a:ea typeface="돋움"/>
                        </a:defRPr>
                      </a:lvl7pPr>
                      <a:lvl8pPr marL="3024058" algn="l" defTabSz="864017" rtl="0" eaLnBrk="1" latinLnBrk="1" hangingPunct="1">
                        <a:defRPr sz="1701" kern="1200">
                          <a:solidFill>
                            <a:schemeClr val="dk1"/>
                          </a:solidFill>
                          <a:latin typeface="맑은 고딕"/>
                          <a:ea typeface="돋움"/>
                        </a:defRPr>
                      </a:lvl8pPr>
                      <a:lvl9pPr marL="3456066" algn="l" defTabSz="864017" rtl="0" eaLnBrk="1" latinLnBrk="1" hangingPunct="1">
                        <a:defRPr sz="1701" kern="1200">
                          <a:solidFill>
                            <a:schemeClr val="dk1"/>
                          </a:solidFill>
                          <a:latin typeface="맑은 고딕"/>
                          <a:ea typeface="돋움"/>
                        </a:defRPr>
                      </a:lvl9pPr>
                    </a:lstStyle>
                    <a:p>
                      <a:pPr algn="ctr" fontAlgn="ctr">
                        <a:lnSpc>
                          <a:spcPct val="90000"/>
                        </a:lnSpc>
                      </a:pPr>
                      <a:endParaRPr lang="en-US" altLang="ko-KR" sz="1100" b="1" i="0" u="none" strike="noStrike" dirty="0">
                        <a:solidFill>
                          <a:schemeClr val="bg1"/>
                        </a:solidFill>
                        <a:effectLst/>
                        <a:latin typeface="Arial" panose="020B0604020202020204" pitchFamily="34" charset="0"/>
                        <a:cs typeface="Arial" panose="020B0604020202020204" pitchFamily="34" charset="0"/>
                      </a:endParaRPr>
                    </a:p>
                  </a:txBody>
                  <a:tcPr marL="5182" marR="518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6"/>
                  </a:ext>
                </a:extLst>
              </a:tr>
              <a:tr h="199812">
                <a:tc>
                  <a:txBody>
                    <a:bodyPr/>
                    <a:lstStyle>
                      <a:lvl1pPr marL="0" algn="l" defTabSz="864017" rtl="0" eaLnBrk="1" latinLnBrk="1" hangingPunct="1">
                        <a:defRPr sz="1701" kern="1200">
                          <a:solidFill>
                            <a:schemeClr val="dk1"/>
                          </a:solidFill>
                          <a:latin typeface="맑은 고딕"/>
                          <a:ea typeface="돋움"/>
                        </a:defRPr>
                      </a:lvl1pPr>
                      <a:lvl2pPr marL="432008" algn="l" defTabSz="864017" rtl="0" eaLnBrk="1" latinLnBrk="1" hangingPunct="1">
                        <a:defRPr sz="1701" kern="1200">
                          <a:solidFill>
                            <a:schemeClr val="dk1"/>
                          </a:solidFill>
                          <a:latin typeface="맑은 고딕"/>
                          <a:ea typeface="돋움"/>
                        </a:defRPr>
                      </a:lvl2pPr>
                      <a:lvl3pPr marL="864017" algn="l" defTabSz="864017" rtl="0" eaLnBrk="1" latinLnBrk="1" hangingPunct="1">
                        <a:defRPr sz="1701" kern="1200">
                          <a:solidFill>
                            <a:schemeClr val="dk1"/>
                          </a:solidFill>
                          <a:latin typeface="맑은 고딕"/>
                          <a:ea typeface="돋움"/>
                        </a:defRPr>
                      </a:lvl3pPr>
                      <a:lvl4pPr marL="1296025" algn="l" defTabSz="864017" rtl="0" eaLnBrk="1" latinLnBrk="1" hangingPunct="1">
                        <a:defRPr sz="1701" kern="1200">
                          <a:solidFill>
                            <a:schemeClr val="dk1"/>
                          </a:solidFill>
                          <a:latin typeface="맑은 고딕"/>
                          <a:ea typeface="돋움"/>
                        </a:defRPr>
                      </a:lvl4pPr>
                      <a:lvl5pPr marL="1728033" algn="l" defTabSz="864017" rtl="0" eaLnBrk="1" latinLnBrk="1" hangingPunct="1">
                        <a:defRPr sz="1701" kern="1200">
                          <a:solidFill>
                            <a:schemeClr val="dk1"/>
                          </a:solidFill>
                          <a:latin typeface="맑은 고딕"/>
                          <a:ea typeface="돋움"/>
                        </a:defRPr>
                      </a:lvl5pPr>
                      <a:lvl6pPr marL="2160041" algn="l" defTabSz="864017" rtl="0" eaLnBrk="1" latinLnBrk="1" hangingPunct="1">
                        <a:defRPr sz="1701" kern="1200">
                          <a:solidFill>
                            <a:schemeClr val="dk1"/>
                          </a:solidFill>
                          <a:latin typeface="맑은 고딕"/>
                          <a:ea typeface="돋움"/>
                        </a:defRPr>
                      </a:lvl6pPr>
                      <a:lvl7pPr marL="2592050" algn="l" defTabSz="864017" rtl="0" eaLnBrk="1" latinLnBrk="1" hangingPunct="1">
                        <a:defRPr sz="1701" kern="1200">
                          <a:solidFill>
                            <a:schemeClr val="dk1"/>
                          </a:solidFill>
                          <a:latin typeface="맑은 고딕"/>
                          <a:ea typeface="돋움"/>
                        </a:defRPr>
                      </a:lvl7pPr>
                      <a:lvl8pPr marL="3024058" algn="l" defTabSz="864017" rtl="0" eaLnBrk="1" latinLnBrk="1" hangingPunct="1">
                        <a:defRPr sz="1701" kern="1200">
                          <a:solidFill>
                            <a:schemeClr val="dk1"/>
                          </a:solidFill>
                          <a:latin typeface="맑은 고딕"/>
                          <a:ea typeface="돋움"/>
                        </a:defRPr>
                      </a:lvl8pPr>
                      <a:lvl9pPr marL="3456066" algn="l" defTabSz="864017" rtl="0" eaLnBrk="1" latinLnBrk="1" hangingPunct="1">
                        <a:defRPr sz="1701" kern="1200">
                          <a:solidFill>
                            <a:schemeClr val="dk1"/>
                          </a:solidFill>
                          <a:latin typeface="맑은 고딕"/>
                          <a:ea typeface="돋움"/>
                        </a:defRPr>
                      </a:lvl9pPr>
                    </a:lstStyle>
                    <a:p>
                      <a:pPr algn="l" fontAlgn="ctr">
                        <a:lnSpc>
                          <a:spcPct val="90000"/>
                        </a:lnSpc>
                      </a:pPr>
                      <a:r>
                        <a:rPr lang="en-US" sz="1100" b="1" u="none" strike="noStrike" dirty="0">
                          <a:solidFill>
                            <a:schemeClr val="bg1"/>
                          </a:solidFill>
                          <a:effectLst/>
                          <a:latin typeface="Arial" panose="020B0604020202020204" pitchFamily="34" charset="0"/>
                          <a:cs typeface="Arial" panose="020B0604020202020204" pitchFamily="34" charset="0"/>
                        </a:rPr>
                        <a:t>     No</a:t>
                      </a:r>
                      <a:endParaRPr lang="en-US" sz="1100" b="1" i="0" u="none" strike="noStrike" dirty="0">
                        <a:solidFill>
                          <a:schemeClr val="bg1"/>
                        </a:solidFill>
                        <a:effectLst/>
                        <a:latin typeface="Arial" panose="020B0604020202020204" pitchFamily="34" charset="0"/>
                        <a:cs typeface="Arial" panose="020B0604020202020204" pitchFamily="34" charset="0"/>
                      </a:endParaRPr>
                    </a:p>
                  </a:txBody>
                  <a:tcPr marL="5182" marR="518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lvl1pPr marL="0" algn="l" defTabSz="864017" rtl="0" eaLnBrk="1" latinLnBrk="1" hangingPunct="1">
                        <a:defRPr sz="1701" kern="1200">
                          <a:solidFill>
                            <a:schemeClr val="dk1"/>
                          </a:solidFill>
                          <a:latin typeface="맑은 고딕"/>
                          <a:ea typeface="돋움"/>
                        </a:defRPr>
                      </a:lvl1pPr>
                      <a:lvl2pPr marL="432008" algn="l" defTabSz="864017" rtl="0" eaLnBrk="1" latinLnBrk="1" hangingPunct="1">
                        <a:defRPr sz="1701" kern="1200">
                          <a:solidFill>
                            <a:schemeClr val="dk1"/>
                          </a:solidFill>
                          <a:latin typeface="맑은 고딕"/>
                          <a:ea typeface="돋움"/>
                        </a:defRPr>
                      </a:lvl2pPr>
                      <a:lvl3pPr marL="864017" algn="l" defTabSz="864017" rtl="0" eaLnBrk="1" latinLnBrk="1" hangingPunct="1">
                        <a:defRPr sz="1701" kern="1200">
                          <a:solidFill>
                            <a:schemeClr val="dk1"/>
                          </a:solidFill>
                          <a:latin typeface="맑은 고딕"/>
                          <a:ea typeface="돋움"/>
                        </a:defRPr>
                      </a:lvl3pPr>
                      <a:lvl4pPr marL="1296025" algn="l" defTabSz="864017" rtl="0" eaLnBrk="1" latinLnBrk="1" hangingPunct="1">
                        <a:defRPr sz="1701" kern="1200">
                          <a:solidFill>
                            <a:schemeClr val="dk1"/>
                          </a:solidFill>
                          <a:latin typeface="맑은 고딕"/>
                          <a:ea typeface="돋움"/>
                        </a:defRPr>
                      </a:lvl4pPr>
                      <a:lvl5pPr marL="1728033" algn="l" defTabSz="864017" rtl="0" eaLnBrk="1" latinLnBrk="1" hangingPunct="1">
                        <a:defRPr sz="1701" kern="1200">
                          <a:solidFill>
                            <a:schemeClr val="dk1"/>
                          </a:solidFill>
                          <a:latin typeface="맑은 고딕"/>
                          <a:ea typeface="돋움"/>
                        </a:defRPr>
                      </a:lvl5pPr>
                      <a:lvl6pPr marL="2160041" algn="l" defTabSz="864017" rtl="0" eaLnBrk="1" latinLnBrk="1" hangingPunct="1">
                        <a:defRPr sz="1701" kern="1200">
                          <a:solidFill>
                            <a:schemeClr val="dk1"/>
                          </a:solidFill>
                          <a:latin typeface="맑은 고딕"/>
                          <a:ea typeface="돋움"/>
                        </a:defRPr>
                      </a:lvl6pPr>
                      <a:lvl7pPr marL="2592050" algn="l" defTabSz="864017" rtl="0" eaLnBrk="1" latinLnBrk="1" hangingPunct="1">
                        <a:defRPr sz="1701" kern="1200">
                          <a:solidFill>
                            <a:schemeClr val="dk1"/>
                          </a:solidFill>
                          <a:latin typeface="맑은 고딕"/>
                          <a:ea typeface="돋움"/>
                        </a:defRPr>
                      </a:lvl7pPr>
                      <a:lvl8pPr marL="3024058" algn="l" defTabSz="864017" rtl="0" eaLnBrk="1" latinLnBrk="1" hangingPunct="1">
                        <a:defRPr sz="1701" kern="1200">
                          <a:solidFill>
                            <a:schemeClr val="dk1"/>
                          </a:solidFill>
                          <a:latin typeface="맑은 고딕"/>
                          <a:ea typeface="돋움"/>
                        </a:defRPr>
                      </a:lvl8pPr>
                      <a:lvl9pPr marL="3456066" algn="l" defTabSz="864017" rtl="0" eaLnBrk="1" latinLnBrk="1" hangingPunct="1">
                        <a:defRPr sz="1701" kern="1200">
                          <a:solidFill>
                            <a:schemeClr val="dk1"/>
                          </a:solidFill>
                          <a:latin typeface="맑은 고딕"/>
                          <a:ea typeface="돋움"/>
                        </a:defRPr>
                      </a:lvl9pPr>
                    </a:lstStyle>
                    <a:p>
                      <a:pPr algn="ctr" fontAlgn="ctr">
                        <a:lnSpc>
                          <a:spcPct val="90000"/>
                        </a:lnSpc>
                      </a:pPr>
                      <a:r>
                        <a:rPr lang="en-US" altLang="ko-KR" sz="1100" b="1" i="0" u="none" strike="noStrike" dirty="0">
                          <a:solidFill>
                            <a:schemeClr val="bg1"/>
                          </a:solidFill>
                          <a:effectLst/>
                          <a:latin typeface="Arial" panose="020B0604020202020204" pitchFamily="34" charset="0"/>
                          <a:cs typeface="Arial" panose="020B0604020202020204" pitchFamily="34" charset="0"/>
                        </a:rPr>
                        <a:t>65/1305 (5</a:t>
                      </a:r>
                      <a:r>
                        <a:rPr lang="en-US" altLang="ko-KR" sz="1100" b="1" dirty="0">
                          <a:solidFill>
                            <a:schemeClr val="bg1"/>
                          </a:solidFill>
                          <a:latin typeface="Arial" panose="020B0604020202020204" pitchFamily="34" charset="0"/>
                          <a:cs typeface="Arial" panose="020B0604020202020204" pitchFamily="34" charset="0"/>
                        </a:rPr>
                        <a:t>.</a:t>
                      </a:r>
                      <a:r>
                        <a:rPr lang="en-US" altLang="ko-KR" sz="1100" b="1" i="0" u="none" strike="noStrike" dirty="0">
                          <a:solidFill>
                            <a:schemeClr val="bg1"/>
                          </a:solidFill>
                          <a:effectLst/>
                          <a:latin typeface="Arial" panose="020B0604020202020204" pitchFamily="34" charset="0"/>
                          <a:cs typeface="Arial" panose="020B0604020202020204" pitchFamily="34" charset="0"/>
                        </a:rPr>
                        <a:t>0)</a:t>
                      </a:r>
                    </a:p>
                  </a:txBody>
                  <a:tcPr marL="5182" marR="518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lvl1pPr marL="0" algn="l" defTabSz="864017" rtl="0" eaLnBrk="1" latinLnBrk="1" hangingPunct="1">
                        <a:defRPr sz="1701" kern="1200">
                          <a:solidFill>
                            <a:schemeClr val="dk1"/>
                          </a:solidFill>
                          <a:latin typeface="맑은 고딕"/>
                        </a:defRPr>
                      </a:lvl1pPr>
                      <a:lvl2pPr marL="432008" algn="l" defTabSz="864017" rtl="0" eaLnBrk="1" latinLnBrk="1" hangingPunct="1">
                        <a:defRPr sz="1701" kern="1200">
                          <a:solidFill>
                            <a:schemeClr val="dk1"/>
                          </a:solidFill>
                          <a:latin typeface="맑은 고딕"/>
                        </a:defRPr>
                      </a:lvl2pPr>
                      <a:lvl3pPr marL="864017" algn="l" defTabSz="864017" rtl="0" eaLnBrk="1" latinLnBrk="1" hangingPunct="1">
                        <a:defRPr sz="1701" kern="1200">
                          <a:solidFill>
                            <a:schemeClr val="dk1"/>
                          </a:solidFill>
                          <a:latin typeface="맑은 고딕"/>
                        </a:defRPr>
                      </a:lvl3pPr>
                      <a:lvl4pPr marL="1296025" algn="l" defTabSz="864017" rtl="0" eaLnBrk="1" latinLnBrk="1" hangingPunct="1">
                        <a:defRPr sz="1701" kern="1200">
                          <a:solidFill>
                            <a:schemeClr val="dk1"/>
                          </a:solidFill>
                          <a:latin typeface="맑은 고딕"/>
                        </a:defRPr>
                      </a:lvl4pPr>
                      <a:lvl5pPr marL="1728033" algn="l" defTabSz="864017" rtl="0" eaLnBrk="1" latinLnBrk="1" hangingPunct="1">
                        <a:defRPr sz="1701" kern="1200">
                          <a:solidFill>
                            <a:schemeClr val="dk1"/>
                          </a:solidFill>
                          <a:latin typeface="맑은 고딕"/>
                        </a:defRPr>
                      </a:lvl5pPr>
                      <a:lvl6pPr marL="2160041" algn="l" defTabSz="864017" rtl="0" eaLnBrk="1" latinLnBrk="1" hangingPunct="1">
                        <a:defRPr sz="1701" kern="1200">
                          <a:solidFill>
                            <a:schemeClr val="dk1"/>
                          </a:solidFill>
                          <a:latin typeface="맑은 고딕"/>
                        </a:defRPr>
                      </a:lvl6pPr>
                      <a:lvl7pPr marL="2592050" algn="l" defTabSz="864017" rtl="0" eaLnBrk="1" latinLnBrk="1" hangingPunct="1">
                        <a:defRPr sz="1701" kern="1200">
                          <a:solidFill>
                            <a:schemeClr val="dk1"/>
                          </a:solidFill>
                          <a:latin typeface="맑은 고딕"/>
                        </a:defRPr>
                      </a:lvl7pPr>
                      <a:lvl8pPr marL="3024058" algn="l" defTabSz="864017" rtl="0" eaLnBrk="1" latinLnBrk="1" hangingPunct="1">
                        <a:defRPr sz="1701" kern="1200">
                          <a:solidFill>
                            <a:schemeClr val="dk1"/>
                          </a:solidFill>
                          <a:latin typeface="맑은 고딕"/>
                        </a:defRPr>
                      </a:lvl8pPr>
                      <a:lvl9pPr marL="3456066" algn="l" defTabSz="864017" rtl="0" eaLnBrk="1" latinLnBrk="1" hangingPunct="1">
                        <a:defRPr sz="1701" kern="1200">
                          <a:solidFill>
                            <a:schemeClr val="dk1"/>
                          </a:solidFill>
                          <a:latin typeface="맑은 고딕"/>
                        </a:defRPr>
                      </a:lvl9pPr>
                    </a:lstStyle>
                    <a:p>
                      <a:pPr algn="ctr" fontAlgn="ctr">
                        <a:lnSpc>
                          <a:spcPct val="90000"/>
                        </a:lnSpc>
                      </a:pPr>
                      <a:endParaRPr lang="en-US" altLang="ko-KR" sz="1100" b="0" i="0" u="none" strike="noStrike" dirty="0">
                        <a:solidFill>
                          <a:schemeClr val="tx1"/>
                        </a:solidFill>
                        <a:effectLst/>
                        <a:latin typeface="Calibri" panose="020F0502020204030204" pitchFamily="34" charset="0"/>
                        <a:cs typeface="Calibri" panose="020F0502020204030204" pitchFamily="34" charset="0"/>
                      </a:endParaRPr>
                    </a:p>
                  </a:txBody>
                  <a:tcPr marL="6141" marR="6141"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864017" rtl="0" eaLnBrk="1" latinLnBrk="1" hangingPunct="1">
                        <a:defRPr sz="1701" kern="1200">
                          <a:solidFill>
                            <a:schemeClr val="dk1"/>
                          </a:solidFill>
                          <a:latin typeface="맑은 고딕"/>
                          <a:ea typeface="돋움"/>
                        </a:defRPr>
                      </a:lvl1pPr>
                      <a:lvl2pPr marL="432008" algn="l" defTabSz="864017" rtl="0" eaLnBrk="1" latinLnBrk="1" hangingPunct="1">
                        <a:defRPr sz="1701" kern="1200">
                          <a:solidFill>
                            <a:schemeClr val="dk1"/>
                          </a:solidFill>
                          <a:latin typeface="맑은 고딕"/>
                          <a:ea typeface="돋움"/>
                        </a:defRPr>
                      </a:lvl2pPr>
                      <a:lvl3pPr marL="864017" algn="l" defTabSz="864017" rtl="0" eaLnBrk="1" latinLnBrk="1" hangingPunct="1">
                        <a:defRPr sz="1701" kern="1200">
                          <a:solidFill>
                            <a:schemeClr val="dk1"/>
                          </a:solidFill>
                          <a:latin typeface="맑은 고딕"/>
                          <a:ea typeface="돋움"/>
                        </a:defRPr>
                      </a:lvl3pPr>
                      <a:lvl4pPr marL="1296025" algn="l" defTabSz="864017" rtl="0" eaLnBrk="1" latinLnBrk="1" hangingPunct="1">
                        <a:defRPr sz="1701" kern="1200">
                          <a:solidFill>
                            <a:schemeClr val="dk1"/>
                          </a:solidFill>
                          <a:latin typeface="맑은 고딕"/>
                          <a:ea typeface="돋움"/>
                        </a:defRPr>
                      </a:lvl4pPr>
                      <a:lvl5pPr marL="1728033" algn="l" defTabSz="864017" rtl="0" eaLnBrk="1" latinLnBrk="1" hangingPunct="1">
                        <a:defRPr sz="1701" kern="1200">
                          <a:solidFill>
                            <a:schemeClr val="dk1"/>
                          </a:solidFill>
                          <a:latin typeface="맑은 고딕"/>
                          <a:ea typeface="돋움"/>
                        </a:defRPr>
                      </a:lvl5pPr>
                      <a:lvl6pPr marL="2160041" algn="l" defTabSz="864017" rtl="0" eaLnBrk="1" latinLnBrk="1" hangingPunct="1">
                        <a:defRPr sz="1701" kern="1200">
                          <a:solidFill>
                            <a:schemeClr val="dk1"/>
                          </a:solidFill>
                          <a:latin typeface="맑은 고딕"/>
                          <a:ea typeface="돋움"/>
                        </a:defRPr>
                      </a:lvl6pPr>
                      <a:lvl7pPr marL="2592050" algn="l" defTabSz="864017" rtl="0" eaLnBrk="1" latinLnBrk="1" hangingPunct="1">
                        <a:defRPr sz="1701" kern="1200">
                          <a:solidFill>
                            <a:schemeClr val="dk1"/>
                          </a:solidFill>
                          <a:latin typeface="맑은 고딕"/>
                          <a:ea typeface="돋움"/>
                        </a:defRPr>
                      </a:lvl7pPr>
                      <a:lvl8pPr marL="3024058" algn="l" defTabSz="864017" rtl="0" eaLnBrk="1" latinLnBrk="1" hangingPunct="1">
                        <a:defRPr sz="1701" kern="1200">
                          <a:solidFill>
                            <a:schemeClr val="dk1"/>
                          </a:solidFill>
                          <a:latin typeface="맑은 고딕"/>
                          <a:ea typeface="돋움"/>
                        </a:defRPr>
                      </a:lvl8pPr>
                      <a:lvl9pPr marL="3456066" algn="l" defTabSz="864017" rtl="0" eaLnBrk="1" latinLnBrk="1" hangingPunct="1">
                        <a:defRPr sz="1701" kern="1200">
                          <a:solidFill>
                            <a:schemeClr val="dk1"/>
                          </a:solidFill>
                          <a:latin typeface="맑은 고딕"/>
                          <a:ea typeface="돋움"/>
                        </a:defRPr>
                      </a:lvl9pPr>
                    </a:lstStyle>
                    <a:p>
                      <a:pPr algn="ctr" fontAlgn="ctr">
                        <a:lnSpc>
                          <a:spcPct val="90000"/>
                        </a:lnSpc>
                      </a:pPr>
                      <a:endParaRPr lang="en-US" altLang="ko-KR" sz="1100" b="1" i="0" u="none" strike="noStrike" dirty="0">
                        <a:solidFill>
                          <a:schemeClr val="bg1"/>
                        </a:solidFill>
                        <a:effectLst/>
                        <a:latin typeface="Arial" panose="020B0604020202020204" pitchFamily="34" charset="0"/>
                        <a:cs typeface="Arial" panose="020B0604020202020204" pitchFamily="34" charset="0"/>
                      </a:endParaRPr>
                    </a:p>
                  </a:txBody>
                  <a:tcPr marL="5182" marR="518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lvl1pPr marL="0" algn="l" defTabSz="864017" rtl="0" eaLnBrk="1" latinLnBrk="1" hangingPunct="1">
                        <a:defRPr sz="1701" kern="1200">
                          <a:solidFill>
                            <a:schemeClr val="dk1"/>
                          </a:solidFill>
                          <a:latin typeface="맑은 고딕"/>
                          <a:ea typeface="돋움"/>
                        </a:defRPr>
                      </a:lvl1pPr>
                      <a:lvl2pPr marL="432008" algn="l" defTabSz="864017" rtl="0" eaLnBrk="1" latinLnBrk="1" hangingPunct="1">
                        <a:defRPr sz="1701" kern="1200">
                          <a:solidFill>
                            <a:schemeClr val="dk1"/>
                          </a:solidFill>
                          <a:latin typeface="맑은 고딕"/>
                          <a:ea typeface="돋움"/>
                        </a:defRPr>
                      </a:lvl2pPr>
                      <a:lvl3pPr marL="864017" algn="l" defTabSz="864017" rtl="0" eaLnBrk="1" latinLnBrk="1" hangingPunct="1">
                        <a:defRPr sz="1701" kern="1200">
                          <a:solidFill>
                            <a:schemeClr val="dk1"/>
                          </a:solidFill>
                          <a:latin typeface="맑은 고딕"/>
                          <a:ea typeface="돋움"/>
                        </a:defRPr>
                      </a:lvl3pPr>
                      <a:lvl4pPr marL="1296025" algn="l" defTabSz="864017" rtl="0" eaLnBrk="1" latinLnBrk="1" hangingPunct="1">
                        <a:defRPr sz="1701" kern="1200">
                          <a:solidFill>
                            <a:schemeClr val="dk1"/>
                          </a:solidFill>
                          <a:latin typeface="맑은 고딕"/>
                          <a:ea typeface="돋움"/>
                        </a:defRPr>
                      </a:lvl4pPr>
                      <a:lvl5pPr marL="1728033" algn="l" defTabSz="864017" rtl="0" eaLnBrk="1" latinLnBrk="1" hangingPunct="1">
                        <a:defRPr sz="1701" kern="1200">
                          <a:solidFill>
                            <a:schemeClr val="dk1"/>
                          </a:solidFill>
                          <a:latin typeface="맑은 고딕"/>
                          <a:ea typeface="돋움"/>
                        </a:defRPr>
                      </a:lvl5pPr>
                      <a:lvl6pPr marL="2160041" algn="l" defTabSz="864017" rtl="0" eaLnBrk="1" latinLnBrk="1" hangingPunct="1">
                        <a:defRPr sz="1701" kern="1200">
                          <a:solidFill>
                            <a:schemeClr val="dk1"/>
                          </a:solidFill>
                          <a:latin typeface="맑은 고딕"/>
                          <a:ea typeface="돋움"/>
                        </a:defRPr>
                      </a:lvl6pPr>
                      <a:lvl7pPr marL="2592050" algn="l" defTabSz="864017" rtl="0" eaLnBrk="1" latinLnBrk="1" hangingPunct="1">
                        <a:defRPr sz="1701" kern="1200">
                          <a:solidFill>
                            <a:schemeClr val="dk1"/>
                          </a:solidFill>
                          <a:latin typeface="맑은 고딕"/>
                          <a:ea typeface="돋움"/>
                        </a:defRPr>
                      </a:lvl7pPr>
                      <a:lvl8pPr marL="3024058" algn="l" defTabSz="864017" rtl="0" eaLnBrk="1" latinLnBrk="1" hangingPunct="1">
                        <a:defRPr sz="1701" kern="1200">
                          <a:solidFill>
                            <a:schemeClr val="dk1"/>
                          </a:solidFill>
                          <a:latin typeface="맑은 고딕"/>
                          <a:ea typeface="돋움"/>
                        </a:defRPr>
                      </a:lvl8pPr>
                      <a:lvl9pPr marL="3456066" algn="l" defTabSz="864017" rtl="0" eaLnBrk="1" latinLnBrk="1" hangingPunct="1">
                        <a:defRPr sz="1701" kern="1200">
                          <a:solidFill>
                            <a:schemeClr val="dk1"/>
                          </a:solidFill>
                          <a:latin typeface="맑은 고딕"/>
                          <a:ea typeface="돋움"/>
                        </a:defRPr>
                      </a:lvl9pPr>
                    </a:lstStyle>
                    <a:p>
                      <a:pPr algn="ctr" fontAlgn="ctr">
                        <a:lnSpc>
                          <a:spcPct val="90000"/>
                        </a:lnSpc>
                      </a:pPr>
                      <a:r>
                        <a:rPr lang="en-US" altLang="ko-KR" sz="1100" b="1" i="0" u="none" strike="noStrike" dirty="0">
                          <a:solidFill>
                            <a:schemeClr val="bg1"/>
                          </a:solidFill>
                          <a:effectLst/>
                          <a:latin typeface="Arial" panose="020B0604020202020204" pitchFamily="34" charset="0"/>
                          <a:cs typeface="Arial" panose="020B0604020202020204" pitchFamily="34" charset="0"/>
                        </a:rPr>
                        <a:t>70/1307 (5</a:t>
                      </a:r>
                      <a:r>
                        <a:rPr lang="en-US" altLang="ko-KR" sz="1100" b="1" dirty="0">
                          <a:solidFill>
                            <a:schemeClr val="bg1"/>
                          </a:solidFill>
                          <a:latin typeface="Arial" panose="020B0604020202020204" pitchFamily="34" charset="0"/>
                          <a:cs typeface="Arial" panose="020B0604020202020204" pitchFamily="34" charset="0"/>
                        </a:rPr>
                        <a:t>.</a:t>
                      </a:r>
                      <a:r>
                        <a:rPr lang="en-US" altLang="ko-KR" sz="1100" b="1" i="0" u="none" strike="noStrike" dirty="0">
                          <a:solidFill>
                            <a:schemeClr val="bg1"/>
                          </a:solidFill>
                          <a:effectLst/>
                          <a:latin typeface="Arial" panose="020B0604020202020204" pitchFamily="34" charset="0"/>
                          <a:cs typeface="Arial" panose="020B0604020202020204" pitchFamily="34" charset="0"/>
                        </a:rPr>
                        <a:t>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lvl1pPr marL="0" algn="l" defTabSz="864017" rtl="0" eaLnBrk="1" latinLnBrk="1" hangingPunct="1">
                        <a:defRPr sz="1701" kern="1200">
                          <a:solidFill>
                            <a:schemeClr val="dk1"/>
                          </a:solidFill>
                          <a:latin typeface="맑은 고딕"/>
                        </a:defRPr>
                      </a:lvl1pPr>
                      <a:lvl2pPr marL="432008" algn="l" defTabSz="864017" rtl="0" eaLnBrk="1" latinLnBrk="1" hangingPunct="1">
                        <a:defRPr sz="1701" kern="1200">
                          <a:solidFill>
                            <a:schemeClr val="dk1"/>
                          </a:solidFill>
                          <a:latin typeface="맑은 고딕"/>
                        </a:defRPr>
                      </a:lvl2pPr>
                      <a:lvl3pPr marL="864017" algn="l" defTabSz="864017" rtl="0" eaLnBrk="1" latinLnBrk="1" hangingPunct="1">
                        <a:defRPr sz="1701" kern="1200">
                          <a:solidFill>
                            <a:schemeClr val="dk1"/>
                          </a:solidFill>
                          <a:latin typeface="맑은 고딕"/>
                        </a:defRPr>
                      </a:lvl3pPr>
                      <a:lvl4pPr marL="1296025" algn="l" defTabSz="864017" rtl="0" eaLnBrk="1" latinLnBrk="1" hangingPunct="1">
                        <a:defRPr sz="1701" kern="1200">
                          <a:solidFill>
                            <a:schemeClr val="dk1"/>
                          </a:solidFill>
                          <a:latin typeface="맑은 고딕"/>
                        </a:defRPr>
                      </a:lvl4pPr>
                      <a:lvl5pPr marL="1728033" algn="l" defTabSz="864017" rtl="0" eaLnBrk="1" latinLnBrk="1" hangingPunct="1">
                        <a:defRPr sz="1701" kern="1200">
                          <a:solidFill>
                            <a:schemeClr val="dk1"/>
                          </a:solidFill>
                          <a:latin typeface="맑은 고딕"/>
                        </a:defRPr>
                      </a:lvl5pPr>
                      <a:lvl6pPr marL="2160041" algn="l" defTabSz="864017" rtl="0" eaLnBrk="1" latinLnBrk="1" hangingPunct="1">
                        <a:defRPr sz="1701" kern="1200">
                          <a:solidFill>
                            <a:schemeClr val="dk1"/>
                          </a:solidFill>
                          <a:latin typeface="맑은 고딕"/>
                        </a:defRPr>
                      </a:lvl6pPr>
                      <a:lvl7pPr marL="2592050" algn="l" defTabSz="864017" rtl="0" eaLnBrk="1" latinLnBrk="1" hangingPunct="1">
                        <a:defRPr sz="1701" kern="1200">
                          <a:solidFill>
                            <a:schemeClr val="dk1"/>
                          </a:solidFill>
                          <a:latin typeface="맑은 고딕"/>
                        </a:defRPr>
                      </a:lvl7pPr>
                      <a:lvl8pPr marL="3024058" algn="l" defTabSz="864017" rtl="0" eaLnBrk="1" latinLnBrk="1" hangingPunct="1">
                        <a:defRPr sz="1701" kern="1200">
                          <a:solidFill>
                            <a:schemeClr val="dk1"/>
                          </a:solidFill>
                          <a:latin typeface="맑은 고딕"/>
                        </a:defRPr>
                      </a:lvl8pPr>
                      <a:lvl9pPr marL="3456066" algn="l" defTabSz="864017" rtl="0" eaLnBrk="1" latinLnBrk="1" hangingPunct="1">
                        <a:defRPr sz="1701" kern="1200">
                          <a:solidFill>
                            <a:schemeClr val="dk1"/>
                          </a:solidFill>
                          <a:latin typeface="맑은 고딕"/>
                        </a:defRPr>
                      </a:lvl9pPr>
                    </a:lstStyle>
                    <a:p>
                      <a:pPr algn="ctr" fontAlgn="ctr">
                        <a:lnSpc>
                          <a:spcPct val="90000"/>
                        </a:lnSpc>
                      </a:pPr>
                      <a:endParaRPr lang="en-US" altLang="ko-KR" sz="1100" b="0" i="0" u="none" strike="noStrike" dirty="0">
                        <a:solidFill>
                          <a:schemeClr val="tx1"/>
                        </a:solidFill>
                        <a:effectLst/>
                        <a:latin typeface="Calibri" panose="020F0502020204030204" pitchFamily="34" charset="0"/>
                        <a:cs typeface="Calibri" panose="020F0502020204030204" pitchFamily="34" charset="0"/>
                      </a:endParaRPr>
                    </a:p>
                  </a:txBody>
                  <a:tcPr marL="6141" marR="6141"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864017" rtl="0" eaLnBrk="1" latinLnBrk="1" hangingPunct="1">
                        <a:defRPr sz="1701" kern="1200">
                          <a:solidFill>
                            <a:schemeClr val="dk1"/>
                          </a:solidFill>
                          <a:latin typeface="맑은 고딕"/>
                          <a:ea typeface="돋움"/>
                        </a:defRPr>
                      </a:lvl1pPr>
                      <a:lvl2pPr marL="432008" algn="l" defTabSz="864017" rtl="0" eaLnBrk="1" latinLnBrk="1" hangingPunct="1">
                        <a:defRPr sz="1701" kern="1200">
                          <a:solidFill>
                            <a:schemeClr val="dk1"/>
                          </a:solidFill>
                          <a:latin typeface="맑은 고딕"/>
                          <a:ea typeface="돋움"/>
                        </a:defRPr>
                      </a:lvl2pPr>
                      <a:lvl3pPr marL="864017" algn="l" defTabSz="864017" rtl="0" eaLnBrk="1" latinLnBrk="1" hangingPunct="1">
                        <a:defRPr sz="1701" kern="1200">
                          <a:solidFill>
                            <a:schemeClr val="dk1"/>
                          </a:solidFill>
                          <a:latin typeface="맑은 고딕"/>
                          <a:ea typeface="돋움"/>
                        </a:defRPr>
                      </a:lvl3pPr>
                      <a:lvl4pPr marL="1296025" algn="l" defTabSz="864017" rtl="0" eaLnBrk="1" latinLnBrk="1" hangingPunct="1">
                        <a:defRPr sz="1701" kern="1200">
                          <a:solidFill>
                            <a:schemeClr val="dk1"/>
                          </a:solidFill>
                          <a:latin typeface="맑은 고딕"/>
                          <a:ea typeface="돋움"/>
                        </a:defRPr>
                      </a:lvl4pPr>
                      <a:lvl5pPr marL="1728033" algn="l" defTabSz="864017" rtl="0" eaLnBrk="1" latinLnBrk="1" hangingPunct="1">
                        <a:defRPr sz="1701" kern="1200">
                          <a:solidFill>
                            <a:schemeClr val="dk1"/>
                          </a:solidFill>
                          <a:latin typeface="맑은 고딕"/>
                          <a:ea typeface="돋움"/>
                        </a:defRPr>
                      </a:lvl5pPr>
                      <a:lvl6pPr marL="2160041" algn="l" defTabSz="864017" rtl="0" eaLnBrk="1" latinLnBrk="1" hangingPunct="1">
                        <a:defRPr sz="1701" kern="1200">
                          <a:solidFill>
                            <a:schemeClr val="dk1"/>
                          </a:solidFill>
                          <a:latin typeface="맑은 고딕"/>
                          <a:ea typeface="돋움"/>
                        </a:defRPr>
                      </a:lvl6pPr>
                      <a:lvl7pPr marL="2592050" algn="l" defTabSz="864017" rtl="0" eaLnBrk="1" latinLnBrk="1" hangingPunct="1">
                        <a:defRPr sz="1701" kern="1200">
                          <a:solidFill>
                            <a:schemeClr val="dk1"/>
                          </a:solidFill>
                          <a:latin typeface="맑은 고딕"/>
                          <a:ea typeface="돋움"/>
                        </a:defRPr>
                      </a:lvl7pPr>
                      <a:lvl8pPr marL="3024058" algn="l" defTabSz="864017" rtl="0" eaLnBrk="1" latinLnBrk="1" hangingPunct="1">
                        <a:defRPr sz="1701" kern="1200">
                          <a:solidFill>
                            <a:schemeClr val="dk1"/>
                          </a:solidFill>
                          <a:latin typeface="맑은 고딕"/>
                          <a:ea typeface="돋움"/>
                        </a:defRPr>
                      </a:lvl8pPr>
                      <a:lvl9pPr marL="3456066" algn="l" defTabSz="864017" rtl="0" eaLnBrk="1" latinLnBrk="1" hangingPunct="1">
                        <a:defRPr sz="1701" kern="1200">
                          <a:solidFill>
                            <a:schemeClr val="dk1"/>
                          </a:solidFill>
                          <a:latin typeface="맑은 고딕"/>
                          <a:ea typeface="돋움"/>
                        </a:defRPr>
                      </a:lvl9pPr>
                    </a:lstStyle>
                    <a:p>
                      <a:pPr algn="ctr" fontAlgn="ctr">
                        <a:lnSpc>
                          <a:spcPct val="90000"/>
                        </a:lnSpc>
                      </a:pPr>
                      <a:endParaRPr lang="en-US" altLang="ko-KR" sz="1100" b="1" i="0" u="none" strike="noStrike" dirty="0">
                        <a:solidFill>
                          <a:schemeClr val="bg1"/>
                        </a:solidFill>
                        <a:effectLst/>
                        <a:latin typeface="Arial" panose="020B0604020202020204" pitchFamily="34" charset="0"/>
                        <a:cs typeface="Arial" panose="020B0604020202020204" pitchFamily="34" charset="0"/>
                      </a:endParaRPr>
                    </a:p>
                  </a:txBody>
                  <a:tcPr marL="5182" marR="518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864017" rtl="0" eaLnBrk="1" latinLnBrk="1" hangingPunct="1">
                        <a:defRPr sz="1701" kern="1200">
                          <a:solidFill>
                            <a:schemeClr val="dk1"/>
                          </a:solidFill>
                          <a:latin typeface="맑은 고딕"/>
                          <a:ea typeface="돋움"/>
                        </a:defRPr>
                      </a:lvl1pPr>
                      <a:lvl2pPr marL="432008" algn="l" defTabSz="864017" rtl="0" eaLnBrk="1" latinLnBrk="1" hangingPunct="1">
                        <a:defRPr sz="1701" kern="1200">
                          <a:solidFill>
                            <a:schemeClr val="dk1"/>
                          </a:solidFill>
                          <a:latin typeface="맑은 고딕"/>
                          <a:ea typeface="돋움"/>
                        </a:defRPr>
                      </a:lvl2pPr>
                      <a:lvl3pPr marL="864017" algn="l" defTabSz="864017" rtl="0" eaLnBrk="1" latinLnBrk="1" hangingPunct="1">
                        <a:defRPr sz="1701" kern="1200">
                          <a:solidFill>
                            <a:schemeClr val="dk1"/>
                          </a:solidFill>
                          <a:latin typeface="맑은 고딕"/>
                          <a:ea typeface="돋움"/>
                        </a:defRPr>
                      </a:lvl3pPr>
                      <a:lvl4pPr marL="1296025" algn="l" defTabSz="864017" rtl="0" eaLnBrk="1" latinLnBrk="1" hangingPunct="1">
                        <a:defRPr sz="1701" kern="1200">
                          <a:solidFill>
                            <a:schemeClr val="dk1"/>
                          </a:solidFill>
                          <a:latin typeface="맑은 고딕"/>
                          <a:ea typeface="돋움"/>
                        </a:defRPr>
                      </a:lvl4pPr>
                      <a:lvl5pPr marL="1728033" algn="l" defTabSz="864017" rtl="0" eaLnBrk="1" latinLnBrk="1" hangingPunct="1">
                        <a:defRPr sz="1701" kern="1200">
                          <a:solidFill>
                            <a:schemeClr val="dk1"/>
                          </a:solidFill>
                          <a:latin typeface="맑은 고딕"/>
                          <a:ea typeface="돋움"/>
                        </a:defRPr>
                      </a:lvl5pPr>
                      <a:lvl6pPr marL="2160041" algn="l" defTabSz="864017" rtl="0" eaLnBrk="1" latinLnBrk="1" hangingPunct="1">
                        <a:defRPr sz="1701" kern="1200">
                          <a:solidFill>
                            <a:schemeClr val="dk1"/>
                          </a:solidFill>
                          <a:latin typeface="맑은 고딕"/>
                          <a:ea typeface="돋움"/>
                        </a:defRPr>
                      </a:lvl6pPr>
                      <a:lvl7pPr marL="2592050" algn="l" defTabSz="864017" rtl="0" eaLnBrk="1" latinLnBrk="1" hangingPunct="1">
                        <a:defRPr sz="1701" kern="1200">
                          <a:solidFill>
                            <a:schemeClr val="dk1"/>
                          </a:solidFill>
                          <a:latin typeface="맑은 고딕"/>
                          <a:ea typeface="돋움"/>
                        </a:defRPr>
                      </a:lvl7pPr>
                      <a:lvl8pPr marL="3024058" algn="l" defTabSz="864017" rtl="0" eaLnBrk="1" latinLnBrk="1" hangingPunct="1">
                        <a:defRPr sz="1701" kern="1200">
                          <a:solidFill>
                            <a:schemeClr val="dk1"/>
                          </a:solidFill>
                          <a:latin typeface="맑은 고딕"/>
                          <a:ea typeface="돋움"/>
                        </a:defRPr>
                      </a:lvl8pPr>
                      <a:lvl9pPr marL="3456066" algn="l" defTabSz="864017" rtl="0" eaLnBrk="1" latinLnBrk="1" hangingPunct="1">
                        <a:defRPr sz="1701" kern="1200">
                          <a:solidFill>
                            <a:schemeClr val="dk1"/>
                          </a:solidFill>
                          <a:latin typeface="맑은 고딕"/>
                          <a:ea typeface="돋움"/>
                        </a:defRPr>
                      </a:lvl9pPr>
                    </a:lstStyle>
                    <a:p>
                      <a:pPr algn="ctr" fontAlgn="ctr">
                        <a:lnSpc>
                          <a:spcPct val="90000"/>
                        </a:lnSpc>
                      </a:pPr>
                      <a:r>
                        <a:rPr lang="en-US" altLang="ko-KR" sz="1100" b="1" u="none" strike="noStrike" dirty="0">
                          <a:solidFill>
                            <a:schemeClr val="bg1"/>
                          </a:solidFill>
                          <a:effectLst/>
                          <a:latin typeface="Arial" panose="020B0604020202020204" pitchFamily="34" charset="0"/>
                          <a:cs typeface="Arial" panose="020B0604020202020204" pitchFamily="34" charset="0"/>
                        </a:rPr>
                        <a:t>0.93 (0.67 - 1.31)</a:t>
                      </a:r>
                      <a:endParaRPr lang="en-US" altLang="ko-KR" sz="1100" b="1" i="0" u="none" strike="noStrike" dirty="0">
                        <a:solidFill>
                          <a:schemeClr val="bg1"/>
                        </a:solidFill>
                        <a:effectLst/>
                        <a:latin typeface="Arial" panose="020B0604020202020204" pitchFamily="34" charset="0"/>
                        <a:cs typeface="Arial" panose="020B0604020202020204" pitchFamily="34" charset="0"/>
                      </a:endParaRPr>
                    </a:p>
                  </a:txBody>
                  <a:tcPr marL="5182" marR="518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864017" rtl="0" eaLnBrk="1" latinLnBrk="1" hangingPunct="1">
                        <a:defRPr sz="1701" kern="1200">
                          <a:solidFill>
                            <a:schemeClr val="dk1"/>
                          </a:solidFill>
                          <a:latin typeface="맑은 고딕"/>
                          <a:ea typeface="돋움"/>
                        </a:defRPr>
                      </a:lvl1pPr>
                      <a:lvl2pPr marL="432008" algn="l" defTabSz="864017" rtl="0" eaLnBrk="1" latinLnBrk="1" hangingPunct="1">
                        <a:defRPr sz="1701" kern="1200">
                          <a:solidFill>
                            <a:schemeClr val="dk1"/>
                          </a:solidFill>
                          <a:latin typeface="맑은 고딕"/>
                          <a:ea typeface="돋움"/>
                        </a:defRPr>
                      </a:lvl2pPr>
                      <a:lvl3pPr marL="864017" algn="l" defTabSz="864017" rtl="0" eaLnBrk="1" latinLnBrk="1" hangingPunct="1">
                        <a:defRPr sz="1701" kern="1200">
                          <a:solidFill>
                            <a:schemeClr val="dk1"/>
                          </a:solidFill>
                          <a:latin typeface="맑은 고딕"/>
                          <a:ea typeface="돋움"/>
                        </a:defRPr>
                      </a:lvl3pPr>
                      <a:lvl4pPr marL="1296025" algn="l" defTabSz="864017" rtl="0" eaLnBrk="1" latinLnBrk="1" hangingPunct="1">
                        <a:defRPr sz="1701" kern="1200">
                          <a:solidFill>
                            <a:schemeClr val="dk1"/>
                          </a:solidFill>
                          <a:latin typeface="맑은 고딕"/>
                          <a:ea typeface="돋움"/>
                        </a:defRPr>
                      </a:lvl4pPr>
                      <a:lvl5pPr marL="1728033" algn="l" defTabSz="864017" rtl="0" eaLnBrk="1" latinLnBrk="1" hangingPunct="1">
                        <a:defRPr sz="1701" kern="1200">
                          <a:solidFill>
                            <a:schemeClr val="dk1"/>
                          </a:solidFill>
                          <a:latin typeface="맑은 고딕"/>
                          <a:ea typeface="돋움"/>
                        </a:defRPr>
                      </a:lvl5pPr>
                      <a:lvl6pPr marL="2160041" algn="l" defTabSz="864017" rtl="0" eaLnBrk="1" latinLnBrk="1" hangingPunct="1">
                        <a:defRPr sz="1701" kern="1200">
                          <a:solidFill>
                            <a:schemeClr val="dk1"/>
                          </a:solidFill>
                          <a:latin typeface="맑은 고딕"/>
                          <a:ea typeface="돋움"/>
                        </a:defRPr>
                      </a:lvl6pPr>
                      <a:lvl7pPr marL="2592050" algn="l" defTabSz="864017" rtl="0" eaLnBrk="1" latinLnBrk="1" hangingPunct="1">
                        <a:defRPr sz="1701" kern="1200">
                          <a:solidFill>
                            <a:schemeClr val="dk1"/>
                          </a:solidFill>
                          <a:latin typeface="맑은 고딕"/>
                          <a:ea typeface="돋움"/>
                        </a:defRPr>
                      </a:lvl7pPr>
                      <a:lvl8pPr marL="3024058" algn="l" defTabSz="864017" rtl="0" eaLnBrk="1" latinLnBrk="1" hangingPunct="1">
                        <a:defRPr sz="1701" kern="1200">
                          <a:solidFill>
                            <a:schemeClr val="dk1"/>
                          </a:solidFill>
                          <a:latin typeface="맑은 고딕"/>
                          <a:ea typeface="돋움"/>
                        </a:defRPr>
                      </a:lvl8pPr>
                      <a:lvl9pPr marL="3456066" algn="l" defTabSz="864017" rtl="0" eaLnBrk="1" latinLnBrk="1" hangingPunct="1">
                        <a:defRPr sz="1701" kern="1200">
                          <a:solidFill>
                            <a:schemeClr val="dk1"/>
                          </a:solidFill>
                          <a:latin typeface="맑은 고딕"/>
                          <a:ea typeface="돋움"/>
                        </a:defRPr>
                      </a:lvl9pPr>
                    </a:lstStyle>
                    <a:p>
                      <a:pPr algn="ctr" fontAlgn="ctr">
                        <a:lnSpc>
                          <a:spcPct val="90000"/>
                        </a:lnSpc>
                      </a:pPr>
                      <a:endParaRPr lang="en-US" altLang="ko-KR" sz="1100" b="1" i="0" u="none" strike="noStrike" dirty="0">
                        <a:solidFill>
                          <a:schemeClr val="tx1"/>
                        </a:solidFill>
                        <a:effectLst/>
                        <a:latin typeface="Arial" panose="020B0604020202020204" pitchFamily="34" charset="0"/>
                        <a:cs typeface="Arial" panose="020B0604020202020204" pitchFamily="34" charset="0"/>
                      </a:endParaRPr>
                    </a:p>
                  </a:txBody>
                  <a:tcPr marL="5182" marR="518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864017" rtl="0" eaLnBrk="1" latinLnBrk="1" hangingPunct="1">
                        <a:defRPr sz="1701" kern="1200">
                          <a:solidFill>
                            <a:schemeClr val="dk1"/>
                          </a:solidFill>
                          <a:latin typeface="맑은 고딕"/>
                          <a:ea typeface="돋움"/>
                        </a:defRPr>
                      </a:lvl1pPr>
                      <a:lvl2pPr marL="432008" algn="l" defTabSz="864017" rtl="0" eaLnBrk="1" latinLnBrk="1" hangingPunct="1">
                        <a:defRPr sz="1701" kern="1200">
                          <a:solidFill>
                            <a:schemeClr val="dk1"/>
                          </a:solidFill>
                          <a:latin typeface="맑은 고딕"/>
                          <a:ea typeface="돋움"/>
                        </a:defRPr>
                      </a:lvl2pPr>
                      <a:lvl3pPr marL="864017" algn="l" defTabSz="864017" rtl="0" eaLnBrk="1" latinLnBrk="1" hangingPunct="1">
                        <a:defRPr sz="1701" kern="1200">
                          <a:solidFill>
                            <a:schemeClr val="dk1"/>
                          </a:solidFill>
                          <a:latin typeface="맑은 고딕"/>
                          <a:ea typeface="돋움"/>
                        </a:defRPr>
                      </a:lvl3pPr>
                      <a:lvl4pPr marL="1296025" algn="l" defTabSz="864017" rtl="0" eaLnBrk="1" latinLnBrk="1" hangingPunct="1">
                        <a:defRPr sz="1701" kern="1200">
                          <a:solidFill>
                            <a:schemeClr val="dk1"/>
                          </a:solidFill>
                          <a:latin typeface="맑은 고딕"/>
                          <a:ea typeface="돋움"/>
                        </a:defRPr>
                      </a:lvl4pPr>
                      <a:lvl5pPr marL="1728033" algn="l" defTabSz="864017" rtl="0" eaLnBrk="1" latinLnBrk="1" hangingPunct="1">
                        <a:defRPr sz="1701" kern="1200">
                          <a:solidFill>
                            <a:schemeClr val="dk1"/>
                          </a:solidFill>
                          <a:latin typeface="맑은 고딕"/>
                          <a:ea typeface="돋움"/>
                        </a:defRPr>
                      </a:lvl5pPr>
                      <a:lvl6pPr marL="2160041" algn="l" defTabSz="864017" rtl="0" eaLnBrk="1" latinLnBrk="1" hangingPunct="1">
                        <a:defRPr sz="1701" kern="1200">
                          <a:solidFill>
                            <a:schemeClr val="dk1"/>
                          </a:solidFill>
                          <a:latin typeface="맑은 고딕"/>
                          <a:ea typeface="돋움"/>
                        </a:defRPr>
                      </a:lvl6pPr>
                      <a:lvl7pPr marL="2592050" algn="l" defTabSz="864017" rtl="0" eaLnBrk="1" latinLnBrk="1" hangingPunct="1">
                        <a:defRPr sz="1701" kern="1200">
                          <a:solidFill>
                            <a:schemeClr val="dk1"/>
                          </a:solidFill>
                          <a:latin typeface="맑은 고딕"/>
                          <a:ea typeface="돋움"/>
                        </a:defRPr>
                      </a:lvl7pPr>
                      <a:lvl8pPr marL="3024058" algn="l" defTabSz="864017" rtl="0" eaLnBrk="1" latinLnBrk="1" hangingPunct="1">
                        <a:defRPr sz="1701" kern="1200">
                          <a:solidFill>
                            <a:schemeClr val="dk1"/>
                          </a:solidFill>
                          <a:latin typeface="맑은 고딕"/>
                          <a:ea typeface="돋움"/>
                        </a:defRPr>
                      </a:lvl8pPr>
                      <a:lvl9pPr marL="3456066" algn="l" defTabSz="864017" rtl="0" eaLnBrk="1" latinLnBrk="1" hangingPunct="1">
                        <a:defRPr sz="1701" kern="1200">
                          <a:solidFill>
                            <a:schemeClr val="dk1"/>
                          </a:solidFill>
                          <a:latin typeface="맑은 고딕"/>
                          <a:ea typeface="돋움"/>
                        </a:defRPr>
                      </a:lvl9pPr>
                    </a:lstStyle>
                    <a:p>
                      <a:pPr algn="ctr" fontAlgn="ctr">
                        <a:lnSpc>
                          <a:spcPct val="90000"/>
                        </a:lnSpc>
                      </a:pPr>
                      <a:endParaRPr lang="en-US" altLang="ko-KR" sz="1100" b="1" i="0" u="none" strike="noStrike" dirty="0">
                        <a:solidFill>
                          <a:schemeClr val="bg1"/>
                        </a:solidFill>
                        <a:effectLst/>
                        <a:latin typeface="Arial" panose="020B0604020202020204" pitchFamily="34" charset="0"/>
                        <a:cs typeface="Arial" panose="020B0604020202020204" pitchFamily="34" charset="0"/>
                      </a:endParaRPr>
                    </a:p>
                  </a:txBody>
                  <a:tcPr marL="5182" marR="518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7"/>
                  </a:ext>
                </a:extLst>
              </a:tr>
              <a:tr h="199812">
                <a:tc>
                  <a:txBody>
                    <a:bodyPr/>
                    <a:lstStyle>
                      <a:lvl1pPr marL="0" algn="l" defTabSz="864017" rtl="0" eaLnBrk="1" latinLnBrk="1" hangingPunct="1">
                        <a:defRPr sz="1701" kern="1200">
                          <a:solidFill>
                            <a:schemeClr val="dk1"/>
                          </a:solidFill>
                          <a:latin typeface="맑은 고딕"/>
                          <a:ea typeface="돋움"/>
                        </a:defRPr>
                      </a:lvl1pPr>
                      <a:lvl2pPr marL="432008" algn="l" defTabSz="864017" rtl="0" eaLnBrk="1" latinLnBrk="1" hangingPunct="1">
                        <a:defRPr sz="1701" kern="1200">
                          <a:solidFill>
                            <a:schemeClr val="dk1"/>
                          </a:solidFill>
                          <a:latin typeface="맑은 고딕"/>
                          <a:ea typeface="돋움"/>
                        </a:defRPr>
                      </a:lvl2pPr>
                      <a:lvl3pPr marL="864017" algn="l" defTabSz="864017" rtl="0" eaLnBrk="1" latinLnBrk="1" hangingPunct="1">
                        <a:defRPr sz="1701" kern="1200">
                          <a:solidFill>
                            <a:schemeClr val="dk1"/>
                          </a:solidFill>
                          <a:latin typeface="맑은 고딕"/>
                          <a:ea typeface="돋움"/>
                        </a:defRPr>
                      </a:lvl3pPr>
                      <a:lvl4pPr marL="1296025" algn="l" defTabSz="864017" rtl="0" eaLnBrk="1" latinLnBrk="1" hangingPunct="1">
                        <a:defRPr sz="1701" kern="1200">
                          <a:solidFill>
                            <a:schemeClr val="dk1"/>
                          </a:solidFill>
                          <a:latin typeface="맑은 고딕"/>
                          <a:ea typeface="돋움"/>
                        </a:defRPr>
                      </a:lvl4pPr>
                      <a:lvl5pPr marL="1728033" algn="l" defTabSz="864017" rtl="0" eaLnBrk="1" latinLnBrk="1" hangingPunct="1">
                        <a:defRPr sz="1701" kern="1200">
                          <a:solidFill>
                            <a:schemeClr val="dk1"/>
                          </a:solidFill>
                          <a:latin typeface="맑은 고딕"/>
                          <a:ea typeface="돋움"/>
                        </a:defRPr>
                      </a:lvl5pPr>
                      <a:lvl6pPr marL="2160041" algn="l" defTabSz="864017" rtl="0" eaLnBrk="1" latinLnBrk="1" hangingPunct="1">
                        <a:defRPr sz="1701" kern="1200">
                          <a:solidFill>
                            <a:schemeClr val="dk1"/>
                          </a:solidFill>
                          <a:latin typeface="맑은 고딕"/>
                          <a:ea typeface="돋움"/>
                        </a:defRPr>
                      </a:lvl6pPr>
                      <a:lvl7pPr marL="2592050" algn="l" defTabSz="864017" rtl="0" eaLnBrk="1" latinLnBrk="1" hangingPunct="1">
                        <a:defRPr sz="1701" kern="1200">
                          <a:solidFill>
                            <a:schemeClr val="dk1"/>
                          </a:solidFill>
                          <a:latin typeface="맑은 고딕"/>
                          <a:ea typeface="돋움"/>
                        </a:defRPr>
                      </a:lvl7pPr>
                      <a:lvl8pPr marL="3024058" algn="l" defTabSz="864017" rtl="0" eaLnBrk="1" latinLnBrk="1" hangingPunct="1">
                        <a:defRPr sz="1701" kern="1200">
                          <a:solidFill>
                            <a:schemeClr val="dk1"/>
                          </a:solidFill>
                          <a:latin typeface="맑은 고딕"/>
                          <a:ea typeface="돋움"/>
                        </a:defRPr>
                      </a:lvl8pPr>
                      <a:lvl9pPr marL="3456066" algn="l" defTabSz="864017" rtl="0" eaLnBrk="1" latinLnBrk="1" hangingPunct="1">
                        <a:defRPr sz="1701" kern="1200">
                          <a:solidFill>
                            <a:schemeClr val="dk1"/>
                          </a:solidFill>
                          <a:latin typeface="맑은 고딕"/>
                          <a:ea typeface="돋움"/>
                        </a:defRPr>
                      </a:lvl9pPr>
                    </a:lstStyle>
                    <a:p>
                      <a:pPr algn="l" fontAlgn="ctr">
                        <a:lnSpc>
                          <a:spcPct val="90000"/>
                        </a:lnSpc>
                      </a:pPr>
                      <a:r>
                        <a:rPr lang="en-US" sz="1200" b="1" u="none" strike="noStrike" dirty="0">
                          <a:solidFill>
                            <a:srgbClr val="FF0000"/>
                          </a:solidFill>
                          <a:effectLst/>
                          <a:latin typeface="Arial" panose="020B0604020202020204" pitchFamily="34" charset="0"/>
                          <a:cs typeface="Arial" panose="020B0604020202020204" pitchFamily="34" charset="0"/>
                        </a:rPr>
                        <a:t>Clinical presentation</a:t>
                      </a:r>
                      <a:endParaRPr lang="en-US" sz="1200" b="1" i="0" u="none" strike="noStrike" dirty="0">
                        <a:solidFill>
                          <a:srgbClr val="FF0000"/>
                        </a:solidFill>
                        <a:effectLst/>
                        <a:latin typeface="Arial" panose="020B0604020202020204" pitchFamily="34" charset="0"/>
                        <a:cs typeface="Arial" panose="020B0604020202020204" pitchFamily="34" charset="0"/>
                      </a:endParaRPr>
                    </a:p>
                  </a:txBody>
                  <a:tcPr marL="5182" marR="518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864017" rtl="0" eaLnBrk="1" latinLnBrk="1" hangingPunct="1">
                        <a:defRPr sz="1701" kern="1200">
                          <a:solidFill>
                            <a:schemeClr val="dk1"/>
                          </a:solidFill>
                          <a:latin typeface="맑은 고딕"/>
                          <a:ea typeface="돋움"/>
                        </a:defRPr>
                      </a:lvl1pPr>
                      <a:lvl2pPr marL="432008" algn="l" defTabSz="864017" rtl="0" eaLnBrk="1" latinLnBrk="1" hangingPunct="1">
                        <a:defRPr sz="1701" kern="1200">
                          <a:solidFill>
                            <a:schemeClr val="dk1"/>
                          </a:solidFill>
                          <a:latin typeface="맑은 고딕"/>
                          <a:ea typeface="돋움"/>
                        </a:defRPr>
                      </a:lvl2pPr>
                      <a:lvl3pPr marL="864017" algn="l" defTabSz="864017" rtl="0" eaLnBrk="1" latinLnBrk="1" hangingPunct="1">
                        <a:defRPr sz="1701" kern="1200">
                          <a:solidFill>
                            <a:schemeClr val="dk1"/>
                          </a:solidFill>
                          <a:latin typeface="맑은 고딕"/>
                          <a:ea typeface="돋움"/>
                        </a:defRPr>
                      </a:lvl3pPr>
                      <a:lvl4pPr marL="1296025" algn="l" defTabSz="864017" rtl="0" eaLnBrk="1" latinLnBrk="1" hangingPunct="1">
                        <a:defRPr sz="1701" kern="1200">
                          <a:solidFill>
                            <a:schemeClr val="dk1"/>
                          </a:solidFill>
                          <a:latin typeface="맑은 고딕"/>
                          <a:ea typeface="돋움"/>
                        </a:defRPr>
                      </a:lvl4pPr>
                      <a:lvl5pPr marL="1728033" algn="l" defTabSz="864017" rtl="0" eaLnBrk="1" latinLnBrk="1" hangingPunct="1">
                        <a:defRPr sz="1701" kern="1200">
                          <a:solidFill>
                            <a:schemeClr val="dk1"/>
                          </a:solidFill>
                          <a:latin typeface="맑은 고딕"/>
                          <a:ea typeface="돋움"/>
                        </a:defRPr>
                      </a:lvl5pPr>
                      <a:lvl6pPr marL="2160041" algn="l" defTabSz="864017" rtl="0" eaLnBrk="1" latinLnBrk="1" hangingPunct="1">
                        <a:defRPr sz="1701" kern="1200">
                          <a:solidFill>
                            <a:schemeClr val="dk1"/>
                          </a:solidFill>
                          <a:latin typeface="맑은 고딕"/>
                          <a:ea typeface="돋움"/>
                        </a:defRPr>
                      </a:lvl6pPr>
                      <a:lvl7pPr marL="2592050" algn="l" defTabSz="864017" rtl="0" eaLnBrk="1" latinLnBrk="1" hangingPunct="1">
                        <a:defRPr sz="1701" kern="1200">
                          <a:solidFill>
                            <a:schemeClr val="dk1"/>
                          </a:solidFill>
                          <a:latin typeface="맑은 고딕"/>
                          <a:ea typeface="돋움"/>
                        </a:defRPr>
                      </a:lvl7pPr>
                      <a:lvl8pPr marL="3024058" algn="l" defTabSz="864017" rtl="0" eaLnBrk="1" latinLnBrk="1" hangingPunct="1">
                        <a:defRPr sz="1701" kern="1200">
                          <a:solidFill>
                            <a:schemeClr val="dk1"/>
                          </a:solidFill>
                          <a:latin typeface="맑은 고딕"/>
                          <a:ea typeface="돋움"/>
                        </a:defRPr>
                      </a:lvl8pPr>
                      <a:lvl9pPr marL="3456066" algn="l" defTabSz="864017" rtl="0" eaLnBrk="1" latinLnBrk="1" hangingPunct="1">
                        <a:defRPr sz="1701" kern="1200">
                          <a:solidFill>
                            <a:schemeClr val="dk1"/>
                          </a:solidFill>
                          <a:latin typeface="맑은 고딕"/>
                          <a:ea typeface="돋움"/>
                        </a:defRPr>
                      </a:lvl9pPr>
                    </a:lstStyle>
                    <a:p>
                      <a:pPr algn="ctr" fontAlgn="ctr">
                        <a:lnSpc>
                          <a:spcPct val="90000"/>
                        </a:lnSpc>
                      </a:pPr>
                      <a:endParaRPr lang="ko-KR" altLang="en-US" sz="1200" b="1" i="0" u="none" strike="noStrike" dirty="0">
                        <a:solidFill>
                          <a:srgbClr val="FF0000"/>
                        </a:solidFill>
                        <a:effectLst/>
                        <a:latin typeface="Arial" panose="020B0604020202020204" pitchFamily="34" charset="0"/>
                        <a:cs typeface="Arial" panose="020B0604020202020204" pitchFamily="34" charset="0"/>
                      </a:endParaRPr>
                    </a:p>
                  </a:txBody>
                  <a:tcPr marL="5182" marR="518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864017" rtl="0" eaLnBrk="1" latinLnBrk="1" hangingPunct="1">
                        <a:defRPr sz="1701" kern="1200">
                          <a:solidFill>
                            <a:schemeClr val="dk1"/>
                          </a:solidFill>
                          <a:latin typeface="맑은 고딕"/>
                          <a:ea typeface="돋움"/>
                        </a:defRPr>
                      </a:lvl1pPr>
                      <a:lvl2pPr marL="432008" algn="l" defTabSz="864017" rtl="0" eaLnBrk="1" latinLnBrk="1" hangingPunct="1">
                        <a:defRPr sz="1701" kern="1200">
                          <a:solidFill>
                            <a:schemeClr val="dk1"/>
                          </a:solidFill>
                          <a:latin typeface="맑은 고딕"/>
                          <a:ea typeface="돋움"/>
                        </a:defRPr>
                      </a:lvl2pPr>
                      <a:lvl3pPr marL="864017" algn="l" defTabSz="864017" rtl="0" eaLnBrk="1" latinLnBrk="1" hangingPunct="1">
                        <a:defRPr sz="1701" kern="1200">
                          <a:solidFill>
                            <a:schemeClr val="dk1"/>
                          </a:solidFill>
                          <a:latin typeface="맑은 고딕"/>
                          <a:ea typeface="돋움"/>
                        </a:defRPr>
                      </a:lvl3pPr>
                      <a:lvl4pPr marL="1296025" algn="l" defTabSz="864017" rtl="0" eaLnBrk="1" latinLnBrk="1" hangingPunct="1">
                        <a:defRPr sz="1701" kern="1200">
                          <a:solidFill>
                            <a:schemeClr val="dk1"/>
                          </a:solidFill>
                          <a:latin typeface="맑은 고딕"/>
                          <a:ea typeface="돋움"/>
                        </a:defRPr>
                      </a:lvl4pPr>
                      <a:lvl5pPr marL="1728033" algn="l" defTabSz="864017" rtl="0" eaLnBrk="1" latinLnBrk="1" hangingPunct="1">
                        <a:defRPr sz="1701" kern="1200">
                          <a:solidFill>
                            <a:schemeClr val="dk1"/>
                          </a:solidFill>
                          <a:latin typeface="맑은 고딕"/>
                          <a:ea typeface="돋움"/>
                        </a:defRPr>
                      </a:lvl5pPr>
                      <a:lvl6pPr marL="2160041" algn="l" defTabSz="864017" rtl="0" eaLnBrk="1" latinLnBrk="1" hangingPunct="1">
                        <a:defRPr sz="1701" kern="1200">
                          <a:solidFill>
                            <a:schemeClr val="dk1"/>
                          </a:solidFill>
                          <a:latin typeface="맑은 고딕"/>
                          <a:ea typeface="돋움"/>
                        </a:defRPr>
                      </a:lvl6pPr>
                      <a:lvl7pPr marL="2592050" algn="l" defTabSz="864017" rtl="0" eaLnBrk="1" latinLnBrk="1" hangingPunct="1">
                        <a:defRPr sz="1701" kern="1200">
                          <a:solidFill>
                            <a:schemeClr val="dk1"/>
                          </a:solidFill>
                          <a:latin typeface="맑은 고딕"/>
                          <a:ea typeface="돋움"/>
                        </a:defRPr>
                      </a:lvl7pPr>
                      <a:lvl8pPr marL="3024058" algn="l" defTabSz="864017" rtl="0" eaLnBrk="1" latinLnBrk="1" hangingPunct="1">
                        <a:defRPr sz="1701" kern="1200">
                          <a:solidFill>
                            <a:schemeClr val="dk1"/>
                          </a:solidFill>
                          <a:latin typeface="맑은 고딕"/>
                          <a:ea typeface="돋움"/>
                        </a:defRPr>
                      </a:lvl8pPr>
                      <a:lvl9pPr marL="3456066" algn="l" defTabSz="864017" rtl="0" eaLnBrk="1" latinLnBrk="1" hangingPunct="1">
                        <a:defRPr sz="1701" kern="1200">
                          <a:solidFill>
                            <a:schemeClr val="dk1"/>
                          </a:solidFill>
                          <a:latin typeface="맑은 고딕"/>
                          <a:ea typeface="돋움"/>
                        </a:defRPr>
                      </a:lvl9pPr>
                    </a:lstStyle>
                    <a:p>
                      <a:pPr algn="ctr" fontAlgn="ctr">
                        <a:lnSpc>
                          <a:spcPct val="90000"/>
                        </a:lnSpc>
                      </a:pPr>
                      <a:endParaRPr lang="ko-KR" altLang="en-US" sz="1200" b="1" i="0" u="none" strike="noStrike" dirty="0">
                        <a:solidFill>
                          <a:srgbClr val="FF0000"/>
                        </a:solidFill>
                        <a:effectLst/>
                        <a:latin typeface="Arial" panose="020B0604020202020204" pitchFamily="34" charset="0"/>
                        <a:cs typeface="Arial" panose="020B0604020202020204" pitchFamily="34" charset="0"/>
                      </a:endParaRPr>
                    </a:p>
                  </a:txBody>
                  <a:tcPr marL="5182" marR="518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864017" rtl="0" eaLnBrk="1" latinLnBrk="1" hangingPunct="1">
                        <a:defRPr sz="1701" kern="1200">
                          <a:solidFill>
                            <a:schemeClr val="dk1"/>
                          </a:solidFill>
                          <a:latin typeface="맑은 고딕"/>
                          <a:ea typeface="돋움"/>
                        </a:defRPr>
                      </a:lvl1pPr>
                      <a:lvl2pPr marL="432008" algn="l" defTabSz="864017" rtl="0" eaLnBrk="1" latinLnBrk="1" hangingPunct="1">
                        <a:defRPr sz="1701" kern="1200">
                          <a:solidFill>
                            <a:schemeClr val="dk1"/>
                          </a:solidFill>
                          <a:latin typeface="맑은 고딕"/>
                          <a:ea typeface="돋움"/>
                        </a:defRPr>
                      </a:lvl2pPr>
                      <a:lvl3pPr marL="864017" algn="l" defTabSz="864017" rtl="0" eaLnBrk="1" latinLnBrk="1" hangingPunct="1">
                        <a:defRPr sz="1701" kern="1200">
                          <a:solidFill>
                            <a:schemeClr val="dk1"/>
                          </a:solidFill>
                          <a:latin typeface="맑은 고딕"/>
                          <a:ea typeface="돋움"/>
                        </a:defRPr>
                      </a:lvl3pPr>
                      <a:lvl4pPr marL="1296025" algn="l" defTabSz="864017" rtl="0" eaLnBrk="1" latinLnBrk="1" hangingPunct="1">
                        <a:defRPr sz="1701" kern="1200">
                          <a:solidFill>
                            <a:schemeClr val="dk1"/>
                          </a:solidFill>
                          <a:latin typeface="맑은 고딕"/>
                          <a:ea typeface="돋움"/>
                        </a:defRPr>
                      </a:lvl4pPr>
                      <a:lvl5pPr marL="1728033" algn="l" defTabSz="864017" rtl="0" eaLnBrk="1" latinLnBrk="1" hangingPunct="1">
                        <a:defRPr sz="1701" kern="1200">
                          <a:solidFill>
                            <a:schemeClr val="dk1"/>
                          </a:solidFill>
                          <a:latin typeface="맑은 고딕"/>
                          <a:ea typeface="돋움"/>
                        </a:defRPr>
                      </a:lvl5pPr>
                      <a:lvl6pPr marL="2160041" algn="l" defTabSz="864017" rtl="0" eaLnBrk="1" latinLnBrk="1" hangingPunct="1">
                        <a:defRPr sz="1701" kern="1200">
                          <a:solidFill>
                            <a:schemeClr val="dk1"/>
                          </a:solidFill>
                          <a:latin typeface="맑은 고딕"/>
                          <a:ea typeface="돋움"/>
                        </a:defRPr>
                      </a:lvl6pPr>
                      <a:lvl7pPr marL="2592050" algn="l" defTabSz="864017" rtl="0" eaLnBrk="1" latinLnBrk="1" hangingPunct="1">
                        <a:defRPr sz="1701" kern="1200">
                          <a:solidFill>
                            <a:schemeClr val="dk1"/>
                          </a:solidFill>
                          <a:latin typeface="맑은 고딕"/>
                          <a:ea typeface="돋움"/>
                        </a:defRPr>
                      </a:lvl7pPr>
                      <a:lvl8pPr marL="3024058" algn="l" defTabSz="864017" rtl="0" eaLnBrk="1" latinLnBrk="1" hangingPunct="1">
                        <a:defRPr sz="1701" kern="1200">
                          <a:solidFill>
                            <a:schemeClr val="dk1"/>
                          </a:solidFill>
                          <a:latin typeface="맑은 고딕"/>
                          <a:ea typeface="돋움"/>
                        </a:defRPr>
                      </a:lvl8pPr>
                      <a:lvl9pPr marL="3456066" algn="l" defTabSz="864017" rtl="0" eaLnBrk="1" latinLnBrk="1" hangingPunct="1">
                        <a:defRPr sz="1701" kern="1200">
                          <a:solidFill>
                            <a:schemeClr val="dk1"/>
                          </a:solidFill>
                          <a:latin typeface="맑은 고딕"/>
                          <a:ea typeface="돋움"/>
                        </a:defRPr>
                      </a:lvl9pPr>
                    </a:lstStyle>
                    <a:p>
                      <a:pPr algn="ctr" fontAlgn="ctr">
                        <a:lnSpc>
                          <a:spcPct val="90000"/>
                        </a:lnSpc>
                      </a:pPr>
                      <a:endParaRPr lang="ko-KR" altLang="en-US" sz="1200" b="1" i="0" u="none" strike="noStrike" dirty="0">
                        <a:solidFill>
                          <a:srgbClr val="FF0000"/>
                        </a:solidFill>
                        <a:effectLst/>
                        <a:latin typeface="Arial" panose="020B0604020202020204" pitchFamily="34" charset="0"/>
                        <a:cs typeface="Arial" panose="020B0604020202020204" pitchFamily="34" charset="0"/>
                      </a:endParaRPr>
                    </a:p>
                  </a:txBody>
                  <a:tcPr marL="5182" marR="518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864017" rtl="0" eaLnBrk="1" latinLnBrk="1" hangingPunct="1">
                        <a:defRPr sz="1701" kern="1200">
                          <a:solidFill>
                            <a:schemeClr val="dk1"/>
                          </a:solidFill>
                          <a:latin typeface="맑은 고딕"/>
                          <a:ea typeface="돋움"/>
                        </a:defRPr>
                      </a:lvl1pPr>
                      <a:lvl2pPr marL="432008" algn="l" defTabSz="864017" rtl="0" eaLnBrk="1" latinLnBrk="1" hangingPunct="1">
                        <a:defRPr sz="1701" kern="1200">
                          <a:solidFill>
                            <a:schemeClr val="dk1"/>
                          </a:solidFill>
                          <a:latin typeface="맑은 고딕"/>
                          <a:ea typeface="돋움"/>
                        </a:defRPr>
                      </a:lvl2pPr>
                      <a:lvl3pPr marL="864017" algn="l" defTabSz="864017" rtl="0" eaLnBrk="1" latinLnBrk="1" hangingPunct="1">
                        <a:defRPr sz="1701" kern="1200">
                          <a:solidFill>
                            <a:schemeClr val="dk1"/>
                          </a:solidFill>
                          <a:latin typeface="맑은 고딕"/>
                          <a:ea typeface="돋움"/>
                        </a:defRPr>
                      </a:lvl3pPr>
                      <a:lvl4pPr marL="1296025" algn="l" defTabSz="864017" rtl="0" eaLnBrk="1" latinLnBrk="1" hangingPunct="1">
                        <a:defRPr sz="1701" kern="1200">
                          <a:solidFill>
                            <a:schemeClr val="dk1"/>
                          </a:solidFill>
                          <a:latin typeface="맑은 고딕"/>
                          <a:ea typeface="돋움"/>
                        </a:defRPr>
                      </a:lvl4pPr>
                      <a:lvl5pPr marL="1728033" algn="l" defTabSz="864017" rtl="0" eaLnBrk="1" latinLnBrk="1" hangingPunct="1">
                        <a:defRPr sz="1701" kern="1200">
                          <a:solidFill>
                            <a:schemeClr val="dk1"/>
                          </a:solidFill>
                          <a:latin typeface="맑은 고딕"/>
                          <a:ea typeface="돋움"/>
                        </a:defRPr>
                      </a:lvl5pPr>
                      <a:lvl6pPr marL="2160041" algn="l" defTabSz="864017" rtl="0" eaLnBrk="1" latinLnBrk="1" hangingPunct="1">
                        <a:defRPr sz="1701" kern="1200">
                          <a:solidFill>
                            <a:schemeClr val="dk1"/>
                          </a:solidFill>
                          <a:latin typeface="맑은 고딕"/>
                          <a:ea typeface="돋움"/>
                        </a:defRPr>
                      </a:lvl6pPr>
                      <a:lvl7pPr marL="2592050" algn="l" defTabSz="864017" rtl="0" eaLnBrk="1" latinLnBrk="1" hangingPunct="1">
                        <a:defRPr sz="1701" kern="1200">
                          <a:solidFill>
                            <a:schemeClr val="dk1"/>
                          </a:solidFill>
                          <a:latin typeface="맑은 고딕"/>
                          <a:ea typeface="돋움"/>
                        </a:defRPr>
                      </a:lvl7pPr>
                      <a:lvl8pPr marL="3024058" algn="l" defTabSz="864017" rtl="0" eaLnBrk="1" latinLnBrk="1" hangingPunct="1">
                        <a:defRPr sz="1701" kern="1200">
                          <a:solidFill>
                            <a:schemeClr val="dk1"/>
                          </a:solidFill>
                          <a:latin typeface="맑은 고딕"/>
                          <a:ea typeface="돋움"/>
                        </a:defRPr>
                      </a:lvl8pPr>
                      <a:lvl9pPr marL="3456066" algn="l" defTabSz="864017" rtl="0" eaLnBrk="1" latinLnBrk="1" hangingPunct="1">
                        <a:defRPr sz="1701" kern="1200">
                          <a:solidFill>
                            <a:schemeClr val="dk1"/>
                          </a:solidFill>
                          <a:latin typeface="맑은 고딕"/>
                          <a:ea typeface="돋움"/>
                        </a:defRPr>
                      </a:lvl9pPr>
                    </a:lstStyle>
                    <a:p>
                      <a:pPr algn="ctr" fontAlgn="ctr">
                        <a:lnSpc>
                          <a:spcPct val="90000"/>
                        </a:lnSpc>
                      </a:pPr>
                      <a:endParaRPr lang="ko-KR" altLang="en-US" sz="1200" b="1" i="0" u="none" strike="noStrike" dirty="0">
                        <a:solidFill>
                          <a:srgbClr val="FF0000"/>
                        </a:solidFill>
                        <a:effectLst/>
                        <a:latin typeface="Arial" panose="020B0604020202020204" pitchFamily="34"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864017" rtl="0" eaLnBrk="1" latinLnBrk="1" hangingPunct="1">
                        <a:defRPr sz="1701" kern="1200">
                          <a:solidFill>
                            <a:schemeClr val="dk1"/>
                          </a:solidFill>
                          <a:latin typeface="맑은 고딕"/>
                          <a:ea typeface="돋움"/>
                        </a:defRPr>
                      </a:lvl1pPr>
                      <a:lvl2pPr marL="432008" algn="l" defTabSz="864017" rtl="0" eaLnBrk="1" latinLnBrk="1" hangingPunct="1">
                        <a:defRPr sz="1701" kern="1200">
                          <a:solidFill>
                            <a:schemeClr val="dk1"/>
                          </a:solidFill>
                          <a:latin typeface="맑은 고딕"/>
                          <a:ea typeface="돋움"/>
                        </a:defRPr>
                      </a:lvl2pPr>
                      <a:lvl3pPr marL="864017" algn="l" defTabSz="864017" rtl="0" eaLnBrk="1" latinLnBrk="1" hangingPunct="1">
                        <a:defRPr sz="1701" kern="1200">
                          <a:solidFill>
                            <a:schemeClr val="dk1"/>
                          </a:solidFill>
                          <a:latin typeface="맑은 고딕"/>
                          <a:ea typeface="돋움"/>
                        </a:defRPr>
                      </a:lvl3pPr>
                      <a:lvl4pPr marL="1296025" algn="l" defTabSz="864017" rtl="0" eaLnBrk="1" latinLnBrk="1" hangingPunct="1">
                        <a:defRPr sz="1701" kern="1200">
                          <a:solidFill>
                            <a:schemeClr val="dk1"/>
                          </a:solidFill>
                          <a:latin typeface="맑은 고딕"/>
                          <a:ea typeface="돋움"/>
                        </a:defRPr>
                      </a:lvl4pPr>
                      <a:lvl5pPr marL="1728033" algn="l" defTabSz="864017" rtl="0" eaLnBrk="1" latinLnBrk="1" hangingPunct="1">
                        <a:defRPr sz="1701" kern="1200">
                          <a:solidFill>
                            <a:schemeClr val="dk1"/>
                          </a:solidFill>
                          <a:latin typeface="맑은 고딕"/>
                          <a:ea typeface="돋움"/>
                        </a:defRPr>
                      </a:lvl5pPr>
                      <a:lvl6pPr marL="2160041" algn="l" defTabSz="864017" rtl="0" eaLnBrk="1" latinLnBrk="1" hangingPunct="1">
                        <a:defRPr sz="1701" kern="1200">
                          <a:solidFill>
                            <a:schemeClr val="dk1"/>
                          </a:solidFill>
                          <a:latin typeface="맑은 고딕"/>
                          <a:ea typeface="돋움"/>
                        </a:defRPr>
                      </a:lvl6pPr>
                      <a:lvl7pPr marL="2592050" algn="l" defTabSz="864017" rtl="0" eaLnBrk="1" latinLnBrk="1" hangingPunct="1">
                        <a:defRPr sz="1701" kern="1200">
                          <a:solidFill>
                            <a:schemeClr val="dk1"/>
                          </a:solidFill>
                          <a:latin typeface="맑은 고딕"/>
                          <a:ea typeface="돋움"/>
                        </a:defRPr>
                      </a:lvl7pPr>
                      <a:lvl8pPr marL="3024058" algn="l" defTabSz="864017" rtl="0" eaLnBrk="1" latinLnBrk="1" hangingPunct="1">
                        <a:defRPr sz="1701" kern="1200">
                          <a:solidFill>
                            <a:schemeClr val="dk1"/>
                          </a:solidFill>
                          <a:latin typeface="맑은 고딕"/>
                          <a:ea typeface="돋움"/>
                        </a:defRPr>
                      </a:lvl8pPr>
                      <a:lvl9pPr marL="3456066" algn="l" defTabSz="864017" rtl="0" eaLnBrk="1" latinLnBrk="1" hangingPunct="1">
                        <a:defRPr sz="1701" kern="1200">
                          <a:solidFill>
                            <a:schemeClr val="dk1"/>
                          </a:solidFill>
                          <a:latin typeface="맑은 고딕"/>
                          <a:ea typeface="돋움"/>
                        </a:defRPr>
                      </a:lvl9pPr>
                    </a:lstStyle>
                    <a:p>
                      <a:pPr algn="ctr" fontAlgn="ctr">
                        <a:lnSpc>
                          <a:spcPct val="90000"/>
                        </a:lnSpc>
                      </a:pPr>
                      <a:endParaRPr lang="ko-KR" altLang="en-US" sz="1200" b="1" i="0" u="none" strike="noStrike" dirty="0">
                        <a:solidFill>
                          <a:srgbClr val="FF0000"/>
                        </a:solidFill>
                        <a:effectLst/>
                        <a:latin typeface="Arial" panose="020B0604020202020204" pitchFamily="34" charset="0"/>
                        <a:cs typeface="Arial" panose="020B0604020202020204" pitchFamily="34" charset="0"/>
                      </a:endParaRPr>
                    </a:p>
                  </a:txBody>
                  <a:tcPr marL="5182" marR="518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864017" rtl="0" eaLnBrk="1" latinLnBrk="1" hangingPunct="1">
                        <a:defRPr sz="1701" kern="1200">
                          <a:solidFill>
                            <a:schemeClr val="dk1"/>
                          </a:solidFill>
                          <a:latin typeface="맑은 고딕"/>
                          <a:ea typeface="돋움"/>
                        </a:defRPr>
                      </a:lvl1pPr>
                      <a:lvl2pPr marL="432008" algn="l" defTabSz="864017" rtl="0" eaLnBrk="1" latinLnBrk="1" hangingPunct="1">
                        <a:defRPr sz="1701" kern="1200">
                          <a:solidFill>
                            <a:schemeClr val="dk1"/>
                          </a:solidFill>
                          <a:latin typeface="맑은 고딕"/>
                          <a:ea typeface="돋움"/>
                        </a:defRPr>
                      </a:lvl2pPr>
                      <a:lvl3pPr marL="864017" algn="l" defTabSz="864017" rtl="0" eaLnBrk="1" latinLnBrk="1" hangingPunct="1">
                        <a:defRPr sz="1701" kern="1200">
                          <a:solidFill>
                            <a:schemeClr val="dk1"/>
                          </a:solidFill>
                          <a:latin typeface="맑은 고딕"/>
                          <a:ea typeface="돋움"/>
                        </a:defRPr>
                      </a:lvl3pPr>
                      <a:lvl4pPr marL="1296025" algn="l" defTabSz="864017" rtl="0" eaLnBrk="1" latinLnBrk="1" hangingPunct="1">
                        <a:defRPr sz="1701" kern="1200">
                          <a:solidFill>
                            <a:schemeClr val="dk1"/>
                          </a:solidFill>
                          <a:latin typeface="맑은 고딕"/>
                          <a:ea typeface="돋움"/>
                        </a:defRPr>
                      </a:lvl4pPr>
                      <a:lvl5pPr marL="1728033" algn="l" defTabSz="864017" rtl="0" eaLnBrk="1" latinLnBrk="1" hangingPunct="1">
                        <a:defRPr sz="1701" kern="1200">
                          <a:solidFill>
                            <a:schemeClr val="dk1"/>
                          </a:solidFill>
                          <a:latin typeface="맑은 고딕"/>
                          <a:ea typeface="돋움"/>
                        </a:defRPr>
                      </a:lvl5pPr>
                      <a:lvl6pPr marL="2160041" algn="l" defTabSz="864017" rtl="0" eaLnBrk="1" latinLnBrk="1" hangingPunct="1">
                        <a:defRPr sz="1701" kern="1200">
                          <a:solidFill>
                            <a:schemeClr val="dk1"/>
                          </a:solidFill>
                          <a:latin typeface="맑은 고딕"/>
                          <a:ea typeface="돋움"/>
                        </a:defRPr>
                      </a:lvl6pPr>
                      <a:lvl7pPr marL="2592050" algn="l" defTabSz="864017" rtl="0" eaLnBrk="1" latinLnBrk="1" hangingPunct="1">
                        <a:defRPr sz="1701" kern="1200">
                          <a:solidFill>
                            <a:schemeClr val="dk1"/>
                          </a:solidFill>
                          <a:latin typeface="맑은 고딕"/>
                          <a:ea typeface="돋움"/>
                        </a:defRPr>
                      </a:lvl7pPr>
                      <a:lvl8pPr marL="3024058" algn="l" defTabSz="864017" rtl="0" eaLnBrk="1" latinLnBrk="1" hangingPunct="1">
                        <a:defRPr sz="1701" kern="1200">
                          <a:solidFill>
                            <a:schemeClr val="dk1"/>
                          </a:solidFill>
                          <a:latin typeface="맑은 고딕"/>
                          <a:ea typeface="돋움"/>
                        </a:defRPr>
                      </a:lvl8pPr>
                      <a:lvl9pPr marL="3456066" algn="l" defTabSz="864017" rtl="0" eaLnBrk="1" latinLnBrk="1" hangingPunct="1">
                        <a:defRPr sz="1701" kern="1200">
                          <a:solidFill>
                            <a:schemeClr val="dk1"/>
                          </a:solidFill>
                          <a:latin typeface="맑은 고딕"/>
                          <a:ea typeface="돋움"/>
                        </a:defRPr>
                      </a:lvl9pPr>
                    </a:lstStyle>
                    <a:p>
                      <a:pPr algn="ctr" fontAlgn="ctr">
                        <a:lnSpc>
                          <a:spcPct val="90000"/>
                        </a:lnSpc>
                      </a:pPr>
                      <a:endParaRPr lang="ko-KR" altLang="en-US" sz="1200" b="1" i="0" u="none" strike="noStrike" dirty="0">
                        <a:solidFill>
                          <a:srgbClr val="FF0000"/>
                        </a:solidFill>
                        <a:effectLst/>
                        <a:latin typeface="Arial" panose="020B0604020202020204" pitchFamily="34" charset="0"/>
                        <a:cs typeface="Arial" panose="020B0604020202020204" pitchFamily="34" charset="0"/>
                      </a:endParaRPr>
                    </a:p>
                  </a:txBody>
                  <a:tcPr marL="5182" marR="518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864017" rtl="0" eaLnBrk="1" latinLnBrk="1" hangingPunct="1">
                        <a:defRPr sz="1701" kern="1200">
                          <a:solidFill>
                            <a:schemeClr val="dk1"/>
                          </a:solidFill>
                          <a:latin typeface="맑은 고딕"/>
                          <a:ea typeface="돋움"/>
                        </a:defRPr>
                      </a:lvl1pPr>
                      <a:lvl2pPr marL="432008" algn="l" defTabSz="864017" rtl="0" eaLnBrk="1" latinLnBrk="1" hangingPunct="1">
                        <a:defRPr sz="1701" kern="1200">
                          <a:solidFill>
                            <a:schemeClr val="dk1"/>
                          </a:solidFill>
                          <a:latin typeface="맑은 고딕"/>
                          <a:ea typeface="돋움"/>
                        </a:defRPr>
                      </a:lvl2pPr>
                      <a:lvl3pPr marL="864017" algn="l" defTabSz="864017" rtl="0" eaLnBrk="1" latinLnBrk="1" hangingPunct="1">
                        <a:defRPr sz="1701" kern="1200">
                          <a:solidFill>
                            <a:schemeClr val="dk1"/>
                          </a:solidFill>
                          <a:latin typeface="맑은 고딕"/>
                          <a:ea typeface="돋움"/>
                        </a:defRPr>
                      </a:lvl3pPr>
                      <a:lvl4pPr marL="1296025" algn="l" defTabSz="864017" rtl="0" eaLnBrk="1" latinLnBrk="1" hangingPunct="1">
                        <a:defRPr sz="1701" kern="1200">
                          <a:solidFill>
                            <a:schemeClr val="dk1"/>
                          </a:solidFill>
                          <a:latin typeface="맑은 고딕"/>
                          <a:ea typeface="돋움"/>
                        </a:defRPr>
                      </a:lvl4pPr>
                      <a:lvl5pPr marL="1728033" algn="l" defTabSz="864017" rtl="0" eaLnBrk="1" latinLnBrk="1" hangingPunct="1">
                        <a:defRPr sz="1701" kern="1200">
                          <a:solidFill>
                            <a:schemeClr val="dk1"/>
                          </a:solidFill>
                          <a:latin typeface="맑은 고딕"/>
                          <a:ea typeface="돋움"/>
                        </a:defRPr>
                      </a:lvl5pPr>
                      <a:lvl6pPr marL="2160041" algn="l" defTabSz="864017" rtl="0" eaLnBrk="1" latinLnBrk="1" hangingPunct="1">
                        <a:defRPr sz="1701" kern="1200">
                          <a:solidFill>
                            <a:schemeClr val="dk1"/>
                          </a:solidFill>
                          <a:latin typeface="맑은 고딕"/>
                          <a:ea typeface="돋움"/>
                        </a:defRPr>
                      </a:lvl6pPr>
                      <a:lvl7pPr marL="2592050" algn="l" defTabSz="864017" rtl="0" eaLnBrk="1" latinLnBrk="1" hangingPunct="1">
                        <a:defRPr sz="1701" kern="1200">
                          <a:solidFill>
                            <a:schemeClr val="dk1"/>
                          </a:solidFill>
                          <a:latin typeface="맑은 고딕"/>
                          <a:ea typeface="돋움"/>
                        </a:defRPr>
                      </a:lvl7pPr>
                      <a:lvl8pPr marL="3024058" algn="l" defTabSz="864017" rtl="0" eaLnBrk="1" latinLnBrk="1" hangingPunct="1">
                        <a:defRPr sz="1701" kern="1200">
                          <a:solidFill>
                            <a:schemeClr val="dk1"/>
                          </a:solidFill>
                          <a:latin typeface="맑은 고딕"/>
                          <a:ea typeface="돋움"/>
                        </a:defRPr>
                      </a:lvl8pPr>
                      <a:lvl9pPr marL="3456066" algn="l" defTabSz="864017" rtl="0" eaLnBrk="1" latinLnBrk="1" hangingPunct="1">
                        <a:defRPr sz="1701" kern="1200">
                          <a:solidFill>
                            <a:schemeClr val="dk1"/>
                          </a:solidFill>
                          <a:latin typeface="맑은 고딕"/>
                          <a:ea typeface="돋움"/>
                        </a:defRPr>
                      </a:lvl9pPr>
                    </a:lstStyle>
                    <a:p>
                      <a:pPr algn="ctr" fontAlgn="ctr">
                        <a:lnSpc>
                          <a:spcPct val="90000"/>
                        </a:lnSpc>
                      </a:pPr>
                      <a:r>
                        <a:rPr lang="ko-KR" altLang="en-US" sz="1200" b="1" u="none" strike="noStrike" dirty="0">
                          <a:solidFill>
                            <a:srgbClr val="FF0000"/>
                          </a:solidFill>
                          <a:effectLst/>
                          <a:latin typeface="Arial" panose="020B0604020202020204" pitchFamily="34" charset="0"/>
                          <a:cs typeface="Arial" panose="020B0604020202020204" pitchFamily="34" charset="0"/>
                        </a:rPr>
                        <a:t>　</a:t>
                      </a:r>
                      <a:endParaRPr lang="ko-KR" altLang="en-US" sz="1200" b="1" i="0" u="none" strike="noStrike" dirty="0">
                        <a:solidFill>
                          <a:srgbClr val="FF0000"/>
                        </a:solidFill>
                        <a:effectLst/>
                        <a:latin typeface="Arial" panose="020B0604020202020204" pitchFamily="34" charset="0"/>
                        <a:cs typeface="Arial" panose="020B0604020202020204" pitchFamily="34" charset="0"/>
                      </a:endParaRPr>
                    </a:p>
                  </a:txBody>
                  <a:tcPr marL="5182" marR="518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864017" rtl="0" eaLnBrk="1" latinLnBrk="1" hangingPunct="1">
                        <a:defRPr sz="1701" kern="1200">
                          <a:solidFill>
                            <a:schemeClr val="dk1"/>
                          </a:solidFill>
                          <a:latin typeface="맑은 고딕"/>
                          <a:ea typeface="돋움"/>
                        </a:defRPr>
                      </a:lvl1pPr>
                      <a:lvl2pPr marL="432008" algn="l" defTabSz="864017" rtl="0" eaLnBrk="1" latinLnBrk="1" hangingPunct="1">
                        <a:defRPr sz="1701" kern="1200">
                          <a:solidFill>
                            <a:schemeClr val="dk1"/>
                          </a:solidFill>
                          <a:latin typeface="맑은 고딕"/>
                          <a:ea typeface="돋움"/>
                        </a:defRPr>
                      </a:lvl2pPr>
                      <a:lvl3pPr marL="864017" algn="l" defTabSz="864017" rtl="0" eaLnBrk="1" latinLnBrk="1" hangingPunct="1">
                        <a:defRPr sz="1701" kern="1200">
                          <a:solidFill>
                            <a:schemeClr val="dk1"/>
                          </a:solidFill>
                          <a:latin typeface="맑은 고딕"/>
                          <a:ea typeface="돋움"/>
                        </a:defRPr>
                      </a:lvl3pPr>
                      <a:lvl4pPr marL="1296025" algn="l" defTabSz="864017" rtl="0" eaLnBrk="1" latinLnBrk="1" hangingPunct="1">
                        <a:defRPr sz="1701" kern="1200">
                          <a:solidFill>
                            <a:schemeClr val="dk1"/>
                          </a:solidFill>
                          <a:latin typeface="맑은 고딕"/>
                          <a:ea typeface="돋움"/>
                        </a:defRPr>
                      </a:lvl4pPr>
                      <a:lvl5pPr marL="1728033" algn="l" defTabSz="864017" rtl="0" eaLnBrk="1" latinLnBrk="1" hangingPunct="1">
                        <a:defRPr sz="1701" kern="1200">
                          <a:solidFill>
                            <a:schemeClr val="dk1"/>
                          </a:solidFill>
                          <a:latin typeface="맑은 고딕"/>
                          <a:ea typeface="돋움"/>
                        </a:defRPr>
                      </a:lvl5pPr>
                      <a:lvl6pPr marL="2160041" algn="l" defTabSz="864017" rtl="0" eaLnBrk="1" latinLnBrk="1" hangingPunct="1">
                        <a:defRPr sz="1701" kern="1200">
                          <a:solidFill>
                            <a:schemeClr val="dk1"/>
                          </a:solidFill>
                          <a:latin typeface="맑은 고딕"/>
                          <a:ea typeface="돋움"/>
                        </a:defRPr>
                      </a:lvl6pPr>
                      <a:lvl7pPr marL="2592050" algn="l" defTabSz="864017" rtl="0" eaLnBrk="1" latinLnBrk="1" hangingPunct="1">
                        <a:defRPr sz="1701" kern="1200">
                          <a:solidFill>
                            <a:schemeClr val="dk1"/>
                          </a:solidFill>
                          <a:latin typeface="맑은 고딕"/>
                          <a:ea typeface="돋움"/>
                        </a:defRPr>
                      </a:lvl7pPr>
                      <a:lvl8pPr marL="3024058" algn="l" defTabSz="864017" rtl="0" eaLnBrk="1" latinLnBrk="1" hangingPunct="1">
                        <a:defRPr sz="1701" kern="1200">
                          <a:solidFill>
                            <a:schemeClr val="dk1"/>
                          </a:solidFill>
                          <a:latin typeface="맑은 고딕"/>
                          <a:ea typeface="돋움"/>
                        </a:defRPr>
                      </a:lvl8pPr>
                      <a:lvl9pPr marL="3456066" algn="l" defTabSz="864017" rtl="0" eaLnBrk="1" latinLnBrk="1" hangingPunct="1">
                        <a:defRPr sz="1701" kern="1200">
                          <a:solidFill>
                            <a:schemeClr val="dk1"/>
                          </a:solidFill>
                          <a:latin typeface="맑은 고딕"/>
                          <a:ea typeface="돋움"/>
                        </a:defRPr>
                      </a:lvl9pPr>
                    </a:lstStyle>
                    <a:p>
                      <a:pPr algn="ctr" fontAlgn="ctr">
                        <a:lnSpc>
                          <a:spcPct val="90000"/>
                        </a:lnSpc>
                      </a:pPr>
                      <a:endParaRPr lang="ko-KR" altLang="en-US" sz="1200" b="1" i="0" u="none" strike="noStrike" dirty="0">
                        <a:solidFill>
                          <a:srgbClr val="FF0000"/>
                        </a:solidFill>
                        <a:effectLst/>
                        <a:latin typeface="Arial" panose="020B0604020202020204" pitchFamily="34" charset="0"/>
                        <a:cs typeface="Arial" panose="020B0604020202020204" pitchFamily="34" charset="0"/>
                      </a:endParaRPr>
                    </a:p>
                  </a:txBody>
                  <a:tcPr marL="5182" marR="518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864017" rtl="0" eaLnBrk="1" latinLnBrk="1" hangingPunct="1">
                        <a:defRPr sz="1701" kern="1200">
                          <a:solidFill>
                            <a:schemeClr val="dk1"/>
                          </a:solidFill>
                          <a:latin typeface="맑은 고딕"/>
                          <a:ea typeface="돋움"/>
                        </a:defRPr>
                      </a:lvl1pPr>
                      <a:lvl2pPr marL="432008" algn="l" defTabSz="864017" rtl="0" eaLnBrk="1" latinLnBrk="1" hangingPunct="1">
                        <a:defRPr sz="1701" kern="1200">
                          <a:solidFill>
                            <a:schemeClr val="dk1"/>
                          </a:solidFill>
                          <a:latin typeface="맑은 고딕"/>
                          <a:ea typeface="돋움"/>
                        </a:defRPr>
                      </a:lvl2pPr>
                      <a:lvl3pPr marL="864017" algn="l" defTabSz="864017" rtl="0" eaLnBrk="1" latinLnBrk="1" hangingPunct="1">
                        <a:defRPr sz="1701" kern="1200">
                          <a:solidFill>
                            <a:schemeClr val="dk1"/>
                          </a:solidFill>
                          <a:latin typeface="맑은 고딕"/>
                          <a:ea typeface="돋움"/>
                        </a:defRPr>
                      </a:lvl3pPr>
                      <a:lvl4pPr marL="1296025" algn="l" defTabSz="864017" rtl="0" eaLnBrk="1" latinLnBrk="1" hangingPunct="1">
                        <a:defRPr sz="1701" kern="1200">
                          <a:solidFill>
                            <a:schemeClr val="dk1"/>
                          </a:solidFill>
                          <a:latin typeface="맑은 고딕"/>
                          <a:ea typeface="돋움"/>
                        </a:defRPr>
                      </a:lvl4pPr>
                      <a:lvl5pPr marL="1728033" algn="l" defTabSz="864017" rtl="0" eaLnBrk="1" latinLnBrk="1" hangingPunct="1">
                        <a:defRPr sz="1701" kern="1200">
                          <a:solidFill>
                            <a:schemeClr val="dk1"/>
                          </a:solidFill>
                          <a:latin typeface="맑은 고딕"/>
                          <a:ea typeface="돋움"/>
                        </a:defRPr>
                      </a:lvl5pPr>
                      <a:lvl6pPr marL="2160041" algn="l" defTabSz="864017" rtl="0" eaLnBrk="1" latinLnBrk="1" hangingPunct="1">
                        <a:defRPr sz="1701" kern="1200">
                          <a:solidFill>
                            <a:schemeClr val="dk1"/>
                          </a:solidFill>
                          <a:latin typeface="맑은 고딕"/>
                          <a:ea typeface="돋움"/>
                        </a:defRPr>
                      </a:lvl6pPr>
                      <a:lvl7pPr marL="2592050" algn="l" defTabSz="864017" rtl="0" eaLnBrk="1" latinLnBrk="1" hangingPunct="1">
                        <a:defRPr sz="1701" kern="1200">
                          <a:solidFill>
                            <a:schemeClr val="dk1"/>
                          </a:solidFill>
                          <a:latin typeface="맑은 고딕"/>
                          <a:ea typeface="돋움"/>
                        </a:defRPr>
                      </a:lvl7pPr>
                      <a:lvl8pPr marL="3024058" algn="l" defTabSz="864017" rtl="0" eaLnBrk="1" latinLnBrk="1" hangingPunct="1">
                        <a:defRPr sz="1701" kern="1200">
                          <a:solidFill>
                            <a:schemeClr val="dk1"/>
                          </a:solidFill>
                          <a:latin typeface="맑은 고딕"/>
                          <a:ea typeface="돋움"/>
                        </a:defRPr>
                      </a:lvl8pPr>
                      <a:lvl9pPr marL="3456066" algn="l" defTabSz="864017" rtl="0" eaLnBrk="1" latinLnBrk="1" hangingPunct="1">
                        <a:defRPr sz="1701" kern="1200">
                          <a:solidFill>
                            <a:schemeClr val="dk1"/>
                          </a:solidFill>
                          <a:latin typeface="맑은 고딕"/>
                          <a:ea typeface="돋움"/>
                        </a:defRPr>
                      </a:lvl9pPr>
                    </a:lstStyle>
                    <a:p>
                      <a:pPr algn="ctr" fontAlgn="ctr">
                        <a:lnSpc>
                          <a:spcPct val="90000"/>
                        </a:lnSpc>
                      </a:pPr>
                      <a:r>
                        <a:rPr lang="en-US" altLang="ko-KR" sz="1200" b="1" i="0" u="none" strike="noStrike" dirty="0">
                          <a:solidFill>
                            <a:srgbClr val="FF0000"/>
                          </a:solidFill>
                          <a:effectLst/>
                          <a:latin typeface="Arial" panose="020B0604020202020204" pitchFamily="34" charset="0"/>
                          <a:cs typeface="Arial" panose="020B0604020202020204" pitchFamily="34" charset="0"/>
                        </a:rPr>
                        <a:t>0.013</a:t>
                      </a:r>
                      <a:endParaRPr lang="ko-KR" altLang="en-US" sz="1200" b="1" i="0" u="none" strike="noStrike" dirty="0">
                        <a:solidFill>
                          <a:srgbClr val="FF0000"/>
                        </a:solidFill>
                        <a:effectLst/>
                        <a:latin typeface="Arial" panose="020B0604020202020204" pitchFamily="34" charset="0"/>
                        <a:cs typeface="Arial" panose="020B0604020202020204" pitchFamily="34" charset="0"/>
                      </a:endParaRPr>
                    </a:p>
                  </a:txBody>
                  <a:tcPr marL="5182" marR="518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21"/>
                  </a:ext>
                </a:extLst>
              </a:tr>
              <a:tr h="199812">
                <a:tc>
                  <a:txBody>
                    <a:bodyPr/>
                    <a:lstStyle>
                      <a:lvl1pPr marL="0" algn="l" defTabSz="864017" rtl="0" eaLnBrk="1" latinLnBrk="1" hangingPunct="1">
                        <a:defRPr sz="1701" kern="1200">
                          <a:solidFill>
                            <a:schemeClr val="dk1"/>
                          </a:solidFill>
                          <a:latin typeface="맑은 고딕"/>
                          <a:ea typeface="돋움"/>
                        </a:defRPr>
                      </a:lvl1pPr>
                      <a:lvl2pPr marL="432008" algn="l" defTabSz="864017" rtl="0" eaLnBrk="1" latinLnBrk="1" hangingPunct="1">
                        <a:defRPr sz="1701" kern="1200">
                          <a:solidFill>
                            <a:schemeClr val="dk1"/>
                          </a:solidFill>
                          <a:latin typeface="맑은 고딕"/>
                          <a:ea typeface="돋움"/>
                        </a:defRPr>
                      </a:lvl2pPr>
                      <a:lvl3pPr marL="864017" algn="l" defTabSz="864017" rtl="0" eaLnBrk="1" latinLnBrk="1" hangingPunct="1">
                        <a:defRPr sz="1701" kern="1200">
                          <a:solidFill>
                            <a:schemeClr val="dk1"/>
                          </a:solidFill>
                          <a:latin typeface="맑은 고딕"/>
                          <a:ea typeface="돋움"/>
                        </a:defRPr>
                      </a:lvl3pPr>
                      <a:lvl4pPr marL="1296025" algn="l" defTabSz="864017" rtl="0" eaLnBrk="1" latinLnBrk="1" hangingPunct="1">
                        <a:defRPr sz="1701" kern="1200">
                          <a:solidFill>
                            <a:schemeClr val="dk1"/>
                          </a:solidFill>
                          <a:latin typeface="맑은 고딕"/>
                          <a:ea typeface="돋움"/>
                        </a:defRPr>
                      </a:lvl4pPr>
                      <a:lvl5pPr marL="1728033" algn="l" defTabSz="864017" rtl="0" eaLnBrk="1" latinLnBrk="1" hangingPunct="1">
                        <a:defRPr sz="1701" kern="1200">
                          <a:solidFill>
                            <a:schemeClr val="dk1"/>
                          </a:solidFill>
                          <a:latin typeface="맑은 고딕"/>
                          <a:ea typeface="돋움"/>
                        </a:defRPr>
                      </a:lvl5pPr>
                      <a:lvl6pPr marL="2160041" algn="l" defTabSz="864017" rtl="0" eaLnBrk="1" latinLnBrk="1" hangingPunct="1">
                        <a:defRPr sz="1701" kern="1200">
                          <a:solidFill>
                            <a:schemeClr val="dk1"/>
                          </a:solidFill>
                          <a:latin typeface="맑은 고딕"/>
                          <a:ea typeface="돋움"/>
                        </a:defRPr>
                      </a:lvl6pPr>
                      <a:lvl7pPr marL="2592050" algn="l" defTabSz="864017" rtl="0" eaLnBrk="1" latinLnBrk="1" hangingPunct="1">
                        <a:defRPr sz="1701" kern="1200">
                          <a:solidFill>
                            <a:schemeClr val="dk1"/>
                          </a:solidFill>
                          <a:latin typeface="맑은 고딕"/>
                          <a:ea typeface="돋움"/>
                        </a:defRPr>
                      </a:lvl7pPr>
                      <a:lvl8pPr marL="3024058" algn="l" defTabSz="864017" rtl="0" eaLnBrk="1" latinLnBrk="1" hangingPunct="1">
                        <a:defRPr sz="1701" kern="1200">
                          <a:solidFill>
                            <a:schemeClr val="dk1"/>
                          </a:solidFill>
                          <a:latin typeface="맑은 고딕"/>
                          <a:ea typeface="돋움"/>
                        </a:defRPr>
                      </a:lvl8pPr>
                      <a:lvl9pPr marL="3456066" algn="l" defTabSz="864017" rtl="0" eaLnBrk="1" latinLnBrk="1" hangingPunct="1">
                        <a:defRPr sz="1701" kern="1200">
                          <a:solidFill>
                            <a:schemeClr val="dk1"/>
                          </a:solidFill>
                          <a:latin typeface="맑은 고딕"/>
                          <a:ea typeface="돋움"/>
                        </a:defRPr>
                      </a:lvl9pPr>
                    </a:lstStyle>
                    <a:p>
                      <a:pPr algn="l" fontAlgn="ctr">
                        <a:lnSpc>
                          <a:spcPct val="90000"/>
                        </a:lnSpc>
                      </a:pPr>
                      <a:r>
                        <a:rPr lang="en-US" sz="1200" b="1" u="none" strike="noStrike" dirty="0">
                          <a:solidFill>
                            <a:srgbClr val="FF0000"/>
                          </a:solidFill>
                          <a:effectLst/>
                          <a:latin typeface="Arial" panose="020B0604020202020204" pitchFamily="34" charset="0"/>
                          <a:cs typeface="Arial" panose="020B0604020202020204" pitchFamily="34" charset="0"/>
                        </a:rPr>
                        <a:t>     </a:t>
                      </a:r>
                      <a:r>
                        <a:rPr lang="en-US" altLang="ko-KR" sz="1200" b="1" u="none" strike="noStrike" dirty="0">
                          <a:solidFill>
                            <a:srgbClr val="FF0000"/>
                          </a:solidFill>
                          <a:effectLst/>
                          <a:latin typeface="Arial" panose="020B0604020202020204" pitchFamily="34" charset="0"/>
                          <a:cs typeface="Arial" panose="020B0604020202020204" pitchFamily="34" charset="0"/>
                        </a:rPr>
                        <a:t>Stable angina</a:t>
                      </a:r>
                      <a:endParaRPr lang="en-US" sz="1200" b="1" i="0" u="none" strike="noStrike" dirty="0">
                        <a:solidFill>
                          <a:srgbClr val="FF0000"/>
                        </a:solidFill>
                        <a:effectLst/>
                        <a:latin typeface="Arial" panose="020B0604020202020204" pitchFamily="34" charset="0"/>
                        <a:cs typeface="Arial" panose="020B0604020202020204" pitchFamily="34" charset="0"/>
                      </a:endParaRPr>
                    </a:p>
                  </a:txBody>
                  <a:tcPr marL="5182" marR="518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lvl1pPr marL="0" algn="l" defTabSz="864017" rtl="0" eaLnBrk="1" latinLnBrk="1" hangingPunct="1">
                        <a:defRPr sz="1701" kern="1200">
                          <a:solidFill>
                            <a:schemeClr val="dk1"/>
                          </a:solidFill>
                          <a:latin typeface="맑은 고딕"/>
                          <a:ea typeface="돋움"/>
                        </a:defRPr>
                      </a:lvl1pPr>
                      <a:lvl2pPr marL="432008" algn="l" defTabSz="864017" rtl="0" eaLnBrk="1" latinLnBrk="1" hangingPunct="1">
                        <a:defRPr sz="1701" kern="1200">
                          <a:solidFill>
                            <a:schemeClr val="dk1"/>
                          </a:solidFill>
                          <a:latin typeface="맑은 고딕"/>
                          <a:ea typeface="돋움"/>
                        </a:defRPr>
                      </a:lvl2pPr>
                      <a:lvl3pPr marL="864017" algn="l" defTabSz="864017" rtl="0" eaLnBrk="1" latinLnBrk="1" hangingPunct="1">
                        <a:defRPr sz="1701" kern="1200">
                          <a:solidFill>
                            <a:schemeClr val="dk1"/>
                          </a:solidFill>
                          <a:latin typeface="맑은 고딕"/>
                          <a:ea typeface="돋움"/>
                        </a:defRPr>
                      </a:lvl3pPr>
                      <a:lvl4pPr marL="1296025" algn="l" defTabSz="864017" rtl="0" eaLnBrk="1" latinLnBrk="1" hangingPunct="1">
                        <a:defRPr sz="1701" kern="1200">
                          <a:solidFill>
                            <a:schemeClr val="dk1"/>
                          </a:solidFill>
                          <a:latin typeface="맑은 고딕"/>
                          <a:ea typeface="돋움"/>
                        </a:defRPr>
                      </a:lvl4pPr>
                      <a:lvl5pPr marL="1728033" algn="l" defTabSz="864017" rtl="0" eaLnBrk="1" latinLnBrk="1" hangingPunct="1">
                        <a:defRPr sz="1701" kern="1200">
                          <a:solidFill>
                            <a:schemeClr val="dk1"/>
                          </a:solidFill>
                          <a:latin typeface="맑은 고딕"/>
                          <a:ea typeface="돋움"/>
                        </a:defRPr>
                      </a:lvl5pPr>
                      <a:lvl6pPr marL="2160041" algn="l" defTabSz="864017" rtl="0" eaLnBrk="1" latinLnBrk="1" hangingPunct="1">
                        <a:defRPr sz="1701" kern="1200">
                          <a:solidFill>
                            <a:schemeClr val="dk1"/>
                          </a:solidFill>
                          <a:latin typeface="맑은 고딕"/>
                          <a:ea typeface="돋움"/>
                        </a:defRPr>
                      </a:lvl6pPr>
                      <a:lvl7pPr marL="2592050" algn="l" defTabSz="864017" rtl="0" eaLnBrk="1" latinLnBrk="1" hangingPunct="1">
                        <a:defRPr sz="1701" kern="1200">
                          <a:solidFill>
                            <a:schemeClr val="dk1"/>
                          </a:solidFill>
                          <a:latin typeface="맑은 고딕"/>
                          <a:ea typeface="돋움"/>
                        </a:defRPr>
                      </a:lvl7pPr>
                      <a:lvl8pPr marL="3024058" algn="l" defTabSz="864017" rtl="0" eaLnBrk="1" latinLnBrk="1" hangingPunct="1">
                        <a:defRPr sz="1701" kern="1200">
                          <a:solidFill>
                            <a:schemeClr val="dk1"/>
                          </a:solidFill>
                          <a:latin typeface="맑은 고딕"/>
                          <a:ea typeface="돋움"/>
                        </a:defRPr>
                      </a:lvl8pPr>
                      <a:lvl9pPr marL="3456066" algn="l" defTabSz="864017" rtl="0" eaLnBrk="1" latinLnBrk="1" hangingPunct="1">
                        <a:defRPr sz="1701" kern="1200">
                          <a:solidFill>
                            <a:schemeClr val="dk1"/>
                          </a:solidFill>
                          <a:latin typeface="맑은 고딕"/>
                          <a:ea typeface="돋움"/>
                        </a:defRPr>
                      </a:lvl9pPr>
                    </a:lstStyle>
                    <a:p>
                      <a:pPr algn="ctr" fontAlgn="ctr">
                        <a:lnSpc>
                          <a:spcPct val="90000"/>
                        </a:lnSpc>
                      </a:pPr>
                      <a:r>
                        <a:rPr lang="en-US" altLang="ko-KR" sz="1200" b="1" u="none" strike="noStrike" dirty="0">
                          <a:solidFill>
                            <a:srgbClr val="FF0000"/>
                          </a:solidFill>
                          <a:effectLst/>
                          <a:latin typeface="Arial" panose="020B0604020202020204" pitchFamily="34" charset="0"/>
                          <a:cs typeface="Arial" panose="020B0604020202020204" pitchFamily="34" charset="0"/>
                        </a:rPr>
                        <a:t>47/933 (5</a:t>
                      </a:r>
                      <a:r>
                        <a:rPr lang="en-US" altLang="ko-KR" sz="1200" b="1" dirty="0">
                          <a:solidFill>
                            <a:srgbClr val="FF0000"/>
                          </a:solidFill>
                          <a:latin typeface="Arial" panose="020B0604020202020204" pitchFamily="34" charset="0"/>
                          <a:cs typeface="Arial" panose="020B0604020202020204" pitchFamily="34" charset="0"/>
                        </a:rPr>
                        <a:t>.</a:t>
                      </a:r>
                      <a:r>
                        <a:rPr lang="en-US" altLang="ko-KR" sz="1200" b="1" u="none" strike="noStrike" dirty="0">
                          <a:solidFill>
                            <a:srgbClr val="FF0000"/>
                          </a:solidFill>
                          <a:effectLst/>
                          <a:latin typeface="Arial" panose="020B0604020202020204" pitchFamily="34" charset="0"/>
                          <a:cs typeface="Arial" panose="020B0604020202020204" pitchFamily="34" charset="0"/>
                        </a:rPr>
                        <a:t>1)</a:t>
                      </a:r>
                      <a:endParaRPr lang="en-US" altLang="ko-KR" sz="1200" b="1" i="0" u="none" strike="noStrike" dirty="0">
                        <a:solidFill>
                          <a:srgbClr val="FF0000"/>
                        </a:solidFill>
                        <a:effectLst/>
                        <a:latin typeface="Arial" panose="020B0604020202020204" pitchFamily="34" charset="0"/>
                        <a:cs typeface="Arial" panose="020B0604020202020204" pitchFamily="34" charset="0"/>
                      </a:endParaRPr>
                    </a:p>
                  </a:txBody>
                  <a:tcPr marL="5182" marR="518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lvl1pPr marL="0" algn="l" defTabSz="864017" rtl="0" eaLnBrk="1" latinLnBrk="1" hangingPunct="1">
                        <a:defRPr sz="1701" kern="1200">
                          <a:solidFill>
                            <a:schemeClr val="dk1"/>
                          </a:solidFill>
                          <a:latin typeface="맑은 고딕"/>
                        </a:defRPr>
                      </a:lvl1pPr>
                      <a:lvl2pPr marL="432008" algn="l" defTabSz="864017" rtl="0" eaLnBrk="1" latinLnBrk="1" hangingPunct="1">
                        <a:defRPr sz="1701" kern="1200">
                          <a:solidFill>
                            <a:schemeClr val="dk1"/>
                          </a:solidFill>
                          <a:latin typeface="맑은 고딕"/>
                        </a:defRPr>
                      </a:lvl2pPr>
                      <a:lvl3pPr marL="864017" algn="l" defTabSz="864017" rtl="0" eaLnBrk="1" latinLnBrk="1" hangingPunct="1">
                        <a:defRPr sz="1701" kern="1200">
                          <a:solidFill>
                            <a:schemeClr val="dk1"/>
                          </a:solidFill>
                          <a:latin typeface="맑은 고딕"/>
                        </a:defRPr>
                      </a:lvl3pPr>
                      <a:lvl4pPr marL="1296025" algn="l" defTabSz="864017" rtl="0" eaLnBrk="1" latinLnBrk="1" hangingPunct="1">
                        <a:defRPr sz="1701" kern="1200">
                          <a:solidFill>
                            <a:schemeClr val="dk1"/>
                          </a:solidFill>
                          <a:latin typeface="맑은 고딕"/>
                        </a:defRPr>
                      </a:lvl4pPr>
                      <a:lvl5pPr marL="1728033" algn="l" defTabSz="864017" rtl="0" eaLnBrk="1" latinLnBrk="1" hangingPunct="1">
                        <a:defRPr sz="1701" kern="1200">
                          <a:solidFill>
                            <a:schemeClr val="dk1"/>
                          </a:solidFill>
                          <a:latin typeface="맑은 고딕"/>
                        </a:defRPr>
                      </a:lvl5pPr>
                      <a:lvl6pPr marL="2160041" algn="l" defTabSz="864017" rtl="0" eaLnBrk="1" latinLnBrk="1" hangingPunct="1">
                        <a:defRPr sz="1701" kern="1200">
                          <a:solidFill>
                            <a:schemeClr val="dk1"/>
                          </a:solidFill>
                          <a:latin typeface="맑은 고딕"/>
                        </a:defRPr>
                      </a:lvl6pPr>
                      <a:lvl7pPr marL="2592050" algn="l" defTabSz="864017" rtl="0" eaLnBrk="1" latinLnBrk="1" hangingPunct="1">
                        <a:defRPr sz="1701" kern="1200">
                          <a:solidFill>
                            <a:schemeClr val="dk1"/>
                          </a:solidFill>
                          <a:latin typeface="맑은 고딕"/>
                        </a:defRPr>
                      </a:lvl7pPr>
                      <a:lvl8pPr marL="3024058" algn="l" defTabSz="864017" rtl="0" eaLnBrk="1" latinLnBrk="1" hangingPunct="1">
                        <a:defRPr sz="1701" kern="1200">
                          <a:solidFill>
                            <a:schemeClr val="dk1"/>
                          </a:solidFill>
                          <a:latin typeface="맑은 고딕"/>
                        </a:defRPr>
                      </a:lvl8pPr>
                      <a:lvl9pPr marL="3456066" algn="l" defTabSz="864017" rtl="0" eaLnBrk="1" latinLnBrk="1" hangingPunct="1">
                        <a:defRPr sz="1701" kern="1200">
                          <a:solidFill>
                            <a:schemeClr val="dk1"/>
                          </a:solidFill>
                          <a:latin typeface="맑은 고딕"/>
                        </a:defRPr>
                      </a:lvl9pPr>
                    </a:lstStyle>
                    <a:p>
                      <a:pPr algn="ctr" fontAlgn="ctr">
                        <a:lnSpc>
                          <a:spcPct val="90000"/>
                        </a:lnSpc>
                      </a:pPr>
                      <a:endParaRPr lang="en-US" altLang="ko-KR" sz="1100" b="0" i="0" u="none" strike="noStrike" dirty="0">
                        <a:solidFill>
                          <a:schemeClr val="tx1"/>
                        </a:solidFill>
                        <a:effectLst/>
                        <a:latin typeface="Calibri" panose="020F0502020204030204" pitchFamily="34" charset="0"/>
                        <a:cs typeface="Calibri" panose="020F0502020204030204" pitchFamily="34" charset="0"/>
                      </a:endParaRPr>
                    </a:p>
                  </a:txBody>
                  <a:tcPr marL="6141" marR="6141"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864017" rtl="0" eaLnBrk="1" latinLnBrk="1" hangingPunct="1">
                        <a:defRPr sz="1701" kern="1200">
                          <a:solidFill>
                            <a:schemeClr val="dk1"/>
                          </a:solidFill>
                          <a:latin typeface="맑은 고딕"/>
                          <a:ea typeface="돋움"/>
                        </a:defRPr>
                      </a:lvl1pPr>
                      <a:lvl2pPr marL="432008" algn="l" defTabSz="864017" rtl="0" eaLnBrk="1" latinLnBrk="1" hangingPunct="1">
                        <a:defRPr sz="1701" kern="1200">
                          <a:solidFill>
                            <a:schemeClr val="dk1"/>
                          </a:solidFill>
                          <a:latin typeface="맑은 고딕"/>
                          <a:ea typeface="돋움"/>
                        </a:defRPr>
                      </a:lvl2pPr>
                      <a:lvl3pPr marL="864017" algn="l" defTabSz="864017" rtl="0" eaLnBrk="1" latinLnBrk="1" hangingPunct="1">
                        <a:defRPr sz="1701" kern="1200">
                          <a:solidFill>
                            <a:schemeClr val="dk1"/>
                          </a:solidFill>
                          <a:latin typeface="맑은 고딕"/>
                          <a:ea typeface="돋움"/>
                        </a:defRPr>
                      </a:lvl3pPr>
                      <a:lvl4pPr marL="1296025" algn="l" defTabSz="864017" rtl="0" eaLnBrk="1" latinLnBrk="1" hangingPunct="1">
                        <a:defRPr sz="1701" kern="1200">
                          <a:solidFill>
                            <a:schemeClr val="dk1"/>
                          </a:solidFill>
                          <a:latin typeface="맑은 고딕"/>
                          <a:ea typeface="돋움"/>
                        </a:defRPr>
                      </a:lvl4pPr>
                      <a:lvl5pPr marL="1728033" algn="l" defTabSz="864017" rtl="0" eaLnBrk="1" latinLnBrk="1" hangingPunct="1">
                        <a:defRPr sz="1701" kern="1200">
                          <a:solidFill>
                            <a:schemeClr val="dk1"/>
                          </a:solidFill>
                          <a:latin typeface="맑은 고딕"/>
                          <a:ea typeface="돋움"/>
                        </a:defRPr>
                      </a:lvl5pPr>
                      <a:lvl6pPr marL="2160041" algn="l" defTabSz="864017" rtl="0" eaLnBrk="1" latinLnBrk="1" hangingPunct="1">
                        <a:defRPr sz="1701" kern="1200">
                          <a:solidFill>
                            <a:schemeClr val="dk1"/>
                          </a:solidFill>
                          <a:latin typeface="맑은 고딕"/>
                          <a:ea typeface="돋움"/>
                        </a:defRPr>
                      </a:lvl6pPr>
                      <a:lvl7pPr marL="2592050" algn="l" defTabSz="864017" rtl="0" eaLnBrk="1" latinLnBrk="1" hangingPunct="1">
                        <a:defRPr sz="1701" kern="1200">
                          <a:solidFill>
                            <a:schemeClr val="dk1"/>
                          </a:solidFill>
                          <a:latin typeface="맑은 고딕"/>
                          <a:ea typeface="돋움"/>
                        </a:defRPr>
                      </a:lvl7pPr>
                      <a:lvl8pPr marL="3024058" algn="l" defTabSz="864017" rtl="0" eaLnBrk="1" latinLnBrk="1" hangingPunct="1">
                        <a:defRPr sz="1701" kern="1200">
                          <a:solidFill>
                            <a:schemeClr val="dk1"/>
                          </a:solidFill>
                          <a:latin typeface="맑은 고딕"/>
                          <a:ea typeface="돋움"/>
                        </a:defRPr>
                      </a:lvl8pPr>
                      <a:lvl9pPr marL="3456066" algn="l" defTabSz="864017" rtl="0" eaLnBrk="1" latinLnBrk="1" hangingPunct="1">
                        <a:defRPr sz="1701" kern="1200">
                          <a:solidFill>
                            <a:schemeClr val="dk1"/>
                          </a:solidFill>
                          <a:latin typeface="맑은 고딕"/>
                          <a:ea typeface="돋움"/>
                        </a:defRPr>
                      </a:lvl9pPr>
                    </a:lstStyle>
                    <a:p>
                      <a:pPr algn="ctr" fontAlgn="ctr">
                        <a:lnSpc>
                          <a:spcPct val="90000"/>
                        </a:lnSpc>
                      </a:pPr>
                      <a:endParaRPr lang="en-US" altLang="ko-KR" sz="1200" b="1" i="0" u="none" strike="noStrike" dirty="0">
                        <a:solidFill>
                          <a:srgbClr val="FF0000"/>
                        </a:solidFill>
                        <a:effectLst/>
                        <a:latin typeface="Arial" panose="020B0604020202020204" pitchFamily="34" charset="0"/>
                        <a:cs typeface="Arial" panose="020B0604020202020204" pitchFamily="34" charset="0"/>
                      </a:endParaRPr>
                    </a:p>
                  </a:txBody>
                  <a:tcPr marL="5182" marR="518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lvl1pPr marL="0" algn="l" defTabSz="864017" rtl="0" eaLnBrk="1" latinLnBrk="1" hangingPunct="1">
                        <a:defRPr sz="1701" kern="1200">
                          <a:solidFill>
                            <a:schemeClr val="dk1"/>
                          </a:solidFill>
                          <a:latin typeface="맑은 고딕"/>
                          <a:ea typeface="돋움"/>
                        </a:defRPr>
                      </a:lvl1pPr>
                      <a:lvl2pPr marL="432008" algn="l" defTabSz="864017" rtl="0" eaLnBrk="1" latinLnBrk="1" hangingPunct="1">
                        <a:defRPr sz="1701" kern="1200">
                          <a:solidFill>
                            <a:schemeClr val="dk1"/>
                          </a:solidFill>
                          <a:latin typeface="맑은 고딕"/>
                          <a:ea typeface="돋움"/>
                        </a:defRPr>
                      </a:lvl2pPr>
                      <a:lvl3pPr marL="864017" algn="l" defTabSz="864017" rtl="0" eaLnBrk="1" latinLnBrk="1" hangingPunct="1">
                        <a:defRPr sz="1701" kern="1200">
                          <a:solidFill>
                            <a:schemeClr val="dk1"/>
                          </a:solidFill>
                          <a:latin typeface="맑은 고딕"/>
                          <a:ea typeface="돋움"/>
                        </a:defRPr>
                      </a:lvl3pPr>
                      <a:lvl4pPr marL="1296025" algn="l" defTabSz="864017" rtl="0" eaLnBrk="1" latinLnBrk="1" hangingPunct="1">
                        <a:defRPr sz="1701" kern="1200">
                          <a:solidFill>
                            <a:schemeClr val="dk1"/>
                          </a:solidFill>
                          <a:latin typeface="맑은 고딕"/>
                          <a:ea typeface="돋움"/>
                        </a:defRPr>
                      </a:lvl4pPr>
                      <a:lvl5pPr marL="1728033" algn="l" defTabSz="864017" rtl="0" eaLnBrk="1" latinLnBrk="1" hangingPunct="1">
                        <a:defRPr sz="1701" kern="1200">
                          <a:solidFill>
                            <a:schemeClr val="dk1"/>
                          </a:solidFill>
                          <a:latin typeface="맑은 고딕"/>
                          <a:ea typeface="돋움"/>
                        </a:defRPr>
                      </a:lvl5pPr>
                      <a:lvl6pPr marL="2160041" algn="l" defTabSz="864017" rtl="0" eaLnBrk="1" latinLnBrk="1" hangingPunct="1">
                        <a:defRPr sz="1701" kern="1200">
                          <a:solidFill>
                            <a:schemeClr val="dk1"/>
                          </a:solidFill>
                          <a:latin typeface="맑은 고딕"/>
                          <a:ea typeface="돋움"/>
                        </a:defRPr>
                      </a:lvl6pPr>
                      <a:lvl7pPr marL="2592050" algn="l" defTabSz="864017" rtl="0" eaLnBrk="1" latinLnBrk="1" hangingPunct="1">
                        <a:defRPr sz="1701" kern="1200">
                          <a:solidFill>
                            <a:schemeClr val="dk1"/>
                          </a:solidFill>
                          <a:latin typeface="맑은 고딕"/>
                          <a:ea typeface="돋움"/>
                        </a:defRPr>
                      </a:lvl7pPr>
                      <a:lvl8pPr marL="3024058" algn="l" defTabSz="864017" rtl="0" eaLnBrk="1" latinLnBrk="1" hangingPunct="1">
                        <a:defRPr sz="1701" kern="1200">
                          <a:solidFill>
                            <a:schemeClr val="dk1"/>
                          </a:solidFill>
                          <a:latin typeface="맑은 고딕"/>
                          <a:ea typeface="돋움"/>
                        </a:defRPr>
                      </a:lvl8pPr>
                      <a:lvl9pPr marL="3456066" algn="l" defTabSz="864017" rtl="0" eaLnBrk="1" latinLnBrk="1" hangingPunct="1">
                        <a:defRPr sz="1701" kern="1200">
                          <a:solidFill>
                            <a:schemeClr val="dk1"/>
                          </a:solidFill>
                          <a:latin typeface="맑은 고딕"/>
                          <a:ea typeface="돋움"/>
                        </a:defRPr>
                      </a:lvl9pPr>
                    </a:lstStyle>
                    <a:p>
                      <a:pPr algn="ctr" fontAlgn="ctr">
                        <a:lnSpc>
                          <a:spcPct val="90000"/>
                        </a:lnSpc>
                      </a:pPr>
                      <a:r>
                        <a:rPr lang="en-US" altLang="ko-KR" sz="1200" b="1" u="none" strike="noStrike" dirty="0">
                          <a:solidFill>
                            <a:srgbClr val="FF0000"/>
                          </a:solidFill>
                          <a:effectLst/>
                          <a:latin typeface="Arial" panose="020B0604020202020204" pitchFamily="34" charset="0"/>
                          <a:cs typeface="Arial" panose="020B0604020202020204" pitchFamily="34" charset="0"/>
                        </a:rPr>
                        <a:t>67/895 (7</a:t>
                      </a:r>
                      <a:r>
                        <a:rPr lang="en-US" altLang="ko-KR" sz="1200" b="1" dirty="0">
                          <a:solidFill>
                            <a:srgbClr val="FF0000"/>
                          </a:solidFill>
                          <a:latin typeface="Arial" panose="020B0604020202020204" pitchFamily="34" charset="0"/>
                          <a:cs typeface="Arial" panose="020B0604020202020204" pitchFamily="34" charset="0"/>
                        </a:rPr>
                        <a:t>.</a:t>
                      </a:r>
                      <a:r>
                        <a:rPr lang="en-US" altLang="ko-KR" sz="1200" b="1" u="none" strike="noStrike" dirty="0">
                          <a:solidFill>
                            <a:srgbClr val="FF0000"/>
                          </a:solidFill>
                          <a:effectLst/>
                          <a:latin typeface="Arial" panose="020B0604020202020204" pitchFamily="34" charset="0"/>
                          <a:cs typeface="Arial" panose="020B0604020202020204" pitchFamily="34" charset="0"/>
                        </a:rPr>
                        <a:t>6)</a:t>
                      </a:r>
                      <a:endParaRPr lang="en-US" altLang="ko-KR" sz="1200" b="1" i="0" u="none" strike="noStrike" dirty="0">
                        <a:solidFill>
                          <a:srgbClr val="FF0000"/>
                        </a:solidFill>
                        <a:effectLst/>
                        <a:latin typeface="Arial" panose="020B0604020202020204" pitchFamily="34"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lvl1pPr marL="0" algn="l" defTabSz="864017" rtl="0" eaLnBrk="1" latinLnBrk="1" hangingPunct="1">
                        <a:defRPr sz="1701" kern="1200">
                          <a:solidFill>
                            <a:schemeClr val="dk1"/>
                          </a:solidFill>
                          <a:latin typeface="맑은 고딕"/>
                        </a:defRPr>
                      </a:lvl1pPr>
                      <a:lvl2pPr marL="432008" algn="l" defTabSz="864017" rtl="0" eaLnBrk="1" latinLnBrk="1" hangingPunct="1">
                        <a:defRPr sz="1701" kern="1200">
                          <a:solidFill>
                            <a:schemeClr val="dk1"/>
                          </a:solidFill>
                          <a:latin typeface="맑은 고딕"/>
                        </a:defRPr>
                      </a:lvl2pPr>
                      <a:lvl3pPr marL="864017" algn="l" defTabSz="864017" rtl="0" eaLnBrk="1" latinLnBrk="1" hangingPunct="1">
                        <a:defRPr sz="1701" kern="1200">
                          <a:solidFill>
                            <a:schemeClr val="dk1"/>
                          </a:solidFill>
                          <a:latin typeface="맑은 고딕"/>
                        </a:defRPr>
                      </a:lvl3pPr>
                      <a:lvl4pPr marL="1296025" algn="l" defTabSz="864017" rtl="0" eaLnBrk="1" latinLnBrk="1" hangingPunct="1">
                        <a:defRPr sz="1701" kern="1200">
                          <a:solidFill>
                            <a:schemeClr val="dk1"/>
                          </a:solidFill>
                          <a:latin typeface="맑은 고딕"/>
                        </a:defRPr>
                      </a:lvl4pPr>
                      <a:lvl5pPr marL="1728033" algn="l" defTabSz="864017" rtl="0" eaLnBrk="1" latinLnBrk="1" hangingPunct="1">
                        <a:defRPr sz="1701" kern="1200">
                          <a:solidFill>
                            <a:schemeClr val="dk1"/>
                          </a:solidFill>
                          <a:latin typeface="맑은 고딕"/>
                        </a:defRPr>
                      </a:lvl5pPr>
                      <a:lvl6pPr marL="2160041" algn="l" defTabSz="864017" rtl="0" eaLnBrk="1" latinLnBrk="1" hangingPunct="1">
                        <a:defRPr sz="1701" kern="1200">
                          <a:solidFill>
                            <a:schemeClr val="dk1"/>
                          </a:solidFill>
                          <a:latin typeface="맑은 고딕"/>
                        </a:defRPr>
                      </a:lvl6pPr>
                      <a:lvl7pPr marL="2592050" algn="l" defTabSz="864017" rtl="0" eaLnBrk="1" latinLnBrk="1" hangingPunct="1">
                        <a:defRPr sz="1701" kern="1200">
                          <a:solidFill>
                            <a:schemeClr val="dk1"/>
                          </a:solidFill>
                          <a:latin typeface="맑은 고딕"/>
                        </a:defRPr>
                      </a:lvl7pPr>
                      <a:lvl8pPr marL="3024058" algn="l" defTabSz="864017" rtl="0" eaLnBrk="1" latinLnBrk="1" hangingPunct="1">
                        <a:defRPr sz="1701" kern="1200">
                          <a:solidFill>
                            <a:schemeClr val="dk1"/>
                          </a:solidFill>
                          <a:latin typeface="맑은 고딕"/>
                        </a:defRPr>
                      </a:lvl8pPr>
                      <a:lvl9pPr marL="3456066" algn="l" defTabSz="864017" rtl="0" eaLnBrk="1" latinLnBrk="1" hangingPunct="1">
                        <a:defRPr sz="1701" kern="1200">
                          <a:solidFill>
                            <a:schemeClr val="dk1"/>
                          </a:solidFill>
                          <a:latin typeface="맑은 고딕"/>
                        </a:defRPr>
                      </a:lvl9pPr>
                    </a:lstStyle>
                    <a:p>
                      <a:pPr algn="ctr" fontAlgn="ctr">
                        <a:lnSpc>
                          <a:spcPct val="90000"/>
                        </a:lnSpc>
                      </a:pPr>
                      <a:endParaRPr lang="en-US" altLang="ko-KR" sz="1100" b="0" i="0" u="none" strike="noStrike" dirty="0">
                        <a:solidFill>
                          <a:schemeClr val="tx1"/>
                        </a:solidFill>
                        <a:effectLst/>
                        <a:latin typeface="Calibri" panose="020F0502020204030204" pitchFamily="34" charset="0"/>
                        <a:cs typeface="Calibri" panose="020F0502020204030204" pitchFamily="34" charset="0"/>
                      </a:endParaRPr>
                    </a:p>
                  </a:txBody>
                  <a:tcPr marL="6141" marR="6141"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864017" rtl="0" eaLnBrk="1" latinLnBrk="1" hangingPunct="1">
                        <a:defRPr sz="1701" kern="1200">
                          <a:solidFill>
                            <a:schemeClr val="dk1"/>
                          </a:solidFill>
                          <a:latin typeface="맑은 고딕"/>
                          <a:ea typeface="돋움"/>
                        </a:defRPr>
                      </a:lvl1pPr>
                      <a:lvl2pPr marL="432008" algn="l" defTabSz="864017" rtl="0" eaLnBrk="1" latinLnBrk="1" hangingPunct="1">
                        <a:defRPr sz="1701" kern="1200">
                          <a:solidFill>
                            <a:schemeClr val="dk1"/>
                          </a:solidFill>
                          <a:latin typeface="맑은 고딕"/>
                          <a:ea typeface="돋움"/>
                        </a:defRPr>
                      </a:lvl2pPr>
                      <a:lvl3pPr marL="864017" algn="l" defTabSz="864017" rtl="0" eaLnBrk="1" latinLnBrk="1" hangingPunct="1">
                        <a:defRPr sz="1701" kern="1200">
                          <a:solidFill>
                            <a:schemeClr val="dk1"/>
                          </a:solidFill>
                          <a:latin typeface="맑은 고딕"/>
                          <a:ea typeface="돋움"/>
                        </a:defRPr>
                      </a:lvl3pPr>
                      <a:lvl4pPr marL="1296025" algn="l" defTabSz="864017" rtl="0" eaLnBrk="1" latinLnBrk="1" hangingPunct="1">
                        <a:defRPr sz="1701" kern="1200">
                          <a:solidFill>
                            <a:schemeClr val="dk1"/>
                          </a:solidFill>
                          <a:latin typeface="맑은 고딕"/>
                          <a:ea typeface="돋움"/>
                        </a:defRPr>
                      </a:lvl4pPr>
                      <a:lvl5pPr marL="1728033" algn="l" defTabSz="864017" rtl="0" eaLnBrk="1" latinLnBrk="1" hangingPunct="1">
                        <a:defRPr sz="1701" kern="1200">
                          <a:solidFill>
                            <a:schemeClr val="dk1"/>
                          </a:solidFill>
                          <a:latin typeface="맑은 고딕"/>
                          <a:ea typeface="돋움"/>
                        </a:defRPr>
                      </a:lvl5pPr>
                      <a:lvl6pPr marL="2160041" algn="l" defTabSz="864017" rtl="0" eaLnBrk="1" latinLnBrk="1" hangingPunct="1">
                        <a:defRPr sz="1701" kern="1200">
                          <a:solidFill>
                            <a:schemeClr val="dk1"/>
                          </a:solidFill>
                          <a:latin typeface="맑은 고딕"/>
                          <a:ea typeface="돋움"/>
                        </a:defRPr>
                      </a:lvl6pPr>
                      <a:lvl7pPr marL="2592050" algn="l" defTabSz="864017" rtl="0" eaLnBrk="1" latinLnBrk="1" hangingPunct="1">
                        <a:defRPr sz="1701" kern="1200">
                          <a:solidFill>
                            <a:schemeClr val="dk1"/>
                          </a:solidFill>
                          <a:latin typeface="맑은 고딕"/>
                          <a:ea typeface="돋움"/>
                        </a:defRPr>
                      </a:lvl7pPr>
                      <a:lvl8pPr marL="3024058" algn="l" defTabSz="864017" rtl="0" eaLnBrk="1" latinLnBrk="1" hangingPunct="1">
                        <a:defRPr sz="1701" kern="1200">
                          <a:solidFill>
                            <a:schemeClr val="dk1"/>
                          </a:solidFill>
                          <a:latin typeface="맑은 고딕"/>
                          <a:ea typeface="돋움"/>
                        </a:defRPr>
                      </a:lvl8pPr>
                      <a:lvl9pPr marL="3456066" algn="l" defTabSz="864017" rtl="0" eaLnBrk="1" latinLnBrk="1" hangingPunct="1">
                        <a:defRPr sz="1701" kern="1200">
                          <a:solidFill>
                            <a:schemeClr val="dk1"/>
                          </a:solidFill>
                          <a:latin typeface="맑은 고딕"/>
                          <a:ea typeface="돋움"/>
                        </a:defRPr>
                      </a:lvl9pPr>
                    </a:lstStyle>
                    <a:p>
                      <a:pPr algn="ctr" fontAlgn="ctr">
                        <a:lnSpc>
                          <a:spcPct val="90000"/>
                        </a:lnSpc>
                      </a:pPr>
                      <a:endParaRPr lang="en-US" altLang="ko-KR" sz="1200" b="1" i="0" u="none" strike="noStrike" dirty="0">
                        <a:solidFill>
                          <a:srgbClr val="FF0000"/>
                        </a:solidFill>
                        <a:effectLst/>
                        <a:latin typeface="Arial" panose="020B0604020202020204" pitchFamily="34" charset="0"/>
                        <a:cs typeface="Arial" panose="020B0604020202020204" pitchFamily="34" charset="0"/>
                      </a:endParaRPr>
                    </a:p>
                  </a:txBody>
                  <a:tcPr marL="5182" marR="518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864017" rtl="0" eaLnBrk="1" latinLnBrk="1" hangingPunct="1">
                        <a:defRPr sz="1701" kern="1200">
                          <a:solidFill>
                            <a:schemeClr val="dk1"/>
                          </a:solidFill>
                          <a:latin typeface="맑은 고딕"/>
                          <a:ea typeface="돋움"/>
                        </a:defRPr>
                      </a:lvl1pPr>
                      <a:lvl2pPr marL="432008" algn="l" defTabSz="864017" rtl="0" eaLnBrk="1" latinLnBrk="1" hangingPunct="1">
                        <a:defRPr sz="1701" kern="1200">
                          <a:solidFill>
                            <a:schemeClr val="dk1"/>
                          </a:solidFill>
                          <a:latin typeface="맑은 고딕"/>
                          <a:ea typeface="돋움"/>
                        </a:defRPr>
                      </a:lvl2pPr>
                      <a:lvl3pPr marL="864017" algn="l" defTabSz="864017" rtl="0" eaLnBrk="1" latinLnBrk="1" hangingPunct="1">
                        <a:defRPr sz="1701" kern="1200">
                          <a:solidFill>
                            <a:schemeClr val="dk1"/>
                          </a:solidFill>
                          <a:latin typeface="맑은 고딕"/>
                          <a:ea typeface="돋움"/>
                        </a:defRPr>
                      </a:lvl3pPr>
                      <a:lvl4pPr marL="1296025" algn="l" defTabSz="864017" rtl="0" eaLnBrk="1" latinLnBrk="1" hangingPunct="1">
                        <a:defRPr sz="1701" kern="1200">
                          <a:solidFill>
                            <a:schemeClr val="dk1"/>
                          </a:solidFill>
                          <a:latin typeface="맑은 고딕"/>
                          <a:ea typeface="돋움"/>
                        </a:defRPr>
                      </a:lvl4pPr>
                      <a:lvl5pPr marL="1728033" algn="l" defTabSz="864017" rtl="0" eaLnBrk="1" latinLnBrk="1" hangingPunct="1">
                        <a:defRPr sz="1701" kern="1200">
                          <a:solidFill>
                            <a:schemeClr val="dk1"/>
                          </a:solidFill>
                          <a:latin typeface="맑은 고딕"/>
                          <a:ea typeface="돋움"/>
                        </a:defRPr>
                      </a:lvl5pPr>
                      <a:lvl6pPr marL="2160041" algn="l" defTabSz="864017" rtl="0" eaLnBrk="1" latinLnBrk="1" hangingPunct="1">
                        <a:defRPr sz="1701" kern="1200">
                          <a:solidFill>
                            <a:schemeClr val="dk1"/>
                          </a:solidFill>
                          <a:latin typeface="맑은 고딕"/>
                          <a:ea typeface="돋움"/>
                        </a:defRPr>
                      </a:lvl6pPr>
                      <a:lvl7pPr marL="2592050" algn="l" defTabSz="864017" rtl="0" eaLnBrk="1" latinLnBrk="1" hangingPunct="1">
                        <a:defRPr sz="1701" kern="1200">
                          <a:solidFill>
                            <a:schemeClr val="dk1"/>
                          </a:solidFill>
                          <a:latin typeface="맑은 고딕"/>
                          <a:ea typeface="돋움"/>
                        </a:defRPr>
                      </a:lvl7pPr>
                      <a:lvl8pPr marL="3024058" algn="l" defTabSz="864017" rtl="0" eaLnBrk="1" latinLnBrk="1" hangingPunct="1">
                        <a:defRPr sz="1701" kern="1200">
                          <a:solidFill>
                            <a:schemeClr val="dk1"/>
                          </a:solidFill>
                          <a:latin typeface="맑은 고딕"/>
                          <a:ea typeface="돋움"/>
                        </a:defRPr>
                      </a:lvl8pPr>
                      <a:lvl9pPr marL="3456066" algn="l" defTabSz="864017" rtl="0" eaLnBrk="1" latinLnBrk="1" hangingPunct="1">
                        <a:defRPr sz="1701" kern="1200">
                          <a:solidFill>
                            <a:schemeClr val="dk1"/>
                          </a:solidFill>
                          <a:latin typeface="맑은 고딕"/>
                          <a:ea typeface="돋움"/>
                        </a:defRPr>
                      </a:lvl9pPr>
                    </a:lstStyle>
                    <a:p>
                      <a:pPr algn="ctr" fontAlgn="ctr">
                        <a:lnSpc>
                          <a:spcPct val="90000"/>
                        </a:lnSpc>
                      </a:pPr>
                      <a:r>
                        <a:rPr lang="en-US" altLang="ko-KR" sz="1200" b="1" u="none" strike="noStrike" dirty="0">
                          <a:solidFill>
                            <a:srgbClr val="FF0000"/>
                          </a:solidFill>
                          <a:effectLst/>
                          <a:latin typeface="Arial" panose="020B0604020202020204" pitchFamily="34" charset="0"/>
                          <a:cs typeface="Arial" panose="020B0604020202020204" pitchFamily="34" charset="0"/>
                        </a:rPr>
                        <a:t>0.67 (0.46 - 0.97) </a:t>
                      </a:r>
                      <a:endParaRPr lang="en-US" altLang="ko-KR" sz="1200" b="1" i="0" u="none" strike="noStrike" dirty="0">
                        <a:solidFill>
                          <a:srgbClr val="FF0000"/>
                        </a:solidFill>
                        <a:effectLst/>
                        <a:latin typeface="Arial" panose="020B0604020202020204" pitchFamily="34" charset="0"/>
                        <a:cs typeface="Arial" panose="020B0604020202020204" pitchFamily="34" charset="0"/>
                      </a:endParaRPr>
                    </a:p>
                  </a:txBody>
                  <a:tcPr marL="5182" marR="518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864017" rtl="0" eaLnBrk="1" latinLnBrk="1" hangingPunct="1">
                        <a:defRPr sz="1701" kern="1200">
                          <a:solidFill>
                            <a:schemeClr val="dk1"/>
                          </a:solidFill>
                          <a:latin typeface="맑은 고딕"/>
                          <a:ea typeface="돋움"/>
                        </a:defRPr>
                      </a:lvl1pPr>
                      <a:lvl2pPr marL="432008" algn="l" defTabSz="864017" rtl="0" eaLnBrk="1" latinLnBrk="1" hangingPunct="1">
                        <a:defRPr sz="1701" kern="1200">
                          <a:solidFill>
                            <a:schemeClr val="dk1"/>
                          </a:solidFill>
                          <a:latin typeface="맑은 고딕"/>
                          <a:ea typeface="돋움"/>
                        </a:defRPr>
                      </a:lvl2pPr>
                      <a:lvl3pPr marL="864017" algn="l" defTabSz="864017" rtl="0" eaLnBrk="1" latinLnBrk="1" hangingPunct="1">
                        <a:defRPr sz="1701" kern="1200">
                          <a:solidFill>
                            <a:schemeClr val="dk1"/>
                          </a:solidFill>
                          <a:latin typeface="맑은 고딕"/>
                          <a:ea typeface="돋움"/>
                        </a:defRPr>
                      </a:lvl3pPr>
                      <a:lvl4pPr marL="1296025" algn="l" defTabSz="864017" rtl="0" eaLnBrk="1" latinLnBrk="1" hangingPunct="1">
                        <a:defRPr sz="1701" kern="1200">
                          <a:solidFill>
                            <a:schemeClr val="dk1"/>
                          </a:solidFill>
                          <a:latin typeface="맑은 고딕"/>
                          <a:ea typeface="돋움"/>
                        </a:defRPr>
                      </a:lvl4pPr>
                      <a:lvl5pPr marL="1728033" algn="l" defTabSz="864017" rtl="0" eaLnBrk="1" latinLnBrk="1" hangingPunct="1">
                        <a:defRPr sz="1701" kern="1200">
                          <a:solidFill>
                            <a:schemeClr val="dk1"/>
                          </a:solidFill>
                          <a:latin typeface="맑은 고딕"/>
                          <a:ea typeface="돋움"/>
                        </a:defRPr>
                      </a:lvl5pPr>
                      <a:lvl6pPr marL="2160041" algn="l" defTabSz="864017" rtl="0" eaLnBrk="1" latinLnBrk="1" hangingPunct="1">
                        <a:defRPr sz="1701" kern="1200">
                          <a:solidFill>
                            <a:schemeClr val="dk1"/>
                          </a:solidFill>
                          <a:latin typeface="맑은 고딕"/>
                          <a:ea typeface="돋움"/>
                        </a:defRPr>
                      </a:lvl6pPr>
                      <a:lvl7pPr marL="2592050" algn="l" defTabSz="864017" rtl="0" eaLnBrk="1" latinLnBrk="1" hangingPunct="1">
                        <a:defRPr sz="1701" kern="1200">
                          <a:solidFill>
                            <a:schemeClr val="dk1"/>
                          </a:solidFill>
                          <a:latin typeface="맑은 고딕"/>
                          <a:ea typeface="돋움"/>
                        </a:defRPr>
                      </a:lvl7pPr>
                      <a:lvl8pPr marL="3024058" algn="l" defTabSz="864017" rtl="0" eaLnBrk="1" latinLnBrk="1" hangingPunct="1">
                        <a:defRPr sz="1701" kern="1200">
                          <a:solidFill>
                            <a:schemeClr val="dk1"/>
                          </a:solidFill>
                          <a:latin typeface="맑은 고딕"/>
                          <a:ea typeface="돋움"/>
                        </a:defRPr>
                      </a:lvl8pPr>
                      <a:lvl9pPr marL="3456066" algn="l" defTabSz="864017" rtl="0" eaLnBrk="1" latinLnBrk="1" hangingPunct="1">
                        <a:defRPr sz="1701" kern="1200">
                          <a:solidFill>
                            <a:schemeClr val="dk1"/>
                          </a:solidFill>
                          <a:latin typeface="맑은 고딕"/>
                          <a:ea typeface="돋움"/>
                        </a:defRPr>
                      </a:lvl9pPr>
                    </a:lstStyle>
                    <a:p>
                      <a:pPr algn="ctr" fontAlgn="ctr">
                        <a:lnSpc>
                          <a:spcPct val="90000"/>
                        </a:lnSpc>
                      </a:pPr>
                      <a:endParaRPr lang="en-US" altLang="ko-KR" sz="1200" b="1" i="0" u="none" strike="noStrike" dirty="0">
                        <a:solidFill>
                          <a:srgbClr val="FF0000"/>
                        </a:solidFill>
                        <a:effectLst/>
                        <a:latin typeface="Arial" panose="020B0604020202020204" pitchFamily="34" charset="0"/>
                        <a:cs typeface="Arial" panose="020B0604020202020204" pitchFamily="34" charset="0"/>
                      </a:endParaRPr>
                    </a:p>
                  </a:txBody>
                  <a:tcPr marL="5182" marR="518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864017" rtl="0" eaLnBrk="1" latinLnBrk="1" hangingPunct="1">
                        <a:defRPr sz="1701" kern="1200">
                          <a:solidFill>
                            <a:schemeClr val="dk1"/>
                          </a:solidFill>
                          <a:latin typeface="맑은 고딕"/>
                          <a:ea typeface="돋움"/>
                        </a:defRPr>
                      </a:lvl1pPr>
                      <a:lvl2pPr marL="432008" algn="l" defTabSz="864017" rtl="0" eaLnBrk="1" latinLnBrk="1" hangingPunct="1">
                        <a:defRPr sz="1701" kern="1200">
                          <a:solidFill>
                            <a:schemeClr val="dk1"/>
                          </a:solidFill>
                          <a:latin typeface="맑은 고딕"/>
                          <a:ea typeface="돋움"/>
                        </a:defRPr>
                      </a:lvl2pPr>
                      <a:lvl3pPr marL="864017" algn="l" defTabSz="864017" rtl="0" eaLnBrk="1" latinLnBrk="1" hangingPunct="1">
                        <a:defRPr sz="1701" kern="1200">
                          <a:solidFill>
                            <a:schemeClr val="dk1"/>
                          </a:solidFill>
                          <a:latin typeface="맑은 고딕"/>
                          <a:ea typeface="돋움"/>
                        </a:defRPr>
                      </a:lvl3pPr>
                      <a:lvl4pPr marL="1296025" algn="l" defTabSz="864017" rtl="0" eaLnBrk="1" latinLnBrk="1" hangingPunct="1">
                        <a:defRPr sz="1701" kern="1200">
                          <a:solidFill>
                            <a:schemeClr val="dk1"/>
                          </a:solidFill>
                          <a:latin typeface="맑은 고딕"/>
                          <a:ea typeface="돋움"/>
                        </a:defRPr>
                      </a:lvl4pPr>
                      <a:lvl5pPr marL="1728033" algn="l" defTabSz="864017" rtl="0" eaLnBrk="1" latinLnBrk="1" hangingPunct="1">
                        <a:defRPr sz="1701" kern="1200">
                          <a:solidFill>
                            <a:schemeClr val="dk1"/>
                          </a:solidFill>
                          <a:latin typeface="맑은 고딕"/>
                          <a:ea typeface="돋움"/>
                        </a:defRPr>
                      </a:lvl5pPr>
                      <a:lvl6pPr marL="2160041" algn="l" defTabSz="864017" rtl="0" eaLnBrk="1" latinLnBrk="1" hangingPunct="1">
                        <a:defRPr sz="1701" kern="1200">
                          <a:solidFill>
                            <a:schemeClr val="dk1"/>
                          </a:solidFill>
                          <a:latin typeface="맑은 고딕"/>
                          <a:ea typeface="돋움"/>
                        </a:defRPr>
                      </a:lvl6pPr>
                      <a:lvl7pPr marL="2592050" algn="l" defTabSz="864017" rtl="0" eaLnBrk="1" latinLnBrk="1" hangingPunct="1">
                        <a:defRPr sz="1701" kern="1200">
                          <a:solidFill>
                            <a:schemeClr val="dk1"/>
                          </a:solidFill>
                          <a:latin typeface="맑은 고딕"/>
                          <a:ea typeface="돋움"/>
                        </a:defRPr>
                      </a:lvl7pPr>
                      <a:lvl8pPr marL="3024058" algn="l" defTabSz="864017" rtl="0" eaLnBrk="1" latinLnBrk="1" hangingPunct="1">
                        <a:defRPr sz="1701" kern="1200">
                          <a:solidFill>
                            <a:schemeClr val="dk1"/>
                          </a:solidFill>
                          <a:latin typeface="맑은 고딕"/>
                          <a:ea typeface="돋움"/>
                        </a:defRPr>
                      </a:lvl8pPr>
                      <a:lvl9pPr marL="3456066" algn="l" defTabSz="864017" rtl="0" eaLnBrk="1" latinLnBrk="1" hangingPunct="1">
                        <a:defRPr sz="1701" kern="1200">
                          <a:solidFill>
                            <a:schemeClr val="dk1"/>
                          </a:solidFill>
                          <a:latin typeface="맑은 고딕"/>
                          <a:ea typeface="돋움"/>
                        </a:defRPr>
                      </a:lvl9pPr>
                    </a:lstStyle>
                    <a:p>
                      <a:pPr algn="ctr" fontAlgn="ctr">
                        <a:lnSpc>
                          <a:spcPct val="90000"/>
                        </a:lnSpc>
                      </a:pPr>
                      <a:endParaRPr lang="en-US" altLang="ko-KR" sz="1200" b="1" i="0" u="none" strike="noStrike" dirty="0">
                        <a:solidFill>
                          <a:srgbClr val="FF0000"/>
                        </a:solidFill>
                        <a:effectLst/>
                        <a:latin typeface="Arial" panose="020B0604020202020204" pitchFamily="34" charset="0"/>
                        <a:cs typeface="Arial" panose="020B0604020202020204" pitchFamily="34" charset="0"/>
                      </a:endParaRPr>
                    </a:p>
                  </a:txBody>
                  <a:tcPr marL="5182" marR="518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22"/>
                  </a:ext>
                </a:extLst>
              </a:tr>
              <a:tr h="399621">
                <a:tc>
                  <a:txBody>
                    <a:bodyPr/>
                    <a:lstStyle>
                      <a:lvl1pPr marL="0" algn="l" defTabSz="864017" rtl="0" eaLnBrk="1" latinLnBrk="1" hangingPunct="1">
                        <a:defRPr sz="1701" kern="1200">
                          <a:solidFill>
                            <a:schemeClr val="dk1"/>
                          </a:solidFill>
                          <a:latin typeface="맑은 고딕"/>
                          <a:ea typeface="돋움"/>
                        </a:defRPr>
                      </a:lvl1pPr>
                      <a:lvl2pPr marL="432008" algn="l" defTabSz="864017" rtl="0" eaLnBrk="1" latinLnBrk="1" hangingPunct="1">
                        <a:defRPr sz="1701" kern="1200">
                          <a:solidFill>
                            <a:schemeClr val="dk1"/>
                          </a:solidFill>
                          <a:latin typeface="맑은 고딕"/>
                          <a:ea typeface="돋움"/>
                        </a:defRPr>
                      </a:lvl2pPr>
                      <a:lvl3pPr marL="864017" algn="l" defTabSz="864017" rtl="0" eaLnBrk="1" latinLnBrk="1" hangingPunct="1">
                        <a:defRPr sz="1701" kern="1200">
                          <a:solidFill>
                            <a:schemeClr val="dk1"/>
                          </a:solidFill>
                          <a:latin typeface="맑은 고딕"/>
                          <a:ea typeface="돋움"/>
                        </a:defRPr>
                      </a:lvl3pPr>
                      <a:lvl4pPr marL="1296025" algn="l" defTabSz="864017" rtl="0" eaLnBrk="1" latinLnBrk="1" hangingPunct="1">
                        <a:defRPr sz="1701" kern="1200">
                          <a:solidFill>
                            <a:schemeClr val="dk1"/>
                          </a:solidFill>
                          <a:latin typeface="맑은 고딕"/>
                          <a:ea typeface="돋움"/>
                        </a:defRPr>
                      </a:lvl4pPr>
                      <a:lvl5pPr marL="1728033" algn="l" defTabSz="864017" rtl="0" eaLnBrk="1" latinLnBrk="1" hangingPunct="1">
                        <a:defRPr sz="1701" kern="1200">
                          <a:solidFill>
                            <a:schemeClr val="dk1"/>
                          </a:solidFill>
                          <a:latin typeface="맑은 고딕"/>
                          <a:ea typeface="돋움"/>
                        </a:defRPr>
                      </a:lvl5pPr>
                      <a:lvl6pPr marL="2160041" algn="l" defTabSz="864017" rtl="0" eaLnBrk="1" latinLnBrk="1" hangingPunct="1">
                        <a:defRPr sz="1701" kern="1200">
                          <a:solidFill>
                            <a:schemeClr val="dk1"/>
                          </a:solidFill>
                          <a:latin typeface="맑은 고딕"/>
                          <a:ea typeface="돋움"/>
                        </a:defRPr>
                      </a:lvl6pPr>
                      <a:lvl7pPr marL="2592050" algn="l" defTabSz="864017" rtl="0" eaLnBrk="1" latinLnBrk="1" hangingPunct="1">
                        <a:defRPr sz="1701" kern="1200">
                          <a:solidFill>
                            <a:schemeClr val="dk1"/>
                          </a:solidFill>
                          <a:latin typeface="맑은 고딕"/>
                          <a:ea typeface="돋움"/>
                        </a:defRPr>
                      </a:lvl7pPr>
                      <a:lvl8pPr marL="3024058" algn="l" defTabSz="864017" rtl="0" eaLnBrk="1" latinLnBrk="1" hangingPunct="1">
                        <a:defRPr sz="1701" kern="1200">
                          <a:solidFill>
                            <a:schemeClr val="dk1"/>
                          </a:solidFill>
                          <a:latin typeface="맑은 고딕"/>
                          <a:ea typeface="돋움"/>
                        </a:defRPr>
                      </a:lvl8pPr>
                      <a:lvl9pPr marL="3456066" algn="l" defTabSz="864017" rtl="0" eaLnBrk="1" latinLnBrk="1" hangingPunct="1">
                        <a:defRPr sz="1701" kern="1200">
                          <a:solidFill>
                            <a:schemeClr val="dk1"/>
                          </a:solidFill>
                          <a:latin typeface="맑은 고딕"/>
                          <a:ea typeface="돋움"/>
                        </a:defRPr>
                      </a:lvl9pPr>
                    </a:lstStyle>
                    <a:p>
                      <a:pPr algn="l" fontAlgn="ctr">
                        <a:lnSpc>
                          <a:spcPct val="90000"/>
                        </a:lnSpc>
                      </a:pPr>
                      <a:r>
                        <a:rPr lang="en-US" sz="1200" b="1" u="none" strike="noStrike" dirty="0">
                          <a:solidFill>
                            <a:srgbClr val="FF0000"/>
                          </a:solidFill>
                          <a:effectLst/>
                          <a:latin typeface="Arial" panose="020B0604020202020204" pitchFamily="34" charset="0"/>
                          <a:cs typeface="Arial" panose="020B0604020202020204" pitchFamily="34" charset="0"/>
                        </a:rPr>
                        <a:t>     </a:t>
                      </a:r>
                      <a:r>
                        <a:rPr lang="en-US" sz="1200" b="1" u="none" strike="noStrike" dirty="0" smtClean="0">
                          <a:solidFill>
                            <a:srgbClr val="FF0000"/>
                          </a:solidFill>
                          <a:effectLst/>
                          <a:latin typeface="Arial" panose="020B0604020202020204" pitchFamily="34" charset="0"/>
                          <a:cs typeface="Arial" panose="020B0604020202020204" pitchFamily="34" charset="0"/>
                        </a:rPr>
                        <a:t>ACS</a:t>
                      </a:r>
                      <a:endParaRPr lang="en-US" sz="1200" b="1" i="0" u="none" strike="noStrike" dirty="0">
                        <a:solidFill>
                          <a:srgbClr val="FF0000"/>
                        </a:solidFill>
                        <a:effectLst/>
                        <a:latin typeface="Arial" panose="020B0604020202020204" pitchFamily="34" charset="0"/>
                        <a:cs typeface="Arial" panose="020B0604020202020204" pitchFamily="34" charset="0"/>
                      </a:endParaRPr>
                    </a:p>
                  </a:txBody>
                  <a:tcPr marL="5182" marR="518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lvl1pPr marL="0" algn="l" defTabSz="864017" rtl="0" eaLnBrk="1" latinLnBrk="1" hangingPunct="1">
                        <a:defRPr sz="1701" kern="1200">
                          <a:solidFill>
                            <a:schemeClr val="dk1"/>
                          </a:solidFill>
                          <a:latin typeface="맑은 고딕"/>
                          <a:ea typeface="돋움"/>
                        </a:defRPr>
                      </a:lvl1pPr>
                      <a:lvl2pPr marL="432008" algn="l" defTabSz="864017" rtl="0" eaLnBrk="1" latinLnBrk="1" hangingPunct="1">
                        <a:defRPr sz="1701" kern="1200">
                          <a:solidFill>
                            <a:schemeClr val="dk1"/>
                          </a:solidFill>
                          <a:latin typeface="맑은 고딕"/>
                          <a:ea typeface="돋움"/>
                        </a:defRPr>
                      </a:lvl2pPr>
                      <a:lvl3pPr marL="864017" algn="l" defTabSz="864017" rtl="0" eaLnBrk="1" latinLnBrk="1" hangingPunct="1">
                        <a:defRPr sz="1701" kern="1200">
                          <a:solidFill>
                            <a:schemeClr val="dk1"/>
                          </a:solidFill>
                          <a:latin typeface="맑은 고딕"/>
                          <a:ea typeface="돋움"/>
                        </a:defRPr>
                      </a:lvl3pPr>
                      <a:lvl4pPr marL="1296025" algn="l" defTabSz="864017" rtl="0" eaLnBrk="1" latinLnBrk="1" hangingPunct="1">
                        <a:defRPr sz="1701" kern="1200">
                          <a:solidFill>
                            <a:schemeClr val="dk1"/>
                          </a:solidFill>
                          <a:latin typeface="맑은 고딕"/>
                          <a:ea typeface="돋움"/>
                        </a:defRPr>
                      </a:lvl4pPr>
                      <a:lvl5pPr marL="1728033" algn="l" defTabSz="864017" rtl="0" eaLnBrk="1" latinLnBrk="1" hangingPunct="1">
                        <a:defRPr sz="1701" kern="1200">
                          <a:solidFill>
                            <a:schemeClr val="dk1"/>
                          </a:solidFill>
                          <a:latin typeface="맑은 고딕"/>
                          <a:ea typeface="돋움"/>
                        </a:defRPr>
                      </a:lvl5pPr>
                      <a:lvl6pPr marL="2160041" algn="l" defTabSz="864017" rtl="0" eaLnBrk="1" latinLnBrk="1" hangingPunct="1">
                        <a:defRPr sz="1701" kern="1200">
                          <a:solidFill>
                            <a:schemeClr val="dk1"/>
                          </a:solidFill>
                          <a:latin typeface="맑은 고딕"/>
                          <a:ea typeface="돋움"/>
                        </a:defRPr>
                      </a:lvl6pPr>
                      <a:lvl7pPr marL="2592050" algn="l" defTabSz="864017" rtl="0" eaLnBrk="1" latinLnBrk="1" hangingPunct="1">
                        <a:defRPr sz="1701" kern="1200">
                          <a:solidFill>
                            <a:schemeClr val="dk1"/>
                          </a:solidFill>
                          <a:latin typeface="맑은 고딕"/>
                          <a:ea typeface="돋움"/>
                        </a:defRPr>
                      </a:lvl7pPr>
                      <a:lvl8pPr marL="3024058" algn="l" defTabSz="864017" rtl="0" eaLnBrk="1" latinLnBrk="1" hangingPunct="1">
                        <a:defRPr sz="1701" kern="1200">
                          <a:solidFill>
                            <a:schemeClr val="dk1"/>
                          </a:solidFill>
                          <a:latin typeface="맑은 고딕"/>
                          <a:ea typeface="돋움"/>
                        </a:defRPr>
                      </a:lvl8pPr>
                      <a:lvl9pPr marL="3456066" algn="l" defTabSz="864017" rtl="0" eaLnBrk="1" latinLnBrk="1" hangingPunct="1">
                        <a:defRPr sz="1701" kern="1200">
                          <a:solidFill>
                            <a:schemeClr val="dk1"/>
                          </a:solidFill>
                          <a:latin typeface="맑은 고딕"/>
                          <a:ea typeface="돋움"/>
                        </a:defRPr>
                      </a:lvl9pPr>
                    </a:lstStyle>
                    <a:p>
                      <a:pPr algn="ctr" fontAlgn="ctr">
                        <a:lnSpc>
                          <a:spcPct val="90000"/>
                        </a:lnSpc>
                      </a:pPr>
                      <a:r>
                        <a:rPr lang="en-US" altLang="ko-KR" sz="1200" b="1" i="0" u="none" strike="noStrike" dirty="0">
                          <a:solidFill>
                            <a:srgbClr val="FF0000"/>
                          </a:solidFill>
                          <a:effectLst/>
                          <a:latin typeface="Arial" panose="020B0604020202020204" pitchFamily="34" charset="0"/>
                          <a:cs typeface="Arial" panose="020B0604020202020204" pitchFamily="34" charset="0"/>
                        </a:rPr>
                        <a:t>41/574 (7</a:t>
                      </a:r>
                      <a:r>
                        <a:rPr lang="en-US" altLang="ko-KR" sz="1200" b="1" dirty="0">
                          <a:solidFill>
                            <a:srgbClr val="FF0000"/>
                          </a:solidFill>
                          <a:latin typeface="Arial" panose="020B0604020202020204" pitchFamily="34" charset="0"/>
                          <a:cs typeface="Arial" panose="020B0604020202020204" pitchFamily="34" charset="0"/>
                        </a:rPr>
                        <a:t>.</a:t>
                      </a:r>
                      <a:r>
                        <a:rPr lang="en-US" altLang="ko-KR" sz="1200" b="1" i="0" u="none" strike="noStrike" dirty="0">
                          <a:solidFill>
                            <a:srgbClr val="FF0000"/>
                          </a:solidFill>
                          <a:effectLst/>
                          <a:latin typeface="Arial" panose="020B0604020202020204" pitchFamily="34" charset="0"/>
                          <a:cs typeface="Arial" panose="020B0604020202020204" pitchFamily="34" charset="0"/>
                        </a:rPr>
                        <a:t>2)</a:t>
                      </a:r>
                    </a:p>
                  </a:txBody>
                  <a:tcPr marL="5182" marR="518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lvl1pPr marL="0" algn="l" defTabSz="864017" rtl="0" eaLnBrk="1" latinLnBrk="1" hangingPunct="1">
                        <a:defRPr sz="1701" kern="1200">
                          <a:solidFill>
                            <a:schemeClr val="dk1"/>
                          </a:solidFill>
                          <a:latin typeface="맑은 고딕"/>
                        </a:defRPr>
                      </a:lvl1pPr>
                      <a:lvl2pPr marL="432008" algn="l" defTabSz="864017" rtl="0" eaLnBrk="1" latinLnBrk="1" hangingPunct="1">
                        <a:defRPr sz="1701" kern="1200">
                          <a:solidFill>
                            <a:schemeClr val="dk1"/>
                          </a:solidFill>
                          <a:latin typeface="맑은 고딕"/>
                        </a:defRPr>
                      </a:lvl2pPr>
                      <a:lvl3pPr marL="864017" algn="l" defTabSz="864017" rtl="0" eaLnBrk="1" latinLnBrk="1" hangingPunct="1">
                        <a:defRPr sz="1701" kern="1200">
                          <a:solidFill>
                            <a:schemeClr val="dk1"/>
                          </a:solidFill>
                          <a:latin typeface="맑은 고딕"/>
                        </a:defRPr>
                      </a:lvl3pPr>
                      <a:lvl4pPr marL="1296025" algn="l" defTabSz="864017" rtl="0" eaLnBrk="1" latinLnBrk="1" hangingPunct="1">
                        <a:defRPr sz="1701" kern="1200">
                          <a:solidFill>
                            <a:schemeClr val="dk1"/>
                          </a:solidFill>
                          <a:latin typeface="맑은 고딕"/>
                        </a:defRPr>
                      </a:lvl4pPr>
                      <a:lvl5pPr marL="1728033" algn="l" defTabSz="864017" rtl="0" eaLnBrk="1" latinLnBrk="1" hangingPunct="1">
                        <a:defRPr sz="1701" kern="1200">
                          <a:solidFill>
                            <a:schemeClr val="dk1"/>
                          </a:solidFill>
                          <a:latin typeface="맑은 고딕"/>
                        </a:defRPr>
                      </a:lvl5pPr>
                      <a:lvl6pPr marL="2160041" algn="l" defTabSz="864017" rtl="0" eaLnBrk="1" latinLnBrk="1" hangingPunct="1">
                        <a:defRPr sz="1701" kern="1200">
                          <a:solidFill>
                            <a:schemeClr val="dk1"/>
                          </a:solidFill>
                          <a:latin typeface="맑은 고딕"/>
                        </a:defRPr>
                      </a:lvl6pPr>
                      <a:lvl7pPr marL="2592050" algn="l" defTabSz="864017" rtl="0" eaLnBrk="1" latinLnBrk="1" hangingPunct="1">
                        <a:defRPr sz="1701" kern="1200">
                          <a:solidFill>
                            <a:schemeClr val="dk1"/>
                          </a:solidFill>
                          <a:latin typeface="맑은 고딕"/>
                        </a:defRPr>
                      </a:lvl7pPr>
                      <a:lvl8pPr marL="3024058" algn="l" defTabSz="864017" rtl="0" eaLnBrk="1" latinLnBrk="1" hangingPunct="1">
                        <a:defRPr sz="1701" kern="1200">
                          <a:solidFill>
                            <a:schemeClr val="dk1"/>
                          </a:solidFill>
                          <a:latin typeface="맑은 고딕"/>
                        </a:defRPr>
                      </a:lvl8pPr>
                      <a:lvl9pPr marL="3456066" algn="l" defTabSz="864017" rtl="0" eaLnBrk="1" latinLnBrk="1" hangingPunct="1">
                        <a:defRPr sz="1701" kern="1200">
                          <a:solidFill>
                            <a:schemeClr val="dk1"/>
                          </a:solidFill>
                          <a:latin typeface="맑은 고딕"/>
                        </a:defRPr>
                      </a:lvl9pPr>
                    </a:lstStyle>
                    <a:p>
                      <a:pPr algn="ctr" fontAlgn="ctr">
                        <a:lnSpc>
                          <a:spcPct val="90000"/>
                        </a:lnSpc>
                      </a:pPr>
                      <a:endParaRPr lang="en-US" altLang="ko-KR" sz="1100" b="0" i="0" u="none" strike="noStrike" dirty="0">
                        <a:solidFill>
                          <a:schemeClr val="tx1"/>
                        </a:solidFill>
                        <a:effectLst/>
                        <a:latin typeface="Calibri" panose="020F0502020204030204" pitchFamily="34" charset="0"/>
                        <a:cs typeface="Calibri" panose="020F0502020204030204" pitchFamily="34" charset="0"/>
                      </a:endParaRPr>
                    </a:p>
                  </a:txBody>
                  <a:tcPr marL="6141" marR="6141"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864017" rtl="0" eaLnBrk="1" latinLnBrk="1" hangingPunct="1">
                        <a:defRPr sz="1701" kern="1200">
                          <a:solidFill>
                            <a:schemeClr val="dk1"/>
                          </a:solidFill>
                          <a:latin typeface="맑은 고딕"/>
                          <a:ea typeface="돋움"/>
                        </a:defRPr>
                      </a:lvl1pPr>
                      <a:lvl2pPr marL="432008" algn="l" defTabSz="864017" rtl="0" eaLnBrk="1" latinLnBrk="1" hangingPunct="1">
                        <a:defRPr sz="1701" kern="1200">
                          <a:solidFill>
                            <a:schemeClr val="dk1"/>
                          </a:solidFill>
                          <a:latin typeface="맑은 고딕"/>
                          <a:ea typeface="돋움"/>
                        </a:defRPr>
                      </a:lvl2pPr>
                      <a:lvl3pPr marL="864017" algn="l" defTabSz="864017" rtl="0" eaLnBrk="1" latinLnBrk="1" hangingPunct="1">
                        <a:defRPr sz="1701" kern="1200">
                          <a:solidFill>
                            <a:schemeClr val="dk1"/>
                          </a:solidFill>
                          <a:latin typeface="맑은 고딕"/>
                          <a:ea typeface="돋움"/>
                        </a:defRPr>
                      </a:lvl3pPr>
                      <a:lvl4pPr marL="1296025" algn="l" defTabSz="864017" rtl="0" eaLnBrk="1" latinLnBrk="1" hangingPunct="1">
                        <a:defRPr sz="1701" kern="1200">
                          <a:solidFill>
                            <a:schemeClr val="dk1"/>
                          </a:solidFill>
                          <a:latin typeface="맑은 고딕"/>
                          <a:ea typeface="돋움"/>
                        </a:defRPr>
                      </a:lvl4pPr>
                      <a:lvl5pPr marL="1728033" algn="l" defTabSz="864017" rtl="0" eaLnBrk="1" latinLnBrk="1" hangingPunct="1">
                        <a:defRPr sz="1701" kern="1200">
                          <a:solidFill>
                            <a:schemeClr val="dk1"/>
                          </a:solidFill>
                          <a:latin typeface="맑은 고딕"/>
                          <a:ea typeface="돋움"/>
                        </a:defRPr>
                      </a:lvl5pPr>
                      <a:lvl6pPr marL="2160041" algn="l" defTabSz="864017" rtl="0" eaLnBrk="1" latinLnBrk="1" hangingPunct="1">
                        <a:defRPr sz="1701" kern="1200">
                          <a:solidFill>
                            <a:schemeClr val="dk1"/>
                          </a:solidFill>
                          <a:latin typeface="맑은 고딕"/>
                          <a:ea typeface="돋움"/>
                        </a:defRPr>
                      </a:lvl6pPr>
                      <a:lvl7pPr marL="2592050" algn="l" defTabSz="864017" rtl="0" eaLnBrk="1" latinLnBrk="1" hangingPunct="1">
                        <a:defRPr sz="1701" kern="1200">
                          <a:solidFill>
                            <a:schemeClr val="dk1"/>
                          </a:solidFill>
                          <a:latin typeface="맑은 고딕"/>
                          <a:ea typeface="돋움"/>
                        </a:defRPr>
                      </a:lvl7pPr>
                      <a:lvl8pPr marL="3024058" algn="l" defTabSz="864017" rtl="0" eaLnBrk="1" latinLnBrk="1" hangingPunct="1">
                        <a:defRPr sz="1701" kern="1200">
                          <a:solidFill>
                            <a:schemeClr val="dk1"/>
                          </a:solidFill>
                          <a:latin typeface="맑은 고딕"/>
                          <a:ea typeface="돋움"/>
                        </a:defRPr>
                      </a:lvl8pPr>
                      <a:lvl9pPr marL="3456066" algn="l" defTabSz="864017" rtl="0" eaLnBrk="1" latinLnBrk="1" hangingPunct="1">
                        <a:defRPr sz="1701" kern="1200">
                          <a:solidFill>
                            <a:schemeClr val="dk1"/>
                          </a:solidFill>
                          <a:latin typeface="맑은 고딕"/>
                          <a:ea typeface="돋움"/>
                        </a:defRPr>
                      </a:lvl9pPr>
                    </a:lstStyle>
                    <a:p>
                      <a:pPr algn="ctr" fontAlgn="ctr">
                        <a:lnSpc>
                          <a:spcPct val="90000"/>
                        </a:lnSpc>
                      </a:pPr>
                      <a:endParaRPr lang="en-US" altLang="ko-KR" sz="1200" b="1" i="0" u="none" strike="noStrike" dirty="0">
                        <a:solidFill>
                          <a:srgbClr val="FF0000"/>
                        </a:solidFill>
                        <a:effectLst/>
                        <a:latin typeface="Arial" panose="020B0604020202020204" pitchFamily="34" charset="0"/>
                        <a:cs typeface="Arial" panose="020B0604020202020204" pitchFamily="34" charset="0"/>
                      </a:endParaRPr>
                    </a:p>
                  </a:txBody>
                  <a:tcPr marL="5182" marR="518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lvl1pPr marL="0" algn="l" defTabSz="864017" rtl="0" eaLnBrk="1" latinLnBrk="1" hangingPunct="1">
                        <a:defRPr sz="1701" kern="1200">
                          <a:solidFill>
                            <a:schemeClr val="dk1"/>
                          </a:solidFill>
                          <a:latin typeface="맑은 고딕"/>
                          <a:ea typeface="돋움"/>
                        </a:defRPr>
                      </a:lvl1pPr>
                      <a:lvl2pPr marL="432008" algn="l" defTabSz="864017" rtl="0" eaLnBrk="1" latinLnBrk="1" hangingPunct="1">
                        <a:defRPr sz="1701" kern="1200">
                          <a:solidFill>
                            <a:schemeClr val="dk1"/>
                          </a:solidFill>
                          <a:latin typeface="맑은 고딕"/>
                          <a:ea typeface="돋움"/>
                        </a:defRPr>
                      </a:lvl2pPr>
                      <a:lvl3pPr marL="864017" algn="l" defTabSz="864017" rtl="0" eaLnBrk="1" latinLnBrk="1" hangingPunct="1">
                        <a:defRPr sz="1701" kern="1200">
                          <a:solidFill>
                            <a:schemeClr val="dk1"/>
                          </a:solidFill>
                          <a:latin typeface="맑은 고딕"/>
                          <a:ea typeface="돋움"/>
                        </a:defRPr>
                      </a:lvl3pPr>
                      <a:lvl4pPr marL="1296025" algn="l" defTabSz="864017" rtl="0" eaLnBrk="1" latinLnBrk="1" hangingPunct="1">
                        <a:defRPr sz="1701" kern="1200">
                          <a:solidFill>
                            <a:schemeClr val="dk1"/>
                          </a:solidFill>
                          <a:latin typeface="맑은 고딕"/>
                          <a:ea typeface="돋움"/>
                        </a:defRPr>
                      </a:lvl4pPr>
                      <a:lvl5pPr marL="1728033" algn="l" defTabSz="864017" rtl="0" eaLnBrk="1" latinLnBrk="1" hangingPunct="1">
                        <a:defRPr sz="1701" kern="1200">
                          <a:solidFill>
                            <a:schemeClr val="dk1"/>
                          </a:solidFill>
                          <a:latin typeface="맑은 고딕"/>
                          <a:ea typeface="돋움"/>
                        </a:defRPr>
                      </a:lvl5pPr>
                      <a:lvl6pPr marL="2160041" algn="l" defTabSz="864017" rtl="0" eaLnBrk="1" latinLnBrk="1" hangingPunct="1">
                        <a:defRPr sz="1701" kern="1200">
                          <a:solidFill>
                            <a:schemeClr val="dk1"/>
                          </a:solidFill>
                          <a:latin typeface="맑은 고딕"/>
                          <a:ea typeface="돋움"/>
                        </a:defRPr>
                      </a:lvl6pPr>
                      <a:lvl7pPr marL="2592050" algn="l" defTabSz="864017" rtl="0" eaLnBrk="1" latinLnBrk="1" hangingPunct="1">
                        <a:defRPr sz="1701" kern="1200">
                          <a:solidFill>
                            <a:schemeClr val="dk1"/>
                          </a:solidFill>
                          <a:latin typeface="맑은 고딕"/>
                          <a:ea typeface="돋움"/>
                        </a:defRPr>
                      </a:lvl7pPr>
                      <a:lvl8pPr marL="3024058" algn="l" defTabSz="864017" rtl="0" eaLnBrk="1" latinLnBrk="1" hangingPunct="1">
                        <a:defRPr sz="1701" kern="1200">
                          <a:solidFill>
                            <a:schemeClr val="dk1"/>
                          </a:solidFill>
                          <a:latin typeface="맑은 고딕"/>
                          <a:ea typeface="돋움"/>
                        </a:defRPr>
                      </a:lvl8pPr>
                      <a:lvl9pPr marL="3456066" algn="l" defTabSz="864017" rtl="0" eaLnBrk="1" latinLnBrk="1" hangingPunct="1">
                        <a:defRPr sz="1701" kern="1200">
                          <a:solidFill>
                            <a:schemeClr val="dk1"/>
                          </a:solidFill>
                          <a:latin typeface="맑은 고딕"/>
                          <a:ea typeface="돋움"/>
                        </a:defRPr>
                      </a:lvl9pPr>
                    </a:lstStyle>
                    <a:p>
                      <a:pPr algn="ctr" fontAlgn="ctr">
                        <a:lnSpc>
                          <a:spcPct val="90000"/>
                        </a:lnSpc>
                      </a:pPr>
                      <a:r>
                        <a:rPr lang="en-US" altLang="ko-KR" sz="1200" b="1" i="0" u="none" strike="noStrike" dirty="0">
                          <a:solidFill>
                            <a:srgbClr val="FF0000"/>
                          </a:solidFill>
                          <a:effectLst/>
                          <a:latin typeface="Arial" panose="020B0604020202020204" pitchFamily="34" charset="0"/>
                          <a:cs typeface="Arial" panose="020B0604020202020204" pitchFamily="34" charset="0"/>
                        </a:rPr>
                        <a:t>31/618 (5</a:t>
                      </a:r>
                      <a:r>
                        <a:rPr lang="en-US" altLang="ko-KR" sz="1200" b="1" dirty="0">
                          <a:solidFill>
                            <a:srgbClr val="FF0000"/>
                          </a:solidFill>
                          <a:latin typeface="Arial" panose="020B0604020202020204" pitchFamily="34" charset="0"/>
                          <a:cs typeface="Arial" panose="020B0604020202020204" pitchFamily="34" charset="0"/>
                        </a:rPr>
                        <a:t>.</a:t>
                      </a:r>
                      <a:r>
                        <a:rPr lang="en-US" altLang="ko-KR" sz="1200" b="1" i="0" u="none" strike="noStrike" dirty="0">
                          <a:solidFill>
                            <a:srgbClr val="FF0000"/>
                          </a:solidFill>
                          <a:effectLst/>
                          <a:latin typeface="Arial" panose="020B0604020202020204" pitchFamily="34" charset="0"/>
                          <a:cs typeface="Arial" panose="020B0604020202020204" pitchFamily="34" charset="0"/>
                        </a:rPr>
                        <a:t>1)</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lvl1pPr marL="0" algn="l" defTabSz="864017" rtl="0" eaLnBrk="1" latinLnBrk="1" hangingPunct="1">
                        <a:defRPr sz="1701" kern="1200">
                          <a:solidFill>
                            <a:schemeClr val="dk1"/>
                          </a:solidFill>
                          <a:latin typeface="맑은 고딕"/>
                        </a:defRPr>
                      </a:lvl1pPr>
                      <a:lvl2pPr marL="432008" algn="l" defTabSz="864017" rtl="0" eaLnBrk="1" latinLnBrk="1" hangingPunct="1">
                        <a:defRPr sz="1701" kern="1200">
                          <a:solidFill>
                            <a:schemeClr val="dk1"/>
                          </a:solidFill>
                          <a:latin typeface="맑은 고딕"/>
                        </a:defRPr>
                      </a:lvl2pPr>
                      <a:lvl3pPr marL="864017" algn="l" defTabSz="864017" rtl="0" eaLnBrk="1" latinLnBrk="1" hangingPunct="1">
                        <a:defRPr sz="1701" kern="1200">
                          <a:solidFill>
                            <a:schemeClr val="dk1"/>
                          </a:solidFill>
                          <a:latin typeface="맑은 고딕"/>
                        </a:defRPr>
                      </a:lvl3pPr>
                      <a:lvl4pPr marL="1296025" algn="l" defTabSz="864017" rtl="0" eaLnBrk="1" latinLnBrk="1" hangingPunct="1">
                        <a:defRPr sz="1701" kern="1200">
                          <a:solidFill>
                            <a:schemeClr val="dk1"/>
                          </a:solidFill>
                          <a:latin typeface="맑은 고딕"/>
                        </a:defRPr>
                      </a:lvl4pPr>
                      <a:lvl5pPr marL="1728033" algn="l" defTabSz="864017" rtl="0" eaLnBrk="1" latinLnBrk="1" hangingPunct="1">
                        <a:defRPr sz="1701" kern="1200">
                          <a:solidFill>
                            <a:schemeClr val="dk1"/>
                          </a:solidFill>
                          <a:latin typeface="맑은 고딕"/>
                        </a:defRPr>
                      </a:lvl5pPr>
                      <a:lvl6pPr marL="2160041" algn="l" defTabSz="864017" rtl="0" eaLnBrk="1" latinLnBrk="1" hangingPunct="1">
                        <a:defRPr sz="1701" kern="1200">
                          <a:solidFill>
                            <a:schemeClr val="dk1"/>
                          </a:solidFill>
                          <a:latin typeface="맑은 고딕"/>
                        </a:defRPr>
                      </a:lvl6pPr>
                      <a:lvl7pPr marL="2592050" algn="l" defTabSz="864017" rtl="0" eaLnBrk="1" latinLnBrk="1" hangingPunct="1">
                        <a:defRPr sz="1701" kern="1200">
                          <a:solidFill>
                            <a:schemeClr val="dk1"/>
                          </a:solidFill>
                          <a:latin typeface="맑은 고딕"/>
                        </a:defRPr>
                      </a:lvl7pPr>
                      <a:lvl8pPr marL="3024058" algn="l" defTabSz="864017" rtl="0" eaLnBrk="1" latinLnBrk="1" hangingPunct="1">
                        <a:defRPr sz="1701" kern="1200">
                          <a:solidFill>
                            <a:schemeClr val="dk1"/>
                          </a:solidFill>
                          <a:latin typeface="맑은 고딕"/>
                        </a:defRPr>
                      </a:lvl8pPr>
                      <a:lvl9pPr marL="3456066" algn="l" defTabSz="864017" rtl="0" eaLnBrk="1" latinLnBrk="1" hangingPunct="1">
                        <a:defRPr sz="1701" kern="1200">
                          <a:solidFill>
                            <a:schemeClr val="dk1"/>
                          </a:solidFill>
                          <a:latin typeface="맑은 고딕"/>
                        </a:defRPr>
                      </a:lvl9pPr>
                    </a:lstStyle>
                    <a:p>
                      <a:pPr algn="ctr" fontAlgn="ctr">
                        <a:lnSpc>
                          <a:spcPct val="90000"/>
                        </a:lnSpc>
                      </a:pPr>
                      <a:endParaRPr lang="en-US" altLang="ko-KR" sz="1100" b="0" i="0" u="none" strike="noStrike" dirty="0">
                        <a:solidFill>
                          <a:schemeClr val="tx1"/>
                        </a:solidFill>
                        <a:effectLst/>
                        <a:latin typeface="Calibri" panose="020F0502020204030204" pitchFamily="34" charset="0"/>
                        <a:cs typeface="Calibri" panose="020F0502020204030204" pitchFamily="34" charset="0"/>
                      </a:endParaRPr>
                    </a:p>
                  </a:txBody>
                  <a:tcPr marL="6141" marR="6141"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864017" rtl="0" eaLnBrk="1" latinLnBrk="1" hangingPunct="1">
                        <a:defRPr sz="1701" kern="1200">
                          <a:solidFill>
                            <a:schemeClr val="dk1"/>
                          </a:solidFill>
                          <a:latin typeface="맑은 고딕"/>
                          <a:ea typeface="돋움"/>
                        </a:defRPr>
                      </a:lvl1pPr>
                      <a:lvl2pPr marL="432008" algn="l" defTabSz="864017" rtl="0" eaLnBrk="1" latinLnBrk="1" hangingPunct="1">
                        <a:defRPr sz="1701" kern="1200">
                          <a:solidFill>
                            <a:schemeClr val="dk1"/>
                          </a:solidFill>
                          <a:latin typeface="맑은 고딕"/>
                          <a:ea typeface="돋움"/>
                        </a:defRPr>
                      </a:lvl2pPr>
                      <a:lvl3pPr marL="864017" algn="l" defTabSz="864017" rtl="0" eaLnBrk="1" latinLnBrk="1" hangingPunct="1">
                        <a:defRPr sz="1701" kern="1200">
                          <a:solidFill>
                            <a:schemeClr val="dk1"/>
                          </a:solidFill>
                          <a:latin typeface="맑은 고딕"/>
                          <a:ea typeface="돋움"/>
                        </a:defRPr>
                      </a:lvl3pPr>
                      <a:lvl4pPr marL="1296025" algn="l" defTabSz="864017" rtl="0" eaLnBrk="1" latinLnBrk="1" hangingPunct="1">
                        <a:defRPr sz="1701" kern="1200">
                          <a:solidFill>
                            <a:schemeClr val="dk1"/>
                          </a:solidFill>
                          <a:latin typeface="맑은 고딕"/>
                          <a:ea typeface="돋움"/>
                        </a:defRPr>
                      </a:lvl4pPr>
                      <a:lvl5pPr marL="1728033" algn="l" defTabSz="864017" rtl="0" eaLnBrk="1" latinLnBrk="1" hangingPunct="1">
                        <a:defRPr sz="1701" kern="1200">
                          <a:solidFill>
                            <a:schemeClr val="dk1"/>
                          </a:solidFill>
                          <a:latin typeface="맑은 고딕"/>
                          <a:ea typeface="돋움"/>
                        </a:defRPr>
                      </a:lvl5pPr>
                      <a:lvl6pPr marL="2160041" algn="l" defTabSz="864017" rtl="0" eaLnBrk="1" latinLnBrk="1" hangingPunct="1">
                        <a:defRPr sz="1701" kern="1200">
                          <a:solidFill>
                            <a:schemeClr val="dk1"/>
                          </a:solidFill>
                          <a:latin typeface="맑은 고딕"/>
                          <a:ea typeface="돋움"/>
                        </a:defRPr>
                      </a:lvl6pPr>
                      <a:lvl7pPr marL="2592050" algn="l" defTabSz="864017" rtl="0" eaLnBrk="1" latinLnBrk="1" hangingPunct="1">
                        <a:defRPr sz="1701" kern="1200">
                          <a:solidFill>
                            <a:schemeClr val="dk1"/>
                          </a:solidFill>
                          <a:latin typeface="맑은 고딕"/>
                          <a:ea typeface="돋움"/>
                        </a:defRPr>
                      </a:lvl7pPr>
                      <a:lvl8pPr marL="3024058" algn="l" defTabSz="864017" rtl="0" eaLnBrk="1" latinLnBrk="1" hangingPunct="1">
                        <a:defRPr sz="1701" kern="1200">
                          <a:solidFill>
                            <a:schemeClr val="dk1"/>
                          </a:solidFill>
                          <a:latin typeface="맑은 고딕"/>
                          <a:ea typeface="돋움"/>
                        </a:defRPr>
                      </a:lvl8pPr>
                      <a:lvl9pPr marL="3456066" algn="l" defTabSz="864017" rtl="0" eaLnBrk="1" latinLnBrk="1" hangingPunct="1">
                        <a:defRPr sz="1701" kern="1200">
                          <a:solidFill>
                            <a:schemeClr val="dk1"/>
                          </a:solidFill>
                          <a:latin typeface="맑은 고딕"/>
                          <a:ea typeface="돋움"/>
                        </a:defRPr>
                      </a:lvl9pPr>
                    </a:lstStyle>
                    <a:p>
                      <a:pPr algn="ctr" fontAlgn="ctr">
                        <a:lnSpc>
                          <a:spcPct val="90000"/>
                        </a:lnSpc>
                      </a:pPr>
                      <a:endParaRPr lang="en-US" altLang="ko-KR" sz="1200" b="1" i="0" u="none" strike="noStrike" dirty="0">
                        <a:solidFill>
                          <a:srgbClr val="FF0000"/>
                        </a:solidFill>
                        <a:effectLst/>
                        <a:latin typeface="Arial" panose="020B0604020202020204" pitchFamily="34" charset="0"/>
                        <a:cs typeface="Arial" panose="020B0604020202020204" pitchFamily="34" charset="0"/>
                      </a:endParaRPr>
                    </a:p>
                  </a:txBody>
                  <a:tcPr marL="5182" marR="518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864017" rtl="0" eaLnBrk="1" latinLnBrk="1" hangingPunct="1">
                        <a:defRPr sz="1701" kern="1200">
                          <a:solidFill>
                            <a:schemeClr val="dk1"/>
                          </a:solidFill>
                          <a:latin typeface="맑은 고딕"/>
                          <a:ea typeface="돋움"/>
                        </a:defRPr>
                      </a:lvl1pPr>
                      <a:lvl2pPr marL="432008" algn="l" defTabSz="864017" rtl="0" eaLnBrk="1" latinLnBrk="1" hangingPunct="1">
                        <a:defRPr sz="1701" kern="1200">
                          <a:solidFill>
                            <a:schemeClr val="dk1"/>
                          </a:solidFill>
                          <a:latin typeface="맑은 고딕"/>
                          <a:ea typeface="돋움"/>
                        </a:defRPr>
                      </a:lvl2pPr>
                      <a:lvl3pPr marL="864017" algn="l" defTabSz="864017" rtl="0" eaLnBrk="1" latinLnBrk="1" hangingPunct="1">
                        <a:defRPr sz="1701" kern="1200">
                          <a:solidFill>
                            <a:schemeClr val="dk1"/>
                          </a:solidFill>
                          <a:latin typeface="맑은 고딕"/>
                          <a:ea typeface="돋움"/>
                        </a:defRPr>
                      </a:lvl3pPr>
                      <a:lvl4pPr marL="1296025" algn="l" defTabSz="864017" rtl="0" eaLnBrk="1" latinLnBrk="1" hangingPunct="1">
                        <a:defRPr sz="1701" kern="1200">
                          <a:solidFill>
                            <a:schemeClr val="dk1"/>
                          </a:solidFill>
                          <a:latin typeface="맑은 고딕"/>
                          <a:ea typeface="돋움"/>
                        </a:defRPr>
                      </a:lvl4pPr>
                      <a:lvl5pPr marL="1728033" algn="l" defTabSz="864017" rtl="0" eaLnBrk="1" latinLnBrk="1" hangingPunct="1">
                        <a:defRPr sz="1701" kern="1200">
                          <a:solidFill>
                            <a:schemeClr val="dk1"/>
                          </a:solidFill>
                          <a:latin typeface="맑은 고딕"/>
                          <a:ea typeface="돋움"/>
                        </a:defRPr>
                      </a:lvl5pPr>
                      <a:lvl6pPr marL="2160041" algn="l" defTabSz="864017" rtl="0" eaLnBrk="1" latinLnBrk="1" hangingPunct="1">
                        <a:defRPr sz="1701" kern="1200">
                          <a:solidFill>
                            <a:schemeClr val="dk1"/>
                          </a:solidFill>
                          <a:latin typeface="맑은 고딕"/>
                          <a:ea typeface="돋움"/>
                        </a:defRPr>
                      </a:lvl6pPr>
                      <a:lvl7pPr marL="2592050" algn="l" defTabSz="864017" rtl="0" eaLnBrk="1" latinLnBrk="1" hangingPunct="1">
                        <a:defRPr sz="1701" kern="1200">
                          <a:solidFill>
                            <a:schemeClr val="dk1"/>
                          </a:solidFill>
                          <a:latin typeface="맑은 고딕"/>
                          <a:ea typeface="돋움"/>
                        </a:defRPr>
                      </a:lvl7pPr>
                      <a:lvl8pPr marL="3024058" algn="l" defTabSz="864017" rtl="0" eaLnBrk="1" latinLnBrk="1" hangingPunct="1">
                        <a:defRPr sz="1701" kern="1200">
                          <a:solidFill>
                            <a:schemeClr val="dk1"/>
                          </a:solidFill>
                          <a:latin typeface="맑은 고딕"/>
                          <a:ea typeface="돋움"/>
                        </a:defRPr>
                      </a:lvl8pPr>
                      <a:lvl9pPr marL="3456066" algn="l" defTabSz="864017" rtl="0" eaLnBrk="1" latinLnBrk="1" hangingPunct="1">
                        <a:defRPr sz="1701" kern="1200">
                          <a:solidFill>
                            <a:schemeClr val="dk1"/>
                          </a:solidFill>
                          <a:latin typeface="맑은 고딕"/>
                          <a:ea typeface="돋움"/>
                        </a:defRPr>
                      </a:lvl9pPr>
                    </a:lstStyle>
                    <a:p>
                      <a:pPr algn="ctr" fontAlgn="ctr">
                        <a:lnSpc>
                          <a:spcPct val="90000"/>
                        </a:lnSpc>
                      </a:pPr>
                      <a:r>
                        <a:rPr lang="en-US" altLang="ko-KR" sz="1200" b="1" i="0" u="none" strike="noStrike" dirty="0">
                          <a:solidFill>
                            <a:srgbClr val="FF0000"/>
                          </a:solidFill>
                          <a:effectLst/>
                          <a:latin typeface="Arial" panose="020B0604020202020204" pitchFamily="34" charset="0"/>
                          <a:cs typeface="Arial" panose="020B0604020202020204" pitchFamily="34" charset="0"/>
                        </a:rPr>
                        <a:t>1.43 (0.89 - 2.27)</a:t>
                      </a:r>
                    </a:p>
                  </a:txBody>
                  <a:tcPr marL="5182" marR="518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864017" rtl="0" eaLnBrk="1" latinLnBrk="1" hangingPunct="1">
                        <a:defRPr sz="1701" kern="1200">
                          <a:solidFill>
                            <a:schemeClr val="dk1"/>
                          </a:solidFill>
                          <a:latin typeface="맑은 고딕"/>
                          <a:ea typeface="돋움"/>
                        </a:defRPr>
                      </a:lvl1pPr>
                      <a:lvl2pPr marL="432008" algn="l" defTabSz="864017" rtl="0" eaLnBrk="1" latinLnBrk="1" hangingPunct="1">
                        <a:defRPr sz="1701" kern="1200">
                          <a:solidFill>
                            <a:schemeClr val="dk1"/>
                          </a:solidFill>
                          <a:latin typeface="맑은 고딕"/>
                          <a:ea typeface="돋움"/>
                        </a:defRPr>
                      </a:lvl2pPr>
                      <a:lvl3pPr marL="864017" algn="l" defTabSz="864017" rtl="0" eaLnBrk="1" latinLnBrk="1" hangingPunct="1">
                        <a:defRPr sz="1701" kern="1200">
                          <a:solidFill>
                            <a:schemeClr val="dk1"/>
                          </a:solidFill>
                          <a:latin typeface="맑은 고딕"/>
                          <a:ea typeface="돋움"/>
                        </a:defRPr>
                      </a:lvl3pPr>
                      <a:lvl4pPr marL="1296025" algn="l" defTabSz="864017" rtl="0" eaLnBrk="1" latinLnBrk="1" hangingPunct="1">
                        <a:defRPr sz="1701" kern="1200">
                          <a:solidFill>
                            <a:schemeClr val="dk1"/>
                          </a:solidFill>
                          <a:latin typeface="맑은 고딕"/>
                          <a:ea typeface="돋움"/>
                        </a:defRPr>
                      </a:lvl4pPr>
                      <a:lvl5pPr marL="1728033" algn="l" defTabSz="864017" rtl="0" eaLnBrk="1" latinLnBrk="1" hangingPunct="1">
                        <a:defRPr sz="1701" kern="1200">
                          <a:solidFill>
                            <a:schemeClr val="dk1"/>
                          </a:solidFill>
                          <a:latin typeface="맑은 고딕"/>
                          <a:ea typeface="돋움"/>
                        </a:defRPr>
                      </a:lvl5pPr>
                      <a:lvl6pPr marL="2160041" algn="l" defTabSz="864017" rtl="0" eaLnBrk="1" latinLnBrk="1" hangingPunct="1">
                        <a:defRPr sz="1701" kern="1200">
                          <a:solidFill>
                            <a:schemeClr val="dk1"/>
                          </a:solidFill>
                          <a:latin typeface="맑은 고딕"/>
                          <a:ea typeface="돋움"/>
                        </a:defRPr>
                      </a:lvl6pPr>
                      <a:lvl7pPr marL="2592050" algn="l" defTabSz="864017" rtl="0" eaLnBrk="1" latinLnBrk="1" hangingPunct="1">
                        <a:defRPr sz="1701" kern="1200">
                          <a:solidFill>
                            <a:schemeClr val="dk1"/>
                          </a:solidFill>
                          <a:latin typeface="맑은 고딕"/>
                          <a:ea typeface="돋움"/>
                        </a:defRPr>
                      </a:lvl7pPr>
                      <a:lvl8pPr marL="3024058" algn="l" defTabSz="864017" rtl="0" eaLnBrk="1" latinLnBrk="1" hangingPunct="1">
                        <a:defRPr sz="1701" kern="1200">
                          <a:solidFill>
                            <a:schemeClr val="dk1"/>
                          </a:solidFill>
                          <a:latin typeface="맑은 고딕"/>
                          <a:ea typeface="돋움"/>
                        </a:defRPr>
                      </a:lvl8pPr>
                      <a:lvl9pPr marL="3456066" algn="l" defTabSz="864017" rtl="0" eaLnBrk="1" latinLnBrk="1" hangingPunct="1">
                        <a:defRPr sz="1701" kern="1200">
                          <a:solidFill>
                            <a:schemeClr val="dk1"/>
                          </a:solidFill>
                          <a:latin typeface="맑은 고딕"/>
                          <a:ea typeface="돋움"/>
                        </a:defRPr>
                      </a:lvl9pPr>
                    </a:lstStyle>
                    <a:p>
                      <a:pPr algn="ctr" fontAlgn="ctr">
                        <a:lnSpc>
                          <a:spcPct val="90000"/>
                        </a:lnSpc>
                      </a:pPr>
                      <a:endParaRPr lang="en-US" altLang="ko-KR" sz="1200" b="1" i="0" u="none" strike="noStrike" dirty="0">
                        <a:solidFill>
                          <a:srgbClr val="FF0000"/>
                        </a:solidFill>
                        <a:effectLst/>
                        <a:latin typeface="Arial" panose="020B0604020202020204" pitchFamily="34" charset="0"/>
                        <a:cs typeface="Arial" panose="020B0604020202020204" pitchFamily="34" charset="0"/>
                      </a:endParaRPr>
                    </a:p>
                  </a:txBody>
                  <a:tcPr marL="5182" marR="518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864017" rtl="0" eaLnBrk="1" latinLnBrk="1" hangingPunct="1">
                        <a:defRPr sz="1701" kern="1200">
                          <a:solidFill>
                            <a:schemeClr val="dk1"/>
                          </a:solidFill>
                          <a:latin typeface="맑은 고딕"/>
                          <a:ea typeface="돋움"/>
                        </a:defRPr>
                      </a:lvl1pPr>
                      <a:lvl2pPr marL="432008" algn="l" defTabSz="864017" rtl="0" eaLnBrk="1" latinLnBrk="1" hangingPunct="1">
                        <a:defRPr sz="1701" kern="1200">
                          <a:solidFill>
                            <a:schemeClr val="dk1"/>
                          </a:solidFill>
                          <a:latin typeface="맑은 고딕"/>
                          <a:ea typeface="돋움"/>
                        </a:defRPr>
                      </a:lvl2pPr>
                      <a:lvl3pPr marL="864017" algn="l" defTabSz="864017" rtl="0" eaLnBrk="1" latinLnBrk="1" hangingPunct="1">
                        <a:defRPr sz="1701" kern="1200">
                          <a:solidFill>
                            <a:schemeClr val="dk1"/>
                          </a:solidFill>
                          <a:latin typeface="맑은 고딕"/>
                          <a:ea typeface="돋움"/>
                        </a:defRPr>
                      </a:lvl3pPr>
                      <a:lvl4pPr marL="1296025" algn="l" defTabSz="864017" rtl="0" eaLnBrk="1" latinLnBrk="1" hangingPunct="1">
                        <a:defRPr sz="1701" kern="1200">
                          <a:solidFill>
                            <a:schemeClr val="dk1"/>
                          </a:solidFill>
                          <a:latin typeface="맑은 고딕"/>
                          <a:ea typeface="돋움"/>
                        </a:defRPr>
                      </a:lvl4pPr>
                      <a:lvl5pPr marL="1728033" algn="l" defTabSz="864017" rtl="0" eaLnBrk="1" latinLnBrk="1" hangingPunct="1">
                        <a:defRPr sz="1701" kern="1200">
                          <a:solidFill>
                            <a:schemeClr val="dk1"/>
                          </a:solidFill>
                          <a:latin typeface="맑은 고딕"/>
                          <a:ea typeface="돋움"/>
                        </a:defRPr>
                      </a:lvl5pPr>
                      <a:lvl6pPr marL="2160041" algn="l" defTabSz="864017" rtl="0" eaLnBrk="1" latinLnBrk="1" hangingPunct="1">
                        <a:defRPr sz="1701" kern="1200">
                          <a:solidFill>
                            <a:schemeClr val="dk1"/>
                          </a:solidFill>
                          <a:latin typeface="맑은 고딕"/>
                          <a:ea typeface="돋움"/>
                        </a:defRPr>
                      </a:lvl6pPr>
                      <a:lvl7pPr marL="2592050" algn="l" defTabSz="864017" rtl="0" eaLnBrk="1" latinLnBrk="1" hangingPunct="1">
                        <a:defRPr sz="1701" kern="1200">
                          <a:solidFill>
                            <a:schemeClr val="dk1"/>
                          </a:solidFill>
                          <a:latin typeface="맑은 고딕"/>
                          <a:ea typeface="돋움"/>
                        </a:defRPr>
                      </a:lvl7pPr>
                      <a:lvl8pPr marL="3024058" algn="l" defTabSz="864017" rtl="0" eaLnBrk="1" latinLnBrk="1" hangingPunct="1">
                        <a:defRPr sz="1701" kern="1200">
                          <a:solidFill>
                            <a:schemeClr val="dk1"/>
                          </a:solidFill>
                          <a:latin typeface="맑은 고딕"/>
                          <a:ea typeface="돋움"/>
                        </a:defRPr>
                      </a:lvl8pPr>
                      <a:lvl9pPr marL="3456066" algn="l" defTabSz="864017" rtl="0" eaLnBrk="1" latinLnBrk="1" hangingPunct="1">
                        <a:defRPr sz="1701" kern="1200">
                          <a:solidFill>
                            <a:schemeClr val="dk1"/>
                          </a:solidFill>
                          <a:latin typeface="맑은 고딕"/>
                          <a:ea typeface="돋움"/>
                        </a:defRPr>
                      </a:lvl9pPr>
                    </a:lstStyle>
                    <a:p>
                      <a:pPr algn="ctr" fontAlgn="ctr">
                        <a:lnSpc>
                          <a:spcPct val="90000"/>
                        </a:lnSpc>
                      </a:pPr>
                      <a:endParaRPr lang="en-US" altLang="ko-KR" sz="1200" b="1" i="0" u="none" strike="noStrike" dirty="0">
                        <a:solidFill>
                          <a:srgbClr val="FF0000"/>
                        </a:solidFill>
                        <a:effectLst/>
                        <a:latin typeface="Arial" panose="020B0604020202020204" pitchFamily="34" charset="0"/>
                        <a:cs typeface="Arial" panose="020B0604020202020204" pitchFamily="34" charset="0"/>
                      </a:endParaRPr>
                    </a:p>
                  </a:txBody>
                  <a:tcPr marL="5182" marR="518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23"/>
                  </a:ext>
                </a:extLst>
              </a:tr>
              <a:tr h="199812">
                <a:tc>
                  <a:txBody>
                    <a:bodyPr/>
                    <a:lstStyle>
                      <a:lvl1pPr marL="0" algn="l" defTabSz="864017" rtl="0" eaLnBrk="1" latinLnBrk="1" hangingPunct="1">
                        <a:defRPr sz="1701" kern="1200">
                          <a:solidFill>
                            <a:schemeClr val="dk1"/>
                          </a:solidFill>
                          <a:latin typeface="맑은 고딕"/>
                          <a:ea typeface="돋움"/>
                        </a:defRPr>
                      </a:lvl1pPr>
                      <a:lvl2pPr marL="432008" algn="l" defTabSz="864017" rtl="0" eaLnBrk="1" latinLnBrk="1" hangingPunct="1">
                        <a:defRPr sz="1701" kern="1200">
                          <a:solidFill>
                            <a:schemeClr val="dk1"/>
                          </a:solidFill>
                          <a:latin typeface="맑은 고딕"/>
                          <a:ea typeface="돋움"/>
                        </a:defRPr>
                      </a:lvl2pPr>
                      <a:lvl3pPr marL="864017" algn="l" defTabSz="864017" rtl="0" eaLnBrk="1" latinLnBrk="1" hangingPunct="1">
                        <a:defRPr sz="1701" kern="1200">
                          <a:solidFill>
                            <a:schemeClr val="dk1"/>
                          </a:solidFill>
                          <a:latin typeface="맑은 고딕"/>
                          <a:ea typeface="돋움"/>
                        </a:defRPr>
                      </a:lvl3pPr>
                      <a:lvl4pPr marL="1296025" algn="l" defTabSz="864017" rtl="0" eaLnBrk="1" latinLnBrk="1" hangingPunct="1">
                        <a:defRPr sz="1701" kern="1200">
                          <a:solidFill>
                            <a:schemeClr val="dk1"/>
                          </a:solidFill>
                          <a:latin typeface="맑은 고딕"/>
                          <a:ea typeface="돋움"/>
                        </a:defRPr>
                      </a:lvl4pPr>
                      <a:lvl5pPr marL="1728033" algn="l" defTabSz="864017" rtl="0" eaLnBrk="1" latinLnBrk="1" hangingPunct="1">
                        <a:defRPr sz="1701" kern="1200">
                          <a:solidFill>
                            <a:schemeClr val="dk1"/>
                          </a:solidFill>
                          <a:latin typeface="맑은 고딕"/>
                          <a:ea typeface="돋움"/>
                        </a:defRPr>
                      </a:lvl5pPr>
                      <a:lvl6pPr marL="2160041" algn="l" defTabSz="864017" rtl="0" eaLnBrk="1" latinLnBrk="1" hangingPunct="1">
                        <a:defRPr sz="1701" kern="1200">
                          <a:solidFill>
                            <a:schemeClr val="dk1"/>
                          </a:solidFill>
                          <a:latin typeface="맑은 고딕"/>
                          <a:ea typeface="돋움"/>
                        </a:defRPr>
                      </a:lvl6pPr>
                      <a:lvl7pPr marL="2592050" algn="l" defTabSz="864017" rtl="0" eaLnBrk="1" latinLnBrk="1" hangingPunct="1">
                        <a:defRPr sz="1701" kern="1200">
                          <a:solidFill>
                            <a:schemeClr val="dk1"/>
                          </a:solidFill>
                          <a:latin typeface="맑은 고딕"/>
                          <a:ea typeface="돋움"/>
                        </a:defRPr>
                      </a:lvl7pPr>
                      <a:lvl8pPr marL="3024058" algn="l" defTabSz="864017" rtl="0" eaLnBrk="1" latinLnBrk="1" hangingPunct="1">
                        <a:defRPr sz="1701" kern="1200">
                          <a:solidFill>
                            <a:schemeClr val="dk1"/>
                          </a:solidFill>
                          <a:latin typeface="맑은 고딕"/>
                          <a:ea typeface="돋움"/>
                        </a:defRPr>
                      </a:lvl8pPr>
                      <a:lvl9pPr marL="3456066" algn="l" defTabSz="864017" rtl="0" eaLnBrk="1" latinLnBrk="1" hangingPunct="1">
                        <a:defRPr sz="1701" kern="1200">
                          <a:solidFill>
                            <a:schemeClr val="dk1"/>
                          </a:solidFill>
                          <a:latin typeface="맑은 고딕"/>
                          <a:ea typeface="돋움"/>
                        </a:defRPr>
                      </a:lvl9pPr>
                    </a:lstStyle>
                    <a:p>
                      <a:pPr algn="l" fontAlgn="ctr">
                        <a:lnSpc>
                          <a:spcPct val="90000"/>
                        </a:lnSpc>
                      </a:pPr>
                      <a:r>
                        <a:rPr lang="en-US" sz="1100" b="1" u="none" strike="noStrike" dirty="0">
                          <a:solidFill>
                            <a:schemeClr val="bg1"/>
                          </a:solidFill>
                          <a:effectLst/>
                          <a:latin typeface="Arial" panose="020B0604020202020204" pitchFamily="34" charset="0"/>
                          <a:cs typeface="Arial" panose="020B0604020202020204" pitchFamily="34" charset="0"/>
                        </a:rPr>
                        <a:t>Multivessel disease</a:t>
                      </a:r>
                      <a:endParaRPr lang="en-US" sz="1100" b="1" i="0" u="none" strike="noStrike" dirty="0">
                        <a:solidFill>
                          <a:schemeClr val="bg1"/>
                        </a:solidFill>
                        <a:effectLst/>
                        <a:latin typeface="Arial" panose="020B0604020202020204" pitchFamily="34" charset="0"/>
                        <a:cs typeface="Arial" panose="020B0604020202020204" pitchFamily="34" charset="0"/>
                      </a:endParaRPr>
                    </a:p>
                  </a:txBody>
                  <a:tcPr marL="5182" marR="518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864017" rtl="0" eaLnBrk="1" latinLnBrk="1" hangingPunct="1">
                        <a:defRPr sz="1701" kern="1200">
                          <a:solidFill>
                            <a:schemeClr val="dk1"/>
                          </a:solidFill>
                          <a:latin typeface="맑은 고딕"/>
                          <a:ea typeface="돋움"/>
                        </a:defRPr>
                      </a:lvl1pPr>
                      <a:lvl2pPr marL="432008" algn="l" defTabSz="864017" rtl="0" eaLnBrk="1" latinLnBrk="1" hangingPunct="1">
                        <a:defRPr sz="1701" kern="1200">
                          <a:solidFill>
                            <a:schemeClr val="dk1"/>
                          </a:solidFill>
                          <a:latin typeface="맑은 고딕"/>
                          <a:ea typeface="돋움"/>
                        </a:defRPr>
                      </a:lvl2pPr>
                      <a:lvl3pPr marL="864017" algn="l" defTabSz="864017" rtl="0" eaLnBrk="1" latinLnBrk="1" hangingPunct="1">
                        <a:defRPr sz="1701" kern="1200">
                          <a:solidFill>
                            <a:schemeClr val="dk1"/>
                          </a:solidFill>
                          <a:latin typeface="맑은 고딕"/>
                          <a:ea typeface="돋움"/>
                        </a:defRPr>
                      </a:lvl3pPr>
                      <a:lvl4pPr marL="1296025" algn="l" defTabSz="864017" rtl="0" eaLnBrk="1" latinLnBrk="1" hangingPunct="1">
                        <a:defRPr sz="1701" kern="1200">
                          <a:solidFill>
                            <a:schemeClr val="dk1"/>
                          </a:solidFill>
                          <a:latin typeface="맑은 고딕"/>
                          <a:ea typeface="돋움"/>
                        </a:defRPr>
                      </a:lvl4pPr>
                      <a:lvl5pPr marL="1728033" algn="l" defTabSz="864017" rtl="0" eaLnBrk="1" latinLnBrk="1" hangingPunct="1">
                        <a:defRPr sz="1701" kern="1200">
                          <a:solidFill>
                            <a:schemeClr val="dk1"/>
                          </a:solidFill>
                          <a:latin typeface="맑은 고딕"/>
                          <a:ea typeface="돋움"/>
                        </a:defRPr>
                      </a:lvl5pPr>
                      <a:lvl6pPr marL="2160041" algn="l" defTabSz="864017" rtl="0" eaLnBrk="1" latinLnBrk="1" hangingPunct="1">
                        <a:defRPr sz="1701" kern="1200">
                          <a:solidFill>
                            <a:schemeClr val="dk1"/>
                          </a:solidFill>
                          <a:latin typeface="맑은 고딕"/>
                          <a:ea typeface="돋움"/>
                        </a:defRPr>
                      </a:lvl6pPr>
                      <a:lvl7pPr marL="2592050" algn="l" defTabSz="864017" rtl="0" eaLnBrk="1" latinLnBrk="1" hangingPunct="1">
                        <a:defRPr sz="1701" kern="1200">
                          <a:solidFill>
                            <a:schemeClr val="dk1"/>
                          </a:solidFill>
                          <a:latin typeface="맑은 고딕"/>
                          <a:ea typeface="돋움"/>
                        </a:defRPr>
                      </a:lvl7pPr>
                      <a:lvl8pPr marL="3024058" algn="l" defTabSz="864017" rtl="0" eaLnBrk="1" latinLnBrk="1" hangingPunct="1">
                        <a:defRPr sz="1701" kern="1200">
                          <a:solidFill>
                            <a:schemeClr val="dk1"/>
                          </a:solidFill>
                          <a:latin typeface="맑은 고딕"/>
                          <a:ea typeface="돋움"/>
                        </a:defRPr>
                      </a:lvl8pPr>
                      <a:lvl9pPr marL="3456066" algn="l" defTabSz="864017" rtl="0" eaLnBrk="1" latinLnBrk="1" hangingPunct="1">
                        <a:defRPr sz="1701" kern="1200">
                          <a:solidFill>
                            <a:schemeClr val="dk1"/>
                          </a:solidFill>
                          <a:latin typeface="맑은 고딕"/>
                          <a:ea typeface="돋움"/>
                        </a:defRPr>
                      </a:lvl9pPr>
                    </a:lstStyle>
                    <a:p>
                      <a:pPr algn="ctr" fontAlgn="ctr">
                        <a:lnSpc>
                          <a:spcPct val="90000"/>
                        </a:lnSpc>
                      </a:pPr>
                      <a:endParaRPr lang="ko-KR" altLang="en-US" sz="1100" b="1" i="0" u="none" strike="noStrike" dirty="0">
                        <a:solidFill>
                          <a:schemeClr val="bg1"/>
                        </a:solidFill>
                        <a:effectLst/>
                        <a:latin typeface="Arial" panose="020B0604020202020204" pitchFamily="34" charset="0"/>
                        <a:cs typeface="Arial" panose="020B0604020202020204" pitchFamily="34" charset="0"/>
                      </a:endParaRPr>
                    </a:p>
                  </a:txBody>
                  <a:tcPr marL="5182" marR="518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864017" rtl="0" eaLnBrk="1" latinLnBrk="1" hangingPunct="1">
                        <a:defRPr sz="1701" kern="1200">
                          <a:solidFill>
                            <a:schemeClr val="dk1"/>
                          </a:solidFill>
                          <a:latin typeface="맑은 고딕"/>
                          <a:ea typeface="돋움"/>
                        </a:defRPr>
                      </a:lvl1pPr>
                      <a:lvl2pPr marL="432008" algn="l" defTabSz="864017" rtl="0" eaLnBrk="1" latinLnBrk="1" hangingPunct="1">
                        <a:defRPr sz="1701" kern="1200">
                          <a:solidFill>
                            <a:schemeClr val="dk1"/>
                          </a:solidFill>
                          <a:latin typeface="맑은 고딕"/>
                          <a:ea typeface="돋움"/>
                        </a:defRPr>
                      </a:lvl2pPr>
                      <a:lvl3pPr marL="864017" algn="l" defTabSz="864017" rtl="0" eaLnBrk="1" latinLnBrk="1" hangingPunct="1">
                        <a:defRPr sz="1701" kern="1200">
                          <a:solidFill>
                            <a:schemeClr val="dk1"/>
                          </a:solidFill>
                          <a:latin typeface="맑은 고딕"/>
                          <a:ea typeface="돋움"/>
                        </a:defRPr>
                      </a:lvl3pPr>
                      <a:lvl4pPr marL="1296025" algn="l" defTabSz="864017" rtl="0" eaLnBrk="1" latinLnBrk="1" hangingPunct="1">
                        <a:defRPr sz="1701" kern="1200">
                          <a:solidFill>
                            <a:schemeClr val="dk1"/>
                          </a:solidFill>
                          <a:latin typeface="맑은 고딕"/>
                          <a:ea typeface="돋움"/>
                        </a:defRPr>
                      </a:lvl4pPr>
                      <a:lvl5pPr marL="1728033" algn="l" defTabSz="864017" rtl="0" eaLnBrk="1" latinLnBrk="1" hangingPunct="1">
                        <a:defRPr sz="1701" kern="1200">
                          <a:solidFill>
                            <a:schemeClr val="dk1"/>
                          </a:solidFill>
                          <a:latin typeface="맑은 고딕"/>
                          <a:ea typeface="돋움"/>
                        </a:defRPr>
                      </a:lvl5pPr>
                      <a:lvl6pPr marL="2160041" algn="l" defTabSz="864017" rtl="0" eaLnBrk="1" latinLnBrk="1" hangingPunct="1">
                        <a:defRPr sz="1701" kern="1200">
                          <a:solidFill>
                            <a:schemeClr val="dk1"/>
                          </a:solidFill>
                          <a:latin typeface="맑은 고딕"/>
                          <a:ea typeface="돋움"/>
                        </a:defRPr>
                      </a:lvl6pPr>
                      <a:lvl7pPr marL="2592050" algn="l" defTabSz="864017" rtl="0" eaLnBrk="1" latinLnBrk="1" hangingPunct="1">
                        <a:defRPr sz="1701" kern="1200">
                          <a:solidFill>
                            <a:schemeClr val="dk1"/>
                          </a:solidFill>
                          <a:latin typeface="맑은 고딕"/>
                          <a:ea typeface="돋움"/>
                        </a:defRPr>
                      </a:lvl7pPr>
                      <a:lvl8pPr marL="3024058" algn="l" defTabSz="864017" rtl="0" eaLnBrk="1" latinLnBrk="1" hangingPunct="1">
                        <a:defRPr sz="1701" kern="1200">
                          <a:solidFill>
                            <a:schemeClr val="dk1"/>
                          </a:solidFill>
                          <a:latin typeface="맑은 고딕"/>
                          <a:ea typeface="돋움"/>
                        </a:defRPr>
                      </a:lvl8pPr>
                      <a:lvl9pPr marL="3456066" algn="l" defTabSz="864017" rtl="0" eaLnBrk="1" latinLnBrk="1" hangingPunct="1">
                        <a:defRPr sz="1701" kern="1200">
                          <a:solidFill>
                            <a:schemeClr val="dk1"/>
                          </a:solidFill>
                          <a:latin typeface="맑은 고딕"/>
                          <a:ea typeface="돋움"/>
                        </a:defRPr>
                      </a:lvl9pPr>
                    </a:lstStyle>
                    <a:p>
                      <a:pPr algn="ctr" fontAlgn="ctr">
                        <a:lnSpc>
                          <a:spcPct val="90000"/>
                        </a:lnSpc>
                      </a:pPr>
                      <a:endParaRPr lang="ko-KR" altLang="en-US" sz="1100" b="1" i="0" u="none" strike="noStrike" dirty="0">
                        <a:solidFill>
                          <a:schemeClr val="bg1"/>
                        </a:solidFill>
                        <a:effectLst/>
                        <a:latin typeface="Arial" panose="020B0604020202020204" pitchFamily="34" charset="0"/>
                        <a:cs typeface="Arial" panose="020B0604020202020204" pitchFamily="34" charset="0"/>
                      </a:endParaRPr>
                    </a:p>
                  </a:txBody>
                  <a:tcPr marL="5182" marR="518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864017" rtl="0" eaLnBrk="1" latinLnBrk="1" hangingPunct="1">
                        <a:defRPr sz="1701" kern="1200">
                          <a:solidFill>
                            <a:schemeClr val="dk1"/>
                          </a:solidFill>
                          <a:latin typeface="맑은 고딕"/>
                          <a:ea typeface="돋움"/>
                        </a:defRPr>
                      </a:lvl1pPr>
                      <a:lvl2pPr marL="432008" algn="l" defTabSz="864017" rtl="0" eaLnBrk="1" latinLnBrk="1" hangingPunct="1">
                        <a:defRPr sz="1701" kern="1200">
                          <a:solidFill>
                            <a:schemeClr val="dk1"/>
                          </a:solidFill>
                          <a:latin typeface="맑은 고딕"/>
                          <a:ea typeface="돋움"/>
                        </a:defRPr>
                      </a:lvl2pPr>
                      <a:lvl3pPr marL="864017" algn="l" defTabSz="864017" rtl="0" eaLnBrk="1" latinLnBrk="1" hangingPunct="1">
                        <a:defRPr sz="1701" kern="1200">
                          <a:solidFill>
                            <a:schemeClr val="dk1"/>
                          </a:solidFill>
                          <a:latin typeface="맑은 고딕"/>
                          <a:ea typeface="돋움"/>
                        </a:defRPr>
                      </a:lvl3pPr>
                      <a:lvl4pPr marL="1296025" algn="l" defTabSz="864017" rtl="0" eaLnBrk="1" latinLnBrk="1" hangingPunct="1">
                        <a:defRPr sz="1701" kern="1200">
                          <a:solidFill>
                            <a:schemeClr val="dk1"/>
                          </a:solidFill>
                          <a:latin typeface="맑은 고딕"/>
                          <a:ea typeface="돋움"/>
                        </a:defRPr>
                      </a:lvl4pPr>
                      <a:lvl5pPr marL="1728033" algn="l" defTabSz="864017" rtl="0" eaLnBrk="1" latinLnBrk="1" hangingPunct="1">
                        <a:defRPr sz="1701" kern="1200">
                          <a:solidFill>
                            <a:schemeClr val="dk1"/>
                          </a:solidFill>
                          <a:latin typeface="맑은 고딕"/>
                          <a:ea typeface="돋움"/>
                        </a:defRPr>
                      </a:lvl5pPr>
                      <a:lvl6pPr marL="2160041" algn="l" defTabSz="864017" rtl="0" eaLnBrk="1" latinLnBrk="1" hangingPunct="1">
                        <a:defRPr sz="1701" kern="1200">
                          <a:solidFill>
                            <a:schemeClr val="dk1"/>
                          </a:solidFill>
                          <a:latin typeface="맑은 고딕"/>
                          <a:ea typeface="돋움"/>
                        </a:defRPr>
                      </a:lvl6pPr>
                      <a:lvl7pPr marL="2592050" algn="l" defTabSz="864017" rtl="0" eaLnBrk="1" latinLnBrk="1" hangingPunct="1">
                        <a:defRPr sz="1701" kern="1200">
                          <a:solidFill>
                            <a:schemeClr val="dk1"/>
                          </a:solidFill>
                          <a:latin typeface="맑은 고딕"/>
                          <a:ea typeface="돋움"/>
                        </a:defRPr>
                      </a:lvl7pPr>
                      <a:lvl8pPr marL="3024058" algn="l" defTabSz="864017" rtl="0" eaLnBrk="1" latinLnBrk="1" hangingPunct="1">
                        <a:defRPr sz="1701" kern="1200">
                          <a:solidFill>
                            <a:schemeClr val="dk1"/>
                          </a:solidFill>
                          <a:latin typeface="맑은 고딕"/>
                          <a:ea typeface="돋움"/>
                        </a:defRPr>
                      </a:lvl8pPr>
                      <a:lvl9pPr marL="3456066" algn="l" defTabSz="864017" rtl="0" eaLnBrk="1" latinLnBrk="1" hangingPunct="1">
                        <a:defRPr sz="1701" kern="1200">
                          <a:solidFill>
                            <a:schemeClr val="dk1"/>
                          </a:solidFill>
                          <a:latin typeface="맑은 고딕"/>
                          <a:ea typeface="돋움"/>
                        </a:defRPr>
                      </a:lvl9pPr>
                    </a:lstStyle>
                    <a:p>
                      <a:pPr algn="ctr" fontAlgn="ctr">
                        <a:lnSpc>
                          <a:spcPct val="90000"/>
                        </a:lnSpc>
                      </a:pPr>
                      <a:endParaRPr lang="ko-KR" altLang="en-US" sz="1100" b="1" i="0" u="none" strike="noStrike" dirty="0">
                        <a:solidFill>
                          <a:schemeClr val="bg1"/>
                        </a:solidFill>
                        <a:effectLst/>
                        <a:latin typeface="Arial" panose="020B0604020202020204" pitchFamily="34" charset="0"/>
                        <a:cs typeface="Arial" panose="020B0604020202020204" pitchFamily="34" charset="0"/>
                      </a:endParaRPr>
                    </a:p>
                  </a:txBody>
                  <a:tcPr marL="5182" marR="518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864017" rtl="0" eaLnBrk="1" latinLnBrk="1" hangingPunct="1">
                        <a:defRPr sz="1701" kern="1200">
                          <a:solidFill>
                            <a:schemeClr val="dk1"/>
                          </a:solidFill>
                          <a:latin typeface="맑은 고딕"/>
                          <a:ea typeface="돋움"/>
                        </a:defRPr>
                      </a:lvl1pPr>
                      <a:lvl2pPr marL="432008" algn="l" defTabSz="864017" rtl="0" eaLnBrk="1" latinLnBrk="1" hangingPunct="1">
                        <a:defRPr sz="1701" kern="1200">
                          <a:solidFill>
                            <a:schemeClr val="dk1"/>
                          </a:solidFill>
                          <a:latin typeface="맑은 고딕"/>
                          <a:ea typeface="돋움"/>
                        </a:defRPr>
                      </a:lvl2pPr>
                      <a:lvl3pPr marL="864017" algn="l" defTabSz="864017" rtl="0" eaLnBrk="1" latinLnBrk="1" hangingPunct="1">
                        <a:defRPr sz="1701" kern="1200">
                          <a:solidFill>
                            <a:schemeClr val="dk1"/>
                          </a:solidFill>
                          <a:latin typeface="맑은 고딕"/>
                          <a:ea typeface="돋움"/>
                        </a:defRPr>
                      </a:lvl3pPr>
                      <a:lvl4pPr marL="1296025" algn="l" defTabSz="864017" rtl="0" eaLnBrk="1" latinLnBrk="1" hangingPunct="1">
                        <a:defRPr sz="1701" kern="1200">
                          <a:solidFill>
                            <a:schemeClr val="dk1"/>
                          </a:solidFill>
                          <a:latin typeface="맑은 고딕"/>
                          <a:ea typeface="돋움"/>
                        </a:defRPr>
                      </a:lvl4pPr>
                      <a:lvl5pPr marL="1728033" algn="l" defTabSz="864017" rtl="0" eaLnBrk="1" latinLnBrk="1" hangingPunct="1">
                        <a:defRPr sz="1701" kern="1200">
                          <a:solidFill>
                            <a:schemeClr val="dk1"/>
                          </a:solidFill>
                          <a:latin typeface="맑은 고딕"/>
                          <a:ea typeface="돋움"/>
                        </a:defRPr>
                      </a:lvl5pPr>
                      <a:lvl6pPr marL="2160041" algn="l" defTabSz="864017" rtl="0" eaLnBrk="1" latinLnBrk="1" hangingPunct="1">
                        <a:defRPr sz="1701" kern="1200">
                          <a:solidFill>
                            <a:schemeClr val="dk1"/>
                          </a:solidFill>
                          <a:latin typeface="맑은 고딕"/>
                          <a:ea typeface="돋움"/>
                        </a:defRPr>
                      </a:lvl6pPr>
                      <a:lvl7pPr marL="2592050" algn="l" defTabSz="864017" rtl="0" eaLnBrk="1" latinLnBrk="1" hangingPunct="1">
                        <a:defRPr sz="1701" kern="1200">
                          <a:solidFill>
                            <a:schemeClr val="dk1"/>
                          </a:solidFill>
                          <a:latin typeface="맑은 고딕"/>
                          <a:ea typeface="돋움"/>
                        </a:defRPr>
                      </a:lvl7pPr>
                      <a:lvl8pPr marL="3024058" algn="l" defTabSz="864017" rtl="0" eaLnBrk="1" latinLnBrk="1" hangingPunct="1">
                        <a:defRPr sz="1701" kern="1200">
                          <a:solidFill>
                            <a:schemeClr val="dk1"/>
                          </a:solidFill>
                          <a:latin typeface="맑은 고딕"/>
                          <a:ea typeface="돋움"/>
                        </a:defRPr>
                      </a:lvl8pPr>
                      <a:lvl9pPr marL="3456066" algn="l" defTabSz="864017" rtl="0" eaLnBrk="1" latinLnBrk="1" hangingPunct="1">
                        <a:defRPr sz="1701" kern="1200">
                          <a:solidFill>
                            <a:schemeClr val="dk1"/>
                          </a:solidFill>
                          <a:latin typeface="맑은 고딕"/>
                          <a:ea typeface="돋움"/>
                        </a:defRPr>
                      </a:lvl9pPr>
                    </a:lstStyle>
                    <a:p>
                      <a:pPr algn="ctr" fontAlgn="ctr">
                        <a:lnSpc>
                          <a:spcPct val="90000"/>
                        </a:lnSpc>
                      </a:pPr>
                      <a:endParaRPr lang="ko-KR" altLang="en-US" sz="1100" b="1" i="0" u="none" strike="noStrike" dirty="0">
                        <a:solidFill>
                          <a:schemeClr val="bg1"/>
                        </a:solidFill>
                        <a:effectLst/>
                        <a:latin typeface="Arial" panose="020B0604020202020204" pitchFamily="34"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864017" rtl="0" eaLnBrk="1" latinLnBrk="1" hangingPunct="1">
                        <a:defRPr sz="1701" kern="1200">
                          <a:solidFill>
                            <a:schemeClr val="dk1"/>
                          </a:solidFill>
                          <a:latin typeface="맑은 고딕"/>
                          <a:ea typeface="돋움"/>
                        </a:defRPr>
                      </a:lvl1pPr>
                      <a:lvl2pPr marL="432008" algn="l" defTabSz="864017" rtl="0" eaLnBrk="1" latinLnBrk="1" hangingPunct="1">
                        <a:defRPr sz="1701" kern="1200">
                          <a:solidFill>
                            <a:schemeClr val="dk1"/>
                          </a:solidFill>
                          <a:latin typeface="맑은 고딕"/>
                          <a:ea typeface="돋움"/>
                        </a:defRPr>
                      </a:lvl2pPr>
                      <a:lvl3pPr marL="864017" algn="l" defTabSz="864017" rtl="0" eaLnBrk="1" latinLnBrk="1" hangingPunct="1">
                        <a:defRPr sz="1701" kern="1200">
                          <a:solidFill>
                            <a:schemeClr val="dk1"/>
                          </a:solidFill>
                          <a:latin typeface="맑은 고딕"/>
                          <a:ea typeface="돋움"/>
                        </a:defRPr>
                      </a:lvl3pPr>
                      <a:lvl4pPr marL="1296025" algn="l" defTabSz="864017" rtl="0" eaLnBrk="1" latinLnBrk="1" hangingPunct="1">
                        <a:defRPr sz="1701" kern="1200">
                          <a:solidFill>
                            <a:schemeClr val="dk1"/>
                          </a:solidFill>
                          <a:latin typeface="맑은 고딕"/>
                          <a:ea typeface="돋움"/>
                        </a:defRPr>
                      </a:lvl4pPr>
                      <a:lvl5pPr marL="1728033" algn="l" defTabSz="864017" rtl="0" eaLnBrk="1" latinLnBrk="1" hangingPunct="1">
                        <a:defRPr sz="1701" kern="1200">
                          <a:solidFill>
                            <a:schemeClr val="dk1"/>
                          </a:solidFill>
                          <a:latin typeface="맑은 고딕"/>
                          <a:ea typeface="돋움"/>
                        </a:defRPr>
                      </a:lvl5pPr>
                      <a:lvl6pPr marL="2160041" algn="l" defTabSz="864017" rtl="0" eaLnBrk="1" latinLnBrk="1" hangingPunct="1">
                        <a:defRPr sz="1701" kern="1200">
                          <a:solidFill>
                            <a:schemeClr val="dk1"/>
                          </a:solidFill>
                          <a:latin typeface="맑은 고딕"/>
                          <a:ea typeface="돋움"/>
                        </a:defRPr>
                      </a:lvl6pPr>
                      <a:lvl7pPr marL="2592050" algn="l" defTabSz="864017" rtl="0" eaLnBrk="1" latinLnBrk="1" hangingPunct="1">
                        <a:defRPr sz="1701" kern="1200">
                          <a:solidFill>
                            <a:schemeClr val="dk1"/>
                          </a:solidFill>
                          <a:latin typeface="맑은 고딕"/>
                          <a:ea typeface="돋움"/>
                        </a:defRPr>
                      </a:lvl7pPr>
                      <a:lvl8pPr marL="3024058" algn="l" defTabSz="864017" rtl="0" eaLnBrk="1" latinLnBrk="1" hangingPunct="1">
                        <a:defRPr sz="1701" kern="1200">
                          <a:solidFill>
                            <a:schemeClr val="dk1"/>
                          </a:solidFill>
                          <a:latin typeface="맑은 고딕"/>
                          <a:ea typeface="돋움"/>
                        </a:defRPr>
                      </a:lvl8pPr>
                      <a:lvl9pPr marL="3456066" algn="l" defTabSz="864017" rtl="0" eaLnBrk="1" latinLnBrk="1" hangingPunct="1">
                        <a:defRPr sz="1701" kern="1200">
                          <a:solidFill>
                            <a:schemeClr val="dk1"/>
                          </a:solidFill>
                          <a:latin typeface="맑은 고딕"/>
                          <a:ea typeface="돋움"/>
                        </a:defRPr>
                      </a:lvl9pPr>
                    </a:lstStyle>
                    <a:p>
                      <a:pPr algn="ctr" fontAlgn="ctr">
                        <a:lnSpc>
                          <a:spcPct val="90000"/>
                        </a:lnSpc>
                      </a:pPr>
                      <a:endParaRPr lang="ko-KR" altLang="en-US" sz="1100" b="1" i="0" u="none" strike="noStrike" dirty="0">
                        <a:solidFill>
                          <a:schemeClr val="bg1"/>
                        </a:solidFill>
                        <a:effectLst/>
                        <a:latin typeface="Arial" panose="020B0604020202020204" pitchFamily="34" charset="0"/>
                        <a:cs typeface="Arial" panose="020B0604020202020204" pitchFamily="34" charset="0"/>
                      </a:endParaRPr>
                    </a:p>
                  </a:txBody>
                  <a:tcPr marL="5182" marR="518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864017" rtl="0" eaLnBrk="1" latinLnBrk="1" hangingPunct="1">
                        <a:defRPr sz="1701" kern="1200">
                          <a:solidFill>
                            <a:schemeClr val="dk1"/>
                          </a:solidFill>
                          <a:latin typeface="맑은 고딕"/>
                          <a:ea typeface="돋움"/>
                        </a:defRPr>
                      </a:lvl1pPr>
                      <a:lvl2pPr marL="432008" algn="l" defTabSz="864017" rtl="0" eaLnBrk="1" latinLnBrk="1" hangingPunct="1">
                        <a:defRPr sz="1701" kern="1200">
                          <a:solidFill>
                            <a:schemeClr val="dk1"/>
                          </a:solidFill>
                          <a:latin typeface="맑은 고딕"/>
                          <a:ea typeface="돋움"/>
                        </a:defRPr>
                      </a:lvl2pPr>
                      <a:lvl3pPr marL="864017" algn="l" defTabSz="864017" rtl="0" eaLnBrk="1" latinLnBrk="1" hangingPunct="1">
                        <a:defRPr sz="1701" kern="1200">
                          <a:solidFill>
                            <a:schemeClr val="dk1"/>
                          </a:solidFill>
                          <a:latin typeface="맑은 고딕"/>
                          <a:ea typeface="돋움"/>
                        </a:defRPr>
                      </a:lvl3pPr>
                      <a:lvl4pPr marL="1296025" algn="l" defTabSz="864017" rtl="0" eaLnBrk="1" latinLnBrk="1" hangingPunct="1">
                        <a:defRPr sz="1701" kern="1200">
                          <a:solidFill>
                            <a:schemeClr val="dk1"/>
                          </a:solidFill>
                          <a:latin typeface="맑은 고딕"/>
                          <a:ea typeface="돋움"/>
                        </a:defRPr>
                      </a:lvl4pPr>
                      <a:lvl5pPr marL="1728033" algn="l" defTabSz="864017" rtl="0" eaLnBrk="1" latinLnBrk="1" hangingPunct="1">
                        <a:defRPr sz="1701" kern="1200">
                          <a:solidFill>
                            <a:schemeClr val="dk1"/>
                          </a:solidFill>
                          <a:latin typeface="맑은 고딕"/>
                          <a:ea typeface="돋움"/>
                        </a:defRPr>
                      </a:lvl5pPr>
                      <a:lvl6pPr marL="2160041" algn="l" defTabSz="864017" rtl="0" eaLnBrk="1" latinLnBrk="1" hangingPunct="1">
                        <a:defRPr sz="1701" kern="1200">
                          <a:solidFill>
                            <a:schemeClr val="dk1"/>
                          </a:solidFill>
                          <a:latin typeface="맑은 고딕"/>
                          <a:ea typeface="돋움"/>
                        </a:defRPr>
                      </a:lvl6pPr>
                      <a:lvl7pPr marL="2592050" algn="l" defTabSz="864017" rtl="0" eaLnBrk="1" latinLnBrk="1" hangingPunct="1">
                        <a:defRPr sz="1701" kern="1200">
                          <a:solidFill>
                            <a:schemeClr val="dk1"/>
                          </a:solidFill>
                          <a:latin typeface="맑은 고딕"/>
                          <a:ea typeface="돋움"/>
                        </a:defRPr>
                      </a:lvl7pPr>
                      <a:lvl8pPr marL="3024058" algn="l" defTabSz="864017" rtl="0" eaLnBrk="1" latinLnBrk="1" hangingPunct="1">
                        <a:defRPr sz="1701" kern="1200">
                          <a:solidFill>
                            <a:schemeClr val="dk1"/>
                          </a:solidFill>
                          <a:latin typeface="맑은 고딕"/>
                          <a:ea typeface="돋움"/>
                        </a:defRPr>
                      </a:lvl8pPr>
                      <a:lvl9pPr marL="3456066" algn="l" defTabSz="864017" rtl="0" eaLnBrk="1" latinLnBrk="1" hangingPunct="1">
                        <a:defRPr sz="1701" kern="1200">
                          <a:solidFill>
                            <a:schemeClr val="dk1"/>
                          </a:solidFill>
                          <a:latin typeface="맑은 고딕"/>
                          <a:ea typeface="돋움"/>
                        </a:defRPr>
                      </a:lvl9pPr>
                    </a:lstStyle>
                    <a:p>
                      <a:pPr algn="ctr" fontAlgn="ctr">
                        <a:lnSpc>
                          <a:spcPct val="90000"/>
                        </a:lnSpc>
                      </a:pPr>
                      <a:endParaRPr lang="ko-KR" altLang="en-US" sz="1100" b="1" i="0" u="none" strike="noStrike" dirty="0">
                        <a:solidFill>
                          <a:schemeClr val="bg1"/>
                        </a:solidFill>
                        <a:effectLst/>
                        <a:latin typeface="Arial" panose="020B0604020202020204" pitchFamily="34" charset="0"/>
                        <a:cs typeface="Arial" panose="020B0604020202020204" pitchFamily="34" charset="0"/>
                      </a:endParaRPr>
                    </a:p>
                  </a:txBody>
                  <a:tcPr marL="5182" marR="518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864017" rtl="0" eaLnBrk="1" latinLnBrk="1" hangingPunct="1">
                        <a:defRPr sz="1701" kern="1200">
                          <a:solidFill>
                            <a:schemeClr val="dk1"/>
                          </a:solidFill>
                          <a:latin typeface="맑은 고딕"/>
                          <a:ea typeface="돋움"/>
                        </a:defRPr>
                      </a:lvl1pPr>
                      <a:lvl2pPr marL="432008" algn="l" defTabSz="864017" rtl="0" eaLnBrk="1" latinLnBrk="1" hangingPunct="1">
                        <a:defRPr sz="1701" kern="1200">
                          <a:solidFill>
                            <a:schemeClr val="dk1"/>
                          </a:solidFill>
                          <a:latin typeface="맑은 고딕"/>
                          <a:ea typeface="돋움"/>
                        </a:defRPr>
                      </a:lvl2pPr>
                      <a:lvl3pPr marL="864017" algn="l" defTabSz="864017" rtl="0" eaLnBrk="1" latinLnBrk="1" hangingPunct="1">
                        <a:defRPr sz="1701" kern="1200">
                          <a:solidFill>
                            <a:schemeClr val="dk1"/>
                          </a:solidFill>
                          <a:latin typeface="맑은 고딕"/>
                          <a:ea typeface="돋움"/>
                        </a:defRPr>
                      </a:lvl3pPr>
                      <a:lvl4pPr marL="1296025" algn="l" defTabSz="864017" rtl="0" eaLnBrk="1" latinLnBrk="1" hangingPunct="1">
                        <a:defRPr sz="1701" kern="1200">
                          <a:solidFill>
                            <a:schemeClr val="dk1"/>
                          </a:solidFill>
                          <a:latin typeface="맑은 고딕"/>
                          <a:ea typeface="돋움"/>
                        </a:defRPr>
                      </a:lvl4pPr>
                      <a:lvl5pPr marL="1728033" algn="l" defTabSz="864017" rtl="0" eaLnBrk="1" latinLnBrk="1" hangingPunct="1">
                        <a:defRPr sz="1701" kern="1200">
                          <a:solidFill>
                            <a:schemeClr val="dk1"/>
                          </a:solidFill>
                          <a:latin typeface="맑은 고딕"/>
                          <a:ea typeface="돋움"/>
                        </a:defRPr>
                      </a:lvl5pPr>
                      <a:lvl6pPr marL="2160041" algn="l" defTabSz="864017" rtl="0" eaLnBrk="1" latinLnBrk="1" hangingPunct="1">
                        <a:defRPr sz="1701" kern="1200">
                          <a:solidFill>
                            <a:schemeClr val="dk1"/>
                          </a:solidFill>
                          <a:latin typeface="맑은 고딕"/>
                          <a:ea typeface="돋움"/>
                        </a:defRPr>
                      </a:lvl6pPr>
                      <a:lvl7pPr marL="2592050" algn="l" defTabSz="864017" rtl="0" eaLnBrk="1" latinLnBrk="1" hangingPunct="1">
                        <a:defRPr sz="1701" kern="1200">
                          <a:solidFill>
                            <a:schemeClr val="dk1"/>
                          </a:solidFill>
                          <a:latin typeface="맑은 고딕"/>
                          <a:ea typeface="돋움"/>
                        </a:defRPr>
                      </a:lvl7pPr>
                      <a:lvl8pPr marL="3024058" algn="l" defTabSz="864017" rtl="0" eaLnBrk="1" latinLnBrk="1" hangingPunct="1">
                        <a:defRPr sz="1701" kern="1200">
                          <a:solidFill>
                            <a:schemeClr val="dk1"/>
                          </a:solidFill>
                          <a:latin typeface="맑은 고딕"/>
                          <a:ea typeface="돋움"/>
                        </a:defRPr>
                      </a:lvl8pPr>
                      <a:lvl9pPr marL="3456066" algn="l" defTabSz="864017" rtl="0" eaLnBrk="1" latinLnBrk="1" hangingPunct="1">
                        <a:defRPr sz="1701" kern="1200">
                          <a:solidFill>
                            <a:schemeClr val="dk1"/>
                          </a:solidFill>
                          <a:latin typeface="맑은 고딕"/>
                          <a:ea typeface="돋움"/>
                        </a:defRPr>
                      </a:lvl9pPr>
                    </a:lstStyle>
                    <a:p>
                      <a:pPr algn="ctr" fontAlgn="ctr">
                        <a:lnSpc>
                          <a:spcPct val="90000"/>
                        </a:lnSpc>
                      </a:pPr>
                      <a:r>
                        <a:rPr lang="ko-KR" altLang="en-US" sz="1100" b="1" u="none" strike="noStrike" dirty="0">
                          <a:solidFill>
                            <a:schemeClr val="bg1"/>
                          </a:solidFill>
                          <a:effectLst/>
                          <a:latin typeface="Arial" panose="020B0604020202020204" pitchFamily="34" charset="0"/>
                          <a:cs typeface="Arial" panose="020B0604020202020204" pitchFamily="34" charset="0"/>
                        </a:rPr>
                        <a:t>　</a:t>
                      </a:r>
                      <a:endParaRPr lang="ko-KR" altLang="en-US" sz="1100" b="1" i="0" u="none" strike="noStrike" dirty="0">
                        <a:solidFill>
                          <a:schemeClr val="bg1"/>
                        </a:solidFill>
                        <a:effectLst/>
                        <a:latin typeface="Arial" panose="020B0604020202020204" pitchFamily="34" charset="0"/>
                        <a:cs typeface="Arial" panose="020B0604020202020204" pitchFamily="34" charset="0"/>
                      </a:endParaRPr>
                    </a:p>
                  </a:txBody>
                  <a:tcPr marL="5182" marR="518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864017" rtl="0" eaLnBrk="1" latinLnBrk="1" hangingPunct="1">
                        <a:defRPr sz="1701" kern="1200">
                          <a:solidFill>
                            <a:schemeClr val="dk1"/>
                          </a:solidFill>
                          <a:latin typeface="맑은 고딕"/>
                          <a:ea typeface="돋움"/>
                        </a:defRPr>
                      </a:lvl1pPr>
                      <a:lvl2pPr marL="432008" algn="l" defTabSz="864017" rtl="0" eaLnBrk="1" latinLnBrk="1" hangingPunct="1">
                        <a:defRPr sz="1701" kern="1200">
                          <a:solidFill>
                            <a:schemeClr val="dk1"/>
                          </a:solidFill>
                          <a:latin typeface="맑은 고딕"/>
                          <a:ea typeface="돋움"/>
                        </a:defRPr>
                      </a:lvl2pPr>
                      <a:lvl3pPr marL="864017" algn="l" defTabSz="864017" rtl="0" eaLnBrk="1" latinLnBrk="1" hangingPunct="1">
                        <a:defRPr sz="1701" kern="1200">
                          <a:solidFill>
                            <a:schemeClr val="dk1"/>
                          </a:solidFill>
                          <a:latin typeface="맑은 고딕"/>
                          <a:ea typeface="돋움"/>
                        </a:defRPr>
                      </a:lvl3pPr>
                      <a:lvl4pPr marL="1296025" algn="l" defTabSz="864017" rtl="0" eaLnBrk="1" latinLnBrk="1" hangingPunct="1">
                        <a:defRPr sz="1701" kern="1200">
                          <a:solidFill>
                            <a:schemeClr val="dk1"/>
                          </a:solidFill>
                          <a:latin typeface="맑은 고딕"/>
                          <a:ea typeface="돋움"/>
                        </a:defRPr>
                      </a:lvl4pPr>
                      <a:lvl5pPr marL="1728033" algn="l" defTabSz="864017" rtl="0" eaLnBrk="1" latinLnBrk="1" hangingPunct="1">
                        <a:defRPr sz="1701" kern="1200">
                          <a:solidFill>
                            <a:schemeClr val="dk1"/>
                          </a:solidFill>
                          <a:latin typeface="맑은 고딕"/>
                          <a:ea typeface="돋움"/>
                        </a:defRPr>
                      </a:lvl5pPr>
                      <a:lvl6pPr marL="2160041" algn="l" defTabSz="864017" rtl="0" eaLnBrk="1" latinLnBrk="1" hangingPunct="1">
                        <a:defRPr sz="1701" kern="1200">
                          <a:solidFill>
                            <a:schemeClr val="dk1"/>
                          </a:solidFill>
                          <a:latin typeface="맑은 고딕"/>
                          <a:ea typeface="돋움"/>
                        </a:defRPr>
                      </a:lvl6pPr>
                      <a:lvl7pPr marL="2592050" algn="l" defTabSz="864017" rtl="0" eaLnBrk="1" latinLnBrk="1" hangingPunct="1">
                        <a:defRPr sz="1701" kern="1200">
                          <a:solidFill>
                            <a:schemeClr val="dk1"/>
                          </a:solidFill>
                          <a:latin typeface="맑은 고딕"/>
                          <a:ea typeface="돋움"/>
                        </a:defRPr>
                      </a:lvl7pPr>
                      <a:lvl8pPr marL="3024058" algn="l" defTabSz="864017" rtl="0" eaLnBrk="1" latinLnBrk="1" hangingPunct="1">
                        <a:defRPr sz="1701" kern="1200">
                          <a:solidFill>
                            <a:schemeClr val="dk1"/>
                          </a:solidFill>
                          <a:latin typeface="맑은 고딕"/>
                          <a:ea typeface="돋움"/>
                        </a:defRPr>
                      </a:lvl8pPr>
                      <a:lvl9pPr marL="3456066" algn="l" defTabSz="864017" rtl="0" eaLnBrk="1" latinLnBrk="1" hangingPunct="1">
                        <a:defRPr sz="1701" kern="1200">
                          <a:solidFill>
                            <a:schemeClr val="dk1"/>
                          </a:solidFill>
                          <a:latin typeface="맑은 고딕"/>
                          <a:ea typeface="돋움"/>
                        </a:defRPr>
                      </a:lvl9pPr>
                    </a:lstStyle>
                    <a:p>
                      <a:pPr algn="ctr" fontAlgn="ctr">
                        <a:lnSpc>
                          <a:spcPct val="90000"/>
                        </a:lnSpc>
                      </a:pPr>
                      <a:endParaRPr lang="ko-KR" altLang="en-US" sz="1100" b="1" i="0" u="none" strike="noStrike" dirty="0">
                        <a:solidFill>
                          <a:schemeClr val="tx1"/>
                        </a:solidFill>
                        <a:effectLst/>
                        <a:latin typeface="Arial" panose="020B0604020202020204" pitchFamily="34" charset="0"/>
                        <a:cs typeface="Arial" panose="020B0604020202020204" pitchFamily="34" charset="0"/>
                      </a:endParaRPr>
                    </a:p>
                  </a:txBody>
                  <a:tcPr marL="5182" marR="518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864017" rtl="0" eaLnBrk="1" latinLnBrk="1" hangingPunct="1">
                        <a:defRPr sz="1701" kern="1200">
                          <a:solidFill>
                            <a:schemeClr val="dk1"/>
                          </a:solidFill>
                          <a:latin typeface="맑은 고딕"/>
                          <a:ea typeface="돋움"/>
                        </a:defRPr>
                      </a:lvl1pPr>
                      <a:lvl2pPr marL="432008" algn="l" defTabSz="864017" rtl="0" eaLnBrk="1" latinLnBrk="1" hangingPunct="1">
                        <a:defRPr sz="1701" kern="1200">
                          <a:solidFill>
                            <a:schemeClr val="dk1"/>
                          </a:solidFill>
                          <a:latin typeface="맑은 고딕"/>
                          <a:ea typeface="돋움"/>
                        </a:defRPr>
                      </a:lvl2pPr>
                      <a:lvl3pPr marL="864017" algn="l" defTabSz="864017" rtl="0" eaLnBrk="1" latinLnBrk="1" hangingPunct="1">
                        <a:defRPr sz="1701" kern="1200">
                          <a:solidFill>
                            <a:schemeClr val="dk1"/>
                          </a:solidFill>
                          <a:latin typeface="맑은 고딕"/>
                          <a:ea typeface="돋움"/>
                        </a:defRPr>
                      </a:lvl3pPr>
                      <a:lvl4pPr marL="1296025" algn="l" defTabSz="864017" rtl="0" eaLnBrk="1" latinLnBrk="1" hangingPunct="1">
                        <a:defRPr sz="1701" kern="1200">
                          <a:solidFill>
                            <a:schemeClr val="dk1"/>
                          </a:solidFill>
                          <a:latin typeface="맑은 고딕"/>
                          <a:ea typeface="돋움"/>
                        </a:defRPr>
                      </a:lvl4pPr>
                      <a:lvl5pPr marL="1728033" algn="l" defTabSz="864017" rtl="0" eaLnBrk="1" latinLnBrk="1" hangingPunct="1">
                        <a:defRPr sz="1701" kern="1200">
                          <a:solidFill>
                            <a:schemeClr val="dk1"/>
                          </a:solidFill>
                          <a:latin typeface="맑은 고딕"/>
                          <a:ea typeface="돋움"/>
                        </a:defRPr>
                      </a:lvl5pPr>
                      <a:lvl6pPr marL="2160041" algn="l" defTabSz="864017" rtl="0" eaLnBrk="1" latinLnBrk="1" hangingPunct="1">
                        <a:defRPr sz="1701" kern="1200">
                          <a:solidFill>
                            <a:schemeClr val="dk1"/>
                          </a:solidFill>
                          <a:latin typeface="맑은 고딕"/>
                          <a:ea typeface="돋움"/>
                        </a:defRPr>
                      </a:lvl6pPr>
                      <a:lvl7pPr marL="2592050" algn="l" defTabSz="864017" rtl="0" eaLnBrk="1" latinLnBrk="1" hangingPunct="1">
                        <a:defRPr sz="1701" kern="1200">
                          <a:solidFill>
                            <a:schemeClr val="dk1"/>
                          </a:solidFill>
                          <a:latin typeface="맑은 고딕"/>
                          <a:ea typeface="돋움"/>
                        </a:defRPr>
                      </a:lvl7pPr>
                      <a:lvl8pPr marL="3024058" algn="l" defTabSz="864017" rtl="0" eaLnBrk="1" latinLnBrk="1" hangingPunct="1">
                        <a:defRPr sz="1701" kern="1200">
                          <a:solidFill>
                            <a:schemeClr val="dk1"/>
                          </a:solidFill>
                          <a:latin typeface="맑은 고딕"/>
                          <a:ea typeface="돋움"/>
                        </a:defRPr>
                      </a:lvl8pPr>
                      <a:lvl9pPr marL="3456066" algn="l" defTabSz="864017" rtl="0" eaLnBrk="1" latinLnBrk="1" hangingPunct="1">
                        <a:defRPr sz="1701" kern="1200">
                          <a:solidFill>
                            <a:schemeClr val="dk1"/>
                          </a:solidFill>
                          <a:latin typeface="맑은 고딕"/>
                          <a:ea typeface="돋움"/>
                        </a:defRPr>
                      </a:lvl9pPr>
                    </a:lstStyle>
                    <a:p>
                      <a:pPr algn="ctr" fontAlgn="ctr">
                        <a:lnSpc>
                          <a:spcPct val="90000"/>
                        </a:lnSpc>
                      </a:pPr>
                      <a:r>
                        <a:rPr lang="en-US" altLang="ko-KR" sz="1100" b="1" i="0" u="none" strike="noStrike" dirty="0">
                          <a:solidFill>
                            <a:schemeClr val="bg1"/>
                          </a:solidFill>
                          <a:effectLst/>
                          <a:latin typeface="Arial" panose="020B0604020202020204" pitchFamily="34" charset="0"/>
                          <a:cs typeface="Arial" panose="020B0604020202020204" pitchFamily="34" charset="0"/>
                        </a:rPr>
                        <a:t>0.212</a:t>
                      </a:r>
                      <a:endParaRPr lang="ko-KR" altLang="en-US" sz="1100" b="1" i="0" u="none" strike="noStrike" dirty="0">
                        <a:solidFill>
                          <a:schemeClr val="bg1"/>
                        </a:solidFill>
                        <a:effectLst/>
                        <a:latin typeface="Arial" panose="020B0604020202020204" pitchFamily="34" charset="0"/>
                        <a:cs typeface="Arial" panose="020B0604020202020204" pitchFamily="34" charset="0"/>
                      </a:endParaRPr>
                    </a:p>
                  </a:txBody>
                  <a:tcPr marL="5182" marR="518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24"/>
                  </a:ext>
                </a:extLst>
              </a:tr>
              <a:tr h="199812">
                <a:tc>
                  <a:txBody>
                    <a:bodyPr/>
                    <a:lstStyle>
                      <a:lvl1pPr marL="0" algn="l" defTabSz="864017" rtl="0" eaLnBrk="1" latinLnBrk="1" hangingPunct="1">
                        <a:defRPr sz="1701" kern="1200">
                          <a:solidFill>
                            <a:schemeClr val="dk1"/>
                          </a:solidFill>
                          <a:latin typeface="맑은 고딕"/>
                          <a:ea typeface="돋움"/>
                        </a:defRPr>
                      </a:lvl1pPr>
                      <a:lvl2pPr marL="432008" algn="l" defTabSz="864017" rtl="0" eaLnBrk="1" latinLnBrk="1" hangingPunct="1">
                        <a:defRPr sz="1701" kern="1200">
                          <a:solidFill>
                            <a:schemeClr val="dk1"/>
                          </a:solidFill>
                          <a:latin typeface="맑은 고딕"/>
                          <a:ea typeface="돋움"/>
                        </a:defRPr>
                      </a:lvl2pPr>
                      <a:lvl3pPr marL="864017" algn="l" defTabSz="864017" rtl="0" eaLnBrk="1" latinLnBrk="1" hangingPunct="1">
                        <a:defRPr sz="1701" kern="1200">
                          <a:solidFill>
                            <a:schemeClr val="dk1"/>
                          </a:solidFill>
                          <a:latin typeface="맑은 고딕"/>
                          <a:ea typeface="돋움"/>
                        </a:defRPr>
                      </a:lvl3pPr>
                      <a:lvl4pPr marL="1296025" algn="l" defTabSz="864017" rtl="0" eaLnBrk="1" latinLnBrk="1" hangingPunct="1">
                        <a:defRPr sz="1701" kern="1200">
                          <a:solidFill>
                            <a:schemeClr val="dk1"/>
                          </a:solidFill>
                          <a:latin typeface="맑은 고딕"/>
                          <a:ea typeface="돋움"/>
                        </a:defRPr>
                      </a:lvl4pPr>
                      <a:lvl5pPr marL="1728033" algn="l" defTabSz="864017" rtl="0" eaLnBrk="1" latinLnBrk="1" hangingPunct="1">
                        <a:defRPr sz="1701" kern="1200">
                          <a:solidFill>
                            <a:schemeClr val="dk1"/>
                          </a:solidFill>
                          <a:latin typeface="맑은 고딕"/>
                          <a:ea typeface="돋움"/>
                        </a:defRPr>
                      </a:lvl5pPr>
                      <a:lvl6pPr marL="2160041" algn="l" defTabSz="864017" rtl="0" eaLnBrk="1" latinLnBrk="1" hangingPunct="1">
                        <a:defRPr sz="1701" kern="1200">
                          <a:solidFill>
                            <a:schemeClr val="dk1"/>
                          </a:solidFill>
                          <a:latin typeface="맑은 고딕"/>
                          <a:ea typeface="돋움"/>
                        </a:defRPr>
                      </a:lvl6pPr>
                      <a:lvl7pPr marL="2592050" algn="l" defTabSz="864017" rtl="0" eaLnBrk="1" latinLnBrk="1" hangingPunct="1">
                        <a:defRPr sz="1701" kern="1200">
                          <a:solidFill>
                            <a:schemeClr val="dk1"/>
                          </a:solidFill>
                          <a:latin typeface="맑은 고딕"/>
                          <a:ea typeface="돋움"/>
                        </a:defRPr>
                      </a:lvl7pPr>
                      <a:lvl8pPr marL="3024058" algn="l" defTabSz="864017" rtl="0" eaLnBrk="1" latinLnBrk="1" hangingPunct="1">
                        <a:defRPr sz="1701" kern="1200">
                          <a:solidFill>
                            <a:schemeClr val="dk1"/>
                          </a:solidFill>
                          <a:latin typeface="맑은 고딕"/>
                          <a:ea typeface="돋움"/>
                        </a:defRPr>
                      </a:lvl8pPr>
                      <a:lvl9pPr marL="3456066" algn="l" defTabSz="864017" rtl="0" eaLnBrk="1" latinLnBrk="1" hangingPunct="1">
                        <a:defRPr sz="1701" kern="1200">
                          <a:solidFill>
                            <a:schemeClr val="dk1"/>
                          </a:solidFill>
                          <a:latin typeface="맑은 고딕"/>
                          <a:ea typeface="돋움"/>
                        </a:defRPr>
                      </a:lvl9pPr>
                    </a:lstStyle>
                    <a:p>
                      <a:pPr algn="l" fontAlgn="ctr">
                        <a:lnSpc>
                          <a:spcPct val="90000"/>
                        </a:lnSpc>
                      </a:pPr>
                      <a:r>
                        <a:rPr lang="en-US" sz="1100" b="1" u="none" strike="noStrike" dirty="0">
                          <a:solidFill>
                            <a:schemeClr val="bg1"/>
                          </a:solidFill>
                          <a:effectLst/>
                          <a:latin typeface="Arial" panose="020B0604020202020204" pitchFamily="34" charset="0"/>
                          <a:cs typeface="Arial" panose="020B0604020202020204" pitchFamily="34" charset="0"/>
                        </a:rPr>
                        <a:t>     Yes</a:t>
                      </a:r>
                      <a:endParaRPr lang="en-US" sz="1100" b="1" i="0" u="none" strike="noStrike" dirty="0">
                        <a:solidFill>
                          <a:schemeClr val="bg1"/>
                        </a:solidFill>
                        <a:effectLst/>
                        <a:latin typeface="Arial" panose="020B0604020202020204" pitchFamily="34" charset="0"/>
                        <a:cs typeface="Arial" panose="020B0604020202020204" pitchFamily="34" charset="0"/>
                      </a:endParaRPr>
                    </a:p>
                  </a:txBody>
                  <a:tcPr marL="5182" marR="518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lvl1pPr marL="0" algn="l" defTabSz="864017" rtl="0" eaLnBrk="1" latinLnBrk="1" hangingPunct="1">
                        <a:defRPr sz="1701" kern="1200">
                          <a:solidFill>
                            <a:schemeClr val="dk1"/>
                          </a:solidFill>
                          <a:latin typeface="맑은 고딕"/>
                          <a:ea typeface="돋움"/>
                        </a:defRPr>
                      </a:lvl1pPr>
                      <a:lvl2pPr marL="432008" algn="l" defTabSz="864017" rtl="0" eaLnBrk="1" latinLnBrk="1" hangingPunct="1">
                        <a:defRPr sz="1701" kern="1200">
                          <a:solidFill>
                            <a:schemeClr val="dk1"/>
                          </a:solidFill>
                          <a:latin typeface="맑은 고딕"/>
                          <a:ea typeface="돋움"/>
                        </a:defRPr>
                      </a:lvl2pPr>
                      <a:lvl3pPr marL="864017" algn="l" defTabSz="864017" rtl="0" eaLnBrk="1" latinLnBrk="1" hangingPunct="1">
                        <a:defRPr sz="1701" kern="1200">
                          <a:solidFill>
                            <a:schemeClr val="dk1"/>
                          </a:solidFill>
                          <a:latin typeface="맑은 고딕"/>
                          <a:ea typeface="돋움"/>
                        </a:defRPr>
                      </a:lvl3pPr>
                      <a:lvl4pPr marL="1296025" algn="l" defTabSz="864017" rtl="0" eaLnBrk="1" latinLnBrk="1" hangingPunct="1">
                        <a:defRPr sz="1701" kern="1200">
                          <a:solidFill>
                            <a:schemeClr val="dk1"/>
                          </a:solidFill>
                          <a:latin typeface="맑은 고딕"/>
                          <a:ea typeface="돋움"/>
                        </a:defRPr>
                      </a:lvl4pPr>
                      <a:lvl5pPr marL="1728033" algn="l" defTabSz="864017" rtl="0" eaLnBrk="1" latinLnBrk="1" hangingPunct="1">
                        <a:defRPr sz="1701" kern="1200">
                          <a:solidFill>
                            <a:schemeClr val="dk1"/>
                          </a:solidFill>
                          <a:latin typeface="맑은 고딕"/>
                          <a:ea typeface="돋움"/>
                        </a:defRPr>
                      </a:lvl5pPr>
                      <a:lvl6pPr marL="2160041" algn="l" defTabSz="864017" rtl="0" eaLnBrk="1" latinLnBrk="1" hangingPunct="1">
                        <a:defRPr sz="1701" kern="1200">
                          <a:solidFill>
                            <a:schemeClr val="dk1"/>
                          </a:solidFill>
                          <a:latin typeface="맑은 고딕"/>
                          <a:ea typeface="돋움"/>
                        </a:defRPr>
                      </a:lvl6pPr>
                      <a:lvl7pPr marL="2592050" algn="l" defTabSz="864017" rtl="0" eaLnBrk="1" latinLnBrk="1" hangingPunct="1">
                        <a:defRPr sz="1701" kern="1200">
                          <a:solidFill>
                            <a:schemeClr val="dk1"/>
                          </a:solidFill>
                          <a:latin typeface="맑은 고딕"/>
                          <a:ea typeface="돋움"/>
                        </a:defRPr>
                      </a:lvl7pPr>
                      <a:lvl8pPr marL="3024058" algn="l" defTabSz="864017" rtl="0" eaLnBrk="1" latinLnBrk="1" hangingPunct="1">
                        <a:defRPr sz="1701" kern="1200">
                          <a:solidFill>
                            <a:schemeClr val="dk1"/>
                          </a:solidFill>
                          <a:latin typeface="맑은 고딕"/>
                          <a:ea typeface="돋움"/>
                        </a:defRPr>
                      </a:lvl8pPr>
                      <a:lvl9pPr marL="3456066" algn="l" defTabSz="864017" rtl="0" eaLnBrk="1" latinLnBrk="1" hangingPunct="1">
                        <a:defRPr sz="1701" kern="1200">
                          <a:solidFill>
                            <a:schemeClr val="dk1"/>
                          </a:solidFill>
                          <a:latin typeface="맑은 고딕"/>
                          <a:ea typeface="돋움"/>
                        </a:defRPr>
                      </a:lvl9pPr>
                    </a:lstStyle>
                    <a:p>
                      <a:pPr algn="ctr" fontAlgn="ctr">
                        <a:lnSpc>
                          <a:spcPct val="90000"/>
                        </a:lnSpc>
                      </a:pPr>
                      <a:r>
                        <a:rPr lang="en-US" altLang="ko-KR" sz="1100" b="1" i="0" u="none" strike="noStrike" dirty="0">
                          <a:solidFill>
                            <a:schemeClr val="bg1"/>
                          </a:solidFill>
                          <a:effectLst/>
                          <a:latin typeface="Arial" panose="020B0604020202020204" pitchFamily="34" charset="0"/>
                          <a:cs typeface="Arial" panose="020B0604020202020204" pitchFamily="34" charset="0"/>
                        </a:rPr>
                        <a:t>60/867 (7</a:t>
                      </a:r>
                      <a:r>
                        <a:rPr lang="en-US" altLang="ko-KR" sz="1100" b="1" dirty="0">
                          <a:solidFill>
                            <a:schemeClr val="bg1"/>
                          </a:solidFill>
                          <a:latin typeface="Arial" panose="020B0604020202020204" pitchFamily="34" charset="0"/>
                          <a:cs typeface="Arial" panose="020B0604020202020204" pitchFamily="34" charset="0"/>
                        </a:rPr>
                        <a:t>.0</a:t>
                      </a:r>
                      <a:r>
                        <a:rPr lang="en-US" altLang="ko-KR" sz="1100" b="1" i="0" u="none" strike="noStrike" dirty="0">
                          <a:solidFill>
                            <a:schemeClr val="bg1"/>
                          </a:solidFill>
                          <a:effectLst/>
                          <a:latin typeface="Arial" panose="020B0604020202020204" pitchFamily="34" charset="0"/>
                          <a:cs typeface="Arial" panose="020B0604020202020204" pitchFamily="34" charset="0"/>
                        </a:rPr>
                        <a:t>)</a:t>
                      </a:r>
                    </a:p>
                  </a:txBody>
                  <a:tcPr marL="5182" marR="518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lvl1pPr marL="0" algn="l" defTabSz="864017" rtl="0" eaLnBrk="1" latinLnBrk="1" hangingPunct="1">
                        <a:defRPr sz="1701" kern="1200">
                          <a:solidFill>
                            <a:schemeClr val="dk1"/>
                          </a:solidFill>
                          <a:latin typeface="맑은 고딕"/>
                        </a:defRPr>
                      </a:lvl1pPr>
                      <a:lvl2pPr marL="432008" algn="l" defTabSz="864017" rtl="0" eaLnBrk="1" latinLnBrk="1" hangingPunct="1">
                        <a:defRPr sz="1701" kern="1200">
                          <a:solidFill>
                            <a:schemeClr val="dk1"/>
                          </a:solidFill>
                          <a:latin typeface="맑은 고딕"/>
                        </a:defRPr>
                      </a:lvl2pPr>
                      <a:lvl3pPr marL="864017" algn="l" defTabSz="864017" rtl="0" eaLnBrk="1" latinLnBrk="1" hangingPunct="1">
                        <a:defRPr sz="1701" kern="1200">
                          <a:solidFill>
                            <a:schemeClr val="dk1"/>
                          </a:solidFill>
                          <a:latin typeface="맑은 고딕"/>
                        </a:defRPr>
                      </a:lvl3pPr>
                      <a:lvl4pPr marL="1296025" algn="l" defTabSz="864017" rtl="0" eaLnBrk="1" latinLnBrk="1" hangingPunct="1">
                        <a:defRPr sz="1701" kern="1200">
                          <a:solidFill>
                            <a:schemeClr val="dk1"/>
                          </a:solidFill>
                          <a:latin typeface="맑은 고딕"/>
                        </a:defRPr>
                      </a:lvl4pPr>
                      <a:lvl5pPr marL="1728033" algn="l" defTabSz="864017" rtl="0" eaLnBrk="1" latinLnBrk="1" hangingPunct="1">
                        <a:defRPr sz="1701" kern="1200">
                          <a:solidFill>
                            <a:schemeClr val="dk1"/>
                          </a:solidFill>
                          <a:latin typeface="맑은 고딕"/>
                        </a:defRPr>
                      </a:lvl5pPr>
                      <a:lvl6pPr marL="2160041" algn="l" defTabSz="864017" rtl="0" eaLnBrk="1" latinLnBrk="1" hangingPunct="1">
                        <a:defRPr sz="1701" kern="1200">
                          <a:solidFill>
                            <a:schemeClr val="dk1"/>
                          </a:solidFill>
                          <a:latin typeface="맑은 고딕"/>
                        </a:defRPr>
                      </a:lvl6pPr>
                      <a:lvl7pPr marL="2592050" algn="l" defTabSz="864017" rtl="0" eaLnBrk="1" latinLnBrk="1" hangingPunct="1">
                        <a:defRPr sz="1701" kern="1200">
                          <a:solidFill>
                            <a:schemeClr val="dk1"/>
                          </a:solidFill>
                          <a:latin typeface="맑은 고딕"/>
                        </a:defRPr>
                      </a:lvl7pPr>
                      <a:lvl8pPr marL="3024058" algn="l" defTabSz="864017" rtl="0" eaLnBrk="1" latinLnBrk="1" hangingPunct="1">
                        <a:defRPr sz="1701" kern="1200">
                          <a:solidFill>
                            <a:schemeClr val="dk1"/>
                          </a:solidFill>
                          <a:latin typeface="맑은 고딕"/>
                        </a:defRPr>
                      </a:lvl8pPr>
                      <a:lvl9pPr marL="3456066" algn="l" defTabSz="864017" rtl="0" eaLnBrk="1" latinLnBrk="1" hangingPunct="1">
                        <a:defRPr sz="1701" kern="1200">
                          <a:solidFill>
                            <a:schemeClr val="dk1"/>
                          </a:solidFill>
                          <a:latin typeface="맑은 고딕"/>
                        </a:defRPr>
                      </a:lvl9pPr>
                    </a:lstStyle>
                    <a:p>
                      <a:pPr algn="ctr" fontAlgn="ctr">
                        <a:lnSpc>
                          <a:spcPct val="90000"/>
                        </a:lnSpc>
                      </a:pPr>
                      <a:endParaRPr lang="en-US" altLang="ko-KR" sz="1100" b="0" i="0" u="none" strike="noStrike" dirty="0">
                        <a:solidFill>
                          <a:schemeClr val="tx1"/>
                        </a:solidFill>
                        <a:effectLst/>
                        <a:latin typeface="Calibri" panose="020F0502020204030204" pitchFamily="34" charset="0"/>
                        <a:cs typeface="Calibri" panose="020F0502020204030204" pitchFamily="34" charset="0"/>
                      </a:endParaRPr>
                    </a:p>
                  </a:txBody>
                  <a:tcPr marL="6141" marR="6141"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864017" rtl="0" eaLnBrk="1" latinLnBrk="1" hangingPunct="1">
                        <a:defRPr sz="1701" kern="1200">
                          <a:solidFill>
                            <a:schemeClr val="dk1"/>
                          </a:solidFill>
                          <a:latin typeface="맑은 고딕"/>
                          <a:ea typeface="돋움"/>
                        </a:defRPr>
                      </a:lvl1pPr>
                      <a:lvl2pPr marL="432008" algn="l" defTabSz="864017" rtl="0" eaLnBrk="1" latinLnBrk="1" hangingPunct="1">
                        <a:defRPr sz="1701" kern="1200">
                          <a:solidFill>
                            <a:schemeClr val="dk1"/>
                          </a:solidFill>
                          <a:latin typeface="맑은 고딕"/>
                          <a:ea typeface="돋움"/>
                        </a:defRPr>
                      </a:lvl2pPr>
                      <a:lvl3pPr marL="864017" algn="l" defTabSz="864017" rtl="0" eaLnBrk="1" latinLnBrk="1" hangingPunct="1">
                        <a:defRPr sz="1701" kern="1200">
                          <a:solidFill>
                            <a:schemeClr val="dk1"/>
                          </a:solidFill>
                          <a:latin typeface="맑은 고딕"/>
                          <a:ea typeface="돋움"/>
                        </a:defRPr>
                      </a:lvl3pPr>
                      <a:lvl4pPr marL="1296025" algn="l" defTabSz="864017" rtl="0" eaLnBrk="1" latinLnBrk="1" hangingPunct="1">
                        <a:defRPr sz="1701" kern="1200">
                          <a:solidFill>
                            <a:schemeClr val="dk1"/>
                          </a:solidFill>
                          <a:latin typeface="맑은 고딕"/>
                          <a:ea typeface="돋움"/>
                        </a:defRPr>
                      </a:lvl4pPr>
                      <a:lvl5pPr marL="1728033" algn="l" defTabSz="864017" rtl="0" eaLnBrk="1" latinLnBrk="1" hangingPunct="1">
                        <a:defRPr sz="1701" kern="1200">
                          <a:solidFill>
                            <a:schemeClr val="dk1"/>
                          </a:solidFill>
                          <a:latin typeface="맑은 고딕"/>
                          <a:ea typeface="돋움"/>
                        </a:defRPr>
                      </a:lvl5pPr>
                      <a:lvl6pPr marL="2160041" algn="l" defTabSz="864017" rtl="0" eaLnBrk="1" latinLnBrk="1" hangingPunct="1">
                        <a:defRPr sz="1701" kern="1200">
                          <a:solidFill>
                            <a:schemeClr val="dk1"/>
                          </a:solidFill>
                          <a:latin typeface="맑은 고딕"/>
                          <a:ea typeface="돋움"/>
                        </a:defRPr>
                      </a:lvl6pPr>
                      <a:lvl7pPr marL="2592050" algn="l" defTabSz="864017" rtl="0" eaLnBrk="1" latinLnBrk="1" hangingPunct="1">
                        <a:defRPr sz="1701" kern="1200">
                          <a:solidFill>
                            <a:schemeClr val="dk1"/>
                          </a:solidFill>
                          <a:latin typeface="맑은 고딕"/>
                          <a:ea typeface="돋움"/>
                        </a:defRPr>
                      </a:lvl7pPr>
                      <a:lvl8pPr marL="3024058" algn="l" defTabSz="864017" rtl="0" eaLnBrk="1" latinLnBrk="1" hangingPunct="1">
                        <a:defRPr sz="1701" kern="1200">
                          <a:solidFill>
                            <a:schemeClr val="dk1"/>
                          </a:solidFill>
                          <a:latin typeface="맑은 고딕"/>
                          <a:ea typeface="돋움"/>
                        </a:defRPr>
                      </a:lvl8pPr>
                      <a:lvl9pPr marL="3456066" algn="l" defTabSz="864017" rtl="0" eaLnBrk="1" latinLnBrk="1" hangingPunct="1">
                        <a:defRPr sz="1701" kern="1200">
                          <a:solidFill>
                            <a:schemeClr val="dk1"/>
                          </a:solidFill>
                          <a:latin typeface="맑은 고딕"/>
                          <a:ea typeface="돋움"/>
                        </a:defRPr>
                      </a:lvl9pPr>
                    </a:lstStyle>
                    <a:p>
                      <a:pPr algn="ctr" fontAlgn="ctr">
                        <a:lnSpc>
                          <a:spcPct val="90000"/>
                        </a:lnSpc>
                      </a:pPr>
                      <a:endParaRPr lang="en-US" altLang="ko-KR" sz="1100" b="1" i="0" u="none" strike="noStrike" dirty="0">
                        <a:solidFill>
                          <a:schemeClr val="bg1"/>
                        </a:solidFill>
                        <a:effectLst/>
                        <a:latin typeface="Arial" panose="020B0604020202020204" pitchFamily="34" charset="0"/>
                        <a:cs typeface="Arial" panose="020B0604020202020204" pitchFamily="34" charset="0"/>
                      </a:endParaRPr>
                    </a:p>
                  </a:txBody>
                  <a:tcPr marL="5182" marR="518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lvl1pPr marL="0" algn="l" defTabSz="864017" rtl="0" eaLnBrk="1" latinLnBrk="1" hangingPunct="1">
                        <a:defRPr sz="1701" kern="1200">
                          <a:solidFill>
                            <a:schemeClr val="dk1"/>
                          </a:solidFill>
                          <a:latin typeface="맑은 고딕"/>
                          <a:ea typeface="돋움"/>
                        </a:defRPr>
                      </a:lvl1pPr>
                      <a:lvl2pPr marL="432008" algn="l" defTabSz="864017" rtl="0" eaLnBrk="1" latinLnBrk="1" hangingPunct="1">
                        <a:defRPr sz="1701" kern="1200">
                          <a:solidFill>
                            <a:schemeClr val="dk1"/>
                          </a:solidFill>
                          <a:latin typeface="맑은 고딕"/>
                          <a:ea typeface="돋움"/>
                        </a:defRPr>
                      </a:lvl2pPr>
                      <a:lvl3pPr marL="864017" algn="l" defTabSz="864017" rtl="0" eaLnBrk="1" latinLnBrk="1" hangingPunct="1">
                        <a:defRPr sz="1701" kern="1200">
                          <a:solidFill>
                            <a:schemeClr val="dk1"/>
                          </a:solidFill>
                          <a:latin typeface="맑은 고딕"/>
                          <a:ea typeface="돋움"/>
                        </a:defRPr>
                      </a:lvl3pPr>
                      <a:lvl4pPr marL="1296025" algn="l" defTabSz="864017" rtl="0" eaLnBrk="1" latinLnBrk="1" hangingPunct="1">
                        <a:defRPr sz="1701" kern="1200">
                          <a:solidFill>
                            <a:schemeClr val="dk1"/>
                          </a:solidFill>
                          <a:latin typeface="맑은 고딕"/>
                          <a:ea typeface="돋움"/>
                        </a:defRPr>
                      </a:lvl4pPr>
                      <a:lvl5pPr marL="1728033" algn="l" defTabSz="864017" rtl="0" eaLnBrk="1" latinLnBrk="1" hangingPunct="1">
                        <a:defRPr sz="1701" kern="1200">
                          <a:solidFill>
                            <a:schemeClr val="dk1"/>
                          </a:solidFill>
                          <a:latin typeface="맑은 고딕"/>
                          <a:ea typeface="돋움"/>
                        </a:defRPr>
                      </a:lvl5pPr>
                      <a:lvl6pPr marL="2160041" algn="l" defTabSz="864017" rtl="0" eaLnBrk="1" latinLnBrk="1" hangingPunct="1">
                        <a:defRPr sz="1701" kern="1200">
                          <a:solidFill>
                            <a:schemeClr val="dk1"/>
                          </a:solidFill>
                          <a:latin typeface="맑은 고딕"/>
                          <a:ea typeface="돋움"/>
                        </a:defRPr>
                      </a:lvl6pPr>
                      <a:lvl7pPr marL="2592050" algn="l" defTabSz="864017" rtl="0" eaLnBrk="1" latinLnBrk="1" hangingPunct="1">
                        <a:defRPr sz="1701" kern="1200">
                          <a:solidFill>
                            <a:schemeClr val="dk1"/>
                          </a:solidFill>
                          <a:latin typeface="맑은 고딕"/>
                          <a:ea typeface="돋움"/>
                        </a:defRPr>
                      </a:lvl7pPr>
                      <a:lvl8pPr marL="3024058" algn="l" defTabSz="864017" rtl="0" eaLnBrk="1" latinLnBrk="1" hangingPunct="1">
                        <a:defRPr sz="1701" kern="1200">
                          <a:solidFill>
                            <a:schemeClr val="dk1"/>
                          </a:solidFill>
                          <a:latin typeface="맑은 고딕"/>
                          <a:ea typeface="돋움"/>
                        </a:defRPr>
                      </a:lvl8pPr>
                      <a:lvl9pPr marL="3456066" algn="l" defTabSz="864017" rtl="0" eaLnBrk="1" latinLnBrk="1" hangingPunct="1">
                        <a:defRPr sz="1701" kern="1200">
                          <a:solidFill>
                            <a:schemeClr val="dk1"/>
                          </a:solidFill>
                          <a:latin typeface="맑은 고딕"/>
                          <a:ea typeface="돋움"/>
                        </a:defRPr>
                      </a:lvl9pPr>
                    </a:lstStyle>
                    <a:p>
                      <a:pPr algn="ctr" fontAlgn="ctr">
                        <a:lnSpc>
                          <a:spcPct val="90000"/>
                        </a:lnSpc>
                      </a:pPr>
                      <a:r>
                        <a:rPr lang="en-US" altLang="ko-KR" sz="1100" b="1" i="0" u="none" strike="noStrike" dirty="0">
                          <a:solidFill>
                            <a:schemeClr val="bg1"/>
                          </a:solidFill>
                          <a:effectLst/>
                          <a:latin typeface="Arial" panose="020B0604020202020204" pitchFamily="34" charset="0"/>
                          <a:cs typeface="Arial" panose="020B0604020202020204" pitchFamily="34" charset="0"/>
                        </a:rPr>
                        <a:t>59/878 (6</a:t>
                      </a:r>
                      <a:r>
                        <a:rPr lang="en-US" altLang="ko-KR" sz="1100" b="1" dirty="0">
                          <a:solidFill>
                            <a:schemeClr val="bg1"/>
                          </a:solidFill>
                          <a:latin typeface="Arial" panose="020B0604020202020204" pitchFamily="34" charset="0"/>
                          <a:cs typeface="Arial" panose="020B0604020202020204" pitchFamily="34" charset="0"/>
                        </a:rPr>
                        <a:t>.</a:t>
                      </a:r>
                      <a:r>
                        <a:rPr lang="en-US" altLang="ko-KR" sz="1100" b="1" i="0" u="none" strike="noStrike" dirty="0">
                          <a:solidFill>
                            <a:schemeClr val="bg1"/>
                          </a:solidFill>
                          <a:effectLst/>
                          <a:latin typeface="Arial" panose="020B0604020202020204" pitchFamily="34" charset="0"/>
                          <a:cs typeface="Arial" panose="020B0604020202020204" pitchFamily="34" charset="0"/>
                        </a:rPr>
                        <a:t>8)</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lvl1pPr marL="0" algn="l" defTabSz="864017" rtl="0" eaLnBrk="1" latinLnBrk="1" hangingPunct="1">
                        <a:defRPr sz="1701" kern="1200">
                          <a:solidFill>
                            <a:schemeClr val="dk1"/>
                          </a:solidFill>
                          <a:latin typeface="맑은 고딕"/>
                        </a:defRPr>
                      </a:lvl1pPr>
                      <a:lvl2pPr marL="432008" algn="l" defTabSz="864017" rtl="0" eaLnBrk="1" latinLnBrk="1" hangingPunct="1">
                        <a:defRPr sz="1701" kern="1200">
                          <a:solidFill>
                            <a:schemeClr val="dk1"/>
                          </a:solidFill>
                          <a:latin typeface="맑은 고딕"/>
                        </a:defRPr>
                      </a:lvl2pPr>
                      <a:lvl3pPr marL="864017" algn="l" defTabSz="864017" rtl="0" eaLnBrk="1" latinLnBrk="1" hangingPunct="1">
                        <a:defRPr sz="1701" kern="1200">
                          <a:solidFill>
                            <a:schemeClr val="dk1"/>
                          </a:solidFill>
                          <a:latin typeface="맑은 고딕"/>
                        </a:defRPr>
                      </a:lvl3pPr>
                      <a:lvl4pPr marL="1296025" algn="l" defTabSz="864017" rtl="0" eaLnBrk="1" latinLnBrk="1" hangingPunct="1">
                        <a:defRPr sz="1701" kern="1200">
                          <a:solidFill>
                            <a:schemeClr val="dk1"/>
                          </a:solidFill>
                          <a:latin typeface="맑은 고딕"/>
                        </a:defRPr>
                      </a:lvl4pPr>
                      <a:lvl5pPr marL="1728033" algn="l" defTabSz="864017" rtl="0" eaLnBrk="1" latinLnBrk="1" hangingPunct="1">
                        <a:defRPr sz="1701" kern="1200">
                          <a:solidFill>
                            <a:schemeClr val="dk1"/>
                          </a:solidFill>
                          <a:latin typeface="맑은 고딕"/>
                        </a:defRPr>
                      </a:lvl5pPr>
                      <a:lvl6pPr marL="2160041" algn="l" defTabSz="864017" rtl="0" eaLnBrk="1" latinLnBrk="1" hangingPunct="1">
                        <a:defRPr sz="1701" kern="1200">
                          <a:solidFill>
                            <a:schemeClr val="dk1"/>
                          </a:solidFill>
                          <a:latin typeface="맑은 고딕"/>
                        </a:defRPr>
                      </a:lvl6pPr>
                      <a:lvl7pPr marL="2592050" algn="l" defTabSz="864017" rtl="0" eaLnBrk="1" latinLnBrk="1" hangingPunct="1">
                        <a:defRPr sz="1701" kern="1200">
                          <a:solidFill>
                            <a:schemeClr val="dk1"/>
                          </a:solidFill>
                          <a:latin typeface="맑은 고딕"/>
                        </a:defRPr>
                      </a:lvl7pPr>
                      <a:lvl8pPr marL="3024058" algn="l" defTabSz="864017" rtl="0" eaLnBrk="1" latinLnBrk="1" hangingPunct="1">
                        <a:defRPr sz="1701" kern="1200">
                          <a:solidFill>
                            <a:schemeClr val="dk1"/>
                          </a:solidFill>
                          <a:latin typeface="맑은 고딕"/>
                        </a:defRPr>
                      </a:lvl8pPr>
                      <a:lvl9pPr marL="3456066" algn="l" defTabSz="864017" rtl="0" eaLnBrk="1" latinLnBrk="1" hangingPunct="1">
                        <a:defRPr sz="1701" kern="1200">
                          <a:solidFill>
                            <a:schemeClr val="dk1"/>
                          </a:solidFill>
                          <a:latin typeface="맑은 고딕"/>
                        </a:defRPr>
                      </a:lvl9pPr>
                    </a:lstStyle>
                    <a:p>
                      <a:pPr algn="ctr" fontAlgn="ctr">
                        <a:lnSpc>
                          <a:spcPct val="90000"/>
                        </a:lnSpc>
                      </a:pPr>
                      <a:endParaRPr lang="en-US" altLang="ko-KR" sz="1100" b="0" i="0" u="none" strike="noStrike" dirty="0">
                        <a:solidFill>
                          <a:schemeClr val="tx1"/>
                        </a:solidFill>
                        <a:effectLst/>
                        <a:latin typeface="Calibri" panose="020F0502020204030204" pitchFamily="34" charset="0"/>
                        <a:cs typeface="Calibri" panose="020F0502020204030204" pitchFamily="34" charset="0"/>
                      </a:endParaRPr>
                    </a:p>
                  </a:txBody>
                  <a:tcPr marL="6141" marR="6141"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864017" rtl="0" eaLnBrk="1" latinLnBrk="1" hangingPunct="1">
                        <a:defRPr sz="1701" kern="1200">
                          <a:solidFill>
                            <a:schemeClr val="dk1"/>
                          </a:solidFill>
                          <a:latin typeface="맑은 고딕"/>
                          <a:ea typeface="돋움"/>
                        </a:defRPr>
                      </a:lvl1pPr>
                      <a:lvl2pPr marL="432008" algn="l" defTabSz="864017" rtl="0" eaLnBrk="1" latinLnBrk="1" hangingPunct="1">
                        <a:defRPr sz="1701" kern="1200">
                          <a:solidFill>
                            <a:schemeClr val="dk1"/>
                          </a:solidFill>
                          <a:latin typeface="맑은 고딕"/>
                          <a:ea typeface="돋움"/>
                        </a:defRPr>
                      </a:lvl2pPr>
                      <a:lvl3pPr marL="864017" algn="l" defTabSz="864017" rtl="0" eaLnBrk="1" latinLnBrk="1" hangingPunct="1">
                        <a:defRPr sz="1701" kern="1200">
                          <a:solidFill>
                            <a:schemeClr val="dk1"/>
                          </a:solidFill>
                          <a:latin typeface="맑은 고딕"/>
                          <a:ea typeface="돋움"/>
                        </a:defRPr>
                      </a:lvl3pPr>
                      <a:lvl4pPr marL="1296025" algn="l" defTabSz="864017" rtl="0" eaLnBrk="1" latinLnBrk="1" hangingPunct="1">
                        <a:defRPr sz="1701" kern="1200">
                          <a:solidFill>
                            <a:schemeClr val="dk1"/>
                          </a:solidFill>
                          <a:latin typeface="맑은 고딕"/>
                          <a:ea typeface="돋움"/>
                        </a:defRPr>
                      </a:lvl4pPr>
                      <a:lvl5pPr marL="1728033" algn="l" defTabSz="864017" rtl="0" eaLnBrk="1" latinLnBrk="1" hangingPunct="1">
                        <a:defRPr sz="1701" kern="1200">
                          <a:solidFill>
                            <a:schemeClr val="dk1"/>
                          </a:solidFill>
                          <a:latin typeface="맑은 고딕"/>
                          <a:ea typeface="돋움"/>
                        </a:defRPr>
                      </a:lvl5pPr>
                      <a:lvl6pPr marL="2160041" algn="l" defTabSz="864017" rtl="0" eaLnBrk="1" latinLnBrk="1" hangingPunct="1">
                        <a:defRPr sz="1701" kern="1200">
                          <a:solidFill>
                            <a:schemeClr val="dk1"/>
                          </a:solidFill>
                          <a:latin typeface="맑은 고딕"/>
                          <a:ea typeface="돋움"/>
                        </a:defRPr>
                      </a:lvl6pPr>
                      <a:lvl7pPr marL="2592050" algn="l" defTabSz="864017" rtl="0" eaLnBrk="1" latinLnBrk="1" hangingPunct="1">
                        <a:defRPr sz="1701" kern="1200">
                          <a:solidFill>
                            <a:schemeClr val="dk1"/>
                          </a:solidFill>
                          <a:latin typeface="맑은 고딕"/>
                          <a:ea typeface="돋움"/>
                        </a:defRPr>
                      </a:lvl7pPr>
                      <a:lvl8pPr marL="3024058" algn="l" defTabSz="864017" rtl="0" eaLnBrk="1" latinLnBrk="1" hangingPunct="1">
                        <a:defRPr sz="1701" kern="1200">
                          <a:solidFill>
                            <a:schemeClr val="dk1"/>
                          </a:solidFill>
                          <a:latin typeface="맑은 고딕"/>
                          <a:ea typeface="돋움"/>
                        </a:defRPr>
                      </a:lvl8pPr>
                      <a:lvl9pPr marL="3456066" algn="l" defTabSz="864017" rtl="0" eaLnBrk="1" latinLnBrk="1" hangingPunct="1">
                        <a:defRPr sz="1701" kern="1200">
                          <a:solidFill>
                            <a:schemeClr val="dk1"/>
                          </a:solidFill>
                          <a:latin typeface="맑은 고딕"/>
                          <a:ea typeface="돋움"/>
                        </a:defRPr>
                      </a:lvl9pPr>
                    </a:lstStyle>
                    <a:p>
                      <a:pPr algn="ctr" fontAlgn="ctr">
                        <a:lnSpc>
                          <a:spcPct val="90000"/>
                        </a:lnSpc>
                      </a:pPr>
                      <a:endParaRPr lang="en-US" altLang="ko-KR" sz="1100" b="1" i="0" u="none" strike="noStrike" dirty="0">
                        <a:solidFill>
                          <a:schemeClr val="bg1"/>
                        </a:solidFill>
                        <a:effectLst/>
                        <a:latin typeface="Arial" panose="020B0604020202020204" pitchFamily="34" charset="0"/>
                        <a:cs typeface="Arial" panose="020B0604020202020204" pitchFamily="34" charset="0"/>
                      </a:endParaRPr>
                    </a:p>
                  </a:txBody>
                  <a:tcPr marL="5182" marR="518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864017" rtl="0" eaLnBrk="1" latinLnBrk="1" hangingPunct="1">
                        <a:defRPr sz="1701" kern="1200">
                          <a:solidFill>
                            <a:schemeClr val="dk1"/>
                          </a:solidFill>
                          <a:latin typeface="맑은 고딕"/>
                          <a:ea typeface="돋움"/>
                        </a:defRPr>
                      </a:lvl1pPr>
                      <a:lvl2pPr marL="432008" algn="l" defTabSz="864017" rtl="0" eaLnBrk="1" latinLnBrk="1" hangingPunct="1">
                        <a:defRPr sz="1701" kern="1200">
                          <a:solidFill>
                            <a:schemeClr val="dk1"/>
                          </a:solidFill>
                          <a:latin typeface="맑은 고딕"/>
                          <a:ea typeface="돋움"/>
                        </a:defRPr>
                      </a:lvl2pPr>
                      <a:lvl3pPr marL="864017" algn="l" defTabSz="864017" rtl="0" eaLnBrk="1" latinLnBrk="1" hangingPunct="1">
                        <a:defRPr sz="1701" kern="1200">
                          <a:solidFill>
                            <a:schemeClr val="dk1"/>
                          </a:solidFill>
                          <a:latin typeface="맑은 고딕"/>
                          <a:ea typeface="돋움"/>
                        </a:defRPr>
                      </a:lvl3pPr>
                      <a:lvl4pPr marL="1296025" algn="l" defTabSz="864017" rtl="0" eaLnBrk="1" latinLnBrk="1" hangingPunct="1">
                        <a:defRPr sz="1701" kern="1200">
                          <a:solidFill>
                            <a:schemeClr val="dk1"/>
                          </a:solidFill>
                          <a:latin typeface="맑은 고딕"/>
                          <a:ea typeface="돋움"/>
                        </a:defRPr>
                      </a:lvl4pPr>
                      <a:lvl5pPr marL="1728033" algn="l" defTabSz="864017" rtl="0" eaLnBrk="1" latinLnBrk="1" hangingPunct="1">
                        <a:defRPr sz="1701" kern="1200">
                          <a:solidFill>
                            <a:schemeClr val="dk1"/>
                          </a:solidFill>
                          <a:latin typeface="맑은 고딕"/>
                          <a:ea typeface="돋움"/>
                        </a:defRPr>
                      </a:lvl5pPr>
                      <a:lvl6pPr marL="2160041" algn="l" defTabSz="864017" rtl="0" eaLnBrk="1" latinLnBrk="1" hangingPunct="1">
                        <a:defRPr sz="1701" kern="1200">
                          <a:solidFill>
                            <a:schemeClr val="dk1"/>
                          </a:solidFill>
                          <a:latin typeface="맑은 고딕"/>
                          <a:ea typeface="돋움"/>
                        </a:defRPr>
                      </a:lvl6pPr>
                      <a:lvl7pPr marL="2592050" algn="l" defTabSz="864017" rtl="0" eaLnBrk="1" latinLnBrk="1" hangingPunct="1">
                        <a:defRPr sz="1701" kern="1200">
                          <a:solidFill>
                            <a:schemeClr val="dk1"/>
                          </a:solidFill>
                          <a:latin typeface="맑은 고딕"/>
                          <a:ea typeface="돋움"/>
                        </a:defRPr>
                      </a:lvl7pPr>
                      <a:lvl8pPr marL="3024058" algn="l" defTabSz="864017" rtl="0" eaLnBrk="1" latinLnBrk="1" hangingPunct="1">
                        <a:defRPr sz="1701" kern="1200">
                          <a:solidFill>
                            <a:schemeClr val="dk1"/>
                          </a:solidFill>
                          <a:latin typeface="맑은 고딕"/>
                          <a:ea typeface="돋움"/>
                        </a:defRPr>
                      </a:lvl8pPr>
                      <a:lvl9pPr marL="3456066" algn="l" defTabSz="864017" rtl="0" eaLnBrk="1" latinLnBrk="1" hangingPunct="1">
                        <a:defRPr sz="1701" kern="1200">
                          <a:solidFill>
                            <a:schemeClr val="dk1"/>
                          </a:solidFill>
                          <a:latin typeface="맑은 고딕"/>
                          <a:ea typeface="돋움"/>
                        </a:defRPr>
                      </a:lvl9pPr>
                    </a:lstStyle>
                    <a:p>
                      <a:pPr algn="ctr" fontAlgn="ctr">
                        <a:lnSpc>
                          <a:spcPct val="90000"/>
                        </a:lnSpc>
                      </a:pPr>
                      <a:r>
                        <a:rPr lang="en-US" altLang="ko-KR" sz="1100" b="1" u="none" strike="noStrike" dirty="0">
                          <a:solidFill>
                            <a:schemeClr val="bg1"/>
                          </a:solidFill>
                          <a:effectLst/>
                          <a:latin typeface="Arial" panose="020B0604020202020204" pitchFamily="34" charset="0"/>
                          <a:cs typeface="Arial" panose="020B0604020202020204" pitchFamily="34" charset="0"/>
                        </a:rPr>
                        <a:t>1.04 (0.72 - 1.48) </a:t>
                      </a:r>
                      <a:endParaRPr lang="en-US" altLang="ko-KR" sz="1100" b="1" i="0" u="none" strike="noStrike" dirty="0">
                        <a:solidFill>
                          <a:schemeClr val="bg1"/>
                        </a:solidFill>
                        <a:effectLst/>
                        <a:latin typeface="Arial" panose="020B0604020202020204" pitchFamily="34" charset="0"/>
                        <a:cs typeface="Arial" panose="020B0604020202020204" pitchFamily="34" charset="0"/>
                      </a:endParaRPr>
                    </a:p>
                  </a:txBody>
                  <a:tcPr marL="5182" marR="518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864017" rtl="0" eaLnBrk="1" latinLnBrk="1" hangingPunct="1">
                        <a:defRPr sz="1701" kern="1200">
                          <a:solidFill>
                            <a:schemeClr val="dk1"/>
                          </a:solidFill>
                          <a:latin typeface="맑은 고딕"/>
                          <a:ea typeface="돋움"/>
                        </a:defRPr>
                      </a:lvl1pPr>
                      <a:lvl2pPr marL="432008" algn="l" defTabSz="864017" rtl="0" eaLnBrk="1" latinLnBrk="1" hangingPunct="1">
                        <a:defRPr sz="1701" kern="1200">
                          <a:solidFill>
                            <a:schemeClr val="dk1"/>
                          </a:solidFill>
                          <a:latin typeface="맑은 고딕"/>
                          <a:ea typeface="돋움"/>
                        </a:defRPr>
                      </a:lvl2pPr>
                      <a:lvl3pPr marL="864017" algn="l" defTabSz="864017" rtl="0" eaLnBrk="1" latinLnBrk="1" hangingPunct="1">
                        <a:defRPr sz="1701" kern="1200">
                          <a:solidFill>
                            <a:schemeClr val="dk1"/>
                          </a:solidFill>
                          <a:latin typeface="맑은 고딕"/>
                          <a:ea typeface="돋움"/>
                        </a:defRPr>
                      </a:lvl3pPr>
                      <a:lvl4pPr marL="1296025" algn="l" defTabSz="864017" rtl="0" eaLnBrk="1" latinLnBrk="1" hangingPunct="1">
                        <a:defRPr sz="1701" kern="1200">
                          <a:solidFill>
                            <a:schemeClr val="dk1"/>
                          </a:solidFill>
                          <a:latin typeface="맑은 고딕"/>
                          <a:ea typeface="돋움"/>
                        </a:defRPr>
                      </a:lvl4pPr>
                      <a:lvl5pPr marL="1728033" algn="l" defTabSz="864017" rtl="0" eaLnBrk="1" latinLnBrk="1" hangingPunct="1">
                        <a:defRPr sz="1701" kern="1200">
                          <a:solidFill>
                            <a:schemeClr val="dk1"/>
                          </a:solidFill>
                          <a:latin typeface="맑은 고딕"/>
                          <a:ea typeface="돋움"/>
                        </a:defRPr>
                      </a:lvl5pPr>
                      <a:lvl6pPr marL="2160041" algn="l" defTabSz="864017" rtl="0" eaLnBrk="1" latinLnBrk="1" hangingPunct="1">
                        <a:defRPr sz="1701" kern="1200">
                          <a:solidFill>
                            <a:schemeClr val="dk1"/>
                          </a:solidFill>
                          <a:latin typeface="맑은 고딕"/>
                          <a:ea typeface="돋움"/>
                        </a:defRPr>
                      </a:lvl6pPr>
                      <a:lvl7pPr marL="2592050" algn="l" defTabSz="864017" rtl="0" eaLnBrk="1" latinLnBrk="1" hangingPunct="1">
                        <a:defRPr sz="1701" kern="1200">
                          <a:solidFill>
                            <a:schemeClr val="dk1"/>
                          </a:solidFill>
                          <a:latin typeface="맑은 고딕"/>
                          <a:ea typeface="돋움"/>
                        </a:defRPr>
                      </a:lvl7pPr>
                      <a:lvl8pPr marL="3024058" algn="l" defTabSz="864017" rtl="0" eaLnBrk="1" latinLnBrk="1" hangingPunct="1">
                        <a:defRPr sz="1701" kern="1200">
                          <a:solidFill>
                            <a:schemeClr val="dk1"/>
                          </a:solidFill>
                          <a:latin typeface="맑은 고딕"/>
                          <a:ea typeface="돋움"/>
                        </a:defRPr>
                      </a:lvl8pPr>
                      <a:lvl9pPr marL="3456066" algn="l" defTabSz="864017" rtl="0" eaLnBrk="1" latinLnBrk="1" hangingPunct="1">
                        <a:defRPr sz="1701" kern="1200">
                          <a:solidFill>
                            <a:schemeClr val="dk1"/>
                          </a:solidFill>
                          <a:latin typeface="맑은 고딕"/>
                          <a:ea typeface="돋움"/>
                        </a:defRPr>
                      </a:lvl9pPr>
                    </a:lstStyle>
                    <a:p>
                      <a:pPr algn="ctr" fontAlgn="ctr">
                        <a:lnSpc>
                          <a:spcPct val="90000"/>
                        </a:lnSpc>
                      </a:pPr>
                      <a:endParaRPr lang="en-US" altLang="ko-KR" sz="1100" b="1" i="0" u="none" strike="noStrike" dirty="0">
                        <a:solidFill>
                          <a:schemeClr val="tx1"/>
                        </a:solidFill>
                        <a:effectLst/>
                        <a:latin typeface="Arial" panose="020B0604020202020204" pitchFamily="34" charset="0"/>
                        <a:cs typeface="Arial" panose="020B0604020202020204" pitchFamily="34" charset="0"/>
                      </a:endParaRPr>
                    </a:p>
                  </a:txBody>
                  <a:tcPr marL="5182" marR="518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864017" rtl="0" eaLnBrk="1" latinLnBrk="1" hangingPunct="1">
                        <a:defRPr sz="1701" kern="1200">
                          <a:solidFill>
                            <a:schemeClr val="dk1"/>
                          </a:solidFill>
                          <a:latin typeface="맑은 고딕"/>
                          <a:ea typeface="돋움"/>
                        </a:defRPr>
                      </a:lvl1pPr>
                      <a:lvl2pPr marL="432008" algn="l" defTabSz="864017" rtl="0" eaLnBrk="1" latinLnBrk="1" hangingPunct="1">
                        <a:defRPr sz="1701" kern="1200">
                          <a:solidFill>
                            <a:schemeClr val="dk1"/>
                          </a:solidFill>
                          <a:latin typeface="맑은 고딕"/>
                          <a:ea typeface="돋움"/>
                        </a:defRPr>
                      </a:lvl2pPr>
                      <a:lvl3pPr marL="864017" algn="l" defTabSz="864017" rtl="0" eaLnBrk="1" latinLnBrk="1" hangingPunct="1">
                        <a:defRPr sz="1701" kern="1200">
                          <a:solidFill>
                            <a:schemeClr val="dk1"/>
                          </a:solidFill>
                          <a:latin typeface="맑은 고딕"/>
                          <a:ea typeface="돋움"/>
                        </a:defRPr>
                      </a:lvl3pPr>
                      <a:lvl4pPr marL="1296025" algn="l" defTabSz="864017" rtl="0" eaLnBrk="1" latinLnBrk="1" hangingPunct="1">
                        <a:defRPr sz="1701" kern="1200">
                          <a:solidFill>
                            <a:schemeClr val="dk1"/>
                          </a:solidFill>
                          <a:latin typeface="맑은 고딕"/>
                          <a:ea typeface="돋움"/>
                        </a:defRPr>
                      </a:lvl4pPr>
                      <a:lvl5pPr marL="1728033" algn="l" defTabSz="864017" rtl="0" eaLnBrk="1" latinLnBrk="1" hangingPunct="1">
                        <a:defRPr sz="1701" kern="1200">
                          <a:solidFill>
                            <a:schemeClr val="dk1"/>
                          </a:solidFill>
                          <a:latin typeface="맑은 고딕"/>
                          <a:ea typeface="돋움"/>
                        </a:defRPr>
                      </a:lvl5pPr>
                      <a:lvl6pPr marL="2160041" algn="l" defTabSz="864017" rtl="0" eaLnBrk="1" latinLnBrk="1" hangingPunct="1">
                        <a:defRPr sz="1701" kern="1200">
                          <a:solidFill>
                            <a:schemeClr val="dk1"/>
                          </a:solidFill>
                          <a:latin typeface="맑은 고딕"/>
                          <a:ea typeface="돋움"/>
                        </a:defRPr>
                      </a:lvl6pPr>
                      <a:lvl7pPr marL="2592050" algn="l" defTabSz="864017" rtl="0" eaLnBrk="1" latinLnBrk="1" hangingPunct="1">
                        <a:defRPr sz="1701" kern="1200">
                          <a:solidFill>
                            <a:schemeClr val="dk1"/>
                          </a:solidFill>
                          <a:latin typeface="맑은 고딕"/>
                          <a:ea typeface="돋움"/>
                        </a:defRPr>
                      </a:lvl7pPr>
                      <a:lvl8pPr marL="3024058" algn="l" defTabSz="864017" rtl="0" eaLnBrk="1" latinLnBrk="1" hangingPunct="1">
                        <a:defRPr sz="1701" kern="1200">
                          <a:solidFill>
                            <a:schemeClr val="dk1"/>
                          </a:solidFill>
                          <a:latin typeface="맑은 고딕"/>
                          <a:ea typeface="돋움"/>
                        </a:defRPr>
                      </a:lvl8pPr>
                      <a:lvl9pPr marL="3456066" algn="l" defTabSz="864017" rtl="0" eaLnBrk="1" latinLnBrk="1" hangingPunct="1">
                        <a:defRPr sz="1701" kern="1200">
                          <a:solidFill>
                            <a:schemeClr val="dk1"/>
                          </a:solidFill>
                          <a:latin typeface="맑은 고딕"/>
                          <a:ea typeface="돋움"/>
                        </a:defRPr>
                      </a:lvl9pPr>
                    </a:lstStyle>
                    <a:p>
                      <a:pPr algn="ctr" fontAlgn="ctr">
                        <a:lnSpc>
                          <a:spcPct val="90000"/>
                        </a:lnSpc>
                      </a:pPr>
                      <a:endParaRPr lang="en-US" altLang="ko-KR" sz="1100" b="1" i="0" u="none" strike="noStrike" dirty="0">
                        <a:solidFill>
                          <a:schemeClr val="bg1"/>
                        </a:solidFill>
                        <a:effectLst/>
                        <a:latin typeface="Arial" panose="020B0604020202020204" pitchFamily="34" charset="0"/>
                        <a:cs typeface="Arial" panose="020B0604020202020204" pitchFamily="34" charset="0"/>
                      </a:endParaRPr>
                    </a:p>
                  </a:txBody>
                  <a:tcPr marL="5182" marR="518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25"/>
                  </a:ext>
                </a:extLst>
              </a:tr>
              <a:tr h="199812">
                <a:tc>
                  <a:txBody>
                    <a:bodyPr/>
                    <a:lstStyle>
                      <a:lvl1pPr marL="0" algn="l" defTabSz="864017" rtl="0" eaLnBrk="1" latinLnBrk="1" hangingPunct="1">
                        <a:defRPr sz="1701" kern="1200">
                          <a:solidFill>
                            <a:schemeClr val="dk1"/>
                          </a:solidFill>
                          <a:latin typeface="맑은 고딕"/>
                          <a:ea typeface="돋움"/>
                        </a:defRPr>
                      </a:lvl1pPr>
                      <a:lvl2pPr marL="432008" algn="l" defTabSz="864017" rtl="0" eaLnBrk="1" latinLnBrk="1" hangingPunct="1">
                        <a:defRPr sz="1701" kern="1200">
                          <a:solidFill>
                            <a:schemeClr val="dk1"/>
                          </a:solidFill>
                          <a:latin typeface="맑은 고딕"/>
                          <a:ea typeface="돋움"/>
                        </a:defRPr>
                      </a:lvl2pPr>
                      <a:lvl3pPr marL="864017" algn="l" defTabSz="864017" rtl="0" eaLnBrk="1" latinLnBrk="1" hangingPunct="1">
                        <a:defRPr sz="1701" kern="1200">
                          <a:solidFill>
                            <a:schemeClr val="dk1"/>
                          </a:solidFill>
                          <a:latin typeface="맑은 고딕"/>
                          <a:ea typeface="돋움"/>
                        </a:defRPr>
                      </a:lvl3pPr>
                      <a:lvl4pPr marL="1296025" algn="l" defTabSz="864017" rtl="0" eaLnBrk="1" latinLnBrk="1" hangingPunct="1">
                        <a:defRPr sz="1701" kern="1200">
                          <a:solidFill>
                            <a:schemeClr val="dk1"/>
                          </a:solidFill>
                          <a:latin typeface="맑은 고딕"/>
                          <a:ea typeface="돋움"/>
                        </a:defRPr>
                      </a:lvl4pPr>
                      <a:lvl5pPr marL="1728033" algn="l" defTabSz="864017" rtl="0" eaLnBrk="1" latinLnBrk="1" hangingPunct="1">
                        <a:defRPr sz="1701" kern="1200">
                          <a:solidFill>
                            <a:schemeClr val="dk1"/>
                          </a:solidFill>
                          <a:latin typeface="맑은 고딕"/>
                          <a:ea typeface="돋움"/>
                        </a:defRPr>
                      </a:lvl5pPr>
                      <a:lvl6pPr marL="2160041" algn="l" defTabSz="864017" rtl="0" eaLnBrk="1" latinLnBrk="1" hangingPunct="1">
                        <a:defRPr sz="1701" kern="1200">
                          <a:solidFill>
                            <a:schemeClr val="dk1"/>
                          </a:solidFill>
                          <a:latin typeface="맑은 고딕"/>
                          <a:ea typeface="돋움"/>
                        </a:defRPr>
                      </a:lvl6pPr>
                      <a:lvl7pPr marL="2592050" algn="l" defTabSz="864017" rtl="0" eaLnBrk="1" latinLnBrk="1" hangingPunct="1">
                        <a:defRPr sz="1701" kern="1200">
                          <a:solidFill>
                            <a:schemeClr val="dk1"/>
                          </a:solidFill>
                          <a:latin typeface="맑은 고딕"/>
                          <a:ea typeface="돋움"/>
                        </a:defRPr>
                      </a:lvl7pPr>
                      <a:lvl8pPr marL="3024058" algn="l" defTabSz="864017" rtl="0" eaLnBrk="1" latinLnBrk="1" hangingPunct="1">
                        <a:defRPr sz="1701" kern="1200">
                          <a:solidFill>
                            <a:schemeClr val="dk1"/>
                          </a:solidFill>
                          <a:latin typeface="맑은 고딕"/>
                          <a:ea typeface="돋움"/>
                        </a:defRPr>
                      </a:lvl8pPr>
                      <a:lvl9pPr marL="3456066" algn="l" defTabSz="864017" rtl="0" eaLnBrk="1" latinLnBrk="1" hangingPunct="1">
                        <a:defRPr sz="1701" kern="1200">
                          <a:solidFill>
                            <a:schemeClr val="dk1"/>
                          </a:solidFill>
                          <a:latin typeface="맑은 고딕"/>
                          <a:ea typeface="돋움"/>
                        </a:defRPr>
                      </a:lvl9pPr>
                    </a:lstStyle>
                    <a:p>
                      <a:pPr algn="l" fontAlgn="ctr">
                        <a:lnSpc>
                          <a:spcPct val="90000"/>
                        </a:lnSpc>
                      </a:pPr>
                      <a:r>
                        <a:rPr lang="en-US" sz="1100" b="1" u="none" strike="noStrike" dirty="0">
                          <a:solidFill>
                            <a:schemeClr val="bg1"/>
                          </a:solidFill>
                          <a:effectLst/>
                          <a:latin typeface="Arial" panose="020B0604020202020204" pitchFamily="34" charset="0"/>
                          <a:cs typeface="Arial" panose="020B0604020202020204" pitchFamily="34" charset="0"/>
                        </a:rPr>
                        <a:t>     No</a:t>
                      </a:r>
                      <a:endParaRPr lang="en-US" sz="1100" b="1" i="0" u="none" strike="noStrike" dirty="0">
                        <a:solidFill>
                          <a:schemeClr val="bg1"/>
                        </a:solidFill>
                        <a:effectLst/>
                        <a:latin typeface="Arial" panose="020B0604020202020204" pitchFamily="34" charset="0"/>
                        <a:cs typeface="Arial" panose="020B0604020202020204" pitchFamily="34" charset="0"/>
                      </a:endParaRPr>
                    </a:p>
                  </a:txBody>
                  <a:tcPr marL="5182" marR="518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lvl1pPr marL="0" algn="l" defTabSz="864017" rtl="0" eaLnBrk="1" latinLnBrk="1" hangingPunct="1">
                        <a:defRPr sz="1701" kern="1200">
                          <a:solidFill>
                            <a:schemeClr val="dk1"/>
                          </a:solidFill>
                          <a:latin typeface="맑은 고딕"/>
                          <a:ea typeface="돋움"/>
                        </a:defRPr>
                      </a:lvl1pPr>
                      <a:lvl2pPr marL="432008" algn="l" defTabSz="864017" rtl="0" eaLnBrk="1" latinLnBrk="1" hangingPunct="1">
                        <a:defRPr sz="1701" kern="1200">
                          <a:solidFill>
                            <a:schemeClr val="dk1"/>
                          </a:solidFill>
                          <a:latin typeface="맑은 고딕"/>
                          <a:ea typeface="돋움"/>
                        </a:defRPr>
                      </a:lvl2pPr>
                      <a:lvl3pPr marL="864017" algn="l" defTabSz="864017" rtl="0" eaLnBrk="1" latinLnBrk="1" hangingPunct="1">
                        <a:defRPr sz="1701" kern="1200">
                          <a:solidFill>
                            <a:schemeClr val="dk1"/>
                          </a:solidFill>
                          <a:latin typeface="맑은 고딕"/>
                          <a:ea typeface="돋움"/>
                        </a:defRPr>
                      </a:lvl3pPr>
                      <a:lvl4pPr marL="1296025" algn="l" defTabSz="864017" rtl="0" eaLnBrk="1" latinLnBrk="1" hangingPunct="1">
                        <a:defRPr sz="1701" kern="1200">
                          <a:solidFill>
                            <a:schemeClr val="dk1"/>
                          </a:solidFill>
                          <a:latin typeface="맑은 고딕"/>
                          <a:ea typeface="돋움"/>
                        </a:defRPr>
                      </a:lvl4pPr>
                      <a:lvl5pPr marL="1728033" algn="l" defTabSz="864017" rtl="0" eaLnBrk="1" latinLnBrk="1" hangingPunct="1">
                        <a:defRPr sz="1701" kern="1200">
                          <a:solidFill>
                            <a:schemeClr val="dk1"/>
                          </a:solidFill>
                          <a:latin typeface="맑은 고딕"/>
                          <a:ea typeface="돋움"/>
                        </a:defRPr>
                      </a:lvl5pPr>
                      <a:lvl6pPr marL="2160041" algn="l" defTabSz="864017" rtl="0" eaLnBrk="1" latinLnBrk="1" hangingPunct="1">
                        <a:defRPr sz="1701" kern="1200">
                          <a:solidFill>
                            <a:schemeClr val="dk1"/>
                          </a:solidFill>
                          <a:latin typeface="맑은 고딕"/>
                          <a:ea typeface="돋움"/>
                        </a:defRPr>
                      </a:lvl6pPr>
                      <a:lvl7pPr marL="2592050" algn="l" defTabSz="864017" rtl="0" eaLnBrk="1" latinLnBrk="1" hangingPunct="1">
                        <a:defRPr sz="1701" kern="1200">
                          <a:solidFill>
                            <a:schemeClr val="dk1"/>
                          </a:solidFill>
                          <a:latin typeface="맑은 고딕"/>
                          <a:ea typeface="돋움"/>
                        </a:defRPr>
                      </a:lvl7pPr>
                      <a:lvl8pPr marL="3024058" algn="l" defTabSz="864017" rtl="0" eaLnBrk="1" latinLnBrk="1" hangingPunct="1">
                        <a:defRPr sz="1701" kern="1200">
                          <a:solidFill>
                            <a:schemeClr val="dk1"/>
                          </a:solidFill>
                          <a:latin typeface="맑은 고딕"/>
                          <a:ea typeface="돋움"/>
                        </a:defRPr>
                      </a:lvl8pPr>
                      <a:lvl9pPr marL="3456066" algn="l" defTabSz="864017" rtl="0" eaLnBrk="1" latinLnBrk="1" hangingPunct="1">
                        <a:defRPr sz="1701" kern="1200">
                          <a:solidFill>
                            <a:schemeClr val="dk1"/>
                          </a:solidFill>
                          <a:latin typeface="맑은 고딕"/>
                          <a:ea typeface="돋움"/>
                        </a:defRPr>
                      </a:lvl9pPr>
                    </a:lstStyle>
                    <a:p>
                      <a:pPr algn="ctr" fontAlgn="ctr">
                        <a:lnSpc>
                          <a:spcPct val="90000"/>
                        </a:lnSpc>
                      </a:pPr>
                      <a:r>
                        <a:rPr lang="en-US" altLang="ko-KR" sz="1100" b="1" i="0" u="none" strike="noStrike" dirty="0">
                          <a:solidFill>
                            <a:schemeClr val="bg1"/>
                          </a:solidFill>
                          <a:effectLst/>
                          <a:latin typeface="Arial" panose="020B0604020202020204" pitchFamily="34" charset="0"/>
                          <a:cs typeface="Arial" panose="020B0604020202020204" pitchFamily="34" charset="0"/>
                        </a:rPr>
                        <a:t>28/640 (4</a:t>
                      </a:r>
                      <a:r>
                        <a:rPr lang="en-US" altLang="ko-KR" sz="1100" b="1" dirty="0">
                          <a:solidFill>
                            <a:schemeClr val="bg1"/>
                          </a:solidFill>
                          <a:latin typeface="Arial" panose="020B0604020202020204" pitchFamily="34" charset="0"/>
                          <a:cs typeface="Arial" panose="020B0604020202020204" pitchFamily="34" charset="0"/>
                        </a:rPr>
                        <a:t>.</a:t>
                      </a:r>
                      <a:r>
                        <a:rPr lang="en-US" altLang="ko-KR" sz="1100" b="1" i="0" u="none" strike="noStrike" dirty="0">
                          <a:solidFill>
                            <a:schemeClr val="bg1"/>
                          </a:solidFill>
                          <a:effectLst/>
                          <a:latin typeface="Arial" panose="020B0604020202020204" pitchFamily="34" charset="0"/>
                          <a:cs typeface="Arial" panose="020B0604020202020204" pitchFamily="34" charset="0"/>
                        </a:rPr>
                        <a:t>4)</a:t>
                      </a:r>
                    </a:p>
                  </a:txBody>
                  <a:tcPr marL="5182" marR="518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lvl1pPr marL="0" algn="l" defTabSz="864017" rtl="0" eaLnBrk="1" latinLnBrk="1" hangingPunct="1">
                        <a:defRPr sz="1701" kern="1200">
                          <a:solidFill>
                            <a:schemeClr val="dk1"/>
                          </a:solidFill>
                          <a:latin typeface="맑은 고딕"/>
                        </a:defRPr>
                      </a:lvl1pPr>
                      <a:lvl2pPr marL="432008" algn="l" defTabSz="864017" rtl="0" eaLnBrk="1" latinLnBrk="1" hangingPunct="1">
                        <a:defRPr sz="1701" kern="1200">
                          <a:solidFill>
                            <a:schemeClr val="dk1"/>
                          </a:solidFill>
                          <a:latin typeface="맑은 고딕"/>
                        </a:defRPr>
                      </a:lvl2pPr>
                      <a:lvl3pPr marL="864017" algn="l" defTabSz="864017" rtl="0" eaLnBrk="1" latinLnBrk="1" hangingPunct="1">
                        <a:defRPr sz="1701" kern="1200">
                          <a:solidFill>
                            <a:schemeClr val="dk1"/>
                          </a:solidFill>
                          <a:latin typeface="맑은 고딕"/>
                        </a:defRPr>
                      </a:lvl3pPr>
                      <a:lvl4pPr marL="1296025" algn="l" defTabSz="864017" rtl="0" eaLnBrk="1" latinLnBrk="1" hangingPunct="1">
                        <a:defRPr sz="1701" kern="1200">
                          <a:solidFill>
                            <a:schemeClr val="dk1"/>
                          </a:solidFill>
                          <a:latin typeface="맑은 고딕"/>
                        </a:defRPr>
                      </a:lvl4pPr>
                      <a:lvl5pPr marL="1728033" algn="l" defTabSz="864017" rtl="0" eaLnBrk="1" latinLnBrk="1" hangingPunct="1">
                        <a:defRPr sz="1701" kern="1200">
                          <a:solidFill>
                            <a:schemeClr val="dk1"/>
                          </a:solidFill>
                          <a:latin typeface="맑은 고딕"/>
                        </a:defRPr>
                      </a:lvl5pPr>
                      <a:lvl6pPr marL="2160041" algn="l" defTabSz="864017" rtl="0" eaLnBrk="1" latinLnBrk="1" hangingPunct="1">
                        <a:defRPr sz="1701" kern="1200">
                          <a:solidFill>
                            <a:schemeClr val="dk1"/>
                          </a:solidFill>
                          <a:latin typeface="맑은 고딕"/>
                        </a:defRPr>
                      </a:lvl6pPr>
                      <a:lvl7pPr marL="2592050" algn="l" defTabSz="864017" rtl="0" eaLnBrk="1" latinLnBrk="1" hangingPunct="1">
                        <a:defRPr sz="1701" kern="1200">
                          <a:solidFill>
                            <a:schemeClr val="dk1"/>
                          </a:solidFill>
                          <a:latin typeface="맑은 고딕"/>
                        </a:defRPr>
                      </a:lvl7pPr>
                      <a:lvl8pPr marL="3024058" algn="l" defTabSz="864017" rtl="0" eaLnBrk="1" latinLnBrk="1" hangingPunct="1">
                        <a:defRPr sz="1701" kern="1200">
                          <a:solidFill>
                            <a:schemeClr val="dk1"/>
                          </a:solidFill>
                          <a:latin typeface="맑은 고딕"/>
                        </a:defRPr>
                      </a:lvl8pPr>
                      <a:lvl9pPr marL="3456066" algn="l" defTabSz="864017" rtl="0" eaLnBrk="1" latinLnBrk="1" hangingPunct="1">
                        <a:defRPr sz="1701" kern="1200">
                          <a:solidFill>
                            <a:schemeClr val="dk1"/>
                          </a:solidFill>
                          <a:latin typeface="맑은 고딕"/>
                        </a:defRPr>
                      </a:lvl9pPr>
                    </a:lstStyle>
                    <a:p>
                      <a:pPr algn="ctr" fontAlgn="ctr">
                        <a:lnSpc>
                          <a:spcPct val="90000"/>
                        </a:lnSpc>
                      </a:pPr>
                      <a:endParaRPr lang="en-US" altLang="ko-KR" sz="1100" b="0" i="0" u="none" strike="noStrike" dirty="0">
                        <a:solidFill>
                          <a:schemeClr val="tx1"/>
                        </a:solidFill>
                        <a:effectLst/>
                        <a:latin typeface="Calibri" panose="020F0502020204030204" pitchFamily="34" charset="0"/>
                        <a:cs typeface="Calibri" panose="020F0502020204030204" pitchFamily="34" charset="0"/>
                      </a:endParaRPr>
                    </a:p>
                  </a:txBody>
                  <a:tcPr marL="6141" marR="6141"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864017" rtl="0" eaLnBrk="1" latinLnBrk="1" hangingPunct="1">
                        <a:defRPr sz="1701" kern="1200">
                          <a:solidFill>
                            <a:schemeClr val="dk1"/>
                          </a:solidFill>
                          <a:latin typeface="맑은 고딕"/>
                          <a:ea typeface="돋움"/>
                        </a:defRPr>
                      </a:lvl1pPr>
                      <a:lvl2pPr marL="432008" algn="l" defTabSz="864017" rtl="0" eaLnBrk="1" latinLnBrk="1" hangingPunct="1">
                        <a:defRPr sz="1701" kern="1200">
                          <a:solidFill>
                            <a:schemeClr val="dk1"/>
                          </a:solidFill>
                          <a:latin typeface="맑은 고딕"/>
                          <a:ea typeface="돋움"/>
                        </a:defRPr>
                      </a:lvl2pPr>
                      <a:lvl3pPr marL="864017" algn="l" defTabSz="864017" rtl="0" eaLnBrk="1" latinLnBrk="1" hangingPunct="1">
                        <a:defRPr sz="1701" kern="1200">
                          <a:solidFill>
                            <a:schemeClr val="dk1"/>
                          </a:solidFill>
                          <a:latin typeface="맑은 고딕"/>
                          <a:ea typeface="돋움"/>
                        </a:defRPr>
                      </a:lvl3pPr>
                      <a:lvl4pPr marL="1296025" algn="l" defTabSz="864017" rtl="0" eaLnBrk="1" latinLnBrk="1" hangingPunct="1">
                        <a:defRPr sz="1701" kern="1200">
                          <a:solidFill>
                            <a:schemeClr val="dk1"/>
                          </a:solidFill>
                          <a:latin typeface="맑은 고딕"/>
                          <a:ea typeface="돋움"/>
                        </a:defRPr>
                      </a:lvl4pPr>
                      <a:lvl5pPr marL="1728033" algn="l" defTabSz="864017" rtl="0" eaLnBrk="1" latinLnBrk="1" hangingPunct="1">
                        <a:defRPr sz="1701" kern="1200">
                          <a:solidFill>
                            <a:schemeClr val="dk1"/>
                          </a:solidFill>
                          <a:latin typeface="맑은 고딕"/>
                          <a:ea typeface="돋움"/>
                        </a:defRPr>
                      </a:lvl5pPr>
                      <a:lvl6pPr marL="2160041" algn="l" defTabSz="864017" rtl="0" eaLnBrk="1" latinLnBrk="1" hangingPunct="1">
                        <a:defRPr sz="1701" kern="1200">
                          <a:solidFill>
                            <a:schemeClr val="dk1"/>
                          </a:solidFill>
                          <a:latin typeface="맑은 고딕"/>
                          <a:ea typeface="돋움"/>
                        </a:defRPr>
                      </a:lvl6pPr>
                      <a:lvl7pPr marL="2592050" algn="l" defTabSz="864017" rtl="0" eaLnBrk="1" latinLnBrk="1" hangingPunct="1">
                        <a:defRPr sz="1701" kern="1200">
                          <a:solidFill>
                            <a:schemeClr val="dk1"/>
                          </a:solidFill>
                          <a:latin typeface="맑은 고딕"/>
                          <a:ea typeface="돋움"/>
                        </a:defRPr>
                      </a:lvl7pPr>
                      <a:lvl8pPr marL="3024058" algn="l" defTabSz="864017" rtl="0" eaLnBrk="1" latinLnBrk="1" hangingPunct="1">
                        <a:defRPr sz="1701" kern="1200">
                          <a:solidFill>
                            <a:schemeClr val="dk1"/>
                          </a:solidFill>
                          <a:latin typeface="맑은 고딕"/>
                          <a:ea typeface="돋움"/>
                        </a:defRPr>
                      </a:lvl8pPr>
                      <a:lvl9pPr marL="3456066" algn="l" defTabSz="864017" rtl="0" eaLnBrk="1" latinLnBrk="1" hangingPunct="1">
                        <a:defRPr sz="1701" kern="1200">
                          <a:solidFill>
                            <a:schemeClr val="dk1"/>
                          </a:solidFill>
                          <a:latin typeface="맑은 고딕"/>
                          <a:ea typeface="돋움"/>
                        </a:defRPr>
                      </a:lvl9pPr>
                    </a:lstStyle>
                    <a:p>
                      <a:pPr algn="ctr" fontAlgn="ctr">
                        <a:lnSpc>
                          <a:spcPct val="90000"/>
                        </a:lnSpc>
                      </a:pPr>
                      <a:endParaRPr lang="en-US" altLang="ko-KR" sz="1100" b="1" i="0" u="none" strike="noStrike" dirty="0">
                        <a:solidFill>
                          <a:schemeClr val="bg1"/>
                        </a:solidFill>
                        <a:effectLst/>
                        <a:latin typeface="Arial" panose="020B0604020202020204" pitchFamily="34" charset="0"/>
                        <a:cs typeface="Arial" panose="020B0604020202020204" pitchFamily="34" charset="0"/>
                      </a:endParaRPr>
                    </a:p>
                  </a:txBody>
                  <a:tcPr marL="5182" marR="518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lvl1pPr marL="0" algn="l" defTabSz="864017" rtl="0" eaLnBrk="1" latinLnBrk="1" hangingPunct="1">
                        <a:defRPr sz="1701" kern="1200">
                          <a:solidFill>
                            <a:schemeClr val="dk1"/>
                          </a:solidFill>
                          <a:latin typeface="맑은 고딕"/>
                          <a:ea typeface="돋움"/>
                        </a:defRPr>
                      </a:lvl1pPr>
                      <a:lvl2pPr marL="432008" algn="l" defTabSz="864017" rtl="0" eaLnBrk="1" latinLnBrk="1" hangingPunct="1">
                        <a:defRPr sz="1701" kern="1200">
                          <a:solidFill>
                            <a:schemeClr val="dk1"/>
                          </a:solidFill>
                          <a:latin typeface="맑은 고딕"/>
                          <a:ea typeface="돋움"/>
                        </a:defRPr>
                      </a:lvl2pPr>
                      <a:lvl3pPr marL="864017" algn="l" defTabSz="864017" rtl="0" eaLnBrk="1" latinLnBrk="1" hangingPunct="1">
                        <a:defRPr sz="1701" kern="1200">
                          <a:solidFill>
                            <a:schemeClr val="dk1"/>
                          </a:solidFill>
                          <a:latin typeface="맑은 고딕"/>
                          <a:ea typeface="돋움"/>
                        </a:defRPr>
                      </a:lvl3pPr>
                      <a:lvl4pPr marL="1296025" algn="l" defTabSz="864017" rtl="0" eaLnBrk="1" latinLnBrk="1" hangingPunct="1">
                        <a:defRPr sz="1701" kern="1200">
                          <a:solidFill>
                            <a:schemeClr val="dk1"/>
                          </a:solidFill>
                          <a:latin typeface="맑은 고딕"/>
                          <a:ea typeface="돋움"/>
                        </a:defRPr>
                      </a:lvl4pPr>
                      <a:lvl5pPr marL="1728033" algn="l" defTabSz="864017" rtl="0" eaLnBrk="1" latinLnBrk="1" hangingPunct="1">
                        <a:defRPr sz="1701" kern="1200">
                          <a:solidFill>
                            <a:schemeClr val="dk1"/>
                          </a:solidFill>
                          <a:latin typeface="맑은 고딕"/>
                          <a:ea typeface="돋움"/>
                        </a:defRPr>
                      </a:lvl5pPr>
                      <a:lvl6pPr marL="2160041" algn="l" defTabSz="864017" rtl="0" eaLnBrk="1" latinLnBrk="1" hangingPunct="1">
                        <a:defRPr sz="1701" kern="1200">
                          <a:solidFill>
                            <a:schemeClr val="dk1"/>
                          </a:solidFill>
                          <a:latin typeface="맑은 고딕"/>
                          <a:ea typeface="돋움"/>
                        </a:defRPr>
                      </a:lvl6pPr>
                      <a:lvl7pPr marL="2592050" algn="l" defTabSz="864017" rtl="0" eaLnBrk="1" latinLnBrk="1" hangingPunct="1">
                        <a:defRPr sz="1701" kern="1200">
                          <a:solidFill>
                            <a:schemeClr val="dk1"/>
                          </a:solidFill>
                          <a:latin typeface="맑은 고딕"/>
                          <a:ea typeface="돋움"/>
                        </a:defRPr>
                      </a:lvl7pPr>
                      <a:lvl8pPr marL="3024058" algn="l" defTabSz="864017" rtl="0" eaLnBrk="1" latinLnBrk="1" hangingPunct="1">
                        <a:defRPr sz="1701" kern="1200">
                          <a:solidFill>
                            <a:schemeClr val="dk1"/>
                          </a:solidFill>
                          <a:latin typeface="맑은 고딕"/>
                          <a:ea typeface="돋움"/>
                        </a:defRPr>
                      </a:lvl8pPr>
                      <a:lvl9pPr marL="3456066" algn="l" defTabSz="864017" rtl="0" eaLnBrk="1" latinLnBrk="1" hangingPunct="1">
                        <a:defRPr sz="1701" kern="1200">
                          <a:solidFill>
                            <a:schemeClr val="dk1"/>
                          </a:solidFill>
                          <a:latin typeface="맑은 고딕"/>
                          <a:ea typeface="돋움"/>
                        </a:defRPr>
                      </a:lvl9pPr>
                    </a:lstStyle>
                    <a:p>
                      <a:pPr algn="ctr" fontAlgn="ctr">
                        <a:lnSpc>
                          <a:spcPct val="90000"/>
                        </a:lnSpc>
                      </a:pPr>
                      <a:r>
                        <a:rPr lang="en-US" altLang="ko-KR" sz="1100" b="1" i="0" u="none" strike="noStrike" dirty="0">
                          <a:solidFill>
                            <a:schemeClr val="bg1"/>
                          </a:solidFill>
                          <a:effectLst/>
                          <a:latin typeface="Arial" panose="020B0604020202020204" pitchFamily="34" charset="0"/>
                          <a:cs typeface="Arial" panose="020B0604020202020204" pitchFamily="34" charset="0"/>
                        </a:rPr>
                        <a:t>39/635 (6</a:t>
                      </a:r>
                      <a:r>
                        <a:rPr lang="en-US" altLang="ko-KR" sz="1100" b="1" dirty="0">
                          <a:solidFill>
                            <a:schemeClr val="bg1"/>
                          </a:solidFill>
                          <a:latin typeface="Arial" panose="020B0604020202020204" pitchFamily="34" charset="0"/>
                          <a:cs typeface="Arial" panose="020B0604020202020204" pitchFamily="34" charset="0"/>
                        </a:rPr>
                        <a:t>.</a:t>
                      </a:r>
                      <a:r>
                        <a:rPr lang="en-US" altLang="ko-KR" sz="1100" b="1" i="0" u="none" strike="noStrike" dirty="0">
                          <a:solidFill>
                            <a:schemeClr val="bg1"/>
                          </a:solidFill>
                          <a:effectLst/>
                          <a:latin typeface="Arial" panose="020B0604020202020204" pitchFamily="34" charset="0"/>
                          <a:cs typeface="Arial" panose="020B0604020202020204" pitchFamily="34" charset="0"/>
                        </a:rPr>
                        <a:t>2)</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lvl1pPr marL="0" algn="l" defTabSz="864017" rtl="0" eaLnBrk="1" latinLnBrk="1" hangingPunct="1">
                        <a:defRPr sz="1701" kern="1200">
                          <a:solidFill>
                            <a:schemeClr val="dk1"/>
                          </a:solidFill>
                          <a:latin typeface="맑은 고딕"/>
                        </a:defRPr>
                      </a:lvl1pPr>
                      <a:lvl2pPr marL="432008" algn="l" defTabSz="864017" rtl="0" eaLnBrk="1" latinLnBrk="1" hangingPunct="1">
                        <a:defRPr sz="1701" kern="1200">
                          <a:solidFill>
                            <a:schemeClr val="dk1"/>
                          </a:solidFill>
                          <a:latin typeface="맑은 고딕"/>
                        </a:defRPr>
                      </a:lvl2pPr>
                      <a:lvl3pPr marL="864017" algn="l" defTabSz="864017" rtl="0" eaLnBrk="1" latinLnBrk="1" hangingPunct="1">
                        <a:defRPr sz="1701" kern="1200">
                          <a:solidFill>
                            <a:schemeClr val="dk1"/>
                          </a:solidFill>
                          <a:latin typeface="맑은 고딕"/>
                        </a:defRPr>
                      </a:lvl3pPr>
                      <a:lvl4pPr marL="1296025" algn="l" defTabSz="864017" rtl="0" eaLnBrk="1" latinLnBrk="1" hangingPunct="1">
                        <a:defRPr sz="1701" kern="1200">
                          <a:solidFill>
                            <a:schemeClr val="dk1"/>
                          </a:solidFill>
                          <a:latin typeface="맑은 고딕"/>
                        </a:defRPr>
                      </a:lvl4pPr>
                      <a:lvl5pPr marL="1728033" algn="l" defTabSz="864017" rtl="0" eaLnBrk="1" latinLnBrk="1" hangingPunct="1">
                        <a:defRPr sz="1701" kern="1200">
                          <a:solidFill>
                            <a:schemeClr val="dk1"/>
                          </a:solidFill>
                          <a:latin typeface="맑은 고딕"/>
                        </a:defRPr>
                      </a:lvl5pPr>
                      <a:lvl6pPr marL="2160041" algn="l" defTabSz="864017" rtl="0" eaLnBrk="1" latinLnBrk="1" hangingPunct="1">
                        <a:defRPr sz="1701" kern="1200">
                          <a:solidFill>
                            <a:schemeClr val="dk1"/>
                          </a:solidFill>
                          <a:latin typeface="맑은 고딕"/>
                        </a:defRPr>
                      </a:lvl6pPr>
                      <a:lvl7pPr marL="2592050" algn="l" defTabSz="864017" rtl="0" eaLnBrk="1" latinLnBrk="1" hangingPunct="1">
                        <a:defRPr sz="1701" kern="1200">
                          <a:solidFill>
                            <a:schemeClr val="dk1"/>
                          </a:solidFill>
                          <a:latin typeface="맑은 고딕"/>
                        </a:defRPr>
                      </a:lvl7pPr>
                      <a:lvl8pPr marL="3024058" algn="l" defTabSz="864017" rtl="0" eaLnBrk="1" latinLnBrk="1" hangingPunct="1">
                        <a:defRPr sz="1701" kern="1200">
                          <a:solidFill>
                            <a:schemeClr val="dk1"/>
                          </a:solidFill>
                          <a:latin typeface="맑은 고딕"/>
                        </a:defRPr>
                      </a:lvl8pPr>
                      <a:lvl9pPr marL="3456066" algn="l" defTabSz="864017" rtl="0" eaLnBrk="1" latinLnBrk="1" hangingPunct="1">
                        <a:defRPr sz="1701" kern="1200">
                          <a:solidFill>
                            <a:schemeClr val="dk1"/>
                          </a:solidFill>
                          <a:latin typeface="맑은 고딕"/>
                        </a:defRPr>
                      </a:lvl9pPr>
                    </a:lstStyle>
                    <a:p>
                      <a:pPr algn="ctr" fontAlgn="ctr">
                        <a:lnSpc>
                          <a:spcPct val="90000"/>
                        </a:lnSpc>
                      </a:pPr>
                      <a:endParaRPr lang="en-US" altLang="ko-KR" sz="1100" b="0" i="0" u="none" strike="noStrike" dirty="0">
                        <a:solidFill>
                          <a:schemeClr val="tx1"/>
                        </a:solidFill>
                        <a:effectLst/>
                        <a:latin typeface="Calibri" panose="020F0502020204030204" pitchFamily="34" charset="0"/>
                        <a:cs typeface="Calibri" panose="020F0502020204030204" pitchFamily="34" charset="0"/>
                      </a:endParaRPr>
                    </a:p>
                  </a:txBody>
                  <a:tcPr marL="6141" marR="6141"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864017" rtl="0" eaLnBrk="1" latinLnBrk="1" hangingPunct="1">
                        <a:defRPr sz="1701" kern="1200">
                          <a:solidFill>
                            <a:schemeClr val="dk1"/>
                          </a:solidFill>
                          <a:latin typeface="맑은 고딕"/>
                          <a:ea typeface="돋움"/>
                        </a:defRPr>
                      </a:lvl1pPr>
                      <a:lvl2pPr marL="432008" algn="l" defTabSz="864017" rtl="0" eaLnBrk="1" latinLnBrk="1" hangingPunct="1">
                        <a:defRPr sz="1701" kern="1200">
                          <a:solidFill>
                            <a:schemeClr val="dk1"/>
                          </a:solidFill>
                          <a:latin typeface="맑은 고딕"/>
                          <a:ea typeface="돋움"/>
                        </a:defRPr>
                      </a:lvl2pPr>
                      <a:lvl3pPr marL="864017" algn="l" defTabSz="864017" rtl="0" eaLnBrk="1" latinLnBrk="1" hangingPunct="1">
                        <a:defRPr sz="1701" kern="1200">
                          <a:solidFill>
                            <a:schemeClr val="dk1"/>
                          </a:solidFill>
                          <a:latin typeface="맑은 고딕"/>
                          <a:ea typeface="돋움"/>
                        </a:defRPr>
                      </a:lvl3pPr>
                      <a:lvl4pPr marL="1296025" algn="l" defTabSz="864017" rtl="0" eaLnBrk="1" latinLnBrk="1" hangingPunct="1">
                        <a:defRPr sz="1701" kern="1200">
                          <a:solidFill>
                            <a:schemeClr val="dk1"/>
                          </a:solidFill>
                          <a:latin typeface="맑은 고딕"/>
                          <a:ea typeface="돋움"/>
                        </a:defRPr>
                      </a:lvl4pPr>
                      <a:lvl5pPr marL="1728033" algn="l" defTabSz="864017" rtl="0" eaLnBrk="1" latinLnBrk="1" hangingPunct="1">
                        <a:defRPr sz="1701" kern="1200">
                          <a:solidFill>
                            <a:schemeClr val="dk1"/>
                          </a:solidFill>
                          <a:latin typeface="맑은 고딕"/>
                          <a:ea typeface="돋움"/>
                        </a:defRPr>
                      </a:lvl5pPr>
                      <a:lvl6pPr marL="2160041" algn="l" defTabSz="864017" rtl="0" eaLnBrk="1" latinLnBrk="1" hangingPunct="1">
                        <a:defRPr sz="1701" kern="1200">
                          <a:solidFill>
                            <a:schemeClr val="dk1"/>
                          </a:solidFill>
                          <a:latin typeface="맑은 고딕"/>
                          <a:ea typeface="돋움"/>
                        </a:defRPr>
                      </a:lvl6pPr>
                      <a:lvl7pPr marL="2592050" algn="l" defTabSz="864017" rtl="0" eaLnBrk="1" latinLnBrk="1" hangingPunct="1">
                        <a:defRPr sz="1701" kern="1200">
                          <a:solidFill>
                            <a:schemeClr val="dk1"/>
                          </a:solidFill>
                          <a:latin typeface="맑은 고딕"/>
                          <a:ea typeface="돋움"/>
                        </a:defRPr>
                      </a:lvl7pPr>
                      <a:lvl8pPr marL="3024058" algn="l" defTabSz="864017" rtl="0" eaLnBrk="1" latinLnBrk="1" hangingPunct="1">
                        <a:defRPr sz="1701" kern="1200">
                          <a:solidFill>
                            <a:schemeClr val="dk1"/>
                          </a:solidFill>
                          <a:latin typeface="맑은 고딕"/>
                          <a:ea typeface="돋움"/>
                        </a:defRPr>
                      </a:lvl8pPr>
                      <a:lvl9pPr marL="3456066" algn="l" defTabSz="864017" rtl="0" eaLnBrk="1" latinLnBrk="1" hangingPunct="1">
                        <a:defRPr sz="1701" kern="1200">
                          <a:solidFill>
                            <a:schemeClr val="dk1"/>
                          </a:solidFill>
                          <a:latin typeface="맑은 고딕"/>
                          <a:ea typeface="돋움"/>
                        </a:defRPr>
                      </a:lvl9pPr>
                    </a:lstStyle>
                    <a:p>
                      <a:pPr algn="ctr" fontAlgn="ctr">
                        <a:lnSpc>
                          <a:spcPct val="90000"/>
                        </a:lnSpc>
                      </a:pPr>
                      <a:endParaRPr lang="en-US" altLang="ko-KR" sz="1100" b="1" i="0" u="none" strike="noStrike" dirty="0">
                        <a:solidFill>
                          <a:schemeClr val="bg1"/>
                        </a:solidFill>
                        <a:effectLst/>
                        <a:latin typeface="Arial" panose="020B0604020202020204" pitchFamily="34" charset="0"/>
                        <a:cs typeface="Arial" panose="020B0604020202020204" pitchFamily="34" charset="0"/>
                      </a:endParaRPr>
                    </a:p>
                  </a:txBody>
                  <a:tcPr marL="5182" marR="518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864017" rtl="0" eaLnBrk="1" latinLnBrk="1" hangingPunct="1">
                        <a:defRPr sz="1701" kern="1200">
                          <a:solidFill>
                            <a:schemeClr val="dk1"/>
                          </a:solidFill>
                          <a:latin typeface="맑은 고딕"/>
                          <a:ea typeface="돋움"/>
                        </a:defRPr>
                      </a:lvl1pPr>
                      <a:lvl2pPr marL="432008" algn="l" defTabSz="864017" rtl="0" eaLnBrk="1" latinLnBrk="1" hangingPunct="1">
                        <a:defRPr sz="1701" kern="1200">
                          <a:solidFill>
                            <a:schemeClr val="dk1"/>
                          </a:solidFill>
                          <a:latin typeface="맑은 고딕"/>
                          <a:ea typeface="돋움"/>
                        </a:defRPr>
                      </a:lvl2pPr>
                      <a:lvl3pPr marL="864017" algn="l" defTabSz="864017" rtl="0" eaLnBrk="1" latinLnBrk="1" hangingPunct="1">
                        <a:defRPr sz="1701" kern="1200">
                          <a:solidFill>
                            <a:schemeClr val="dk1"/>
                          </a:solidFill>
                          <a:latin typeface="맑은 고딕"/>
                          <a:ea typeface="돋움"/>
                        </a:defRPr>
                      </a:lvl3pPr>
                      <a:lvl4pPr marL="1296025" algn="l" defTabSz="864017" rtl="0" eaLnBrk="1" latinLnBrk="1" hangingPunct="1">
                        <a:defRPr sz="1701" kern="1200">
                          <a:solidFill>
                            <a:schemeClr val="dk1"/>
                          </a:solidFill>
                          <a:latin typeface="맑은 고딕"/>
                          <a:ea typeface="돋움"/>
                        </a:defRPr>
                      </a:lvl4pPr>
                      <a:lvl5pPr marL="1728033" algn="l" defTabSz="864017" rtl="0" eaLnBrk="1" latinLnBrk="1" hangingPunct="1">
                        <a:defRPr sz="1701" kern="1200">
                          <a:solidFill>
                            <a:schemeClr val="dk1"/>
                          </a:solidFill>
                          <a:latin typeface="맑은 고딕"/>
                          <a:ea typeface="돋움"/>
                        </a:defRPr>
                      </a:lvl5pPr>
                      <a:lvl6pPr marL="2160041" algn="l" defTabSz="864017" rtl="0" eaLnBrk="1" latinLnBrk="1" hangingPunct="1">
                        <a:defRPr sz="1701" kern="1200">
                          <a:solidFill>
                            <a:schemeClr val="dk1"/>
                          </a:solidFill>
                          <a:latin typeface="맑은 고딕"/>
                          <a:ea typeface="돋움"/>
                        </a:defRPr>
                      </a:lvl6pPr>
                      <a:lvl7pPr marL="2592050" algn="l" defTabSz="864017" rtl="0" eaLnBrk="1" latinLnBrk="1" hangingPunct="1">
                        <a:defRPr sz="1701" kern="1200">
                          <a:solidFill>
                            <a:schemeClr val="dk1"/>
                          </a:solidFill>
                          <a:latin typeface="맑은 고딕"/>
                          <a:ea typeface="돋움"/>
                        </a:defRPr>
                      </a:lvl7pPr>
                      <a:lvl8pPr marL="3024058" algn="l" defTabSz="864017" rtl="0" eaLnBrk="1" latinLnBrk="1" hangingPunct="1">
                        <a:defRPr sz="1701" kern="1200">
                          <a:solidFill>
                            <a:schemeClr val="dk1"/>
                          </a:solidFill>
                          <a:latin typeface="맑은 고딕"/>
                          <a:ea typeface="돋움"/>
                        </a:defRPr>
                      </a:lvl8pPr>
                      <a:lvl9pPr marL="3456066" algn="l" defTabSz="864017" rtl="0" eaLnBrk="1" latinLnBrk="1" hangingPunct="1">
                        <a:defRPr sz="1701" kern="1200">
                          <a:solidFill>
                            <a:schemeClr val="dk1"/>
                          </a:solidFill>
                          <a:latin typeface="맑은 고딕"/>
                          <a:ea typeface="돋움"/>
                        </a:defRPr>
                      </a:lvl9pPr>
                    </a:lstStyle>
                    <a:p>
                      <a:pPr algn="ctr" fontAlgn="ctr">
                        <a:lnSpc>
                          <a:spcPct val="90000"/>
                        </a:lnSpc>
                      </a:pPr>
                      <a:r>
                        <a:rPr lang="en-US" altLang="ko-KR" sz="1100" b="1" u="none" strike="noStrike" dirty="0">
                          <a:solidFill>
                            <a:schemeClr val="bg1"/>
                          </a:solidFill>
                          <a:effectLst/>
                          <a:latin typeface="Arial" panose="020B0604020202020204" pitchFamily="34" charset="0"/>
                          <a:cs typeface="Arial" panose="020B0604020202020204" pitchFamily="34" charset="0"/>
                        </a:rPr>
                        <a:t>0.70 (0.43 - 1.15)</a:t>
                      </a:r>
                      <a:endParaRPr lang="en-US" altLang="ko-KR" sz="1100" b="1" i="0" u="none" strike="noStrike" dirty="0">
                        <a:solidFill>
                          <a:schemeClr val="bg1"/>
                        </a:solidFill>
                        <a:effectLst/>
                        <a:latin typeface="Arial" panose="020B0604020202020204" pitchFamily="34" charset="0"/>
                        <a:cs typeface="Arial" panose="020B0604020202020204" pitchFamily="34" charset="0"/>
                      </a:endParaRPr>
                    </a:p>
                  </a:txBody>
                  <a:tcPr marL="5182" marR="518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864017" rtl="0" eaLnBrk="1" latinLnBrk="1" hangingPunct="1">
                        <a:defRPr sz="1701" kern="1200">
                          <a:solidFill>
                            <a:schemeClr val="dk1"/>
                          </a:solidFill>
                          <a:latin typeface="맑은 고딕"/>
                          <a:ea typeface="돋움"/>
                        </a:defRPr>
                      </a:lvl1pPr>
                      <a:lvl2pPr marL="432008" algn="l" defTabSz="864017" rtl="0" eaLnBrk="1" latinLnBrk="1" hangingPunct="1">
                        <a:defRPr sz="1701" kern="1200">
                          <a:solidFill>
                            <a:schemeClr val="dk1"/>
                          </a:solidFill>
                          <a:latin typeface="맑은 고딕"/>
                          <a:ea typeface="돋움"/>
                        </a:defRPr>
                      </a:lvl2pPr>
                      <a:lvl3pPr marL="864017" algn="l" defTabSz="864017" rtl="0" eaLnBrk="1" latinLnBrk="1" hangingPunct="1">
                        <a:defRPr sz="1701" kern="1200">
                          <a:solidFill>
                            <a:schemeClr val="dk1"/>
                          </a:solidFill>
                          <a:latin typeface="맑은 고딕"/>
                          <a:ea typeface="돋움"/>
                        </a:defRPr>
                      </a:lvl3pPr>
                      <a:lvl4pPr marL="1296025" algn="l" defTabSz="864017" rtl="0" eaLnBrk="1" latinLnBrk="1" hangingPunct="1">
                        <a:defRPr sz="1701" kern="1200">
                          <a:solidFill>
                            <a:schemeClr val="dk1"/>
                          </a:solidFill>
                          <a:latin typeface="맑은 고딕"/>
                          <a:ea typeface="돋움"/>
                        </a:defRPr>
                      </a:lvl4pPr>
                      <a:lvl5pPr marL="1728033" algn="l" defTabSz="864017" rtl="0" eaLnBrk="1" latinLnBrk="1" hangingPunct="1">
                        <a:defRPr sz="1701" kern="1200">
                          <a:solidFill>
                            <a:schemeClr val="dk1"/>
                          </a:solidFill>
                          <a:latin typeface="맑은 고딕"/>
                          <a:ea typeface="돋움"/>
                        </a:defRPr>
                      </a:lvl5pPr>
                      <a:lvl6pPr marL="2160041" algn="l" defTabSz="864017" rtl="0" eaLnBrk="1" latinLnBrk="1" hangingPunct="1">
                        <a:defRPr sz="1701" kern="1200">
                          <a:solidFill>
                            <a:schemeClr val="dk1"/>
                          </a:solidFill>
                          <a:latin typeface="맑은 고딕"/>
                          <a:ea typeface="돋움"/>
                        </a:defRPr>
                      </a:lvl6pPr>
                      <a:lvl7pPr marL="2592050" algn="l" defTabSz="864017" rtl="0" eaLnBrk="1" latinLnBrk="1" hangingPunct="1">
                        <a:defRPr sz="1701" kern="1200">
                          <a:solidFill>
                            <a:schemeClr val="dk1"/>
                          </a:solidFill>
                          <a:latin typeface="맑은 고딕"/>
                          <a:ea typeface="돋움"/>
                        </a:defRPr>
                      </a:lvl7pPr>
                      <a:lvl8pPr marL="3024058" algn="l" defTabSz="864017" rtl="0" eaLnBrk="1" latinLnBrk="1" hangingPunct="1">
                        <a:defRPr sz="1701" kern="1200">
                          <a:solidFill>
                            <a:schemeClr val="dk1"/>
                          </a:solidFill>
                          <a:latin typeface="맑은 고딕"/>
                          <a:ea typeface="돋움"/>
                        </a:defRPr>
                      </a:lvl8pPr>
                      <a:lvl9pPr marL="3456066" algn="l" defTabSz="864017" rtl="0" eaLnBrk="1" latinLnBrk="1" hangingPunct="1">
                        <a:defRPr sz="1701" kern="1200">
                          <a:solidFill>
                            <a:schemeClr val="dk1"/>
                          </a:solidFill>
                          <a:latin typeface="맑은 고딕"/>
                          <a:ea typeface="돋움"/>
                        </a:defRPr>
                      </a:lvl9pPr>
                    </a:lstStyle>
                    <a:p>
                      <a:pPr algn="ctr" fontAlgn="ctr">
                        <a:lnSpc>
                          <a:spcPct val="90000"/>
                        </a:lnSpc>
                      </a:pPr>
                      <a:endParaRPr lang="en-US" altLang="ko-KR" sz="1100" b="1" i="0" u="none" strike="noStrike" dirty="0">
                        <a:solidFill>
                          <a:schemeClr val="tx1"/>
                        </a:solidFill>
                        <a:effectLst/>
                        <a:latin typeface="Arial" panose="020B0604020202020204" pitchFamily="34" charset="0"/>
                        <a:cs typeface="Arial" panose="020B0604020202020204" pitchFamily="34" charset="0"/>
                      </a:endParaRPr>
                    </a:p>
                  </a:txBody>
                  <a:tcPr marL="5182" marR="518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864017" rtl="0" eaLnBrk="1" latinLnBrk="1" hangingPunct="1">
                        <a:defRPr sz="1701" kern="1200">
                          <a:solidFill>
                            <a:schemeClr val="dk1"/>
                          </a:solidFill>
                          <a:latin typeface="맑은 고딕"/>
                          <a:ea typeface="돋움"/>
                        </a:defRPr>
                      </a:lvl1pPr>
                      <a:lvl2pPr marL="432008" algn="l" defTabSz="864017" rtl="0" eaLnBrk="1" latinLnBrk="1" hangingPunct="1">
                        <a:defRPr sz="1701" kern="1200">
                          <a:solidFill>
                            <a:schemeClr val="dk1"/>
                          </a:solidFill>
                          <a:latin typeface="맑은 고딕"/>
                          <a:ea typeface="돋움"/>
                        </a:defRPr>
                      </a:lvl2pPr>
                      <a:lvl3pPr marL="864017" algn="l" defTabSz="864017" rtl="0" eaLnBrk="1" latinLnBrk="1" hangingPunct="1">
                        <a:defRPr sz="1701" kern="1200">
                          <a:solidFill>
                            <a:schemeClr val="dk1"/>
                          </a:solidFill>
                          <a:latin typeface="맑은 고딕"/>
                          <a:ea typeface="돋움"/>
                        </a:defRPr>
                      </a:lvl3pPr>
                      <a:lvl4pPr marL="1296025" algn="l" defTabSz="864017" rtl="0" eaLnBrk="1" latinLnBrk="1" hangingPunct="1">
                        <a:defRPr sz="1701" kern="1200">
                          <a:solidFill>
                            <a:schemeClr val="dk1"/>
                          </a:solidFill>
                          <a:latin typeface="맑은 고딕"/>
                          <a:ea typeface="돋움"/>
                        </a:defRPr>
                      </a:lvl4pPr>
                      <a:lvl5pPr marL="1728033" algn="l" defTabSz="864017" rtl="0" eaLnBrk="1" latinLnBrk="1" hangingPunct="1">
                        <a:defRPr sz="1701" kern="1200">
                          <a:solidFill>
                            <a:schemeClr val="dk1"/>
                          </a:solidFill>
                          <a:latin typeface="맑은 고딕"/>
                          <a:ea typeface="돋움"/>
                        </a:defRPr>
                      </a:lvl5pPr>
                      <a:lvl6pPr marL="2160041" algn="l" defTabSz="864017" rtl="0" eaLnBrk="1" latinLnBrk="1" hangingPunct="1">
                        <a:defRPr sz="1701" kern="1200">
                          <a:solidFill>
                            <a:schemeClr val="dk1"/>
                          </a:solidFill>
                          <a:latin typeface="맑은 고딕"/>
                          <a:ea typeface="돋움"/>
                        </a:defRPr>
                      </a:lvl6pPr>
                      <a:lvl7pPr marL="2592050" algn="l" defTabSz="864017" rtl="0" eaLnBrk="1" latinLnBrk="1" hangingPunct="1">
                        <a:defRPr sz="1701" kern="1200">
                          <a:solidFill>
                            <a:schemeClr val="dk1"/>
                          </a:solidFill>
                          <a:latin typeface="맑은 고딕"/>
                          <a:ea typeface="돋움"/>
                        </a:defRPr>
                      </a:lvl7pPr>
                      <a:lvl8pPr marL="3024058" algn="l" defTabSz="864017" rtl="0" eaLnBrk="1" latinLnBrk="1" hangingPunct="1">
                        <a:defRPr sz="1701" kern="1200">
                          <a:solidFill>
                            <a:schemeClr val="dk1"/>
                          </a:solidFill>
                          <a:latin typeface="맑은 고딕"/>
                          <a:ea typeface="돋움"/>
                        </a:defRPr>
                      </a:lvl8pPr>
                      <a:lvl9pPr marL="3456066" algn="l" defTabSz="864017" rtl="0" eaLnBrk="1" latinLnBrk="1" hangingPunct="1">
                        <a:defRPr sz="1701" kern="1200">
                          <a:solidFill>
                            <a:schemeClr val="dk1"/>
                          </a:solidFill>
                          <a:latin typeface="맑은 고딕"/>
                          <a:ea typeface="돋움"/>
                        </a:defRPr>
                      </a:lvl9pPr>
                    </a:lstStyle>
                    <a:p>
                      <a:pPr algn="ctr" fontAlgn="ctr">
                        <a:lnSpc>
                          <a:spcPct val="90000"/>
                        </a:lnSpc>
                      </a:pPr>
                      <a:endParaRPr lang="en-US" altLang="ko-KR" sz="1100" b="1" i="0" u="none" strike="noStrike" dirty="0">
                        <a:solidFill>
                          <a:schemeClr val="bg1"/>
                        </a:solidFill>
                        <a:effectLst/>
                        <a:latin typeface="Arial" panose="020B0604020202020204" pitchFamily="34" charset="0"/>
                        <a:cs typeface="Arial" panose="020B0604020202020204" pitchFamily="34" charset="0"/>
                      </a:endParaRPr>
                    </a:p>
                  </a:txBody>
                  <a:tcPr marL="5182" marR="518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26"/>
                  </a:ext>
                </a:extLst>
              </a:tr>
            </a:tbl>
          </a:graphicData>
        </a:graphic>
      </p:graphicFrame>
      <p:grpSp>
        <p:nvGrpSpPr>
          <p:cNvPr id="2" name="Group 1"/>
          <p:cNvGrpSpPr/>
          <p:nvPr/>
        </p:nvGrpSpPr>
        <p:grpSpPr>
          <a:xfrm>
            <a:off x="5863503" y="1327381"/>
            <a:ext cx="2757787" cy="5054369"/>
            <a:chOff x="5212003" y="761835"/>
            <a:chExt cx="2451366" cy="4095732"/>
          </a:xfrm>
        </p:grpSpPr>
        <p:sp>
          <p:nvSpPr>
            <p:cNvPr id="7" name="TextBox 6"/>
            <p:cNvSpPr txBox="1"/>
            <p:nvPr/>
          </p:nvSpPr>
          <p:spPr>
            <a:xfrm>
              <a:off x="6334617" y="4600388"/>
              <a:ext cx="242517" cy="251408"/>
            </a:xfrm>
            <a:prstGeom prst="rect">
              <a:avLst/>
            </a:prstGeom>
            <a:noFill/>
          </p:spPr>
          <p:txBody>
            <a:bodyPr wrap="none" rtlCol="0">
              <a:spAutoFit/>
            </a:bodyPr>
            <a:lstStyle/>
            <a:p>
              <a:pPr marL="0" marR="0" lvl="0" indent="0" algn="l" defTabSz="989481" rtl="0" eaLnBrk="1" fontAlgn="auto" latinLnBrk="1" hangingPunct="1">
                <a:lnSpc>
                  <a:spcPct val="100000"/>
                </a:lnSpc>
                <a:spcBef>
                  <a:spcPts val="0"/>
                </a:spcBef>
                <a:spcAft>
                  <a:spcPts val="0"/>
                </a:spcAft>
                <a:buClrTx/>
                <a:buSzTx/>
                <a:buFontTx/>
                <a:buNone/>
                <a:tabLst/>
                <a:defRPr/>
              </a:pPr>
              <a:r>
                <a:rPr kumimoji="0" lang="en-US" altLang="ko-KR" sz="1238" b="1" i="0" u="none" strike="noStrike" kern="1200" cap="none" spc="0" normalizeH="0" baseline="0" noProof="0" dirty="0">
                  <a:ln>
                    <a:noFill/>
                  </a:ln>
                  <a:solidFill>
                    <a:srgbClr val="FFFFFF"/>
                  </a:solidFill>
                  <a:effectLst/>
                  <a:uLnTx/>
                  <a:uFillTx/>
                  <a:latin typeface="Arial" panose="020B0604020202020204" pitchFamily="34" charset="0"/>
                  <a:ea typeface="맑은 고딕" panose="020B0503020000020004" pitchFamily="50" charset="-127"/>
                  <a:cs typeface="Arial" panose="020B0604020202020204" pitchFamily="34" charset="0"/>
                </a:rPr>
                <a:t>1</a:t>
              </a:r>
              <a:endParaRPr kumimoji="0" lang="ko-KR" altLang="en-US" sz="1238" b="1" i="0" u="none" strike="noStrike" kern="1200" cap="none" spc="0" normalizeH="0" baseline="0" noProof="0" dirty="0">
                <a:ln>
                  <a:noFill/>
                </a:ln>
                <a:solidFill>
                  <a:srgbClr val="FFFFFF"/>
                </a:solidFill>
                <a:effectLst/>
                <a:uLnTx/>
                <a:uFillTx/>
                <a:latin typeface="Arial" panose="020B0604020202020204" pitchFamily="34" charset="0"/>
                <a:ea typeface="맑은 고딕" panose="020B0503020000020004" pitchFamily="50" charset="-127"/>
                <a:cs typeface="Arial" panose="020B0604020202020204" pitchFamily="34" charset="0"/>
              </a:endParaRPr>
            </a:p>
          </p:txBody>
        </p:sp>
        <p:sp>
          <p:nvSpPr>
            <p:cNvPr id="8" name="TextBox 7"/>
            <p:cNvSpPr txBox="1"/>
            <p:nvPr/>
          </p:nvSpPr>
          <p:spPr>
            <a:xfrm>
              <a:off x="7294528" y="4600388"/>
              <a:ext cx="320885" cy="251408"/>
            </a:xfrm>
            <a:prstGeom prst="rect">
              <a:avLst/>
            </a:prstGeom>
            <a:noFill/>
          </p:spPr>
          <p:txBody>
            <a:bodyPr wrap="none" rtlCol="0">
              <a:spAutoFit/>
            </a:bodyPr>
            <a:lstStyle/>
            <a:p>
              <a:pPr marL="0" marR="0" lvl="0" indent="0" algn="l" defTabSz="989481" rtl="0" eaLnBrk="1" fontAlgn="auto" latinLnBrk="1" hangingPunct="1">
                <a:lnSpc>
                  <a:spcPct val="100000"/>
                </a:lnSpc>
                <a:spcBef>
                  <a:spcPts val="0"/>
                </a:spcBef>
                <a:spcAft>
                  <a:spcPts val="0"/>
                </a:spcAft>
                <a:buClrTx/>
                <a:buSzTx/>
                <a:buFontTx/>
                <a:buNone/>
                <a:tabLst/>
                <a:defRPr/>
              </a:pPr>
              <a:r>
                <a:rPr kumimoji="0" lang="en-US" altLang="ko-KR" sz="1238" b="1" i="0" u="none" strike="noStrike" kern="1200" cap="none" spc="0" normalizeH="0" baseline="0" noProof="0" dirty="0">
                  <a:ln>
                    <a:noFill/>
                  </a:ln>
                  <a:solidFill>
                    <a:srgbClr val="FFFFFF"/>
                  </a:solidFill>
                  <a:effectLst/>
                  <a:uLnTx/>
                  <a:uFillTx/>
                  <a:latin typeface="Arial" panose="020B0604020202020204" pitchFamily="34" charset="0"/>
                  <a:ea typeface="맑은 고딕" panose="020B0503020000020004" pitchFamily="50" charset="-127"/>
                  <a:cs typeface="Arial" panose="020B0604020202020204" pitchFamily="34" charset="0"/>
                </a:rPr>
                <a:t>10</a:t>
              </a:r>
            </a:p>
          </p:txBody>
        </p:sp>
        <p:sp>
          <p:nvSpPr>
            <p:cNvPr id="9" name="TextBox 8"/>
            <p:cNvSpPr txBox="1"/>
            <p:nvPr/>
          </p:nvSpPr>
          <p:spPr>
            <a:xfrm>
              <a:off x="5212003" y="4606159"/>
              <a:ext cx="360782" cy="251408"/>
            </a:xfrm>
            <a:prstGeom prst="rect">
              <a:avLst/>
            </a:prstGeom>
            <a:noFill/>
          </p:spPr>
          <p:txBody>
            <a:bodyPr wrap="none" rtlCol="0">
              <a:spAutoFit/>
            </a:bodyPr>
            <a:lstStyle/>
            <a:p>
              <a:pPr marL="0" marR="0" lvl="0" indent="0" algn="l" defTabSz="989481" rtl="0" eaLnBrk="1" fontAlgn="auto" latinLnBrk="1" hangingPunct="1">
                <a:lnSpc>
                  <a:spcPct val="100000"/>
                </a:lnSpc>
                <a:spcBef>
                  <a:spcPts val="0"/>
                </a:spcBef>
                <a:spcAft>
                  <a:spcPts val="0"/>
                </a:spcAft>
                <a:buClrTx/>
                <a:buSzTx/>
                <a:buFontTx/>
                <a:buNone/>
                <a:tabLst/>
                <a:defRPr/>
              </a:pPr>
              <a:r>
                <a:rPr kumimoji="0" lang="en-US" altLang="ko-KR" sz="1238" b="1" i="0" u="none" strike="noStrike" kern="1200" cap="none" spc="0" normalizeH="0" baseline="0" noProof="0" dirty="0">
                  <a:ln>
                    <a:noFill/>
                  </a:ln>
                  <a:solidFill>
                    <a:srgbClr val="FFFFFF"/>
                  </a:solidFill>
                  <a:effectLst/>
                  <a:uLnTx/>
                  <a:uFillTx/>
                  <a:latin typeface="Arial" panose="020B0604020202020204" pitchFamily="34" charset="0"/>
                  <a:ea typeface="맑은 고딕" panose="020B0503020000020004" pitchFamily="50" charset="-127"/>
                  <a:cs typeface="Arial" panose="020B0604020202020204" pitchFamily="34" charset="0"/>
                </a:rPr>
                <a:t>0.1</a:t>
              </a:r>
            </a:p>
          </p:txBody>
        </p:sp>
        <p:sp>
          <p:nvSpPr>
            <p:cNvPr id="10" name="TextBox 9"/>
            <p:cNvSpPr txBox="1"/>
            <p:nvPr/>
          </p:nvSpPr>
          <p:spPr>
            <a:xfrm>
              <a:off x="5464567" y="761835"/>
              <a:ext cx="1062715" cy="303787"/>
            </a:xfrm>
            <a:prstGeom prst="rect">
              <a:avLst/>
            </a:prstGeom>
            <a:noFill/>
          </p:spPr>
          <p:txBody>
            <a:bodyPr wrap="square" rtlCol="0">
              <a:spAutoFit/>
            </a:bodyPr>
            <a:lstStyle/>
            <a:p>
              <a:pPr marL="0" marR="0" lvl="0" indent="0" algn="r" defTabSz="989481" rtl="0" eaLnBrk="1" fontAlgn="auto" latinLnBrk="1" hangingPunct="1">
                <a:lnSpc>
                  <a:spcPct val="80000"/>
                </a:lnSpc>
                <a:spcBef>
                  <a:spcPts val="0"/>
                </a:spcBef>
                <a:spcAft>
                  <a:spcPts val="0"/>
                </a:spcAft>
                <a:buClrTx/>
                <a:buSzTx/>
                <a:buFontTx/>
                <a:buNone/>
                <a:tabLst/>
                <a:defRPr/>
              </a:pPr>
              <a:r>
                <a:rPr kumimoji="0" lang="en-US" altLang="ko-KR" sz="1013" b="1" i="0" u="none" strike="noStrike" kern="1200" cap="none" spc="0" normalizeH="0" baseline="0" noProof="0" dirty="0">
                  <a:ln>
                    <a:noFill/>
                  </a:ln>
                  <a:solidFill>
                    <a:srgbClr val="FFC000"/>
                  </a:solidFill>
                  <a:effectLst/>
                  <a:uLnTx/>
                  <a:uFillTx/>
                  <a:latin typeface="Arial" panose="020B0604020202020204" pitchFamily="34" charset="0"/>
                  <a:ea typeface="맑은 고딕" panose="020B0503020000020004" pitchFamily="50" charset="-127"/>
                  <a:cs typeface="Arial" panose="020B0604020202020204" pitchFamily="34" charset="0"/>
                </a:rPr>
                <a:t>Favors</a:t>
              </a:r>
            </a:p>
            <a:p>
              <a:pPr marL="0" marR="0" lvl="0" indent="0" algn="r" defTabSz="989481" rtl="0" eaLnBrk="1" fontAlgn="auto" latinLnBrk="1" hangingPunct="1">
                <a:lnSpc>
                  <a:spcPct val="80000"/>
                </a:lnSpc>
                <a:spcBef>
                  <a:spcPts val="0"/>
                </a:spcBef>
                <a:spcAft>
                  <a:spcPts val="0"/>
                </a:spcAft>
                <a:buClrTx/>
                <a:buSzTx/>
                <a:buFontTx/>
                <a:buNone/>
                <a:tabLst/>
                <a:defRPr/>
              </a:pPr>
              <a:r>
                <a:rPr kumimoji="0" lang="en-US" altLang="ko-KR" sz="1013" b="1" i="0" u="none" strike="noStrike" kern="1200" cap="none" spc="0" normalizeH="0" baseline="0" noProof="0" dirty="0">
                  <a:ln>
                    <a:noFill/>
                  </a:ln>
                  <a:solidFill>
                    <a:srgbClr val="FFC000"/>
                  </a:solidFill>
                  <a:effectLst/>
                  <a:uLnTx/>
                  <a:uFillTx/>
                  <a:latin typeface="Arial" panose="020B0604020202020204" pitchFamily="34" charset="0"/>
                  <a:ea typeface="맑은 고딕" panose="020B0503020000020004" pitchFamily="50" charset="-127"/>
                  <a:cs typeface="Arial" panose="020B0604020202020204" pitchFamily="34" charset="0"/>
                </a:rPr>
                <a:t>1-month DAPT</a:t>
              </a:r>
              <a:endParaRPr kumimoji="0" lang="ko-KR" altLang="en-US" sz="1013" b="1" i="0" u="none" strike="noStrike" kern="1200" cap="none" spc="0" normalizeH="0" baseline="0" noProof="0" dirty="0">
                <a:ln>
                  <a:noFill/>
                </a:ln>
                <a:solidFill>
                  <a:srgbClr val="FFC000"/>
                </a:solidFill>
                <a:effectLst/>
                <a:uLnTx/>
                <a:uFillTx/>
                <a:latin typeface="Arial" panose="020B0604020202020204" pitchFamily="34" charset="0"/>
                <a:ea typeface="맑은 고딕" panose="020B0503020000020004" pitchFamily="50" charset="-127"/>
                <a:cs typeface="Arial" panose="020B0604020202020204" pitchFamily="34" charset="0"/>
              </a:endParaRPr>
            </a:p>
          </p:txBody>
        </p:sp>
        <p:sp>
          <p:nvSpPr>
            <p:cNvPr id="11" name="TextBox 10"/>
            <p:cNvSpPr txBox="1"/>
            <p:nvPr/>
          </p:nvSpPr>
          <p:spPr>
            <a:xfrm>
              <a:off x="6393362" y="765464"/>
              <a:ext cx="1270007" cy="303787"/>
            </a:xfrm>
            <a:prstGeom prst="rect">
              <a:avLst/>
            </a:prstGeom>
            <a:noFill/>
          </p:spPr>
          <p:txBody>
            <a:bodyPr wrap="square" rtlCol="0">
              <a:spAutoFit/>
            </a:bodyPr>
            <a:lstStyle/>
            <a:p>
              <a:pPr marL="0" marR="0" lvl="0" indent="0" algn="l" defTabSz="989481" rtl="0" eaLnBrk="1" fontAlgn="auto" latinLnBrk="1" hangingPunct="1">
                <a:lnSpc>
                  <a:spcPct val="80000"/>
                </a:lnSpc>
                <a:spcBef>
                  <a:spcPts val="0"/>
                </a:spcBef>
                <a:spcAft>
                  <a:spcPts val="0"/>
                </a:spcAft>
                <a:buClrTx/>
                <a:buSzTx/>
                <a:buFontTx/>
                <a:buNone/>
                <a:tabLst/>
                <a:defRPr/>
              </a:pPr>
              <a:r>
                <a:rPr kumimoji="0" lang="en-US" altLang="ko-KR" sz="1013" b="1" i="0" u="none" strike="noStrike" kern="1200" cap="none" spc="0" normalizeH="0" baseline="0" noProof="0" dirty="0">
                  <a:ln>
                    <a:noFill/>
                  </a:ln>
                  <a:solidFill>
                    <a:srgbClr val="66FFFF"/>
                  </a:solidFill>
                  <a:effectLst/>
                  <a:uLnTx/>
                  <a:uFillTx/>
                  <a:latin typeface="Arial" panose="020B0604020202020204" pitchFamily="34" charset="0"/>
                  <a:ea typeface="맑은 고딕" panose="020B0503020000020004" pitchFamily="50" charset="-127"/>
                  <a:cs typeface="Arial" panose="020B0604020202020204" pitchFamily="34" charset="0"/>
                </a:rPr>
                <a:t>Favors</a:t>
              </a:r>
            </a:p>
            <a:p>
              <a:pPr marL="0" marR="0" lvl="0" indent="0" algn="l" defTabSz="989481" rtl="0" eaLnBrk="1" fontAlgn="auto" latinLnBrk="1" hangingPunct="1">
                <a:lnSpc>
                  <a:spcPct val="80000"/>
                </a:lnSpc>
                <a:spcBef>
                  <a:spcPts val="0"/>
                </a:spcBef>
                <a:spcAft>
                  <a:spcPts val="0"/>
                </a:spcAft>
                <a:buClrTx/>
                <a:buSzTx/>
                <a:buFontTx/>
                <a:buNone/>
                <a:tabLst/>
                <a:defRPr/>
              </a:pPr>
              <a:r>
                <a:rPr kumimoji="0" lang="en-US" altLang="ko-KR" sz="1013" b="1" i="0" u="none" strike="noStrike" kern="1200" cap="none" spc="0" normalizeH="0" baseline="0" noProof="0" dirty="0">
                  <a:ln>
                    <a:noFill/>
                  </a:ln>
                  <a:solidFill>
                    <a:srgbClr val="66FFFF"/>
                  </a:solidFill>
                  <a:effectLst/>
                  <a:uLnTx/>
                  <a:uFillTx/>
                  <a:latin typeface="Arial" panose="020B0604020202020204" pitchFamily="34" charset="0"/>
                  <a:ea typeface="맑은 고딕" panose="020B0503020000020004" pitchFamily="50" charset="-127"/>
                  <a:cs typeface="Arial" panose="020B0604020202020204" pitchFamily="34" charset="0"/>
                </a:rPr>
                <a:t>6–12-month DAPT</a:t>
              </a:r>
              <a:endParaRPr kumimoji="0" lang="ko-KR" altLang="en-US" sz="1013" b="1" i="0" u="none" strike="noStrike" kern="1200" cap="none" spc="0" normalizeH="0" baseline="0" noProof="0" dirty="0">
                <a:ln>
                  <a:noFill/>
                </a:ln>
                <a:solidFill>
                  <a:srgbClr val="66FFFF"/>
                </a:solidFill>
                <a:effectLst/>
                <a:uLnTx/>
                <a:uFillTx/>
                <a:latin typeface="Arial" panose="020B0604020202020204" pitchFamily="34" charset="0"/>
                <a:ea typeface="맑은 고딕" panose="020B0503020000020004" pitchFamily="50" charset="-127"/>
                <a:cs typeface="Arial" panose="020B0604020202020204" pitchFamily="34" charset="0"/>
              </a:endParaRPr>
            </a:p>
          </p:txBody>
        </p:sp>
        <p:pic>
          <p:nvPicPr>
            <p:cNvPr id="12" name="그림 17"/>
            <p:cNvPicPr>
              <a:picLocks noChangeAspect="1"/>
            </p:cNvPicPr>
            <p:nvPr/>
          </p:nvPicPr>
          <p:blipFill>
            <a:blip r:embed="rId3">
              <a:extLst>
                <a:ext uri="{BEBA8EAE-BF5A-486C-A8C5-ECC9F3942E4B}">
                  <a14:imgProps xmlns:a14="http://schemas.microsoft.com/office/drawing/2010/main">
                    <a14:imgLayer r:embed="rId4">
                      <a14:imgEffect>
                        <a14:sharpenSoften amount="100000"/>
                      </a14:imgEffect>
                      <a14:imgEffect>
                        <a14:colorTemperature colorTemp="9075"/>
                      </a14:imgEffect>
                      <a14:imgEffect>
                        <a14:saturation sat="376000"/>
                      </a14:imgEffect>
                      <a14:imgEffect>
                        <a14:brightnessContrast bright="100000" contrast="100000"/>
                      </a14:imgEffect>
                    </a14:imgLayer>
                  </a14:imgProps>
                </a:ext>
              </a:extLst>
            </a:blip>
            <a:stretch>
              <a:fillRect/>
            </a:stretch>
          </p:blipFill>
          <p:spPr>
            <a:xfrm>
              <a:off x="5371381" y="1195450"/>
              <a:ext cx="2193378" cy="3473240"/>
            </a:xfrm>
            <a:prstGeom prst="rect">
              <a:avLst/>
            </a:prstGeom>
            <a:effectLst>
              <a:outerShdw blurRad="38100" dist="50800" dir="5400000" sx="99000" sy="99000" algn="ctr" rotWithShape="0">
                <a:srgbClr val="000000">
                  <a:alpha val="17000"/>
                </a:srgbClr>
              </a:outerShdw>
            </a:effectLst>
          </p:spPr>
        </p:pic>
        <p:cxnSp>
          <p:nvCxnSpPr>
            <p:cNvPr id="13" name="직선 화살표 연결선 9"/>
            <p:cNvCxnSpPr/>
            <p:nvPr/>
          </p:nvCxnSpPr>
          <p:spPr>
            <a:xfrm flipH="1">
              <a:off x="6478988" y="1081244"/>
              <a:ext cx="270000" cy="0"/>
            </a:xfrm>
            <a:prstGeom prst="straightConnector1">
              <a:avLst/>
            </a:prstGeom>
            <a:noFill/>
            <a:ln w="19050" cap="flat" cmpd="sng" algn="ctr">
              <a:solidFill>
                <a:srgbClr val="FFFFFF"/>
              </a:solidFill>
              <a:prstDash val="solid"/>
              <a:headEnd type="triangle" w="sm" len="lg"/>
              <a:tailEnd type="none" w="lg" len="lg"/>
            </a:ln>
            <a:effectLst/>
          </p:spPr>
        </p:cxnSp>
        <p:cxnSp>
          <p:nvCxnSpPr>
            <p:cNvPr id="14" name="직선 화살표 연결선 10"/>
            <p:cNvCxnSpPr/>
            <p:nvPr/>
          </p:nvCxnSpPr>
          <p:spPr>
            <a:xfrm>
              <a:off x="6108005" y="1081244"/>
              <a:ext cx="270000" cy="0"/>
            </a:xfrm>
            <a:prstGeom prst="straightConnector1">
              <a:avLst/>
            </a:prstGeom>
            <a:noFill/>
            <a:ln w="19050" cap="flat" cmpd="sng" algn="ctr">
              <a:solidFill>
                <a:srgbClr val="FFFFFF"/>
              </a:solidFill>
              <a:prstDash val="solid"/>
              <a:headEnd type="triangle" w="sm" len="lg"/>
              <a:tailEnd type="none" w="lg" len="lg"/>
            </a:ln>
            <a:effectLst/>
          </p:spPr>
        </p:cxnSp>
      </p:grpSp>
      <p:sp>
        <p:nvSpPr>
          <p:cNvPr id="15" name="TextBox 14"/>
          <p:cNvSpPr txBox="1"/>
          <p:nvPr/>
        </p:nvSpPr>
        <p:spPr>
          <a:xfrm>
            <a:off x="4533900" y="6500557"/>
            <a:ext cx="5791201" cy="369332"/>
          </a:xfrm>
          <a:prstGeom prst="rect">
            <a:avLst/>
          </a:prstGeom>
          <a:noFill/>
        </p:spPr>
        <p:txBody>
          <a:bodyPr wrap="square" rtlCol="0">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Hong </a:t>
            </a:r>
            <a:r>
              <a:rPr kumimoji="0" lang="en-US" sz="1800" b="1" i="1"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S-J et al. J Am </a:t>
            </a:r>
            <a:r>
              <a:rPr kumimoji="0" lang="en-US" sz="1800" b="1" i="1" u="none" strike="noStrike" kern="1200" cap="none" spc="0" normalizeH="0" baseline="0" noProof="0" dirty="0" err="1" smtClean="0">
                <a:ln>
                  <a:noFill/>
                </a:ln>
                <a:solidFill>
                  <a:srgbClr val="FFFF00"/>
                </a:solidFill>
                <a:effectLst/>
                <a:uLnTx/>
                <a:uFillTx/>
                <a:latin typeface="Arial" panose="020B0604020202020204" pitchFamily="34" charset="0"/>
                <a:ea typeface="+mn-ea"/>
                <a:cs typeface="Arial" panose="020B0604020202020204" pitchFamily="34" charset="0"/>
              </a:rPr>
              <a:t>Coll</a:t>
            </a:r>
            <a:r>
              <a:rPr kumimoji="0" lang="en-US" sz="1800" b="1" i="1"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 </a:t>
            </a:r>
            <a:r>
              <a:rPr kumimoji="0" lang="en-US" sz="1800" b="1" i="1" u="none" strike="noStrike" kern="1200" cap="none" spc="0" normalizeH="0" baseline="0" noProof="0" dirty="0" err="1" smtClean="0">
                <a:ln>
                  <a:noFill/>
                </a:ln>
                <a:solidFill>
                  <a:srgbClr val="FFFF00"/>
                </a:solidFill>
                <a:effectLst/>
                <a:uLnTx/>
                <a:uFillTx/>
                <a:latin typeface="Arial" panose="020B0604020202020204" pitchFamily="34" charset="0"/>
                <a:ea typeface="+mn-ea"/>
                <a:cs typeface="Arial" panose="020B0604020202020204" pitchFamily="34" charset="0"/>
              </a:rPr>
              <a:t>Cardiol</a:t>
            </a:r>
            <a:r>
              <a:rPr kumimoji="0" lang="en-US" sz="1800" b="1" i="1"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 </a:t>
            </a:r>
            <a:r>
              <a:rPr kumimoji="0" lang="en-US" sz="1800" b="1" i="1" u="none" strike="noStrike" kern="1200" cap="none" spc="0" normalizeH="0" baseline="0" noProof="0" dirty="0" err="1" smtClean="0">
                <a:ln>
                  <a:noFill/>
                </a:ln>
                <a:solidFill>
                  <a:srgbClr val="FFFF00"/>
                </a:solidFill>
                <a:effectLst/>
                <a:uLnTx/>
                <a:uFillTx/>
                <a:latin typeface="Arial" panose="020B0604020202020204" pitchFamily="34" charset="0"/>
                <a:ea typeface="+mn-ea"/>
                <a:cs typeface="Arial" panose="020B0604020202020204" pitchFamily="34" charset="0"/>
              </a:rPr>
              <a:t>Intv</a:t>
            </a:r>
            <a:r>
              <a:rPr kumimoji="0" lang="en-US" sz="1800" b="1" i="1"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 2021:14:1801</a:t>
            </a:r>
            <a:endPar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857434786"/>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864725" y="9525"/>
            <a:ext cx="4222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223650" y="1524000"/>
            <a:ext cx="9852212" cy="193899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Intravascular Imaging-Guided Versus Angiography-Guided Complex PCI</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 </a:t>
            </a:r>
            <a:r>
              <a:rPr kumimoji="0" lang="en-US" sz="4000" b="1" i="1"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The RENOVATE-COMPLEX-PCI Trial</a:t>
            </a:r>
            <a:endParaRPr kumimoji="0" lang="en-US" sz="40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224175051"/>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864725" y="9525"/>
            <a:ext cx="4222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0" y="-8405"/>
            <a:ext cx="10287000"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Study Design</a:t>
            </a:r>
            <a:endParaRPr kumimoji="0" lang="en-US" sz="36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sp>
        <p:nvSpPr>
          <p:cNvPr id="7" name="object 15"/>
          <p:cNvSpPr txBox="1">
            <a:spLocks/>
          </p:cNvSpPr>
          <p:nvPr/>
        </p:nvSpPr>
        <p:spPr>
          <a:xfrm>
            <a:off x="1863781" y="726289"/>
            <a:ext cx="6581775" cy="452120"/>
          </a:xfrm>
          <a:prstGeom prst="rect">
            <a:avLst/>
          </a:prstGeom>
        </p:spPr>
        <p:txBody>
          <a:bodyPr vert="horz" wrap="square" lIns="0" tIns="12700" rIns="0" bIns="0" rtlCol="0">
            <a:spAutoFit/>
          </a:bodyPr>
          <a:lstStyle>
            <a:lvl1pPr>
              <a:defRPr sz="1600" b="1" i="0">
                <a:solidFill>
                  <a:srgbClr val="002060"/>
                </a:solidFill>
                <a:latin typeface="Arial Narrow"/>
                <a:ea typeface="+mj-ea"/>
                <a:cs typeface="Arial Narrow"/>
              </a:defRPr>
            </a:lvl1p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en-US" sz="2800" b="1" i="1" u="none" strike="noStrike" kern="0" cap="none" spc="-45" normalizeH="0" baseline="0" noProof="0" smtClean="0">
                <a:ln>
                  <a:noFill/>
                </a:ln>
                <a:solidFill>
                  <a:srgbClr val="FF0000"/>
                </a:solidFill>
                <a:effectLst/>
                <a:uLnTx/>
                <a:uFillTx/>
                <a:latin typeface="Arial Narrow"/>
                <a:ea typeface="+mj-ea"/>
              </a:rPr>
              <a:t>RENOVATE-</a:t>
            </a:r>
            <a:r>
              <a:rPr kumimoji="0" lang="en-US" sz="2800" b="1" i="1" u="none" strike="noStrike" kern="0" cap="none" spc="0" normalizeH="0" baseline="0" noProof="0" smtClean="0">
                <a:ln>
                  <a:noFill/>
                </a:ln>
                <a:solidFill>
                  <a:srgbClr val="FF0000"/>
                </a:solidFill>
                <a:effectLst/>
                <a:uLnTx/>
                <a:uFillTx/>
                <a:latin typeface="Arial Narrow"/>
                <a:ea typeface="+mj-ea"/>
              </a:rPr>
              <a:t>COMPLEX-PCI</a:t>
            </a:r>
            <a:r>
              <a:rPr kumimoji="0" lang="en-US" sz="2800" b="1" i="1" u="none" strike="noStrike" kern="0" cap="none" spc="-40" normalizeH="0" baseline="0" noProof="0" smtClean="0">
                <a:ln>
                  <a:noFill/>
                </a:ln>
                <a:solidFill>
                  <a:srgbClr val="FF0000"/>
                </a:solidFill>
                <a:effectLst/>
                <a:uLnTx/>
                <a:uFillTx/>
                <a:latin typeface="Arial Narrow"/>
                <a:ea typeface="+mj-ea"/>
              </a:rPr>
              <a:t> </a:t>
            </a:r>
            <a:r>
              <a:rPr kumimoji="0" lang="en-US" sz="2800" b="1" i="1" u="none" strike="noStrike" kern="0" cap="none" spc="0" normalizeH="0" baseline="0" noProof="0" smtClean="0">
                <a:ln>
                  <a:noFill/>
                </a:ln>
                <a:solidFill>
                  <a:srgbClr val="FF0000"/>
                </a:solidFill>
                <a:effectLst/>
                <a:uLnTx/>
                <a:uFillTx/>
                <a:latin typeface="Arial Narrow"/>
                <a:ea typeface="+mj-ea"/>
              </a:rPr>
              <a:t>Trial</a:t>
            </a:r>
            <a:r>
              <a:rPr kumimoji="0" lang="en-US" sz="2800" b="1" i="1" u="none" strike="noStrike" kern="0" cap="none" spc="-30" normalizeH="0" baseline="0" noProof="0" smtClean="0">
                <a:ln>
                  <a:noFill/>
                </a:ln>
                <a:solidFill>
                  <a:srgbClr val="FF0000"/>
                </a:solidFill>
                <a:effectLst/>
                <a:uLnTx/>
                <a:uFillTx/>
                <a:latin typeface="Arial Narrow"/>
                <a:ea typeface="+mj-ea"/>
              </a:rPr>
              <a:t> </a:t>
            </a:r>
            <a:r>
              <a:rPr kumimoji="0" lang="en-US" sz="2800" b="1" i="1" u="none" strike="noStrike" kern="0" cap="none" spc="-10" normalizeH="0" baseline="0" noProof="0" smtClean="0">
                <a:ln>
                  <a:noFill/>
                </a:ln>
                <a:solidFill>
                  <a:srgbClr val="FF0000"/>
                </a:solidFill>
                <a:effectLst/>
                <a:uLnTx/>
                <a:uFillTx/>
                <a:latin typeface="Arial Narrow"/>
                <a:ea typeface="+mj-ea"/>
              </a:rPr>
              <a:t>(NCT03381872)</a:t>
            </a:r>
            <a:endParaRPr kumimoji="0" lang="en-US" sz="2800" b="1" i="1" u="none" strike="noStrike" kern="0" cap="none" spc="0" normalizeH="0" baseline="0" noProof="0" dirty="0">
              <a:ln>
                <a:noFill/>
              </a:ln>
              <a:solidFill>
                <a:srgbClr val="002060"/>
              </a:solidFill>
              <a:effectLst/>
              <a:uLnTx/>
              <a:uFillTx/>
              <a:latin typeface="Arial Narrow"/>
              <a:ea typeface="+mj-ea"/>
            </a:endParaRPr>
          </a:p>
        </p:txBody>
      </p:sp>
      <p:sp>
        <p:nvSpPr>
          <p:cNvPr id="26" name="object 4"/>
          <p:cNvSpPr txBox="1"/>
          <p:nvPr/>
        </p:nvSpPr>
        <p:spPr>
          <a:xfrm>
            <a:off x="116542" y="4377350"/>
            <a:ext cx="4751429" cy="581569"/>
          </a:xfrm>
          <a:prstGeom prst="rect">
            <a:avLst/>
          </a:prstGeom>
          <a:solidFill>
            <a:srgbClr val="DCC7B2"/>
          </a:solidFill>
          <a:ln w="25400">
            <a:solidFill>
              <a:srgbClr val="002060"/>
            </a:solidFill>
          </a:ln>
        </p:spPr>
        <p:txBody>
          <a:bodyPr vert="horz" wrap="square" lIns="0" tIns="27305"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sz="1800" b="1" i="0" u="none" strike="noStrike" kern="0" cap="none" spc="-1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Imaging-</a:t>
            </a:r>
            <a:r>
              <a:rPr kumimoji="0" sz="18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Guided</a:t>
            </a:r>
            <a:r>
              <a:rPr kumimoji="0" sz="1800" b="1" i="0" u="none" strike="noStrike" kern="0" cap="none" spc="6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sz="1800" b="1" i="0" u="none" strike="noStrike" kern="0" cap="none" spc="-1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Strategy</a:t>
            </a:r>
            <a:endParaRPr kumimoji="0" sz="18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sz="18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N</a:t>
            </a:r>
            <a:r>
              <a:rPr kumimoji="0" sz="1800" b="1" i="0" u="none" strike="noStrike" kern="0" cap="none" spc="5"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sz="18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sz="1800" b="1" i="0" u="none" strike="noStrike" kern="0" cap="none" spc="-1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1,080</a:t>
            </a:r>
            <a:endParaRPr kumimoji="0" sz="18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7" name="object 5"/>
          <p:cNvSpPr txBox="1"/>
          <p:nvPr/>
        </p:nvSpPr>
        <p:spPr>
          <a:xfrm>
            <a:off x="5423047" y="4377350"/>
            <a:ext cx="4751429" cy="581569"/>
          </a:xfrm>
          <a:prstGeom prst="rect">
            <a:avLst/>
          </a:prstGeom>
          <a:solidFill>
            <a:srgbClr val="DCC7B2"/>
          </a:solidFill>
          <a:ln w="25400">
            <a:solidFill>
              <a:srgbClr val="002060"/>
            </a:solidFill>
          </a:ln>
        </p:spPr>
        <p:txBody>
          <a:bodyPr vert="horz" wrap="square" lIns="0" tIns="27305"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sz="1800" b="1" i="0" u="none" strike="noStrike" kern="0" cap="none" spc="-1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Angiography-</a:t>
            </a:r>
            <a:r>
              <a:rPr kumimoji="0" sz="18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Guided</a:t>
            </a:r>
            <a:r>
              <a:rPr kumimoji="0" sz="1800" b="1" i="0" u="none" strike="noStrike" kern="0" cap="none" spc="75"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sz="1800" b="1" i="0" u="none" strike="noStrike" kern="0" cap="none" spc="-1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Strategy</a:t>
            </a:r>
            <a:endParaRPr kumimoji="0" sz="18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sz="18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N</a:t>
            </a:r>
            <a:r>
              <a:rPr kumimoji="0" sz="1800" b="1" i="0" u="none" strike="noStrike" kern="0" cap="none" spc="5"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sz="18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sz="1800" b="1" i="0" u="none" strike="noStrike" kern="0" cap="none" spc="-25"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540</a:t>
            </a:r>
            <a:endParaRPr kumimoji="0" sz="18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0123" name="TextBox 90122"/>
          <p:cNvSpPr txBox="1"/>
          <p:nvPr/>
        </p:nvSpPr>
        <p:spPr>
          <a:xfrm>
            <a:off x="7879976" y="6507042"/>
            <a:ext cx="240702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Hahn J-Y, ACC 2023</a:t>
            </a:r>
            <a:endPar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grpSp>
        <p:nvGrpSpPr>
          <p:cNvPr id="90124" name="Group 90123"/>
          <p:cNvGrpSpPr/>
          <p:nvPr/>
        </p:nvGrpSpPr>
        <p:grpSpPr>
          <a:xfrm>
            <a:off x="116541" y="1488146"/>
            <a:ext cx="10057934" cy="4239251"/>
            <a:chOff x="116541" y="1407461"/>
            <a:chExt cx="10057934" cy="4239251"/>
          </a:xfrm>
        </p:grpSpPr>
        <p:grpSp>
          <p:nvGrpSpPr>
            <p:cNvPr id="40" name="Group 39"/>
            <p:cNvGrpSpPr/>
            <p:nvPr/>
          </p:nvGrpSpPr>
          <p:grpSpPr>
            <a:xfrm>
              <a:off x="179294" y="1407461"/>
              <a:ext cx="9906000" cy="1470212"/>
              <a:chOff x="179294" y="1290916"/>
              <a:chExt cx="9906000" cy="1470212"/>
            </a:xfrm>
          </p:grpSpPr>
          <p:sp>
            <p:nvSpPr>
              <p:cNvPr id="39" name="Rectangle 38"/>
              <p:cNvSpPr/>
              <p:nvPr/>
            </p:nvSpPr>
            <p:spPr bwMode="auto">
              <a:xfrm>
                <a:off x="179294" y="1290916"/>
                <a:ext cx="9906000" cy="1470212"/>
              </a:xfrm>
              <a:prstGeom prst="rect">
                <a:avLst/>
              </a:prstGeom>
              <a:solidFill>
                <a:srgbClr val="0A74BF"/>
              </a:solidFill>
              <a:ln w="19050" cap="flat" cmpd="sng" algn="ctr">
                <a:no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ctr" anchorCtr="0" compatLnSpc="1">
                <a:prstTxWarp prst="textNoShape">
                  <a:avLst/>
                </a:prstTxWarp>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3200" b="1" i="1" u="none" strike="noStrike" kern="1200" cap="none" spc="0" normalizeH="0" baseline="0" noProof="0" smtClean="0">
                  <a:ln>
                    <a:noFill/>
                  </a:ln>
                  <a:solidFill>
                    <a:srgbClr val="000000"/>
                  </a:solidFill>
                  <a:effectLst/>
                  <a:uLnTx/>
                  <a:uFillTx/>
                  <a:latin typeface="Times New Roman" pitchFamily="18" charset="0"/>
                  <a:ea typeface="+mn-ea"/>
                  <a:cs typeface="+mn-cs"/>
                </a:endParaRPr>
              </a:p>
            </p:txBody>
          </p:sp>
          <p:sp>
            <p:nvSpPr>
              <p:cNvPr id="32" name="object 10"/>
              <p:cNvSpPr txBox="1"/>
              <p:nvPr/>
            </p:nvSpPr>
            <p:spPr>
              <a:xfrm>
                <a:off x="179295" y="1317811"/>
                <a:ext cx="9896568" cy="1419619"/>
              </a:xfrm>
              <a:prstGeom prst="rect">
                <a:avLst/>
              </a:prstGeom>
              <a:solidFill>
                <a:srgbClr val="E5CBB1">
                  <a:alpha val="79998"/>
                </a:srgbClr>
              </a:solidFill>
              <a:ln w="25400">
                <a:noFill/>
              </a:ln>
              <a:scene3d>
                <a:camera prst="orthographicFront"/>
                <a:lightRig rig="threePt" dir="t"/>
              </a:scene3d>
              <a:sp3d>
                <a:bevelT/>
              </a:sp3d>
            </p:spPr>
            <p:txBody>
              <a:bodyPr vert="horz" wrap="square" lIns="0" tIns="44450" rIns="0" bIns="0" rtlCol="0">
                <a:spAutoFit/>
              </a:bodyPr>
              <a:lstStyle/>
              <a:p>
                <a:pPr marL="1172845" marR="0" lvl="0" indent="0" algn="l" defTabSz="914400" rtl="0" eaLnBrk="1" fontAlgn="auto" latinLnBrk="0" hangingPunct="1">
                  <a:lnSpc>
                    <a:spcPct val="100000"/>
                  </a:lnSpc>
                  <a:spcBef>
                    <a:spcPts val="350"/>
                  </a:spcBef>
                  <a:spcAft>
                    <a:spcPts val="0"/>
                  </a:spcAft>
                  <a:buClrTx/>
                  <a:buSzTx/>
                  <a:buFontTx/>
                  <a:buNone/>
                  <a:tabLst/>
                  <a:defRPr/>
                </a:pPr>
                <a:r>
                  <a:rPr kumimoji="0" sz="1800" b="1" i="0" u="none" strike="noStrike" kern="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1,620</a:t>
                </a:r>
                <a:r>
                  <a:rPr kumimoji="0" sz="1800" b="1" i="0" u="none" strike="noStrike" kern="0" cap="none" spc="-5"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sz="1800" b="1" i="0" u="none" strike="noStrike" kern="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Patients with</a:t>
                </a:r>
                <a:r>
                  <a:rPr kumimoji="0" sz="1800" b="1" i="0" u="none" strike="noStrike" kern="0" cap="none" spc="-1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sz="1800" b="1" i="0" u="none" strike="noStrike" kern="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Complex Coronary</a:t>
                </a:r>
                <a:r>
                  <a:rPr kumimoji="0" sz="1800" b="1" i="0" u="none" strike="noStrike" kern="0" cap="none" spc="-7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sz="1800" b="1" i="0" u="none" strike="noStrike" kern="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Artery</a:t>
                </a:r>
                <a:r>
                  <a:rPr kumimoji="0" sz="1800" b="1" i="0" u="none" strike="noStrike" kern="0" cap="none" spc="-5"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sz="1800" b="1" i="0" u="none" strike="noStrike" kern="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Lesions Undergoing</a:t>
                </a:r>
                <a:r>
                  <a:rPr kumimoji="0" sz="1800" b="1" i="0" u="none" strike="noStrike" kern="0" cap="none" spc="-5"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sz="1800" b="1" i="0" u="none" strike="noStrike" kern="0" cap="none" spc="-25" normalizeH="0" baseline="0" noProof="0" dirty="0" smtClean="0">
                    <a:ln>
                      <a:noFill/>
                    </a:ln>
                    <a:solidFill>
                      <a:srgbClr val="0000FF"/>
                    </a:solidFill>
                    <a:effectLst/>
                    <a:uLnTx/>
                    <a:uFillTx/>
                    <a:latin typeface="Arial" panose="020B0604020202020204" pitchFamily="34" charset="0"/>
                    <a:ea typeface="+mn-ea"/>
                    <a:cs typeface="Arial" panose="020B0604020202020204" pitchFamily="34" charset="0"/>
                  </a:rPr>
                  <a:t>PCI</a:t>
                </a:r>
                <a:endParaRPr kumimoji="0" lang="en-US" sz="1800" b="1" i="0" u="none" strike="noStrike" kern="0" cap="none" spc="-25" normalizeH="0" baseline="0" noProof="0" dirty="0" smtClean="0">
                  <a:ln>
                    <a:noFill/>
                  </a:ln>
                  <a:solidFill>
                    <a:srgbClr val="0000FF"/>
                  </a:solidFill>
                  <a:effectLst/>
                  <a:uLnTx/>
                  <a:uFillTx/>
                  <a:latin typeface="Arial" panose="020B0604020202020204" pitchFamily="34" charset="0"/>
                  <a:ea typeface="+mn-ea"/>
                  <a:cs typeface="Arial" panose="020B0604020202020204" pitchFamily="34" charset="0"/>
                </a:endParaRPr>
              </a:p>
              <a:p>
                <a:pPr marL="1172845" marR="0" lvl="0" indent="0" algn="l" defTabSz="914400" rtl="0" eaLnBrk="1" fontAlgn="auto" latinLnBrk="0" hangingPunct="1">
                  <a:lnSpc>
                    <a:spcPct val="100000"/>
                  </a:lnSpc>
                  <a:spcBef>
                    <a:spcPts val="350"/>
                  </a:spcBef>
                  <a:spcAft>
                    <a:spcPts val="0"/>
                  </a:spcAft>
                  <a:buClrTx/>
                  <a:buSzTx/>
                  <a:buFontTx/>
                  <a:buNone/>
                  <a:tabLst/>
                  <a:defRPr/>
                </a:pPr>
                <a:endParaRPr kumimoji="0" lang="en-US" sz="1800" b="1" i="0" u="none" strike="noStrike" kern="0" cap="none" spc="-25"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endParaRPr>
              </a:p>
              <a:p>
                <a:pPr marL="1172845" marR="0" lvl="0" indent="0" algn="l" defTabSz="914400" rtl="0" eaLnBrk="1" fontAlgn="auto" latinLnBrk="0" hangingPunct="1">
                  <a:lnSpc>
                    <a:spcPct val="100000"/>
                  </a:lnSpc>
                  <a:spcBef>
                    <a:spcPts val="350"/>
                  </a:spcBef>
                  <a:spcAft>
                    <a:spcPts val="0"/>
                  </a:spcAft>
                  <a:buClrTx/>
                  <a:buSzTx/>
                  <a:buFontTx/>
                  <a:buNone/>
                  <a:tabLst/>
                  <a:defRPr/>
                </a:pPr>
                <a:endParaRPr kumimoji="0" lang="en-US" sz="1800" b="1" i="0" u="none" strike="noStrike" kern="0" cap="none" spc="-25" normalizeH="0" baseline="0" noProof="0" dirty="0" smtClean="0">
                  <a:ln>
                    <a:noFill/>
                  </a:ln>
                  <a:solidFill>
                    <a:srgbClr val="0000FF"/>
                  </a:solidFill>
                  <a:effectLst/>
                  <a:uLnTx/>
                  <a:uFillTx/>
                  <a:latin typeface="Arial" panose="020B0604020202020204" pitchFamily="34" charset="0"/>
                  <a:ea typeface="+mn-ea"/>
                  <a:cs typeface="Arial" panose="020B0604020202020204" pitchFamily="34" charset="0"/>
                </a:endParaRPr>
              </a:p>
              <a:p>
                <a:pPr marL="1172845" marR="0" lvl="0" indent="0" algn="l" defTabSz="914400" rtl="0" eaLnBrk="1" fontAlgn="auto" latinLnBrk="0" hangingPunct="1">
                  <a:lnSpc>
                    <a:spcPct val="100000"/>
                  </a:lnSpc>
                  <a:spcBef>
                    <a:spcPts val="350"/>
                  </a:spcBef>
                  <a:spcAft>
                    <a:spcPts val="0"/>
                  </a:spcAft>
                  <a:buClrTx/>
                  <a:buSzTx/>
                  <a:buFontTx/>
                  <a:buNone/>
                  <a:tabLst/>
                  <a:defRPr/>
                </a:pPr>
                <a:endParaRPr kumimoji="0" lang="en-US" sz="1800" b="1" i="0" u="none" strike="noStrike" kern="0" cap="none" spc="-25" normalizeH="0" baseline="0" noProof="0" dirty="0" smtClean="0">
                  <a:ln>
                    <a:noFill/>
                  </a:ln>
                  <a:solidFill>
                    <a:srgbClr val="0000FF"/>
                  </a:solidFill>
                  <a:effectLst/>
                  <a:uLnTx/>
                  <a:uFillTx/>
                  <a:latin typeface="Arial" panose="020B0604020202020204" pitchFamily="34" charset="0"/>
                  <a:ea typeface="+mn-ea"/>
                  <a:cs typeface="Arial" panose="020B0604020202020204" pitchFamily="34" charset="0"/>
                </a:endParaRPr>
              </a:p>
              <a:p>
                <a:pPr marL="1172845" marR="0" lvl="0" indent="0" algn="l" defTabSz="914400" rtl="0" eaLnBrk="1" fontAlgn="auto" latinLnBrk="0" hangingPunct="1">
                  <a:lnSpc>
                    <a:spcPct val="100000"/>
                  </a:lnSpc>
                  <a:spcBef>
                    <a:spcPts val="350"/>
                  </a:spcBef>
                  <a:spcAft>
                    <a:spcPts val="0"/>
                  </a:spcAft>
                  <a:buClrTx/>
                  <a:buSzTx/>
                  <a:buFontTx/>
                  <a:buNone/>
                  <a:tabLst/>
                  <a:defRPr/>
                </a:pPr>
                <a:endParaRPr kumimoji="0" sz="400" b="0" i="0" u="none" strike="noStrike" kern="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endParaRPr>
              </a:p>
            </p:txBody>
          </p:sp>
          <p:sp>
            <p:nvSpPr>
              <p:cNvPr id="36" name="object 11"/>
              <p:cNvSpPr txBox="1"/>
              <p:nvPr/>
            </p:nvSpPr>
            <p:spPr>
              <a:xfrm>
                <a:off x="5181430" y="1696121"/>
                <a:ext cx="4903864" cy="1013098"/>
              </a:xfrm>
              <a:prstGeom prst="rect">
                <a:avLst/>
              </a:prstGeom>
              <a:solidFill>
                <a:srgbClr val="E5CBB1">
                  <a:alpha val="79998"/>
                </a:srgbClr>
              </a:solidFill>
              <a:ln w="19050">
                <a:solidFill>
                  <a:srgbClr val="002060"/>
                </a:solidFill>
              </a:ln>
              <a:scene3d>
                <a:camera prst="orthographicFront"/>
                <a:lightRig rig="threePt" dir="t"/>
              </a:scene3d>
              <a:sp3d>
                <a:bevelT/>
              </a:sp3d>
            </p:spPr>
            <p:txBody>
              <a:bodyPr vert="horz" wrap="square" lIns="0" tIns="2540" rIns="0" bIns="0" rtlCol="0">
                <a:spAutoFit/>
              </a:bodyPr>
              <a:lstStyle/>
              <a:p>
                <a:pPr marL="90805" marR="0" lvl="0" indent="0" algn="l" defTabSz="914400" rtl="0" eaLnBrk="1" fontAlgn="auto" latinLnBrk="0" hangingPunct="1">
                  <a:lnSpc>
                    <a:spcPct val="100000"/>
                  </a:lnSpc>
                  <a:spcBef>
                    <a:spcPts val="0"/>
                  </a:spcBef>
                  <a:spcAft>
                    <a:spcPts val="0"/>
                  </a:spcAft>
                  <a:buClrTx/>
                  <a:buSzTx/>
                  <a:buFontTx/>
                  <a:buNone/>
                  <a:tabLst/>
                  <a:defRPr/>
                </a:pPr>
                <a:endParaRPr kumimoji="0" lang="en-US" sz="300" b="1" i="0" u="none" strike="noStrike" kern="0" cap="none" spc="-395"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endParaRPr>
              </a:p>
              <a:p>
                <a:pPr marL="90805" marR="0" lvl="0" indent="0" algn="l" defTabSz="914400" rtl="0" eaLnBrk="1" fontAlgn="auto" latinLnBrk="0" hangingPunct="1">
                  <a:lnSpc>
                    <a:spcPct val="100000"/>
                  </a:lnSpc>
                  <a:spcBef>
                    <a:spcPts val="0"/>
                  </a:spcBef>
                  <a:spcAft>
                    <a:spcPts val="0"/>
                  </a:spcAft>
                  <a:buClrTx/>
                  <a:buSzTx/>
                  <a:buFontTx/>
                  <a:buNone/>
                  <a:tabLst/>
                  <a:defRPr/>
                </a:pPr>
                <a:r>
                  <a:rPr kumimoji="0" sz="1100" b="1" i="0" u="none" strike="noStrike" kern="0" cap="none" spc="-395"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⑤</a:t>
                </a:r>
                <a:r>
                  <a:rPr kumimoji="0" sz="1100" b="1" i="0" u="none" strike="noStrike" kern="0" cap="none" spc="9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1100" b="1" i="0" u="none" strike="noStrike" kern="0" cap="none" spc="9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 </a:t>
                </a:r>
                <a:r>
                  <a:rPr kumimoji="0" sz="1100" b="1" i="0" u="none" strike="noStrike" kern="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Multivessel</a:t>
                </a:r>
                <a:r>
                  <a:rPr kumimoji="0" sz="1100" b="1" i="0" u="none" strike="noStrike" kern="0" cap="none" spc="-1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 </a:t>
                </a:r>
                <a:r>
                  <a:rPr kumimoji="0" sz="11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PCI (≥2</a:t>
                </a:r>
                <a:r>
                  <a:rPr kumimoji="0" sz="1100" b="1" i="0" u="none" strike="noStrike" kern="0" cap="none" spc="-1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sz="11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vessels</a:t>
                </a:r>
                <a:r>
                  <a:rPr kumimoji="0" sz="1100" b="1" i="0" u="none" strike="noStrike" kern="0" cap="none" spc="-5"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sz="11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treated</a:t>
                </a:r>
                <a:r>
                  <a:rPr kumimoji="0" sz="1100" b="1" i="0" u="none" strike="noStrike" kern="0" cap="none" spc="-1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sz="11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one</a:t>
                </a:r>
                <a:r>
                  <a:rPr kumimoji="0" sz="1100" b="1" i="0" u="none" strike="noStrike" kern="0" cap="none" spc="-1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sz="11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PCI</a:t>
                </a:r>
                <a:r>
                  <a:rPr kumimoji="0" sz="1100" b="1" i="0" u="none" strike="noStrike" kern="0" cap="none" spc="5"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sz="1100" b="1" i="0" u="none" strike="noStrike" kern="0" cap="none" spc="-1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session</a:t>
                </a:r>
                <a:r>
                  <a:rPr kumimoji="0" sz="1100" b="1" i="0" u="none" strike="noStrike" kern="0" cap="none" spc="-1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a:t>
                </a:r>
                <a:endParaRPr kumimoji="0" sz="11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90805" marR="0" lvl="0" indent="0" algn="l" defTabSz="914400" rtl="0" eaLnBrk="1" fontAlgn="auto" latinLnBrk="0" hangingPunct="1">
                  <a:lnSpc>
                    <a:spcPts val="1630"/>
                  </a:lnSpc>
                  <a:spcBef>
                    <a:spcPts val="25"/>
                  </a:spcBef>
                  <a:spcAft>
                    <a:spcPts val="0"/>
                  </a:spcAft>
                  <a:buClrTx/>
                  <a:buSzTx/>
                  <a:buFontTx/>
                  <a:buNone/>
                  <a:tabLst/>
                  <a:defRPr/>
                </a:pPr>
                <a:r>
                  <a:rPr kumimoji="0" sz="1100" b="1" i="0" u="none" strike="noStrike" kern="0" cap="none" spc="-395"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⑥</a:t>
                </a:r>
                <a:r>
                  <a:rPr kumimoji="0" sz="1100" b="1" i="0" u="none" strike="noStrike" kern="0" cap="none" spc="9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1100" b="1" i="0" u="none" strike="noStrike" kern="0" cap="none" spc="9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 </a:t>
                </a:r>
                <a:r>
                  <a:rPr kumimoji="0" sz="1100" b="1" i="0" u="none" strike="noStrike" kern="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Multiple</a:t>
                </a:r>
                <a:r>
                  <a:rPr kumimoji="0" sz="1100" b="1" i="0" u="none" strike="noStrike" kern="0" cap="none" spc="-15"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 </a:t>
                </a:r>
                <a:r>
                  <a:rPr kumimoji="0" sz="11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stent needed (≥3</a:t>
                </a:r>
                <a:r>
                  <a:rPr kumimoji="0" sz="1100" b="1" i="0" u="none" strike="noStrike" kern="0" cap="none" spc="-1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sz="11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more stent per </a:t>
                </a:r>
                <a:r>
                  <a:rPr kumimoji="0" sz="1100" b="1" i="0" u="none" strike="noStrike" kern="0" cap="none" spc="-1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patient)</a:t>
                </a:r>
                <a:endParaRPr kumimoji="0" sz="11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90805" marR="0" lvl="0" indent="0" algn="l" defTabSz="914400" rtl="0" eaLnBrk="1" fontAlgn="auto" latinLnBrk="0" hangingPunct="1">
                  <a:lnSpc>
                    <a:spcPts val="1630"/>
                  </a:lnSpc>
                  <a:spcBef>
                    <a:spcPts val="0"/>
                  </a:spcBef>
                  <a:spcAft>
                    <a:spcPts val="0"/>
                  </a:spcAft>
                  <a:buClrTx/>
                  <a:buSzTx/>
                  <a:buFontTx/>
                  <a:buNone/>
                  <a:tabLst/>
                  <a:defRPr/>
                </a:pPr>
                <a:r>
                  <a:rPr kumimoji="0" sz="1100" b="1" i="0" u="none" strike="noStrike" kern="0" cap="none" spc="-395"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⑦</a:t>
                </a:r>
                <a:r>
                  <a:rPr kumimoji="0" sz="1100" b="1" i="0" u="none" strike="noStrike" kern="0" cap="none" spc="9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1100" b="1" i="0" u="none" strike="noStrike" kern="0" cap="none" spc="9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 </a:t>
                </a:r>
                <a:r>
                  <a:rPr kumimoji="0" sz="1100" b="1" i="0" u="none" strike="noStrike" kern="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In-stent</a:t>
                </a:r>
                <a:r>
                  <a:rPr kumimoji="0" sz="1100" b="1" i="0" u="none" strike="noStrike" kern="0" cap="none" spc="-1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 </a:t>
                </a:r>
                <a:r>
                  <a:rPr kumimoji="0" sz="11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restenosis</a:t>
                </a:r>
                <a:r>
                  <a:rPr kumimoji="0" sz="1100" b="1" i="0" u="none" strike="noStrike" kern="0" cap="none" spc="-1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sz="11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lesion</a:t>
                </a:r>
                <a:r>
                  <a:rPr kumimoji="0" sz="1100" b="1" i="0" u="none" strike="noStrike" kern="0" cap="none" spc="-5"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sz="11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as</a:t>
                </a:r>
                <a:r>
                  <a:rPr kumimoji="0" sz="1100" b="1" i="0" u="none" strike="noStrike" kern="0" cap="none" spc="-1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sz="11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target </a:t>
                </a:r>
                <a:r>
                  <a:rPr kumimoji="0" sz="1100" b="1" i="0" u="none" strike="noStrike" kern="0" cap="none" spc="-1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lesion</a:t>
                </a:r>
                <a:endParaRPr kumimoji="0" sz="11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90805" marR="0" lvl="0" indent="0" algn="l" defTabSz="914400" rtl="0" eaLnBrk="1" fontAlgn="auto" latinLnBrk="0" hangingPunct="1">
                  <a:lnSpc>
                    <a:spcPct val="100000"/>
                  </a:lnSpc>
                  <a:spcBef>
                    <a:spcPts val="25"/>
                  </a:spcBef>
                  <a:spcAft>
                    <a:spcPts val="0"/>
                  </a:spcAft>
                  <a:buClrTx/>
                  <a:buSzTx/>
                  <a:buFontTx/>
                  <a:buNone/>
                  <a:tabLst/>
                  <a:defRPr/>
                </a:pPr>
                <a:r>
                  <a:rPr kumimoji="0" sz="1100" b="1" i="0" u="none" strike="noStrike" kern="0" cap="none" spc="-395"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⑧</a:t>
                </a:r>
                <a:r>
                  <a:rPr kumimoji="0" sz="1100" b="1" i="0" u="none" strike="noStrike" kern="0" cap="none" spc="9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1100" b="1" i="0" u="none" strike="noStrike" kern="0" cap="none" spc="9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 </a:t>
                </a:r>
                <a:r>
                  <a:rPr kumimoji="0" sz="1100" b="1" i="0" u="none" strike="noStrike" kern="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Severely</a:t>
                </a:r>
                <a:r>
                  <a:rPr kumimoji="0" sz="1100" b="1" i="0" u="none" strike="noStrike" kern="0" cap="none" spc="-15"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 </a:t>
                </a:r>
                <a:r>
                  <a:rPr kumimoji="0" sz="11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calcified</a:t>
                </a:r>
                <a:r>
                  <a:rPr kumimoji="0" sz="1100" b="1" i="0" u="none" strike="noStrike" kern="0" cap="none" spc="-5"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sz="11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lesion (encircling</a:t>
                </a:r>
                <a:r>
                  <a:rPr kumimoji="0" sz="1100" b="1" i="0" u="none" strike="noStrike" kern="0" cap="none" spc="-5"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sz="11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calcium in</a:t>
                </a:r>
                <a:r>
                  <a:rPr kumimoji="0" sz="1100" b="1" i="0" u="none" strike="noStrike" kern="0" cap="none" spc="-5"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sz="1100" b="1" i="0" u="none" strike="noStrike" kern="0" cap="none" spc="-1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angiography)</a:t>
                </a:r>
                <a:endParaRPr kumimoji="0" sz="11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90805" marR="0" lvl="0" indent="0" algn="l" defTabSz="914400" rtl="0" eaLnBrk="1" fontAlgn="auto" latinLnBrk="0" hangingPunct="1">
                  <a:lnSpc>
                    <a:spcPct val="100000"/>
                  </a:lnSpc>
                  <a:spcBef>
                    <a:spcPts val="20"/>
                  </a:spcBef>
                  <a:spcAft>
                    <a:spcPts val="0"/>
                  </a:spcAft>
                  <a:buClrTx/>
                  <a:buSzTx/>
                  <a:buFontTx/>
                  <a:buNone/>
                  <a:tabLst/>
                  <a:defRPr/>
                </a:pPr>
                <a:r>
                  <a:rPr kumimoji="0" sz="1100" b="1" i="0" u="none" strike="noStrike" kern="0" cap="none" spc="-395"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⑨</a:t>
                </a:r>
                <a:r>
                  <a:rPr kumimoji="0" sz="1100" b="1" i="0" u="none" strike="noStrike" kern="0" cap="none" spc="9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1100" b="1" i="0" u="none" strike="noStrike" kern="0" cap="none" spc="9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 </a:t>
                </a:r>
                <a:r>
                  <a:rPr kumimoji="0" sz="1100" b="1" i="0" u="none" strike="noStrike" kern="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Ostial</a:t>
                </a:r>
                <a:r>
                  <a:rPr kumimoji="0" sz="1100" b="1" i="0" u="none" strike="noStrike" kern="0" cap="none" spc="-1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 </a:t>
                </a:r>
                <a:r>
                  <a:rPr kumimoji="0" sz="11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lesion in</a:t>
                </a:r>
                <a:r>
                  <a:rPr kumimoji="0" sz="1100" b="1" i="0" u="none" strike="noStrike" kern="0" cap="none" spc="-5"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sz="11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LAD, LCX,</a:t>
                </a:r>
                <a:r>
                  <a:rPr kumimoji="0" sz="1100" b="1" i="0" u="none" strike="noStrike" kern="0" cap="none" spc="5"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sz="11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and</a:t>
                </a:r>
                <a:r>
                  <a:rPr kumimoji="0" sz="1100" b="1" i="0" u="none" strike="noStrike" kern="0" cap="none" spc="-5"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sz="1100" b="1" i="0" u="none" strike="noStrike" kern="0" cap="none" spc="-25"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RCA</a:t>
                </a:r>
                <a:endParaRPr kumimoji="0" lang="en-US" sz="1100" b="1" i="0" u="none" strike="noStrike" kern="0" cap="none" spc="-25"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endParaRPr>
              </a:p>
              <a:p>
                <a:pPr marL="90805" marR="0" lvl="0" indent="0" algn="l" defTabSz="914400" rtl="0" eaLnBrk="1" fontAlgn="auto" latinLnBrk="0" hangingPunct="1">
                  <a:lnSpc>
                    <a:spcPct val="100000"/>
                  </a:lnSpc>
                  <a:spcBef>
                    <a:spcPts val="20"/>
                  </a:spcBef>
                  <a:spcAft>
                    <a:spcPts val="0"/>
                  </a:spcAft>
                  <a:buClrTx/>
                  <a:buSzTx/>
                  <a:buFontTx/>
                  <a:buNone/>
                  <a:tabLst/>
                  <a:defRPr/>
                </a:pPr>
                <a:endParaRPr kumimoji="0" sz="3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7" name="object 12"/>
              <p:cNvSpPr txBox="1"/>
              <p:nvPr/>
            </p:nvSpPr>
            <p:spPr>
              <a:xfrm>
                <a:off x="179294" y="1705086"/>
                <a:ext cx="4930299" cy="1013098"/>
              </a:xfrm>
              <a:prstGeom prst="rect">
                <a:avLst/>
              </a:prstGeom>
              <a:solidFill>
                <a:srgbClr val="E5CBB1">
                  <a:alpha val="79998"/>
                </a:srgbClr>
              </a:solidFill>
              <a:ln w="19050">
                <a:solidFill>
                  <a:srgbClr val="002060"/>
                </a:solidFill>
              </a:ln>
              <a:scene3d>
                <a:camera prst="orthographicFront"/>
                <a:lightRig rig="threePt" dir="t"/>
              </a:scene3d>
              <a:sp3d>
                <a:bevelT/>
              </a:sp3d>
            </p:spPr>
            <p:txBody>
              <a:bodyPr vert="horz" wrap="square" lIns="0" tIns="2540" rIns="0" bIns="0" rtlCol="0">
                <a:spAutoFit/>
              </a:bodyPr>
              <a:lstStyle/>
              <a:p>
                <a:pPr marL="91440" marR="0" lvl="0" indent="0" algn="l" defTabSz="914400" rtl="0" eaLnBrk="1" fontAlgn="auto" latinLnBrk="0" hangingPunct="1">
                  <a:lnSpc>
                    <a:spcPct val="100000"/>
                  </a:lnSpc>
                  <a:spcBef>
                    <a:spcPts val="0"/>
                  </a:spcBef>
                  <a:spcAft>
                    <a:spcPts val="0"/>
                  </a:spcAft>
                  <a:buClrTx/>
                  <a:buSzTx/>
                  <a:buFontTx/>
                  <a:buNone/>
                  <a:tabLst/>
                  <a:defRPr/>
                </a:pPr>
                <a:endParaRPr kumimoji="0" lang="en-US" sz="300" b="1" i="0" u="none" strike="noStrike" kern="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endParaRPr>
              </a:p>
              <a:p>
                <a:pPr marL="91440" marR="0" lvl="0" indent="0" algn="l" defTabSz="914400" rtl="0" eaLnBrk="1" fontAlgn="auto" latinLnBrk="0" hangingPunct="1">
                  <a:lnSpc>
                    <a:spcPct val="100000"/>
                  </a:lnSpc>
                  <a:spcBef>
                    <a:spcPts val="0"/>
                  </a:spcBef>
                  <a:spcAft>
                    <a:spcPts val="0"/>
                  </a:spcAft>
                  <a:buClrTx/>
                  <a:buSzTx/>
                  <a:buFontTx/>
                  <a:buNone/>
                  <a:tabLst/>
                  <a:defRPr/>
                </a:pPr>
                <a:r>
                  <a:rPr kumimoji="0" sz="1100" b="1" i="0" u="none" strike="noStrike" kern="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a:t>
                </a:r>
                <a:r>
                  <a:rPr kumimoji="0" sz="1100" b="1" i="0" u="none" strike="noStrike" kern="0" cap="none" spc="-5"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 </a:t>
                </a:r>
                <a:r>
                  <a:rPr kumimoji="0" sz="11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Definition</a:t>
                </a:r>
                <a:r>
                  <a:rPr kumimoji="0" sz="1100" b="1" i="0" u="none" strike="noStrike" kern="0" cap="none" spc="-1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sz="11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of</a:t>
                </a:r>
                <a:r>
                  <a:rPr kumimoji="0" sz="1100" b="1" i="0" u="none" strike="noStrike" kern="0" cap="none" spc="5"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sz="11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Complex</a:t>
                </a:r>
                <a:r>
                  <a:rPr kumimoji="0" sz="1100" b="1" i="0" u="none" strike="noStrike" kern="0" cap="none" spc="-1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sz="11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Coronary</a:t>
                </a:r>
                <a:r>
                  <a:rPr kumimoji="0" sz="1100" b="1" i="0" u="none" strike="noStrike" kern="0" cap="none" spc="-45"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sz="11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Artery</a:t>
                </a:r>
                <a:r>
                  <a:rPr kumimoji="0" sz="1100" b="1" i="0" u="none" strike="noStrike" kern="0" cap="none" spc="-5"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sz="1100" b="1" i="0" u="none" strike="noStrike" kern="0" cap="none" spc="-1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Lesions</a:t>
                </a:r>
                <a:endParaRPr kumimoji="0" sz="11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91440" marR="0" lvl="0" indent="0" algn="l" defTabSz="914400" rtl="0" eaLnBrk="1" fontAlgn="auto" latinLnBrk="0" hangingPunct="1">
                  <a:lnSpc>
                    <a:spcPts val="1630"/>
                  </a:lnSpc>
                  <a:spcBef>
                    <a:spcPts val="25"/>
                  </a:spcBef>
                  <a:spcAft>
                    <a:spcPts val="0"/>
                  </a:spcAft>
                  <a:buClrTx/>
                  <a:buSzTx/>
                  <a:buFontTx/>
                  <a:buNone/>
                  <a:tabLst/>
                  <a:defRPr/>
                </a:pPr>
                <a:r>
                  <a:rPr kumimoji="0" sz="1100" b="1" i="0" u="none" strike="noStrike" kern="0" cap="none" spc="-395"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①</a:t>
                </a:r>
                <a:r>
                  <a:rPr kumimoji="0" sz="1100" b="1" i="0" u="none" strike="noStrike" kern="0" cap="none" spc="9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1100" b="1" i="0" u="none" strike="noStrike" kern="0" cap="none" spc="9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 </a:t>
                </a:r>
                <a:r>
                  <a:rPr kumimoji="0" sz="1100" b="1" i="0" u="none" strike="noStrike" kern="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True</a:t>
                </a:r>
                <a:r>
                  <a:rPr kumimoji="0" sz="1100" b="1" i="0" u="none" strike="noStrike" kern="0" cap="none" spc="-25"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 </a:t>
                </a:r>
                <a:r>
                  <a:rPr kumimoji="0" sz="11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bifurcation</a:t>
                </a:r>
                <a:r>
                  <a:rPr kumimoji="0" sz="1100" b="1" i="0" u="none" strike="noStrike" kern="0" cap="none" spc="-1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sz="11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(Median</a:t>
                </a:r>
                <a:r>
                  <a:rPr kumimoji="0" sz="1100" b="1" i="0" u="none" strike="noStrike" kern="0" cap="none" spc="-1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sz="11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1,1,1/1,0,1/0,1,1)</a:t>
                </a:r>
                <a:r>
                  <a:rPr kumimoji="0" sz="1100" b="1" i="0" u="none" strike="noStrike" kern="0" cap="none" spc="-5"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sz="11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with</a:t>
                </a:r>
                <a:r>
                  <a:rPr kumimoji="0" sz="1100" b="1" i="0" u="none" strike="noStrike" kern="0" cap="none" spc="-1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sz="11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side</a:t>
                </a:r>
                <a:r>
                  <a:rPr kumimoji="0" sz="1100" b="1" i="0" u="none" strike="noStrike" kern="0" cap="none" spc="-15"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sz="11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branch</a:t>
                </a:r>
                <a:r>
                  <a:rPr kumimoji="0" sz="1100" b="1" i="0" u="none" strike="noStrike" kern="0" cap="none" spc="-5"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sz="1100" b="1" i="0" u="none" strike="noStrike" kern="0" cap="none" spc="-1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≥2.5mm</a:t>
                </a:r>
                <a:endParaRPr kumimoji="0" sz="11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91440" marR="0" lvl="0" indent="0" algn="l" defTabSz="914400" rtl="0" eaLnBrk="1" fontAlgn="auto" latinLnBrk="0" hangingPunct="1">
                  <a:lnSpc>
                    <a:spcPts val="1630"/>
                  </a:lnSpc>
                  <a:spcBef>
                    <a:spcPts val="0"/>
                  </a:spcBef>
                  <a:spcAft>
                    <a:spcPts val="0"/>
                  </a:spcAft>
                  <a:buClrTx/>
                  <a:buSzTx/>
                  <a:buFontTx/>
                  <a:buNone/>
                  <a:tabLst/>
                  <a:defRPr/>
                </a:pPr>
                <a:r>
                  <a:rPr kumimoji="0" sz="1100" b="1" i="0" u="none" strike="noStrike" kern="0" cap="none" spc="-395"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②</a:t>
                </a:r>
                <a:r>
                  <a:rPr kumimoji="0" sz="1100" b="1" i="0" u="none" strike="noStrike" kern="0" cap="none" spc="9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1100" b="1" i="0" u="none" strike="noStrike" kern="0" cap="none" spc="9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 </a:t>
                </a:r>
                <a:r>
                  <a:rPr kumimoji="0" sz="1100" b="1" i="0" u="none" strike="noStrike" kern="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Chronic</a:t>
                </a:r>
                <a:r>
                  <a:rPr kumimoji="0" sz="1100" b="1" i="0" u="none" strike="noStrike" kern="0" cap="none" spc="-2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 </a:t>
                </a:r>
                <a:r>
                  <a:rPr kumimoji="0" sz="11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total occlusion</a:t>
                </a:r>
                <a:r>
                  <a:rPr kumimoji="0" sz="1100" b="1" i="0" u="none" strike="noStrike" kern="0" cap="none" spc="-5"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sz="11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(≥3</a:t>
                </a:r>
                <a:r>
                  <a:rPr kumimoji="0" sz="1100" b="1" i="0" u="none" strike="noStrike" kern="0" cap="none" spc="-5"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sz="11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months) as</a:t>
                </a:r>
                <a:r>
                  <a:rPr kumimoji="0" sz="1100" b="1" i="0" u="none" strike="noStrike" kern="0" cap="none" spc="-1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sz="11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target </a:t>
                </a:r>
                <a:r>
                  <a:rPr kumimoji="0" sz="1100" b="1" i="0" u="none" strike="noStrike" kern="0" cap="none" spc="-1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lesion</a:t>
                </a:r>
                <a:endParaRPr kumimoji="0" sz="11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91440" marR="0" lvl="0" indent="0" algn="l" defTabSz="914400" rtl="0" eaLnBrk="1" fontAlgn="auto" latinLnBrk="0" hangingPunct="1">
                  <a:lnSpc>
                    <a:spcPct val="100000"/>
                  </a:lnSpc>
                  <a:spcBef>
                    <a:spcPts val="25"/>
                  </a:spcBef>
                  <a:spcAft>
                    <a:spcPts val="0"/>
                  </a:spcAft>
                  <a:buClrTx/>
                  <a:buSzTx/>
                  <a:buFontTx/>
                  <a:buNone/>
                  <a:tabLst/>
                  <a:defRPr/>
                </a:pPr>
                <a:r>
                  <a:rPr kumimoji="0" sz="1100" b="1" i="0" u="none" strike="noStrike" kern="0" cap="none" spc="-395"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③</a:t>
                </a:r>
                <a:r>
                  <a:rPr kumimoji="0" sz="1100" b="1" i="0" u="none" strike="noStrike" kern="0" cap="none" spc="9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1100" b="1" i="0" u="none" strike="noStrike" kern="0" cap="none" spc="9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 </a:t>
                </a:r>
                <a:r>
                  <a:rPr kumimoji="0" sz="1100" b="1" i="0" u="none" strike="noStrike" kern="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PCI</a:t>
                </a:r>
                <a:r>
                  <a:rPr kumimoji="0" sz="1100" b="1" i="0" u="none" strike="noStrike" kern="0" cap="none" spc="-5"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 </a:t>
                </a:r>
                <a:r>
                  <a:rPr kumimoji="0" sz="11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for unprotected</a:t>
                </a:r>
                <a:r>
                  <a:rPr kumimoji="0" sz="1100" b="1" i="0" u="none" strike="noStrike" kern="0" cap="none" spc="5"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sz="11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left</a:t>
                </a:r>
                <a:r>
                  <a:rPr kumimoji="0" sz="1100" b="1" i="0" u="none" strike="noStrike" kern="0" cap="none" spc="5"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sz="11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main</a:t>
                </a:r>
                <a:r>
                  <a:rPr kumimoji="0" sz="1100" b="1" i="0" u="none" strike="noStrike" kern="0" cap="none" spc="-5"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sz="1100" b="1" i="0" u="none" strike="noStrike" kern="0" cap="none" spc="-1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disease</a:t>
                </a:r>
                <a:endParaRPr kumimoji="0" sz="11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91440" marR="0" lvl="0" indent="0" algn="l" defTabSz="914400" rtl="0" eaLnBrk="1" fontAlgn="auto" latinLnBrk="0" hangingPunct="1">
                  <a:lnSpc>
                    <a:spcPct val="100000"/>
                  </a:lnSpc>
                  <a:spcBef>
                    <a:spcPts val="20"/>
                  </a:spcBef>
                  <a:spcAft>
                    <a:spcPts val="0"/>
                  </a:spcAft>
                  <a:buClrTx/>
                  <a:buSzTx/>
                  <a:buFontTx/>
                  <a:buNone/>
                  <a:tabLst/>
                  <a:defRPr/>
                </a:pPr>
                <a:r>
                  <a:rPr kumimoji="0" sz="1100" b="1" i="0" u="none" strike="noStrike" kern="0" cap="none" spc="-395"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④</a:t>
                </a:r>
                <a:r>
                  <a:rPr kumimoji="0" sz="1100" b="1" i="0" u="none" strike="noStrike" kern="0" cap="none" spc="9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1100" b="1" i="0" u="none" strike="noStrike" kern="0" cap="none" spc="9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 </a:t>
                </a:r>
                <a:r>
                  <a:rPr kumimoji="0" sz="1100" b="1" i="0" u="none" strike="noStrike" kern="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Implanted</a:t>
                </a:r>
                <a:r>
                  <a:rPr kumimoji="0" sz="1100" b="1" i="0" u="none" strike="noStrike" kern="0" cap="none" spc="-15"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 </a:t>
                </a:r>
                <a:r>
                  <a:rPr kumimoji="0" sz="11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stent</a:t>
                </a:r>
                <a:r>
                  <a:rPr kumimoji="0" sz="1100" b="1" i="0" u="none" strike="noStrike" kern="0" cap="none" spc="5"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sz="11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length</a:t>
                </a:r>
                <a:r>
                  <a:rPr kumimoji="0" sz="1100" b="1" i="0" u="none" strike="noStrike" kern="0" cap="none" spc="-5"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sz="1100" b="1" i="0" u="none" strike="noStrike" kern="0" cap="none" spc="-2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r>
                  <a:rPr kumimoji="0" sz="1100" b="1" i="0" u="none" strike="noStrike" kern="0" cap="none" spc="-2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38mm</a:t>
                </a:r>
                <a:endParaRPr kumimoji="0" lang="en-US" sz="1100" b="1" i="0" u="none" strike="noStrike" kern="0" cap="none" spc="-2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endParaRPr>
              </a:p>
              <a:p>
                <a:pPr marL="91440" marR="0" lvl="0" indent="0" algn="l" defTabSz="914400" rtl="0" eaLnBrk="1" fontAlgn="auto" latinLnBrk="0" hangingPunct="1">
                  <a:lnSpc>
                    <a:spcPct val="100000"/>
                  </a:lnSpc>
                  <a:spcBef>
                    <a:spcPts val="20"/>
                  </a:spcBef>
                  <a:spcAft>
                    <a:spcPts val="0"/>
                  </a:spcAft>
                  <a:buClrTx/>
                  <a:buSzTx/>
                  <a:buFontTx/>
                  <a:buNone/>
                  <a:tabLst/>
                  <a:defRPr/>
                </a:pPr>
                <a:endParaRPr kumimoji="0" sz="3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grpSp>
        <p:sp>
          <p:nvSpPr>
            <p:cNvPr id="41" name="Rectangle 40"/>
            <p:cNvSpPr/>
            <p:nvPr/>
          </p:nvSpPr>
          <p:spPr bwMode="auto">
            <a:xfrm>
              <a:off x="1506071" y="3161584"/>
              <a:ext cx="7270376" cy="553998"/>
            </a:xfrm>
            <a:prstGeom prst="rect">
              <a:avLst/>
            </a:prstGeom>
            <a:solidFill>
              <a:schemeClr val="bg1"/>
            </a:solidFill>
            <a:ln w="19050" cap="flat" cmpd="sng" algn="ctr">
              <a:solidFill>
                <a:schemeClr val="bg1"/>
              </a:solid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Randomized (2:1) for Treatment Strategy of Target Lesions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(Stratified by acute coronary syndrome and participating centers)</a:t>
              </a:r>
            </a:p>
          </p:txBody>
        </p:sp>
        <p:cxnSp>
          <p:nvCxnSpPr>
            <p:cNvPr id="46" name="Straight Arrow Connector 45"/>
            <p:cNvCxnSpPr>
              <a:endCxn id="41" idx="0"/>
            </p:cNvCxnSpPr>
            <p:nvPr/>
          </p:nvCxnSpPr>
          <p:spPr bwMode="auto">
            <a:xfrm>
              <a:off x="5141259" y="2877673"/>
              <a:ext cx="0" cy="283911"/>
            </a:xfrm>
            <a:prstGeom prst="straightConnector1">
              <a:avLst/>
            </a:prstGeom>
            <a:solidFill>
              <a:srgbClr val="FFCC99"/>
            </a:solidFill>
            <a:ln w="19050" cap="flat" cmpd="sng" algn="ctr">
              <a:solidFill>
                <a:schemeClr val="bg1"/>
              </a:solidFill>
              <a:prstDash val="solid"/>
              <a:round/>
              <a:headEnd type="none" w="med" len="med"/>
              <a:tailEnd type="triangle"/>
            </a:ln>
            <a:effectLst/>
          </p:spPr>
        </p:cxnSp>
        <p:cxnSp>
          <p:nvCxnSpPr>
            <p:cNvPr id="50" name="Straight Arrow Connector 49"/>
            <p:cNvCxnSpPr>
              <a:stCxn id="41" idx="2"/>
            </p:cNvCxnSpPr>
            <p:nvPr/>
          </p:nvCxnSpPr>
          <p:spPr bwMode="auto">
            <a:xfrm>
              <a:off x="5141259" y="3715582"/>
              <a:ext cx="8966" cy="283911"/>
            </a:xfrm>
            <a:prstGeom prst="straightConnector1">
              <a:avLst/>
            </a:prstGeom>
            <a:solidFill>
              <a:srgbClr val="FFCC99"/>
            </a:solidFill>
            <a:ln w="19050" cap="flat" cmpd="sng" algn="ctr">
              <a:solidFill>
                <a:schemeClr val="bg1"/>
              </a:solidFill>
              <a:prstDash val="solid"/>
              <a:round/>
              <a:headEnd type="none" w="med" len="med"/>
              <a:tailEnd type="triangle"/>
            </a:ln>
            <a:effectLst/>
          </p:spPr>
        </p:cxnSp>
        <p:cxnSp>
          <p:nvCxnSpPr>
            <p:cNvPr id="53" name="Straight Connector 52"/>
            <p:cNvCxnSpPr/>
            <p:nvPr/>
          </p:nvCxnSpPr>
          <p:spPr bwMode="auto">
            <a:xfrm>
              <a:off x="2492256" y="3990142"/>
              <a:ext cx="5306505" cy="0"/>
            </a:xfrm>
            <a:prstGeom prst="line">
              <a:avLst/>
            </a:prstGeom>
            <a:solidFill>
              <a:srgbClr val="FFCC99"/>
            </a:solidFill>
            <a:ln w="19050" cap="flat" cmpd="sng" algn="ctr">
              <a:solidFill>
                <a:schemeClr val="bg1"/>
              </a:solidFill>
              <a:prstDash val="solid"/>
              <a:round/>
              <a:headEnd type="none" w="med" len="med"/>
              <a:tailEnd type="none" w="med" len="med"/>
            </a:ln>
            <a:effectLst/>
          </p:spPr>
        </p:cxnSp>
        <p:cxnSp>
          <p:nvCxnSpPr>
            <p:cNvPr id="55" name="Straight Arrow Connector 54"/>
            <p:cNvCxnSpPr>
              <a:endCxn id="26" idx="0"/>
            </p:cNvCxnSpPr>
            <p:nvPr/>
          </p:nvCxnSpPr>
          <p:spPr bwMode="auto">
            <a:xfrm>
              <a:off x="2492256" y="3999493"/>
              <a:ext cx="1" cy="377857"/>
            </a:xfrm>
            <a:prstGeom prst="straightConnector1">
              <a:avLst/>
            </a:prstGeom>
            <a:solidFill>
              <a:srgbClr val="FFCC99"/>
            </a:solidFill>
            <a:ln w="19050" cap="flat" cmpd="sng" algn="ctr">
              <a:solidFill>
                <a:schemeClr val="bg1"/>
              </a:solidFill>
              <a:prstDash val="solid"/>
              <a:round/>
              <a:headEnd type="none" w="med" len="med"/>
              <a:tailEnd type="triangle"/>
            </a:ln>
            <a:effectLst/>
          </p:spPr>
        </p:cxnSp>
        <p:cxnSp>
          <p:nvCxnSpPr>
            <p:cNvPr id="58" name="Straight Arrow Connector 57"/>
            <p:cNvCxnSpPr>
              <a:endCxn id="27" idx="0"/>
            </p:cNvCxnSpPr>
            <p:nvPr/>
          </p:nvCxnSpPr>
          <p:spPr bwMode="auto">
            <a:xfrm>
              <a:off x="7798761" y="3990142"/>
              <a:ext cx="1" cy="387208"/>
            </a:xfrm>
            <a:prstGeom prst="straightConnector1">
              <a:avLst/>
            </a:prstGeom>
            <a:solidFill>
              <a:srgbClr val="FFCC99"/>
            </a:solidFill>
            <a:ln w="19050" cap="flat" cmpd="sng" algn="ctr">
              <a:solidFill>
                <a:schemeClr val="bg1"/>
              </a:solidFill>
              <a:prstDash val="solid"/>
              <a:round/>
              <a:headEnd type="none" w="med" len="med"/>
              <a:tailEnd type="triangle"/>
            </a:ln>
            <a:effectLst/>
          </p:spPr>
        </p:cxnSp>
        <p:sp>
          <p:nvSpPr>
            <p:cNvPr id="90122" name="Rectangle 90121"/>
            <p:cNvSpPr/>
            <p:nvPr/>
          </p:nvSpPr>
          <p:spPr bwMode="auto">
            <a:xfrm>
              <a:off x="1519230" y="5308158"/>
              <a:ext cx="7270376" cy="338554"/>
            </a:xfrm>
            <a:prstGeom prst="rect">
              <a:avLst/>
            </a:prstGeom>
            <a:solidFill>
              <a:srgbClr val="FF9900"/>
            </a:solidFill>
            <a:ln w="19050" cap="flat" cmpd="sng" algn="ctr">
              <a:solidFill>
                <a:schemeClr val="bg1"/>
              </a:solid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1"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All patients were followed until 1 year after last patient enrollment</a:t>
              </a:r>
            </a:p>
          </p:txBody>
        </p:sp>
        <p:sp>
          <p:nvSpPr>
            <p:cNvPr id="76" name="object 4"/>
            <p:cNvSpPr txBox="1"/>
            <p:nvPr/>
          </p:nvSpPr>
          <p:spPr>
            <a:xfrm>
              <a:off x="116541" y="4375619"/>
              <a:ext cx="4751429" cy="581569"/>
            </a:xfrm>
            <a:prstGeom prst="rect">
              <a:avLst/>
            </a:prstGeom>
            <a:solidFill>
              <a:srgbClr val="DCC7B2"/>
            </a:solidFill>
            <a:ln w="25400">
              <a:solidFill>
                <a:srgbClr val="002060"/>
              </a:solidFill>
            </a:ln>
            <a:scene3d>
              <a:camera prst="orthographicFront"/>
              <a:lightRig rig="threePt" dir="t"/>
            </a:scene3d>
            <a:sp3d>
              <a:bevelT/>
            </a:sp3d>
          </p:spPr>
          <p:txBody>
            <a:bodyPr vert="horz" wrap="square" lIns="0" tIns="27305"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sz="1800" b="1" i="0" u="none" strike="noStrike" kern="0" cap="none" spc="-1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Imaging-</a:t>
              </a:r>
              <a:r>
                <a:rPr kumimoji="0" sz="18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Guided</a:t>
              </a:r>
              <a:r>
                <a:rPr kumimoji="0" sz="1800" b="1" i="0" u="none" strike="noStrike" kern="0" cap="none" spc="6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sz="1800" b="1" i="0" u="none" strike="noStrike" kern="0" cap="none" spc="-1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Strategy</a:t>
              </a:r>
              <a:endParaRPr kumimoji="0" sz="18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sz="18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N</a:t>
              </a:r>
              <a:r>
                <a:rPr kumimoji="0" sz="1800" b="1" i="0" u="none" strike="noStrike" kern="0" cap="none" spc="5"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sz="18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sz="1800" b="1" i="0" u="none" strike="noStrike" kern="0" cap="none" spc="-1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1,080</a:t>
              </a:r>
              <a:endParaRPr kumimoji="0" sz="18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7" name="object 5"/>
            <p:cNvSpPr txBox="1"/>
            <p:nvPr/>
          </p:nvSpPr>
          <p:spPr>
            <a:xfrm>
              <a:off x="5423046" y="4375619"/>
              <a:ext cx="4751429" cy="581569"/>
            </a:xfrm>
            <a:prstGeom prst="rect">
              <a:avLst/>
            </a:prstGeom>
            <a:solidFill>
              <a:srgbClr val="DCC7B2"/>
            </a:solidFill>
            <a:ln w="25400">
              <a:solidFill>
                <a:srgbClr val="002060"/>
              </a:solidFill>
            </a:ln>
            <a:scene3d>
              <a:camera prst="orthographicFront"/>
              <a:lightRig rig="threePt" dir="t"/>
            </a:scene3d>
            <a:sp3d>
              <a:bevelT/>
            </a:sp3d>
          </p:spPr>
          <p:txBody>
            <a:bodyPr vert="horz" wrap="square" lIns="0" tIns="27305"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sz="1800" b="1" i="0" u="none" strike="noStrike" kern="0" cap="none" spc="-1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Angiography-</a:t>
              </a:r>
              <a:r>
                <a:rPr kumimoji="0" sz="18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Guided</a:t>
              </a:r>
              <a:r>
                <a:rPr kumimoji="0" sz="1800" b="1" i="0" u="none" strike="noStrike" kern="0" cap="none" spc="75"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sz="1800" b="1" i="0" u="none" strike="noStrike" kern="0" cap="none" spc="-1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Strategy</a:t>
              </a:r>
              <a:endParaRPr kumimoji="0" sz="18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sz="18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N</a:t>
              </a:r>
              <a:r>
                <a:rPr kumimoji="0" sz="1800" b="1" i="0" u="none" strike="noStrike" kern="0" cap="none" spc="5"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sz="18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sz="1800" b="1" i="0" u="none" strike="noStrike" kern="0" cap="none" spc="-25"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540</a:t>
              </a:r>
              <a:endParaRPr kumimoji="0" sz="18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grpSp>
    </p:spTree>
    <p:extLst>
      <p:ext uri="{BB962C8B-B14F-4D97-AF65-F5344CB8AC3E}">
        <p14:creationId xmlns:p14="http://schemas.microsoft.com/office/powerpoint/2010/main" val="938708911"/>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28"/>
            </a:gs>
            <a:gs pos="50000">
              <a:srgbClr val="000099"/>
            </a:gs>
            <a:gs pos="100000">
              <a:srgbClr val="000099">
                <a:gamma/>
                <a:shade val="25882"/>
                <a:invGamma/>
              </a:srgbClr>
            </a:gs>
          </a:gsLst>
          <a:lin ang="5400000" scaled="1"/>
          <a:tileRect/>
        </a:gradFill>
        <a:effectLst/>
      </p:bgPr>
    </p:bg>
    <p:spTree>
      <p:nvGrpSpPr>
        <p:cNvPr id="1" name=""/>
        <p:cNvGrpSpPr/>
        <p:nvPr/>
      </p:nvGrpSpPr>
      <p:grpSpPr>
        <a:xfrm>
          <a:off x="0" y="0"/>
          <a:ext cx="0" cy="0"/>
          <a:chOff x="0" y="0"/>
          <a:chExt cx="0" cy="0"/>
        </a:xfrm>
      </p:grpSpPr>
      <p:pic>
        <p:nvPicPr>
          <p:cNvPr id="3"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837331" y="-4550"/>
            <a:ext cx="449669" cy="412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p:cNvSpPr txBox="1">
            <a:spLocks/>
          </p:cNvSpPr>
          <p:nvPr/>
        </p:nvSpPr>
        <p:spPr bwMode="auto">
          <a:xfrm>
            <a:off x="0" y="27703"/>
            <a:ext cx="10068339" cy="835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1744" tIns="40841" rIns="81744" bIns="40841" numCol="1" anchor="ctr" anchorCtr="0" compatLnSpc="1">
            <a:prstTxWarp prst="textNoShape">
              <a:avLst/>
            </a:prstTxWarp>
          </a:bodyPr>
          <a:lstStyle>
            <a:lvl1pPr algn="ctr" rtl="0" eaLnBrk="0" fontAlgn="base" hangingPunct="0">
              <a:spcBef>
                <a:spcPct val="0"/>
              </a:spcBef>
              <a:spcAft>
                <a:spcPct val="0"/>
              </a:spcAft>
              <a:defRPr sz="4200" b="1">
                <a:solidFill>
                  <a:srgbClr val="FFFF00"/>
                </a:solidFill>
                <a:latin typeface="+mj-lt"/>
                <a:ea typeface="+mj-ea"/>
                <a:cs typeface="+mj-cs"/>
              </a:defRPr>
            </a:lvl1pPr>
            <a:lvl2pPr algn="ctr" rtl="0" eaLnBrk="0" fontAlgn="base" hangingPunct="0">
              <a:spcBef>
                <a:spcPct val="0"/>
              </a:spcBef>
              <a:spcAft>
                <a:spcPct val="0"/>
              </a:spcAft>
              <a:defRPr sz="4200" b="1">
                <a:solidFill>
                  <a:srgbClr val="FFFF00"/>
                </a:solidFill>
                <a:latin typeface="Times New Roman" pitchFamily="18" charset="0"/>
              </a:defRPr>
            </a:lvl2pPr>
            <a:lvl3pPr algn="ctr" rtl="0" eaLnBrk="0" fontAlgn="base" hangingPunct="0">
              <a:spcBef>
                <a:spcPct val="0"/>
              </a:spcBef>
              <a:spcAft>
                <a:spcPct val="0"/>
              </a:spcAft>
              <a:defRPr sz="4200" b="1">
                <a:solidFill>
                  <a:srgbClr val="FFFF00"/>
                </a:solidFill>
                <a:latin typeface="Times New Roman" pitchFamily="18" charset="0"/>
              </a:defRPr>
            </a:lvl3pPr>
            <a:lvl4pPr algn="ctr" rtl="0" eaLnBrk="0" fontAlgn="base" hangingPunct="0">
              <a:spcBef>
                <a:spcPct val="0"/>
              </a:spcBef>
              <a:spcAft>
                <a:spcPct val="0"/>
              </a:spcAft>
              <a:defRPr sz="4200" b="1">
                <a:solidFill>
                  <a:srgbClr val="FFFF00"/>
                </a:solidFill>
                <a:latin typeface="Times New Roman" pitchFamily="18" charset="0"/>
              </a:defRPr>
            </a:lvl4pPr>
            <a:lvl5pPr algn="ctr" rtl="0" eaLnBrk="0" fontAlgn="base" hangingPunct="0">
              <a:spcBef>
                <a:spcPct val="0"/>
              </a:spcBef>
              <a:spcAft>
                <a:spcPct val="0"/>
              </a:spcAft>
              <a:defRPr sz="4200" b="1">
                <a:solidFill>
                  <a:srgbClr val="FFFF00"/>
                </a:solidFill>
                <a:latin typeface="Times New Roman" pitchFamily="18" charset="0"/>
              </a:defRPr>
            </a:lvl5pPr>
            <a:lvl6pPr marL="363219" algn="ctr" rtl="0" eaLnBrk="0" fontAlgn="base" hangingPunct="0">
              <a:spcBef>
                <a:spcPct val="0"/>
              </a:spcBef>
              <a:spcAft>
                <a:spcPct val="0"/>
              </a:spcAft>
              <a:defRPr sz="4200" b="1">
                <a:solidFill>
                  <a:srgbClr val="FFFF00"/>
                </a:solidFill>
                <a:latin typeface="Times New Roman" pitchFamily="18" charset="0"/>
              </a:defRPr>
            </a:lvl6pPr>
            <a:lvl7pPr marL="726276" algn="ctr" rtl="0" eaLnBrk="0" fontAlgn="base" hangingPunct="0">
              <a:spcBef>
                <a:spcPct val="0"/>
              </a:spcBef>
              <a:spcAft>
                <a:spcPct val="0"/>
              </a:spcAft>
              <a:defRPr sz="4200" b="1">
                <a:solidFill>
                  <a:srgbClr val="FFFF00"/>
                </a:solidFill>
                <a:latin typeface="Times New Roman" pitchFamily="18" charset="0"/>
              </a:defRPr>
            </a:lvl7pPr>
            <a:lvl8pPr marL="1089487" algn="ctr" rtl="0" eaLnBrk="0" fontAlgn="base" hangingPunct="0">
              <a:spcBef>
                <a:spcPct val="0"/>
              </a:spcBef>
              <a:spcAft>
                <a:spcPct val="0"/>
              </a:spcAft>
              <a:defRPr sz="4200" b="1">
                <a:solidFill>
                  <a:srgbClr val="FFFF00"/>
                </a:solidFill>
                <a:latin typeface="Times New Roman" pitchFamily="18" charset="0"/>
              </a:defRPr>
            </a:lvl8pPr>
            <a:lvl9pPr marL="1452598" algn="ctr" rtl="0" eaLnBrk="0" fontAlgn="base" hangingPunct="0">
              <a:spcBef>
                <a:spcPct val="0"/>
              </a:spcBef>
              <a:spcAft>
                <a:spcPct val="0"/>
              </a:spcAft>
              <a:defRPr sz="4200" b="1">
                <a:solidFill>
                  <a:srgbClr val="FFFF00"/>
                </a:solidFill>
                <a:latin typeface="Times New Roman" pitchFamily="18" charset="0"/>
              </a:defRPr>
            </a:lvl9pPr>
          </a:lstStyle>
          <a:p>
            <a:pPr marL="0" marR="0" lvl="0" indent="0" algn="ctr" defTabSz="1028700" rtl="0" eaLnBrk="0" fontAlgn="base" latinLnBrk="0" hangingPunct="0">
              <a:lnSpc>
                <a:spcPct val="100000"/>
              </a:lnSpc>
              <a:spcBef>
                <a:spcPct val="0"/>
              </a:spcBef>
              <a:spcAft>
                <a:spcPct val="0"/>
              </a:spcAft>
              <a:buClrTx/>
              <a:buSzTx/>
              <a:buFontTx/>
              <a:buNone/>
              <a:tabLst/>
              <a:defRPr/>
            </a:pPr>
            <a:r>
              <a:rPr kumimoji="0" lang="en-US" altLang="en-US" sz="4500" b="1" i="0" u="none" strike="noStrike" kern="0" cap="none" spc="0" normalizeH="0" baseline="0" noProof="0">
                <a:ln>
                  <a:noFill/>
                </a:ln>
                <a:solidFill>
                  <a:srgbClr val="FFFF00"/>
                </a:solidFill>
                <a:effectLst/>
                <a:uLnTx/>
                <a:uFillTx/>
                <a:latin typeface="Arial" pitchFamily="34" charset="0"/>
                <a:ea typeface="+mj-ea"/>
                <a:cs typeface="Arial" pitchFamily="34" charset="0"/>
              </a:rPr>
              <a:t>Disclosures</a:t>
            </a:r>
            <a:endParaRPr kumimoji="0" lang="en-US" altLang="en-US" sz="4500" b="1" i="0" u="none" strike="noStrike" kern="0" cap="none" spc="0" normalizeH="0" baseline="0" noProof="0" dirty="0">
              <a:ln>
                <a:noFill/>
              </a:ln>
              <a:solidFill>
                <a:srgbClr val="FFFF00"/>
              </a:solidFill>
              <a:effectLst/>
              <a:uLnTx/>
              <a:uFillTx/>
              <a:latin typeface="Arial" pitchFamily="34" charset="0"/>
              <a:ea typeface="+mj-ea"/>
              <a:cs typeface="Arial" pitchFamily="34" charset="0"/>
            </a:endParaRPr>
          </a:p>
        </p:txBody>
      </p:sp>
      <p:sp>
        <p:nvSpPr>
          <p:cNvPr id="5" name="Content Placeholder 2"/>
          <p:cNvSpPr txBox="1">
            <a:spLocks/>
          </p:cNvSpPr>
          <p:nvPr/>
        </p:nvSpPr>
        <p:spPr>
          <a:xfrm>
            <a:off x="230469" y="1382603"/>
            <a:ext cx="9838728" cy="3954939"/>
          </a:xfrm>
          <a:prstGeom prst="rect">
            <a:avLst/>
          </a:prstGeom>
        </p:spPr>
        <p:txBody>
          <a:bodyPr vert="horz" lIns="102870" tIns="51435" rIns="102870" bIns="51435"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771525" rtl="0" eaLnBrk="1" fontAlgn="auto" latinLnBrk="0" hangingPunct="1">
              <a:lnSpc>
                <a:spcPct val="90000"/>
              </a:lnSpc>
              <a:spcBef>
                <a:spcPts val="844"/>
              </a:spcBef>
              <a:spcAft>
                <a:spcPts val="0"/>
              </a:spcAft>
              <a:buClrTx/>
              <a:buSzTx/>
              <a:buFont typeface="Arial" panose="020B0604020202020204" pitchFamily="34" charset="0"/>
              <a:buNone/>
              <a:tabLst/>
              <a:defRPr/>
            </a:pPr>
            <a:r>
              <a:rPr kumimoji="0" lang="en-US" altLang="en-US" sz="380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Samin K. Sharma, MD, MSCAI, FACC</a:t>
            </a:r>
          </a:p>
          <a:p>
            <a:pPr marL="0" marR="0" lvl="0" indent="0" algn="l" defTabSz="771525" rtl="0" eaLnBrk="1" fontAlgn="auto" latinLnBrk="0" hangingPunct="1">
              <a:lnSpc>
                <a:spcPct val="90000"/>
              </a:lnSpc>
              <a:spcBef>
                <a:spcPts val="844"/>
              </a:spcBef>
              <a:spcAft>
                <a:spcPts val="0"/>
              </a:spcAft>
              <a:buClrTx/>
              <a:buSzTx/>
              <a:buFont typeface="Arial" panose="020B0604020202020204" pitchFamily="34" charset="0"/>
              <a:buNone/>
              <a:tabLst/>
              <a:defRPr/>
            </a:pPr>
            <a:r>
              <a:rPr kumimoji="0" lang="en-US" altLang="en-US" sz="380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    </a:t>
            </a:r>
            <a:r>
              <a:rPr lang="en-US" altLang="en-US" sz="3800" b="1" i="1" dirty="0">
                <a:solidFill>
                  <a:prstClr val="white"/>
                </a:solidFill>
                <a:latin typeface="Arial" pitchFamily="34" charset="0"/>
                <a:cs typeface="Arial" pitchFamily="34" charset="0"/>
              </a:rPr>
              <a:t> </a:t>
            </a:r>
            <a:r>
              <a:rPr lang="en-US" altLang="en-US" sz="3800" b="1" i="1" dirty="0" smtClean="0">
                <a:solidFill>
                  <a:prstClr val="white"/>
                </a:solidFill>
                <a:latin typeface="Arial" pitchFamily="34" charset="0"/>
                <a:cs typeface="Arial" pitchFamily="34" charset="0"/>
              </a:rPr>
              <a:t> Nothing to disclose</a:t>
            </a:r>
            <a:endParaRPr kumimoji="0" lang="en-US" altLang="en-US" sz="3800" b="1" i="1"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a:p>
            <a:pPr marL="0" marR="0" lvl="0" indent="0" algn="l" defTabSz="771525" rtl="0" eaLnBrk="1" fontAlgn="auto" latinLnBrk="0" hangingPunct="1">
              <a:lnSpc>
                <a:spcPct val="90000"/>
              </a:lnSpc>
              <a:spcBef>
                <a:spcPts val="844"/>
              </a:spcBef>
              <a:spcAft>
                <a:spcPts val="0"/>
              </a:spcAft>
              <a:buClrTx/>
              <a:buSzTx/>
              <a:buFont typeface="Arial" panose="020B0604020202020204" pitchFamily="34" charset="0"/>
              <a:buNone/>
              <a:tabLst/>
              <a:defRPr/>
            </a:pPr>
            <a:endParaRPr kumimoji="0" lang="en-US" altLang="en-US" sz="3800" b="1" i="1"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a:p>
            <a:pPr marL="0" marR="0" lvl="0" indent="0" algn="l" defTabSz="771525" rtl="0" eaLnBrk="1" fontAlgn="auto" latinLnBrk="0" hangingPunct="1">
              <a:lnSpc>
                <a:spcPct val="90000"/>
              </a:lnSpc>
              <a:spcBef>
                <a:spcPts val="844"/>
              </a:spcBef>
              <a:spcAft>
                <a:spcPts val="0"/>
              </a:spcAft>
              <a:buClrTx/>
              <a:buSzTx/>
              <a:buFont typeface="Arial" panose="020B0604020202020204" pitchFamily="34" charset="0"/>
              <a:buNone/>
              <a:tabLst/>
              <a:defRPr/>
            </a:pPr>
            <a:r>
              <a:rPr kumimoji="0" lang="en-US" altLang="en-US" sz="380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Annapoorna S. Kini, MD, MRCP, FACC</a:t>
            </a:r>
          </a:p>
          <a:p>
            <a:pPr marL="0" marR="0" lvl="0" indent="0" algn="l" defTabSz="771525" rtl="0" eaLnBrk="1" fontAlgn="auto" latinLnBrk="0" hangingPunct="1">
              <a:lnSpc>
                <a:spcPct val="90000"/>
              </a:lnSpc>
              <a:spcBef>
                <a:spcPts val="844"/>
              </a:spcBef>
              <a:spcAft>
                <a:spcPts val="0"/>
              </a:spcAft>
              <a:buClrTx/>
              <a:buSzTx/>
              <a:buFont typeface="Arial" panose="020B0604020202020204" pitchFamily="34" charset="0"/>
              <a:buNone/>
              <a:tabLst/>
              <a:defRPr/>
            </a:pPr>
            <a:r>
              <a:rPr kumimoji="0" lang="en-US" altLang="en-US" sz="380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	</a:t>
            </a:r>
            <a:r>
              <a:rPr kumimoji="0" lang="en-US" altLang="en-US" sz="3800" b="1" i="1" u="none" strike="noStrike" kern="1200" cap="none" spc="0" normalizeH="0" baseline="0" noProof="0" dirty="0">
                <a:ln>
                  <a:noFill/>
                </a:ln>
                <a:solidFill>
                  <a:prstClr val="white"/>
                </a:solidFill>
                <a:effectLst/>
                <a:uLnTx/>
                <a:uFillTx/>
                <a:latin typeface="Arial" pitchFamily="34" charset="0"/>
                <a:ea typeface="+mn-ea"/>
                <a:cs typeface="Arial" pitchFamily="34" charset="0"/>
              </a:rPr>
              <a:t>Nothing to disclose</a:t>
            </a:r>
          </a:p>
          <a:p>
            <a:pPr marL="0" marR="0" lvl="0" indent="0" algn="l" defTabSz="771525" rtl="0" eaLnBrk="1" fontAlgn="auto" latinLnBrk="0" hangingPunct="1">
              <a:lnSpc>
                <a:spcPct val="90000"/>
              </a:lnSpc>
              <a:spcBef>
                <a:spcPts val="844"/>
              </a:spcBef>
              <a:spcAft>
                <a:spcPts val="0"/>
              </a:spcAft>
              <a:buClrTx/>
              <a:buSzTx/>
              <a:buFont typeface="Arial" panose="020B0604020202020204" pitchFamily="34" charset="0"/>
              <a:buNone/>
              <a:tabLst/>
              <a:defRPr/>
            </a:pPr>
            <a:endParaRPr kumimoji="0" lang="en-US" altLang="en-US" sz="3800" b="1"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a:p>
            <a:pPr marL="0" marR="0" lvl="0" indent="0" algn="l" defTabSz="771525" rtl="0" eaLnBrk="1" fontAlgn="auto" latinLnBrk="0" hangingPunct="1">
              <a:lnSpc>
                <a:spcPct val="90000"/>
              </a:lnSpc>
              <a:spcBef>
                <a:spcPts val="844"/>
              </a:spcBef>
              <a:spcAft>
                <a:spcPts val="0"/>
              </a:spcAft>
              <a:buClrTx/>
              <a:buSzTx/>
              <a:buFont typeface="Arial" panose="020B0604020202020204" pitchFamily="34" charset="0"/>
              <a:buNone/>
              <a:tabLst/>
              <a:defRPr/>
            </a:pPr>
            <a:r>
              <a:rPr kumimoji="0" lang="en-US" altLang="en-US" sz="380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Sameer Mehta, MD, FACC </a:t>
            </a:r>
            <a:r>
              <a:rPr kumimoji="0" lang="en-US" altLang="en-US" sz="3800" b="1" i="0" u="none" strike="noStrike" kern="1200" cap="none" spc="0" normalizeH="0" baseline="0" noProof="0" dirty="0">
                <a:ln>
                  <a:noFill/>
                </a:ln>
                <a:solidFill>
                  <a:srgbClr val="FF0000"/>
                </a:solidFill>
                <a:effectLst/>
                <a:uLnTx/>
                <a:uFillTx/>
                <a:latin typeface="Arial" pitchFamily="34" charset="0"/>
                <a:ea typeface="+mn-ea"/>
                <a:cs typeface="Arial" pitchFamily="34" charset="0"/>
              </a:rPr>
              <a:t>(Moderator)</a:t>
            </a:r>
          </a:p>
          <a:p>
            <a:pPr marL="0" marR="0" lvl="0" indent="0" algn="l" defTabSz="771525" rtl="0" eaLnBrk="1" fontAlgn="auto" latinLnBrk="0" hangingPunct="1">
              <a:lnSpc>
                <a:spcPct val="90000"/>
              </a:lnSpc>
              <a:spcBef>
                <a:spcPts val="844"/>
              </a:spcBef>
              <a:spcAft>
                <a:spcPts val="0"/>
              </a:spcAft>
              <a:buClrTx/>
              <a:buSzTx/>
              <a:buFont typeface="Arial" panose="020B0604020202020204" pitchFamily="34" charset="0"/>
              <a:buNone/>
              <a:tabLst/>
              <a:defRPr/>
            </a:pPr>
            <a:r>
              <a:rPr kumimoji="0" lang="en-US" altLang="en-US" sz="380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	</a:t>
            </a:r>
            <a:r>
              <a:rPr kumimoji="0" lang="en-US" altLang="en-US" sz="3800" b="1" i="1" u="none" strike="noStrike" kern="1200" cap="none" spc="0" normalizeH="0" baseline="0" noProof="0" dirty="0">
                <a:ln>
                  <a:noFill/>
                </a:ln>
                <a:solidFill>
                  <a:prstClr val="white"/>
                </a:solidFill>
                <a:effectLst/>
                <a:uLnTx/>
                <a:uFillTx/>
                <a:latin typeface="Arial" pitchFamily="34" charset="0"/>
                <a:ea typeface="+mn-ea"/>
                <a:cs typeface="Arial" pitchFamily="34" charset="0"/>
              </a:rPr>
              <a:t>Nothing to disclose</a:t>
            </a:r>
          </a:p>
          <a:p>
            <a:pPr marL="0" marR="0" lvl="0" indent="0" algn="l" defTabSz="771525" rtl="0" eaLnBrk="1" fontAlgn="auto" latinLnBrk="0" hangingPunct="1">
              <a:lnSpc>
                <a:spcPct val="90000"/>
              </a:lnSpc>
              <a:spcBef>
                <a:spcPts val="844"/>
              </a:spcBef>
              <a:spcAft>
                <a:spcPts val="0"/>
              </a:spcAft>
              <a:buClrTx/>
              <a:buSzTx/>
              <a:buFont typeface="Arial" panose="020B0604020202020204" pitchFamily="34" charset="0"/>
              <a:buNone/>
              <a:tabLst/>
              <a:defRPr/>
            </a:pPr>
            <a:endParaRPr kumimoji="0" lang="en-US" altLang="en-US" sz="3800" b="1" i="1"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a:p>
            <a:pPr marL="0" marR="0" lvl="0" indent="0" algn="l" defTabSz="771525" rtl="0" eaLnBrk="1" fontAlgn="auto" latinLnBrk="0" hangingPunct="1">
              <a:lnSpc>
                <a:spcPct val="90000"/>
              </a:lnSpc>
              <a:spcBef>
                <a:spcPts val="844"/>
              </a:spcBef>
              <a:spcAft>
                <a:spcPts val="0"/>
              </a:spcAft>
              <a:buClrTx/>
              <a:buSzTx/>
              <a:buFont typeface="Arial" panose="020B0604020202020204" pitchFamily="34" charset="0"/>
              <a:buNone/>
              <a:tabLst/>
              <a:defRPr/>
            </a:pPr>
            <a:endParaRPr kumimoji="0" lang="en-US" altLang="en-US" sz="3800" b="1" i="1"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a:p>
            <a:pPr marL="0" marR="0" lvl="0" indent="0" algn="l" defTabSz="771525" rtl="0" eaLnBrk="1" fontAlgn="auto" latinLnBrk="0" hangingPunct="1">
              <a:lnSpc>
                <a:spcPct val="90000"/>
              </a:lnSpc>
              <a:spcBef>
                <a:spcPts val="844"/>
              </a:spcBef>
              <a:spcAft>
                <a:spcPts val="0"/>
              </a:spcAft>
              <a:buClrTx/>
              <a:buSzTx/>
              <a:buFont typeface="Arial" panose="020B0604020202020204" pitchFamily="34" charset="0"/>
              <a:buNone/>
              <a:tabLst/>
              <a:defRPr/>
            </a:pPr>
            <a:endParaRPr kumimoji="0" lang="en-US" altLang="en-US" sz="3800" b="1" i="1"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318124131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864725" y="9525"/>
            <a:ext cx="4222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0" y="18490"/>
            <a:ext cx="10287000" cy="61555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RENOVATE-COMPLEX-PCI Trial Endpoints</a:t>
            </a:r>
            <a:endParaRPr kumimoji="0" lang="en-US" sz="3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sp>
        <p:nvSpPr>
          <p:cNvPr id="4" name="TextBox 3"/>
          <p:cNvSpPr txBox="1"/>
          <p:nvPr/>
        </p:nvSpPr>
        <p:spPr>
          <a:xfrm>
            <a:off x="7879976" y="6507042"/>
            <a:ext cx="240702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Hahn J-Y, ACC 2023</a:t>
            </a:r>
            <a:endPar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grpSp>
        <p:nvGrpSpPr>
          <p:cNvPr id="16" name="Group 15"/>
          <p:cNvGrpSpPr/>
          <p:nvPr/>
        </p:nvGrpSpPr>
        <p:grpSpPr>
          <a:xfrm>
            <a:off x="87404" y="634043"/>
            <a:ext cx="10121155" cy="5734866"/>
            <a:chOff x="87404" y="600805"/>
            <a:chExt cx="10121155" cy="5803964"/>
          </a:xfrm>
        </p:grpSpPr>
        <p:grpSp>
          <p:nvGrpSpPr>
            <p:cNvPr id="15" name="Group 14"/>
            <p:cNvGrpSpPr/>
            <p:nvPr/>
          </p:nvGrpSpPr>
          <p:grpSpPr>
            <a:xfrm>
              <a:off x="87404" y="5019974"/>
              <a:ext cx="10112189" cy="1384795"/>
              <a:chOff x="87404" y="5459259"/>
              <a:chExt cx="10112189" cy="1384795"/>
            </a:xfrm>
          </p:grpSpPr>
          <p:sp>
            <p:nvSpPr>
              <p:cNvPr id="9" name="object 7"/>
              <p:cNvSpPr txBox="1"/>
              <p:nvPr/>
            </p:nvSpPr>
            <p:spPr>
              <a:xfrm>
                <a:off x="198552" y="5505052"/>
                <a:ext cx="2768766" cy="320601"/>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2000" b="1" i="0" u="none" strike="noStrike" kern="0" cap="none" spc="0" normalizeH="0" baseline="0" noProof="0" dirty="0" smtClean="0">
                    <a:ln>
                      <a:noFill/>
                    </a:ln>
                    <a:solidFill>
                      <a:srgbClr val="FFFFFF"/>
                    </a:solidFill>
                    <a:effectLst/>
                    <a:uLnTx/>
                    <a:uFillTx/>
                    <a:latin typeface="Arial Narrow"/>
                    <a:ea typeface="+mn-ea"/>
                    <a:cs typeface="Arial Narrow"/>
                  </a:rPr>
                  <a:t>Definition</a:t>
                </a:r>
                <a:r>
                  <a:rPr kumimoji="0" sz="2000" b="1" i="0" u="none" strike="noStrike" kern="0" cap="none" spc="-15" normalizeH="0" baseline="0" noProof="0" dirty="0" smtClean="0">
                    <a:ln>
                      <a:noFill/>
                    </a:ln>
                    <a:solidFill>
                      <a:srgbClr val="FFFFFF"/>
                    </a:solidFill>
                    <a:effectLst/>
                    <a:uLnTx/>
                    <a:uFillTx/>
                    <a:latin typeface="Arial Narrow"/>
                    <a:ea typeface="+mn-ea"/>
                    <a:cs typeface="Arial Narrow"/>
                  </a:rPr>
                  <a:t> </a:t>
                </a:r>
                <a:r>
                  <a:rPr kumimoji="0" sz="2000" b="1" i="0" u="none" strike="noStrike" kern="0" cap="none" spc="0" normalizeH="0" baseline="0" noProof="0" dirty="0" smtClean="0">
                    <a:ln>
                      <a:noFill/>
                    </a:ln>
                    <a:solidFill>
                      <a:srgbClr val="FFFFFF"/>
                    </a:solidFill>
                    <a:effectLst/>
                    <a:uLnTx/>
                    <a:uFillTx/>
                    <a:latin typeface="Arial Narrow"/>
                    <a:ea typeface="+mn-ea"/>
                    <a:cs typeface="Arial Narrow"/>
                  </a:rPr>
                  <a:t>of</a:t>
                </a:r>
                <a:r>
                  <a:rPr kumimoji="0" sz="2000" b="1" i="0" u="none" strike="noStrike" kern="0" cap="none" spc="-20" normalizeH="0" baseline="0" noProof="0" dirty="0" smtClean="0">
                    <a:ln>
                      <a:noFill/>
                    </a:ln>
                    <a:solidFill>
                      <a:srgbClr val="FFFFFF"/>
                    </a:solidFill>
                    <a:effectLst/>
                    <a:uLnTx/>
                    <a:uFillTx/>
                    <a:latin typeface="Arial Narrow"/>
                    <a:ea typeface="+mn-ea"/>
                    <a:cs typeface="Arial Narrow"/>
                  </a:rPr>
                  <a:t> </a:t>
                </a:r>
                <a:r>
                  <a:rPr kumimoji="0" sz="2000" b="1" i="0" u="none" strike="noStrike" kern="0" cap="none" spc="0" normalizeH="0" baseline="0" noProof="0" dirty="0" smtClean="0">
                    <a:ln>
                      <a:noFill/>
                    </a:ln>
                    <a:solidFill>
                      <a:srgbClr val="FFFFFF"/>
                    </a:solidFill>
                    <a:effectLst/>
                    <a:uLnTx/>
                    <a:uFillTx/>
                    <a:latin typeface="Arial Narrow"/>
                    <a:ea typeface="+mn-ea"/>
                    <a:cs typeface="Arial Narrow"/>
                  </a:rPr>
                  <a:t>Clinical</a:t>
                </a:r>
                <a:r>
                  <a:rPr kumimoji="0" sz="2000" b="1" i="0" u="none" strike="noStrike" kern="0" cap="none" spc="-10" normalizeH="0" baseline="0" noProof="0" dirty="0" smtClean="0">
                    <a:ln>
                      <a:noFill/>
                    </a:ln>
                    <a:solidFill>
                      <a:srgbClr val="FFFFFF"/>
                    </a:solidFill>
                    <a:effectLst/>
                    <a:uLnTx/>
                    <a:uFillTx/>
                    <a:latin typeface="Arial Narrow"/>
                    <a:ea typeface="+mn-ea"/>
                    <a:cs typeface="Arial Narrow"/>
                  </a:rPr>
                  <a:t> Events</a:t>
                </a:r>
                <a:endParaRPr kumimoji="0" sz="2000" b="0" i="0" u="none" strike="noStrike" kern="0" cap="none" spc="0" normalizeH="0" baseline="0" noProof="0" dirty="0" smtClean="0">
                  <a:ln>
                    <a:noFill/>
                  </a:ln>
                  <a:solidFill>
                    <a:srgbClr val="FFFFFF"/>
                  </a:solidFill>
                  <a:effectLst/>
                  <a:uLnTx/>
                  <a:uFillTx/>
                  <a:latin typeface="Arial Narrow"/>
                  <a:ea typeface="+mn-ea"/>
                  <a:cs typeface="Arial Narrow"/>
                </a:endParaRPr>
              </a:p>
            </p:txBody>
          </p:sp>
          <p:sp>
            <p:nvSpPr>
              <p:cNvPr id="10" name="object 8"/>
              <p:cNvSpPr txBox="1"/>
              <p:nvPr/>
            </p:nvSpPr>
            <p:spPr>
              <a:xfrm>
                <a:off x="111146" y="5860575"/>
                <a:ext cx="5258709" cy="751488"/>
              </a:xfrm>
              <a:prstGeom prst="rect">
                <a:avLst/>
              </a:prstGeom>
            </p:spPr>
            <p:txBody>
              <a:bodyPr vert="horz" wrap="square" lIns="0" tIns="12700" rIns="0" bIns="0" rtlCol="0">
                <a:spAutoFit/>
              </a:bodyPr>
              <a:lstStyle/>
              <a:p>
                <a:pPr marL="323215" marR="0" lvl="0" indent="-285115" algn="l" defTabSz="914400" rtl="0" eaLnBrk="1" fontAlgn="auto" latinLnBrk="0" hangingPunct="1">
                  <a:lnSpc>
                    <a:spcPct val="100000"/>
                  </a:lnSpc>
                  <a:spcBef>
                    <a:spcPts val="100"/>
                  </a:spcBef>
                  <a:spcAft>
                    <a:spcPts val="0"/>
                  </a:spcAft>
                  <a:buClrTx/>
                  <a:buSzTx/>
                  <a:buFont typeface="Arial"/>
                  <a:buChar char="•"/>
                  <a:tabLst>
                    <a:tab pos="323215" algn="l"/>
                    <a:tab pos="323850" algn="l"/>
                  </a:tabLst>
                  <a:defRPr/>
                </a:pPr>
                <a:r>
                  <a:rPr kumimoji="0" sz="1600" b="1" i="0" u="none" strike="noStrike" kern="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Spontaneous</a:t>
                </a:r>
                <a:r>
                  <a:rPr kumimoji="0" sz="1600" b="1" i="0" u="none" strike="noStrike" kern="0" cap="none" spc="-25"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a:t>
                </a:r>
                <a:r>
                  <a:rPr kumimoji="0" sz="1600" b="1" i="0" u="none" strike="noStrike" kern="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MI</a:t>
                </a:r>
                <a:r>
                  <a:rPr kumimoji="0" sz="1600" b="1" i="0" u="none" strike="noStrike" kern="0" cap="none" spc="-5"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a:t>
                </a:r>
                <a:r>
                  <a:rPr kumimoji="0" sz="1600" b="1" i="0" u="none" strike="noStrike" kern="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according</a:t>
                </a:r>
                <a:r>
                  <a:rPr kumimoji="0" sz="1600" b="1" i="0" u="none" strike="noStrike" kern="0" cap="none" spc="-5"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a:t>
                </a:r>
                <a:r>
                  <a:rPr kumimoji="0" sz="1600" b="1" i="0" u="none" strike="noStrike" kern="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to</a:t>
                </a:r>
                <a:r>
                  <a:rPr kumimoji="0" sz="1600" b="1" i="0" u="none" strike="noStrike" kern="0" cap="none" spc="-5"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a:t>
                </a:r>
                <a:r>
                  <a:rPr kumimoji="0" sz="1600" b="1" i="0" u="none" strike="noStrike" kern="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3</a:t>
                </a:r>
                <a:r>
                  <a:rPr kumimoji="0" sz="1600" b="1" i="0" u="none" strike="noStrike" kern="0" cap="none" spc="0" normalizeH="0" baseline="23148" noProof="0" dirty="0" smtClean="0">
                    <a:ln>
                      <a:noFill/>
                    </a:ln>
                    <a:solidFill>
                      <a:srgbClr val="FFFFFF"/>
                    </a:solidFill>
                    <a:effectLst/>
                    <a:uLnTx/>
                    <a:uFillTx/>
                    <a:latin typeface="Arial" panose="020B0604020202020204" pitchFamily="34" charset="0"/>
                    <a:ea typeface="+mn-ea"/>
                    <a:cs typeface="Arial" panose="020B0604020202020204" pitchFamily="34" charset="0"/>
                  </a:rPr>
                  <a:t>rd</a:t>
                </a:r>
                <a:r>
                  <a:rPr kumimoji="0" sz="1600" b="1" i="0" u="none" strike="noStrike" kern="0" cap="none" spc="187" normalizeH="0" baseline="23148" noProof="0" dirty="0" smtClean="0">
                    <a:ln>
                      <a:noFill/>
                    </a:ln>
                    <a:solidFill>
                      <a:srgbClr val="FFFFFF"/>
                    </a:solidFill>
                    <a:effectLst/>
                    <a:uLnTx/>
                    <a:uFillTx/>
                    <a:latin typeface="Arial" panose="020B0604020202020204" pitchFamily="34" charset="0"/>
                    <a:ea typeface="+mn-ea"/>
                    <a:cs typeface="Arial" panose="020B0604020202020204" pitchFamily="34" charset="0"/>
                  </a:rPr>
                  <a:t> </a:t>
                </a:r>
                <a:r>
                  <a:rPr kumimoji="0" sz="1600" b="1" i="0" u="none" strike="noStrike" kern="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Universal</a:t>
                </a:r>
                <a:r>
                  <a:rPr kumimoji="0" sz="1600" b="1" i="0" u="none" strike="noStrike" kern="0" cap="none" spc="-15"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a:t>
                </a:r>
                <a:r>
                  <a:rPr kumimoji="0" sz="1600" b="1" i="0" u="none" strike="noStrike" kern="0" cap="none" spc="-1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Definition</a:t>
                </a:r>
                <a:r>
                  <a:rPr kumimoji="0" sz="1600" b="1" i="0" u="none" strike="noStrike" kern="0" cap="none" spc="-15" normalizeH="0" baseline="23148" noProof="0" dirty="0" smtClean="0">
                    <a:ln>
                      <a:noFill/>
                    </a:ln>
                    <a:solidFill>
                      <a:srgbClr val="FFFFFF"/>
                    </a:solidFill>
                    <a:effectLst/>
                    <a:uLnTx/>
                    <a:uFillTx/>
                    <a:latin typeface="Arial" panose="020B0604020202020204" pitchFamily="34" charset="0"/>
                    <a:ea typeface="+mn-ea"/>
                    <a:cs typeface="Arial" panose="020B0604020202020204" pitchFamily="34" charset="0"/>
                  </a:rPr>
                  <a:t>1</a:t>
                </a:r>
                <a:endParaRPr kumimoji="0" sz="1600" b="1" i="0" u="none" strike="noStrike" kern="0" cap="none" spc="0" normalizeH="0" baseline="23148" noProof="0" dirty="0" smtClean="0">
                  <a:ln>
                    <a:noFill/>
                  </a:ln>
                  <a:solidFill>
                    <a:srgbClr val="FFFFFF"/>
                  </a:solidFill>
                  <a:effectLst/>
                  <a:uLnTx/>
                  <a:uFillTx/>
                  <a:latin typeface="Arial" panose="020B0604020202020204" pitchFamily="34" charset="0"/>
                  <a:ea typeface="+mn-ea"/>
                  <a:cs typeface="Arial" panose="020B0604020202020204" pitchFamily="34" charset="0"/>
                </a:endParaRPr>
              </a:p>
              <a:p>
                <a:pPr marL="323215" marR="0" lvl="0" indent="-285115" algn="l" defTabSz="914400" rtl="0" eaLnBrk="1" fontAlgn="auto" latinLnBrk="0" hangingPunct="1">
                  <a:lnSpc>
                    <a:spcPct val="100000"/>
                  </a:lnSpc>
                  <a:spcBef>
                    <a:spcPts val="45"/>
                  </a:spcBef>
                  <a:spcAft>
                    <a:spcPts val="0"/>
                  </a:spcAft>
                  <a:buClrTx/>
                  <a:buSzTx/>
                  <a:buFont typeface="Arial"/>
                  <a:buChar char="•"/>
                  <a:tabLst>
                    <a:tab pos="323215" algn="l"/>
                    <a:tab pos="323850" algn="l"/>
                  </a:tabLst>
                  <a:defRPr/>
                </a:pPr>
                <a:r>
                  <a:rPr kumimoji="0" sz="1600" b="1" i="0" u="none" strike="noStrike" kern="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Other</a:t>
                </a:r>
                <a:r>
                  <a:rPr kumimoji="0" sz="1600" b="1" i="0" u="none" strike="noStrike" kern="0" cap="none" spc="-2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a:t>
                </a:r>
                <a:r>
                  <a:rPr kumimoji="0" sz="1600" b="1" i="0" u="none" strike="noStrike" kern="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clinical</a:t>
                </a:r>
                <a:r>
                  <a:rPr kumimoji="0" sz="1600" b="1" i="0" u="none" strike="noStrike" kern="0" cap="none" spc="-1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a:t>
                </a:r>
                <a:r>
                  <a:rPr kumimoji="0" sz="1600" b="1" i="0" u="none" strike="noStrike" kern="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events according</a:t>
                </a:r>
                <a:r>
                  <a:rPr kumimoji="0" sz="1600" b="1" i="0" u="none" strike="noStrike" kern="0" cap="none" spc="-5"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a:t>
                </a:r>
                <a:r>
                  <a:rPr kumimoji="0" sz="1600" b="1" i="0" u="none" strike="noStrike" kern="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to</a:t>
                </a:r>
                <a:r>
                  <a:rPr kumimoji="0" sz="1600" b="1" i="0" u="none" strike="noStrike" kern="0" cap="none" spc="-8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a:t>
                </a:r>
                <a:r>
                  <a:rPr kumimoji="0" sz="1600" b="1" i="0" u="none" strike="noStrike" kern="0" cap="none" spc="-1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ARC-</a:t>
                </a:r>
                <a:r>
                  <a:rPr kumimoji="0" sz="1600" b="1" i="0" u="none" strike="noStrike" kern="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2</a:t>
                </a:r>
                <a:r>
                  <a:rPr kumimoji="0" sz="1600" b="1" i="0" u="none" strike="noStrike" kern="0" cap="none" spc="5"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a:t>
                </a:r>
                <a:r>
                  <a:rPr kumimoji="0" sz="1600" b="1" i="0" u="none" strike="noStrike" kern="0" cap="none" spc="-1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criteria</a:t>
                </a:r>
                <a:r>
                  <a:rPr kumimoji="0" sz="1600" b="1" i="0" u="none" strike="noStrike" kern="0" cap="none" spc="-15" normalizeH="0" baseline="23148" noProof="0" dirty="0" smtClean="0">
                    <a:ln>
                      <a:noFill/>
                    </a:ln>
                    <a:solidFill>
                      <a:srgbClr val="FFFFFF"/>
                    </a:solidFill>
                    <a:effectLst/>
                    <a:uLnTx/>
                    <a:uFillTx/>
                    <a:latin typeface="Arial" panose="020B0604020202020204" pitchFamily="34" charset="0"/>
                    <a:ea typeface="+mn-ea"/>
                    <a:cs typeface="Arial" panose="020B0604020202020204" pitchFamily="34" charset="0"/>
                  </a:rPr>
                  <a:t>3</a:t>
                </a:r>
                <a:endParaRPr kumimoji="0" sz="1600" b="1" i="0" u="none" strike="noStrike" kern="0" cap="none" spc="0" normalizeH="0" baseline="23148" noProof="0" dirty="0" smtClean="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1" name="object 9"/>
              <p:cNvSpPr txBox="1"/>
              <p:nvPr/>
            </p:nvSpPr>
            <p:spPr>
              <a:xfrm>
                <a:off x="5457261" y="5860575"/>
                <a:ext cx="4692187" cy="505267"/>
              </a:xfrm>
              <a:prstGeom prst="rect">
                <a:avLst/>
              </a:prstGeom>
            </p:spPr>
            <p:txBody>
              <a:bodyPr vert="horz" wrap="square" lIns="0" tIns="12700" rIns="0" bIns="0" rtlCol="0">
                <a:spAutoFit/>
              </a:bodyPr>
              <a:lstStyle/>
              <a:p>
                <a:pPr marL="323215" marR="0" lvl="0" indent="-285115" algn="l" defTabSz="914400" rtl="0" eaLnBrk="1" fontAlgn="auto" latinLnBrk="0" hangingPunct="1">
                  <a:lnSpc>
                    <a:spcPct val="100000"/>
                  </a:lnSpc>
                  <a:spcBef>
                    <a:spcPts val="100"/>
                  </a:spcBef>
                  <a:spcAft>
                    <a:spcPts val="0"/>
                  </a:spcAft>
                  <a:buClrTx/>
                  <a:buSzTx/>
                  <a:buFont typeface="Arial"/>
                  <a:buChar char="•"/>
                  <a:tabLst>
                    <a:tab pos="323215" algn="l"/>
                    <a:tab pos="323850" algn="l"/>
                  </a:tabLst>
                  <a:defRPr/>
                </a:pPr>
                <a:r>
                  <a:rPr kumimoji="0" sz="1600" b="1" i="0" u="none" strike="noStrike" kern="0" cap="none" spc="-1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Procedure-</a:t>
                </a:r>
                <a:r>
                  <a:rPr kumimoji="0" sz="1600" b="1" i="0" u="none" strike="noStrike" kern="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related</a:t>
                </a:r>
                <a:r>
                  <a:rPr kumimoji="0" sz="1600" b="1" i="0" u="none" strike="noStrike" kern="0" cap="none" spc="5"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a:t>
                </a:r>
                <a:r>
                  <a:rPr kumimoji="0" sz="1600" b="1" i="0" u="none" strike="noStrike" kern="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MI</a:t>
                </a:r>
                <a:r>
                  <a:rPr kumimoji="0" sz="1600" b="1" i="0" u="none" strike="noStrike" kern="0" cap="none" spc="1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a:t>
                </a:r>
                <a:r>
                  <a:rPr kumimoji="0" sz="1600" b="1" i="0" u="none" strike="noStrike" kern="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according</a:t>
                </a:r>
                <a:r>
                  <a:rPr kumimoji="0" sz="1600" b="1" i="0" u="none" strike="noStrike" kern="0" cap="none" spc="15"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a:t>
                </a:r>
                <a:r>
                  <a:rPr kumimoji="0" sz="1600" b="1" i="0" u="none" strike="noStrike" kern="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to</a:t>
                </a:r>
                <a:r>
                  <a:rPr kumimoji="0" sz="1600" b="1" i="0" u="none" strike="noStrike" kern="0" cap="none" spc="15"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a:t>
                </a:r>
                <a:r>
                  <a:rPr kumimoji="0" sz="1600" b="1" i="0" u="none" strike="noStrike" kern="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SCAI</a:t>
                </a:r>
                <a:r>
                  <a:rPr kumimoji="0" sz="1600" b="1" i="0" u="none" strike="noStrike" kern="0" cap="none" spc="1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a:t>
                </a:r>
                <a:r>
                  <a:rPr kumimoji="0" sz="1600" b="1" i="0" u="none" strike="noStrike" kern="0" cap="none" spc="-1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Definition</a:t>
                </a:r>
                <a:r>
                  <a:rPr kumimoji="0" sz="1600" b="1" i="0" u="none" strike="noStrike" kern="0" cap="none" spc="-15" normalizeH="0" baseline="23148" noProof="0" dirty="0" smtClean="0">
                    <a:ln>
                      <a:noFill/>
                    </a:ln>
                    <a:solidFill>
                      <a:srgbClr val="FFFFFF"/>
                    </a:solidFill>
                    <a:effectLst/>
                    <a:uLnTx/>
                    <a:uFillTx/>
                    <a:latin typeface="Arial" panose="020B0604020202020204" pitchFamily="34" charset="0"/>
                    <a:ea typeface="+mn-ea"/>
                    <a:cs typeface="Arial" panose="020B0604020202020204" pitchFamily="34" charset="0"/>
                  </a:rPr>
                  <a:t>2</a:t>
                </a:r>
                <a:endParaRPr kumimoji="0" sz="1600" b="1" i="0" u="none" strike="noStrike" kern="0" cap="none" spc="0" normalizeH="0" baseline="23148" noProof="0" dirty="0" smtClean="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2" name="object 10"/>
              <p:cNvSpPr/>
              <p:nvPr/>
            </p:nvSpPr>
            <p:spPr>
              <a:xfrm>
                <a:off x="87404" y="5459259"/>
                <a:ext cx="10112189" cy="1384795"/>
              </a:xfrm>
              <a:custGeom>
                <a:avLst/>
                <a:gdLst/>
                <a:ahLst/>
                <a:cxnLst/>
                <a:rect l="l" t="t" r="r" b="b"/>
                <a:pathLst>
                  <a:path w="11216640" h="923925">
                    <a:moveTo>
                      <a:pt x="0" y="0"/>
                    </a:moveTo>
                    <a:lnTo>
                      <a:pt x="11216326" y="0"/>
                    </a:lnTo>
                    <a:lnTo>
                      <a:pt x="11216326" y="923330"/>
                    </a:lnTo>
                    <a:lnTo>
                      <a:pt x="0" y="923330"/>
                    </a:lnTo>
                    <a:lnTo>
                      <a:pt x="0" y="0"/>
                    </a:lnTo>
                    <a:close/>
                  </a:path>
                </a:pathLst>
              </a:custGeom>
              <a:ln w="25400">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000" b="0" i="0" u="none" strike="noStrike" kern="0" cap="none" spc="0" normalizeH="0" baseline="0" noProof="0" smtClean="0">
                  <a:ln>
                    <a:noFill/>
                  </a:ln>
                  <a:solidFill>
                    <a:srgbClr val="FFFFFF"/>
                  </a:solidFill>
                  <a:effectLst/>
                  <a:uLnTx/>
                  <a:uFillTx/>
                  <a:latin typeface="Times New Roman"/>
                  <a:ea typeface="+mn-ea"/>
                  <a:cs typeface="+mn-cs"/>
                </a:endParaRPr>
              </a:p>
            </p:txBody>
          </p:sp>
        </p:grpSp>
        <p:sp>
          <p:nvSpPr>
            <p:cNvPr id="13" name="object 11"/>
            <p:cNvSpPr txBox="1"/>
            <p:nvPr/>
          </p:nvSpPr>
          <p:spPr>
            <a:xfrm>
              <a:off x="96370" y="600805"/>
              <a:ext cx="10112189" cy="1666482"/>
            </a:xfrm>
            <a:prstGeom prst="rect">
              <a:avLst/>
            </a:prstGeom>
            <a:ln w="25400">
              <a:solidFill>
                <a:srgbClr val="FF6600"/>
              </a:solidFill>
            </a:ln>
          </p:spPr>
          <p:txBody>
            <a:bodyPr vert="horz" wrap="square" lIns="0" tIns="156845" rIns="0" bIns="0" rtlCol="0" anchor="ctr">
              <a:spAutoFit/>
            </a:bodyPr>
            <a:lstStyle/>
            <a:p>
              <a:pPr marL="185420" marR="0" lvl="0" indent="0" algn="l" defTabSz="914400" rtl="0" eaLnBrk="1" fontAlgn="auto" latinLnBrk="0" hangingPunct="1">
                <a:lnSpc>
                  <a:spcPct val="100000"/>
                </a:lnSpc>
                <a:spcBef>
                  <a:spcPts val="1235"/>
                </a:spcBef>
                <a:spcAft>
                  <a:spcPts val="0"/>
                </a:spcAft>
                <a:buClrTx/>
                <a:buSzTx/>
                <a:buFontTx/>
                <a:buNone/>
                <a:tabLst/>
                <a:defRPr/>
              </a:pPr>
              <a:r>
                <a:rPr kumimoji="0" sz="2400" b="1" i="0" u="none" strike="noStrike" kern="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Primary</a:t>
              </a:r>
              <a:r>
                <a:rPr kumimoji="0" sz="2400" b="1" i="0" u="none" strike="noStrike" kern="0" cap="none" spc="-15"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a:t>
              </a:r>
              <a:r>
                <a:rPr kumimoji="0" sz="2400" b="1" i="0" u="none" strike="noStrike" kern="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End</a:t>
              </a:r>
              <a:r>
                <a:rPr kumimoji="0" sz="2400" b="1" i="0" u="none" strike="noStrike" kern="0" cap="none" spc="-1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a:t>
              </a:r>
              <a:r>
                <a:rPr kumimoji="0" sz="2400" b="1" i="0" u="none" strike="noStrike" kern="0" cap="none" spc="-2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Point</a:t>
              </a:r>
              <a:endParaRPr kumimoji="0" sz="2400" b="1" i="0" u="none" strike="noStrike" kern="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endParaRPr>
            </a:p>
            <a:p>
              <a:pPr marL="471170" marR="0" lvl="0" indent="-286385" algn="l" defTabSz="914400" rtl="0" eaLnBrk="1" fontAlgn="auto" latinLnBrk="0" hangingPunct="1">
                <a:lnSpc>
                  <a:spcPct val="100000"/>
                </a:lnSpc>
                <a:spcBef>
                  <a:spcPts val="0"/>
                </a:spcBef>
                <a:spcAft>
                  <a:spcPts val="0"/>
                </a:spcAft>
                <a:buClrTx/>
                <a:buSzTx/>
                <a:buFont typeface="Arial"/>
                <a:buChar char="•"/>
                <a:tabLst>
                  <a:tab pos="471170" algn="l"/>
                  <a:tab pos="471805" algn="l"/>
                </a:tabLst>
                <a:defRPr/>
              </a:pPr>
              <a:r>
                <a:rPr kumimoji="0" sz="2400" b="1" i="0" u="none" strike="noStrike" kern="0" cap="none" spc="-10" normalizeH="0" baseline="0" noProof="0" dirty="0" smtClean="0">
                  <a:ln>
                    <a:noFill/>
                  </a:ln>
                  <a:solidFill>
                    <a:srgbClr val="FF0000"/>
                  </a:solidFill>
                  <a:effectLst/>
                  <a:uLnTx/>
                  <a:uFillTx/>
                  <a:latin typeface="Arial" panose="020B0604020202020204" pitchFamily="34" charset="0"/>
                  <a:ea typeface="+mn-ea"/>
                  <a:cs typeface="Arial" panose="020B0604020202020204" pitchFamily="34" charset="0"/>
                </a:rPr>
                <a:t>Target</a:t>
              </a:r>
              <a:r>
                <a:rPr kumimoji="0" sz="2400" b="1" i="0" u="none" strike="noStrike" kern="0" cap="none" spc="-90" normalizeH="0" baseline="0" noProof="0" dirty="0" smtClean="0">
                  <a:ln>
                    <a:noFill/>
                  </a:ln>
                  <a:solidFill>
                    <a:srgbClr val="FF0000"/>
                  </a:solidFill>
                  <a:effectLst/>
                  <a:uLnTx/>
                  <a:uFillTx/>
                  <a:latin typeface="Arial" panose="020B0604020202020204" pitchFamily="34" charset="0"/>
                  <a:ea typeface="+mn-ea"/>
                  <a:cs typeface="Arial" panose="020B0604020202020204" pitchFamily="34" charset="0"/>
                </a:rPr>
                <a:t> </a:t>
              </a:r>
              <a:r>
                <a:rPr kumimoji="0" sz="2400" b="1" i="0" u="none" strike="noStrike" kern="0" cap="none" spc="0" normalizeH="0" baseline="0" noProof="0" dirty="0" smtClean="0">
                  <a:ln>
                    <a:noFill/>
                  </a:ln>
                  <a:solidFill>
                    <a:srgbClr val="FF0000"/>
                  </a:solidFill>
                  <a:effectLst/>
                  <a:uLnTx/>
                  <a:uFillTx/>
                  <a:latin typeface="Arial" panose="020B0604020202020204" pitchFamily="34" charset="0"/>
                  <a:ea typeface="+mn-ea"/>
                  <a:cs typeface="Arial" panose="020B0604020202020204" pitchFamily="34" charset="0"/>
                </a:rPr>
                <a:t>vessel</a:t>
              </a:r>
              <a:r>
                <a:rPr kumimoji="0" sz="2400" b="1" i="0" u="none" strike="noStrike" kern="0" cap="none" spc="-85" normalizeH="0" baseline="0" noProof="0" dirty="0" smtClean="0">
                  <a:ln>
                    <a:noFill/>
                  </a:ln>
                  <a:solidFill>
                    <a:srgbClr val="FF0000"/>
                  </a:solidFill>
                  <a:effectLst/>
                  <a:uLnTx/>
                  <a:uFillTx/>
                  <a:latin typeface="Arial" panose="020B0604020202020204" pitchFamily="34" charset="0"/>
                  <a:ea typeface="+mn-ea"/>
                  <a:cs typeface="Arial" panose="020B0604020202020204" pitchFamily="34" charset="0"/>
                </a:rPr>
                <a:t> </a:t>
              </a:r>
              <a:r>
                <a:rPr kumimoji="0" sz="2400" b="1" i="0" u="none" strike="noStrike" kern="0" cap="none" spc="-10" normalizeH="0" baseline="0" noProof="0" dirty="0" smtClean="0">
                  <a:ln>
                    <a:noFill/>
                  </a:ln>
                  <a:solidFill>
                    <a:srgbClr val="FF0000"/>
                  </a:solidFill>
                  <a:effectLst/>
                  <a:uLnTx/>
                  <a:uFillTx/>
                  <a:latin typeface="Arial" panose="020B0604020202020204" pitchFamily="34" charset="0"/>
                  <a:ea typeface="+mn-ea"/>
                  <a:cs typeface="Arial" panose="020B0604020202020204" pitchFamily="34" charset="0"/>
                </a:rPr>
                <a:t>failure</a:t>
              </a:r>
              <a:endParaRPr kumimoji="0" sz="2400" b="0" i="0" u="none" strike="noStrike" kern="0" cap="none" spc="0" normalizeH="0" baseline="0" noProof="0" dirty="0" smtClean="0">
                <a:ln>
                  <a:noFill/>
                </a:ln>
                <a:solidFill>
                  <a:srgbClr val="FF0000"/>
                </a:solidFill>
                <a:effectLst/>
                <a:uLnTx/>
                <a:uFillTx/>
                <a:latin typeface="Arial" panose="020B0604020202020204" pitchFamily="34" charset="0"/>
                <a:ea typeface="+mn-ea"/>
                <a:cs typeface="Arial" panose="020B0604020202020204" pitchFamily="34" charset="0"/>
              </a:endParaRPr>
            </a:p>
            <a:p>
              <a:pPr marL="721995" marR="0" lvl="1" indent="-178435" algn="l" defTabSz="914400" rtl="0" eaLnBrk="1" fontAlgn="auto" latinLnBrk="0" hangingPunct="1">
                <a:lnSpc>
                  <a:spcPct val="100000"/>
                </a:lnSpc>
                <a:spcBef>
                  <a:spcPts val="0"/>
                </a:spcBef>
                <a:spcAft>
                  <a:spcPts val="0"/>
                </a:spcAft>
                <a:buClrTx/>
                <a:buSzTx/>
                <a:buFont typeface="Arial"/>
                <a:buChar char="•"/>
                <a:tabLst>
                  <a:tab pos="722630" algn="l"/>
                </a:tabLst>
                <a:defRPr/>
              </a:pPr>
              <a:r>
                <a:rPr kumimoji="0" sz="1800" b="1" i="0" u="none" strike="noStrike" kern="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A</a:t>
              </a:r>
              <a:r>
                <a:rPr kumimoji="0" sz="1800" b="1" i="0" u="none" strike="noStrike" kern="0" cap="none" spc="-85"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a:t>
              </a:r>
              <a:r>
                <a:rPr kumimoji="0" sz="1800" b="1" i="0" u="none" strike="noStrike" kern="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composite</a:t>
              </a:r>
              <a:r>
                <a:rPr kumimoji="0" sz="1800" b="1" i="0" u="none" strike="noStrike" kern="0" cap="none" spc="5"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a:t>
              </a:r>
              <a:r>
                <a:rPr kumimoji="0" sz="1800" b="1" i="0" u="none" strike="noStrike" kern="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of</a:t>
              </a:r>
              <a:r>
                <a:rPr kumimoji="0" sz="1800" b="1" i="0" u="none" strike="noStrike" kern="0" cap="none" spc="-5"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a:t>
              </a:r>
              <a:r>
                <a:rPr kumimoji="0" sz="1800" b="1" i="0" u="none" strike="noStrike" kern="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cardiac death,</a:t>
              </a:r>
              <a:r>
                <a:rPr kumimoji="0" sz="1800" b="1" i="0" u="none" strike="noStrike" kern="0" cap="none" spc="5"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a:t>
              </a:r>
              <a:r>
                <a:rPr kumimoji="0" sz="1800" b="1" i="0" u="none" strike="noStrike" kern="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target</a:t>
              </a:r>
              <a:r>
                <a:rPr kumimoji="0" sz="1800" b="1" i="0" u="none" strike="noStrike" kern="0" cap="none" spc="5"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a:t>
              </a:r>
              <a:r>
                <a:rPr kumimoji="0" sz="1800" b="1" i="0" u="none" strike="noStrike" kern="0" cap="none" spc="-1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vessel-</a:t>
              </a:r>
              <a:r>
                <a:rPr kumimoji="0" sz="1800" b="1" i="0" u="none" strike="noStrike" kern="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related</a:t>
              </a:r>
              <a:r>
                <a:rPr kumimoji="0" sz="1800" b="1" i="0" u="none" strike="noStrike" kern="0" cap="none" spc="5"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a:t>
              </a:r>
              <a:r>
                <a:rPr kumimoji="0" sz="1800" b="1" i="0" u="none" strike="noStrike" kern="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MI, and</a:t>
              </a:r>
              <a:r>
                <a:rPr kumimoji="0" sz="1800" b="1" i="0" u="none" strike="noStrike" kern="0" cap="none" spc="5"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a:t>
              </a:r>
              <a:r>
                <a:rPr kumimoji="0" sz="1800" b="1" i="0" u="none" strike="noStrike" kern="0" cap="none" spc="-1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clinically-</a:t>
              </a:r>
              <a:r>
                <a:rPr kumimoji="0" sz="1800" b="1" i="0" u="none" strike="noStrike" kern="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driven</a:t>
              </a:r>
              <a:r>
                <a:rPr kumimoji="0" sz="1800" b="1" i="0" u="none" strike="noStrike" kern="0" cap="none" spc="5"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a:t>
              </a:r>
              <a:r>
                <a:rPr kumimoji="0" sz="1800" b="1" i="0" u="none" strike="noStrike" kern="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target vessel </a:t>
              </a:r>
              <a:r>
                <a:rPr kumimoji="0" sz="1800" b="1" i="0" u="none" strike="noStrike" kern="0" cap="none" spc="-1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revascularization</a:t>
              </a:r>
              <a:endParaRPr kumimoji="0" lang="en-US" sz="1800" b="1" i="0" u="none" strike="noStrike" kern="0" cap="none" spc="-1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endParaRPr>
            </a:p>
            <a:p>
              <a:pPr marL="543560" marR="0" lvl="1" indent="0" algn="l" defTabSz="914400" rtl="0" eaLnBrk="1" fontAlgn="auto" latinLnBrk="0" hangingPunct="1">
                <a:lnSpc>
                  <a:spcPct val="100000"/>
                </a:lnSpc>
                <a:spcBef>
                  <a:spcPts val="0"/>
                </a:spcBef>
                <a:spcAft>
                  <a:spcPts val="0"/>
                </a:spcAft>
                <a:buClrTx/>
                <a:buSzTx/>
                <a:buFontTx/>
                <a:buNone/>
                <a:tabLst>
                  <a:tab pos="722630" algn="l"/>
                </a:tabLst>
                <a:defRPr/>
              </a:pPr>
              <a:endParaRPr kumimoji="0" sz="1400" b="0" i="0" u="none" strike="noStrike" kern="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endParaRPr>
            </a:p>
          </p:txBody>
        </p:sp>
        <p:grpSp>
          <p:nvGrpSpPr>
            <p:cNvPr id="2" name="Group 1"/>
            <p:cNvGrpSpPr/>
            <p:nvPr/>
          </p:nvGrpSpPr>
          <p:grpSpPr>
            <a:xfrm>
              <a:off x="87405" y="2323453"/>
              <a:ext cx="10112189" cy="2572986"/>
              <a:chOff x="87405" y="2601368"/>
              <a:chExt cx="10112189" cy="2572986"/>
            </a:xfrm>
          </p:grpSpPr>
          <p:sp>
            <p:nvSpPr>
              <p:cNvPr id="6" name="object 4"/>
              <p:cNvSpPr txBox="1"/>
              <p:nvPr/>
            </p:nvSpPr>
            <p:spPr>
              <a:xfrm>
                <a:off x="5457260" y="3120365"/>
                <a:ext cx="4692187" cy="1887696"/>
              </a:xfrm>
              <a:prstGeom prst="rect">
                <a:avLst/>
              </a:prstGeom>
            </p:spPr>
            <p:txBody>
              <a:bodyPr vert="horz" wrap="square" lIns="0" tIns="12700" rIns="0" bIns="0" rtlCol="0">
                <a:spAutoFit/>
              </a:bodyPr>
              <a:lstStyle/>
              <a:p>
                <a:pPr marL="297815" marR="0" lvl="0" indent="-285115" algn="l" defTabSz="914400" rtl="0" eaLnBrk="1" fontAlgn="auto" latinLnBrk="0" hangingPunct="1">
                  <a:lnSpc>
                    <a:spcPts val="2125"/>
                  </a:lnSpc>
                  <a:spcBef>
                    <a:spcPts val="100"/>
                  </a:spcBef>
                  <a:spcAft>
                    <a:spcPts val="0"/>
                  </a:spcAft>
                  <a:buClrTx/>
                  <a:buSzTx/>
                  <a:buFont typeface="Arial"/>
                  <a:buChar char="•"/>
                  <a:tabLst>
                    <a:tab pos="297815" algn="l"/>
                    <a:tab pos="298450" algn="l"/>
                  </a:tabLst>
                  <a:defRPr/>
                </a:pPr>
                <a:r>
                  <a:rPr kumimoji="0" sz="1600" b="1" i="0" u="none" strike="noStrike" kern="0" cap="none" spc="-2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Target</a:t>
                </a:r>
                <a:r>
                  <a:rPr kumimoji="0" sz="1600" b="1" i="0" u="none" strike="noStrike" kern="0" cap="none" spc="-3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a:t>
                </a:r>
                <a:r>
                  <a:rPr kumimoji="0" sz="1600" b="1" i="0" u="none" strike="noStrike" kern="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vessel</a:t>
                </a:r>
                <a:r>
                  <a:rPr kumimoji="0" sz="1600" b="1" i="0" u="none" strike="noStrike" kern="0" cap="none" spc="-3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a:t>
                </a:r>
                <a:r>
                  <a:rPr kumimoji="0" sz="1600" b="1" i="0" u="none" strike="noStrike" kern="0" cap="none" spc="-1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revascularization</a:t>
                </a:r>
                <a:endParaRPr kumimoji="0" sz="1600" b="1" i="0" u="none" strike="noStrike" kern="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endParaRPr>
              </a:p>
              <a:p>
                <a:pPr marL="297815" marR="0" lvl="0" indent="-285115" algn="l" defTabSz="914400" rtl="0" eaLnBrk="1" fontAlgn="auto" latinLnBrk="0" hangingPunct="1">
                  <a:lnSpc>
                    <a:spcPts val="2125"/>
                  </a:lnSpc>
                  <a:spcBef>
                    <a:spcPts val="0"/>
                  </a:spcBef>
                  <a:spcAft>
                    <a:spcPts val="0"/>
                  </a:spcAft>
                  <a:buClrTx/>
                  <a:buSzTx/>
                  <a:buFont typeface="Arial"/>
                  <a:buChar char="•"/>
                  <a:tabLst>
                    <a:tab pos="297815" algn="l"/>
                    <a:tab pos="298450" algn="l"/>
                  </a:tabLst>
                  <a:defRPr/>
                </a:pPr>
                <a:r>
                  <a:rPr kumimoji="0" sz="1600" b="1" i="0" u="none" strike="noStrike" kern="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Any</a:t>
                </a:r>
                <a:r>
                  <a:rPr kumimoji="0" sz="1600" b="1" i="0" u="none" strike="noStrike" kern="0" cap="none" spc="-5"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a:t>
                </a:r>
                <a:r>
                  <a:rPr kumimoji="0" sz="1600" b="1" i="0" u="none" strike="noStrike" kern="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revascularization</a:t>
                </a:r>
                <a:r>
                  <a:rPr kumimoji="0" sz="1600" b="1" i="0" u="none" strike="noStrike" kern="0" cap="none" spc="2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a:t>
                </a:r>
                <a:r>
                  <a:rPr kumimoji="0" sz="1600" b="1" i="0" u="none" strike="noStrike" kern="0" cap="none" spc="-1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(clinically-driven)</a:t>
                </a:r>
                <a:endParaRPr kumimoji="0" sz="1600" b="1" i="0" u="none" strike="noStrike" kern="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endParaRPr>
              </a:p>
              <a:p>
                <a:pPr marL="297815" marR="0" lvl="0" indent="-285115" algn="l" defTabSz="914400" rtl="0" eaLnBrk="1" fontAlgn="auto" latinLnBrk="0" hangingPunct="1">
                  <a:lnSpc>
                    <a:spcPts val="2125"/>
                  </a:lnSpc>
                  <a:spcBef>
                    <a:spcPts val="45"/>
                  </a:spcBef>
                  <a:spcAft>
                    <a:spcPts val="0"/>
                  </a:spcAft>
                  <a:buClrTx/>
                  <a:buSzTx/>
                  <a:buFont typeface="Arial"/>
                  <a:buChar char="•"/>
                  <a:tabLst>
                    <a:tab pos="297815" algn="l"/>
                    <a:tab pos="298450" algn="l"/>
                  </a:tabLst>
                  <a:defRPr/>
                </a:pPr>
                <a:r>
                  <a:rPr kumimoji="0" sz="1600" b="1" i="0" u="none" strike="noStrike" kern="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Definite</a:t>
                </a:r>
                <a:r>
                  <a:rPr kumimoji="0" sz="1600" b="1" i="0" u="none" strike="noStrike" kern="0" cap="none" spc="-1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a:t>
                </a:r>
                <a:r>
                  <a:rPr kumimoji="0" sz="1600" b="1" i="0" u="none" strike="noStrike" kern="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stent</a:t>
                </a:r>
                <a:r>
                  <a:rPr kumimoji="0" sz="1600" b="1" i="0" u="none" strike="noStrike" kern="0" cap="none" spc="-5"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a:t>
                </a:r>
                <a:r>
                  <a:rPr kumimoji="0" sz="1600" b="1" i="0" u="none" strike="noStrike" kern="0" cap="none" spc="-1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thrombosis</a:t>
                </a:r>
                <a:endParaRPr kumimoji="0" sz="1600" b="1" i="0" u="none" strike="noStrike" kern="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endParaRPr>
              </a:p>
              <a:p>
                <a:pPr marL="297815" marR="0" lvl="0" indent="-285115" algn="l" defTabSz="914400" rtl="0" eaLnBrk="1" fontAlgn="auto" latinLnBrk="0" hangingPunct="1">
                  <a:lnSpc>
                    <a:spcPts val="2125"/>
                  </a:lnSpc>
                  <a:spcBef>
                    <a:spcPts val="0"/>
                  </a:spcBef>
                  <a:spcAft>
                    <a:spcPts val="0"/>
                  </a:spcAft>
                  <a:buClrTx/>
                  <a:buSzTx/>
                  <a:buFont typeface="Arial"/>
                  <a:buChar char="•"/>
                  <a:tabLst>
                    <a:tab pos="297815" algn="l"/>
                    <a:tab pos="298450" algn="l"/>
                  </a:tabLst>
                  <a:defRPr/>
                </a:pPr>
                <a:r>
                  <a:rPr kumimoji="0" sz="1600" b="1" i="0" u="none" strike="noStrike" kern="0" cap="none" spc="-2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Total</a:t>
                </a:r>
                <a:r>
                  <a:rPr kumimoji="0" sz="1600" b="1" i="0" u="none" strike="noStrike" kern="0" cap="none" spc="-35"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a:t>
                </a:r>
                <a:r>
                  <a:rPr kumimoji="0" sz="1600" b="1" i="0" u="none" strike="noStrike" kern="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amount</a:t>
                </a:r>
                <a:r>
                  <a:rPr kumimoji="0" sz="1600" b="1" i="0" u="none" strike="noStrike" kern="0" cap="none" spc="-25"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a:t>
                </a:r>
                <a:r>
                  <a:rPr kumimoji="0" sz="1600" b="1" i="0" u="none" strike="noStrike" kern="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of</a:t>
                </a:r>
                <a:r>
                  <a:rPr kumimoji="0" sz="1600" b="1" i="0" u="none" strike="noStrike" kern="0" cap="none" spc="-25"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a:t>
                </a:r>
                <a:r>
                  <a:rPr kumimoji="0" sz="1600" b="1" i="0" u="none" strike="noStrike" kern="0" cap="none" spc="-1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contrast</a:t>
                </a:r>
                <a:endParaRPr kumimoji="0" sz="1600" b="1" i="0" u="none" strike="noStrike" kern="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endParaRPr>
              </a:p>
              <a:p>
                <a:pPr marL="297815" marR="0" lvl="0" indent="-285115" algn="l" defTabSz="914400" rtl="0" eaLnBrk="1" fontAlgn="auto" latinLnBrk="0" hangingPunct="1">
                  <a:lnSpc>
                    <a:spcPct val="100000"/>
                  </a:lnSpc>
                  <a:spcBef>
                    <a:spcPts val="50"/>
                  </a:spcBef>
                  <a:spcAft>
                    <a:spcPts val="0"/>
                  </a:spcAft>
                  <a:buClrTx/>
                  <a:buSzTx/>
                  <a:buFont typeface="Arial"/>
                  <a:buChar char="•"/>
                  <a:tabLst>
                    <a:tab pos="297815" algn="l"/>
                    <a:tab pos="298450" algn="l"/>
                  </a:tabLst>
                  <a:defRPr/>
                </a:pPr>
                <a:r>
                  <a:rPr kumimoji="0" sz="1600" b="1" i="0" u="none" strike="noStrike" kern="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Incidence</a:t>
                </a:r>
                <a:r>
                  <a:rPr kumimoji="0" sz="1600" b="1" i="0" u="none" strike="noStrike" kern="0" cap="none" spc="1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a:t>
                </a:r>
                <a:r>
                  <a:rPr kumimoji="0" sz="1600" b="1" i="0" u="none" strike="noStrike" kern="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of</a:t>
                </a:r>
                <a:r>
                  <a:rPr kumimoji="0" sz="1600" b="1" i="0" u="none" strike="noStrike" kern="0" cap="none" spc="15"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a:t>
                </a:r>
                <a:r>
                  <a:rPr kumimoji="0" sz="1600" b="1" i="0" u="none" strike="noStrike" kern="0" cap="none" spc="-1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contrast-</a:t>
                </a:r>
                <a:r>
                  <a:rPr kumimoji="0" sz="1600" b="1" i="0" u="none" strike="noStrike" kern="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induced</a:t>
                </a:r>
                <a:r>
                  <a:rPr kumimoji="0" sz="1600" b="1" i="0" u="none" strike="noStrike" kern="0" cap="none" spc="25"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a:t>
                </a:r>
                <a:r>
                  <a:rPr kumimoji="0" sz="1600" b="1" i="0" u="none" strike="noStrike" kern="0" cap="none" spc="-1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nephropathy</a:t>
                </a:r>
                <a:endParaRPr kumimoji="0" sz="1600" b="1" i="0" u="none" strike="noStrike" kern="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endParaRPr>
              </a:p>
              <a:p>
                <a:pPr marL="297815" marR="0" lvl="0" indent="-285115" algn="l" defTabSz="914400" rtl="0" eaLnBrk="1" fontAlgn="auto" latinLnBrk="0" hangingPunct="1">
                  <a:lnSpc>
                    <a:spcPts val="2125"/>
                  </a:lnSpc>
                  <a:spcBef>
                    <a:spcPts val="45"/>
                  </a:spcBef>
                  <a:spcAft>
                    <a:spcPts val="0"/>
                  </a:spcAft>
                  <a:buClrTx/>
                  <a:buSzTx/>
                  <a:buFont typeface="Arial"/>
                  <a:buChar char="•"/>
                  <a:tabLst>
                    <a:tab pos="297815" algn="l"/>
                    <a:tab pos="298450" algn="l"/>
                  </a:tabLst>
                  <a:defRPr/>
                </a:pPr>
                <a:r>
                  <a:rPr kumimoji="0" sz="1600" b="1" i="0" u="none" strike="noStrike" kern="0" cap="none" spc="-2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Total</a:t>
                </a:r>
                <a:r>
                  <a:rPr kumimoji="0" sz="1600" b="1" i="0" u="none" strike="noStrike" kern="0" cap="none" spc="-45"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a:t>
                </a:r>
                <a:r>
                  <a:rPr kumimoji="0" sz="1600" b="1" i="0" u="none" strike="noStrike" kern="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procedural</a:t>
                </a:r>
                <a:r>
                  <a:rPr kumimoji="0" sz="1600" b="1" i="0" u="none" strike="noStrike" kern="0" cap="none" spc="-45"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a:t>
                </a:r>
                <a:r>
                  <a:rPr kumimoji="0" sz="1600" b="1" i="0" u="none" strike="noStrike" kern="0" cap="none" spc="-2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time</a:t>
                </a:r>
                <a:endParaRPr kumimoji="0" sz="1600" b="1" i="0" u="none" strike="noStrike" kern="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endParaRPr>
              </a:p>
              <a:p>
                <a:pPr marL="297815" marR="0" lvl="0" indent="-285115" algn="l" defTabSz="914400" rtl="0" eaLnBrk="1" fontAlgn="auto" latinLnBrk="0" hangingPunct="1">
                  <a:lnSpc>
                    <a:spcPts val="2125"/>
                  </a:lnSpc>
                  <a:spcBef>
                    <a:spcPts val="0"/>
                  </a:spcBef>
                  <a:spcAft>
                    <a:spcPts val="0"/>
                  </a:spcAft>
                  <a:buClrTx/>
                  <a:buSzTx/>
                  <a:buFont typeface="Arial"/>
                  <a:buChar char="•"/>
                  <a:tabLst>
                    <a:tab pos="297815" algn="l"/>
                    <a:tab pos="298450" algn="l"/>
                  </a:tabLst>
                  <a:defRPr/>
                </a:pPr>
                <a:r>
                  <a:rPr kumimoji="0" sz="1600" b="1" i="0" u="none" strike="noStrike" kern="0" cap="none" spc="-2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Total</a:t>
                </a:r>
                <a:r>
                  <a:rPr kumimoji="0" sz="1600" b="1" i="0" u="none" strike="noStrike" kern="0" cap="none" spc="-35"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a:t>
                </a:r>
                <a:r>
                  <a:rPr kumimoji="0" sz="1600" b="1" i="0" u="none" strike="noStrike" kern="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medical</a:t>
                </a:r>
                <a:r>
                  <a:rPr kumimoji="0" sz="1600" b="1" i="0" u="none" strike="noStrike" kern="0" cap="none" spc="-2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a:t>
                </a:r>
                <a:r>
                  <a:rPr kumimoji="0" sz="1600" b="1" i="0" u="none" strike="noStrike" kern="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cost</a:t>
                </a:r>
                <a:r>
                  <a:rPr kumimoji="0" sz="1600" b="1" i="0" u="none" strike="noStrike" kern="0" cap="none" spc="-15"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a:t>
                </a:r>
                <a:endParaRPr kumimoji="0" sz="1600" b="1" i="0" u="none" strike="noStrike" kern="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7" name="object 5"/>
              <p:cNvSpPr txBox="1"/>
              <p:nvPr/>
            </p:nvSpPr>
            <p:spPr>
              <a:xfrm>
                <a:off x="198552" y="3120365"/>
                <a:ext cx="5171303" cy="1864613"/>
              </a:xfrm>
              <a:prstGeom prst="rect">
                <a:avLst/>
              </a:prstGeom>
            </p:spPr>
            <p:txBody>
              <a:bodyPr vert="horz" wrap="square" lIns="0" tIns="12700" rIns="0" bIns="0" rtlCol="0">
                <a:spAutoFit/>
              </a:bodyPr>
              <a:lstStyle/>
              <a:p>
                <a:pPr marL="297815" marR="0" lvl="0" indent="-285115" algn="l" defTabSz="914400" rtl="0" eaLnBrk="1" fontAlgn="auto" latinLnBrk="0" hangingPunct="1">
                  <a:lnSpc>
                    <a:spcPts val="2135"/>
                  </a:lnSpc>
                  <a:spcBef>
                    <a:spcPts val="100"/>
                  </a:spcBef>
                  <a:spcAft>
                    <a:spcPts val="0"/>
                  </a:spcAft>
                  <a:buClrTx/>
                  <a:buSzTx/>
                  <a:buFont typeface="Arial"/>
                  <a:buChar char="•"/>
                  <a:tabLst>
                    <a:tab pos="297815" algn="l"/>
                    <a:tab pos="298450" algn="l"/>
                  </a:tabLst>
                  <a:defRPr/>
                </a:pPr>
                <a:r>
                  <a:rPr kumimoji="0" sz="1600" b="1" i="0" u="none" strike="noStrike" kern="0" cap="none" spc="-2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Target</a:t>
                </a:r>
                <a:r>
                  <a:rPr kumimoji="0" sz="1600" b="1" i="0" u="none" strike="noStrike" kern="0" cap="none" spc="-1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a:t>
                </a:r>
                <a:r>
                  <a:rPr kumimoji="0" sz="1600" b="1" i="0" u="none" strike="noStrike" kern="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vessel</a:t>
                </a:r>
                <a:r>
                  <a:rPr kumimoji="0" sz="1600" b="1" i="0" u="none" strike="noStrike" kern="0" cap="none" spc="-5"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a:t>
                </a:r>
                <a:r>
                  <a:rPr kumimoji="0" sz="1600" b="1" i="0" u="none" strike="noStrike" kern="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failure</a:t>
                </a:r>
                <a:r>
                  <a:rPr kumimoji="0" sz="1600" b="1" i="0" u="none" strike="noStrike" kern="0" cap="none" spc="5"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a:t>
                </a:r>
                <a:r>
                  <a:rPr kumimoji="0" sz="1600" b="1" i="0" u="none" strike="noStrike" kern="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without </a:t>
                </a:r>
                <a:r>
                  <a:rPr kumimoji="0" sz="1600" b="1" i="0" u="none" strike="noStrike" kern="0" cap="none" spc="-1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procedure-</a:t>
                </a:r>
                <a:r>
                  <a:rPr kumimoji="0" sz="1600" b="1" i="0" u="none" strike="noStrike" kern="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related</a:t>
                </a:r>
                <a:r>
                  <a:rPr kumimoji="0" sz="1600" b="1" i="0" u="none" strike="noStrike" kern="0" cap="none" spc="5"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a:t>
                </a:r>
                <a:r>
                  <a:rPr kumimoji="0" sz="1600" b="1" i="0" u="none" strike="noStrike" kern="0" cap="none" spc="-25"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MI</a:t>
                </a:r>
                <a:endParaRPr kumimoji="0" sz="1600" b="1" i="0" u="none" strike="noStrike" kern="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endParaRPr>
              </a:p>
              <a:p>
                <a:pPr marL="297815" marR="0" lvl="0" indent="-285115" algn="l" defTabSz="914400" rtl="0" eaLnBrk="1" fontAlgn="auto" latinLnBrk="0" hangingPunct="1">
                  <a:lnSpc>
                    <a:spcPts val="2135"/>
                  </a:lnSpc>
                  <a:spcBef>
                    <a:spcPts val="0"/>
                  </a:spcBef>
                  <a:spcAft>
                    <a:spcPts val="0"/>
                  </a:spcAft>
                  <a:buClrTx/>
                  <a:buSzTx/>
                  <a:buFont typeface="Arial"/>
                  <a:buChar char="•"/>
                  <a:tabLst>
                    <a:tab pos="297815" algn="l"/>
                    <a:tab pos="298450" algn="l"/>
                  </a:tabLst>
                  <a:defRPr/>
                </a:pPr>
                <a:r>
                  <a:rPr kumimoji="0" sz="1600" b="1" i="0" u="none" strike="noStrike" kern="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Cardiac</a:t>
                </a:r>
                <a:r>
                  <a:rPr kumimoji="0" sz="1600" b="1" i="0" u="none" strike="noStrike" kern="0" cap="none" spc="-5"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a:t>
                </a:r>
                <a:r>
                  <a:rPr kumimoji="0" sz="1600" b="1" i="0" u="none" strike="noStrike" kern="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death</a:t>
                </a:r>
                <a:r>
                  <a:rPr kumimoji="0" sz="1600" b="1" i="0" u="none" strike="noStrike" kern="0" cap="none" spc="1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a:t>
                </a:r>
                <a:r>
                  <a:rPr kumimoji="0" sz="1600" b="1" i="0" u="none" strike="noStrike" kern="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or target</a:t>
                </a:r>
                <a:r>
                  <a:rPr kumimoji="0" sz="1600" b="1" i="0" u="none" strike="noStrike" kern="0" cap="none" spc="5"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a:t>
                </a:r>
                <a:r>
                  <a:rPr kumimoji="0" sz="1600" b="1" i="0" u="none" strike="noStrike" kern="0" cap="none" spc="-1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vessel-</a:t>
                </a:r>
                <a:r>
                  <a:rPr kumimoji="0" sz="1600" b="1" i="0" u="none" strike="noStrike" kern="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related</a:t>
                </a:r>
                <a:r>
                  <a:rPr kumimoji="0" sz="1600" b="1" i="0" u="none" strike="noStrike" kern="0" cap="none" spc="5"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a:t>
                </a:r>
                <a:r>
                  <a:rPr kumimoji="0" sz="1600" b="1" i="0" u="none" strike="noStrike" kern="0" cap="none" spc="-25"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MI</a:t>
                </a:r>
                <a:endParaRPr kumimoji="0" sz="1600" b="1" i="0" u="none" strike="noStrike" kern="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endParaRPr>
              </a:p>
              <a:p>
                <a:pPr marL="297815" marR="0" lvl="0" indent="-285115" algn="l" defTabSz="914400" rtl="0" eaLnBrk="1" fontAlgn="auto" latinLnBrk="0" hangingPunct="1">
                  <a:lnSpc>
                    <a:spcPts val="2125"/>
                  </a:lnSpc>
                  <a:spcBef>
                    <a:spcPts val="45"/>
                  </a:spcBef>
                  <a:spcAft>
                    <a:spcPts val="0"/>
                  </a:spcAft>
                  <a:buClrTx/>
                  <a:buSzTx/>
                  <a:buFont typeface="Arial"/>
                  <a:buChar char="•"/>
                  <a:tabLst>
                    <a:tab pos="297815" algn="l"/>
                    <a:tab pos="298450" algn="l"/>
                  </a:tabLst>
                  <a:defRPr/>
                </a:pPr>
                <a:r>
                  <a:rPr kumimoji="0" sz="1600" b="1" i="0" u="none" strike="noStrike" kern="0" cap="none" spc="-2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Target</a:t>
                </a:r>
                <a:r>
                  <a:rPr kumimoji="0" sz="1600" b="1" i="0" u="none" strike="noStrike" kern="0" cap="none" spc="-5"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a:t>
                </a:r>
                <a:r>
                  <a:rPr kumimoji="0" sz="1600" b="1" i="0" u="none" strike="noStrike" kern="0" cap="none" spc="-1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vessel-</a:t>
                </a:r>
                <a:r>
                  <a:rPr kumimoji="0" sz="1600" b="1" i="0" u="none" strike="noStrike" kern="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related MI</a:t>
                </a:r>
                <a:r>
                  <a:rPr kumimoji="0" sz="1600" b="1" i="0" u="none" strike="noStrike" kern="0" cap="none" spc="15"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a:t>
                </a:r>
                <a:r>
                  <a:rPr kumimoji="0" sz="1600" b="1" i="0" u="none" strike="noStrike" kern="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with</a:t>
                </a:r>
                <a:r>
                  <a:rPr kumimoji="0" sz="1600" b="1" i="0" u="none" strike="noStrike" kern="0" cap="none" spc="1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a:t>
                </a:r>
                <a:r>
                  <a:rPr kumimoji="0" sz="1600" b="1" i="0" u="none" strike="noStrike" kern="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or</a:t>
                </a:r>
                <a:r>
                  <a:rPr kumimoji="0" sz="1600" b="1" i="0" u="none" strike="noStrike" kern="0" cap="none" spc="-5"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a:t>
                </a:r>
                <a:r>
                  <a:rPr kumimoji="0" sz="1600" b="1" i="0" u="none" strike="noStrike" kern="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without</a:t>
                </a:r>
                <a:r>
                  <a:rPr kumimoji="0" sz="1600" b="1" i="0" u="none" strike="noStrike" kern="0" cap="none" spc="15"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a:t>
                </a:r>
                <a:r>
                  <a:rPr kumimoji="0" sz="1600" b="1" i="0" u="none" strike="noStrike" kern="0" cap="none" spc="-1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procedure-</a:t>
                </a:r>
                <a:r>
                  <a:rPr kumimoji="0" sz="1600" b="1" i="0" u="none" strike="noStrike" kern="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related</a:t>
                </a:r>
                <a:r>
                  <a:rPr kumimoji="0" sz="1600" b="1" i="0" u="none" strike="noStrike" kern="0" cap="none" spc="1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a:t>
                </a:r>
                <a:r>
                  <a:rPr kumimoji="0" sz="1600" b="1" i="0" u="none" strike="noStrike" kern="0" cap="none" spc="-25"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MI</a:t>
                </a:r>
                <a:endParaRPr kumimoji="0" sz="1600" b="1" i="0" u="none" strike="noStrike" kern="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endParaRPr>
              </a:p>
              <a:p>
                <a:pPr marL="297815" marR="0" lvl="0" indent="-285115" algn="l" defTabSz="914400" rtl="0" eaLnBrk="1" fontAlgn="auto" latinLnBrk="0" hangingPunct="1">
                  <a:lnSpc>
                    <a:spcPts val="2125"/>
                  </a:lnSpc>
                  <a:spcBef>
                    <a:spcPts val="0"/>
                  </a:spcBef>
                  <a:spcAft>
                    <a:spcPts val="0"/>
                  </a:spcAft>
                  <a:buClrTx/>
                  <a:buSzTx/>
                  <a:buFont typeface="Arial"/>
                  <a:buChar char="•"/>
                  <a:tabLst>
                    <a:tab pos="297815" algn="l"/>
                    <a:tab pos="298450" algn="l"/>
                  </a:tabLst>
                  <a:defRPr/>
                </a:pPr>
                <a:r>
                  <a:rPr kumimoji="0" sz="1600" b="1" i="0" u="none" strike="noStrike" kern="0" cap="none" spc="-1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Non-</a:t>
                </a:r>
                <a:r>
                  <a:rPr kumimoji="0" sz="1600" b="1" i="0" u="none" strike="noStrike" kern="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target</a:t>
                </a:r>
                <a:r>
                  <a:rPr kumimoji="0" sz="1600" b="1" i="0" u="none" strike="noStrike" kern="0" cap="none" spc="35"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a:t>
                </a:r>
                <a:r>
                  <a:rPr kumimoji="0" sz="1600" b="1" i="0" u="none" strike="noStrike" kern="0" cap="none" spc="-1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vessel-</a:t>
                </a:r>
                <a:r>
                  <a:rPr kumimoji="0" sz="1600" b="1" i="0" u="none" strike="noStrike" kern="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related</a:t>
                </a:r>
                <a:r>
                  <a:rPr kumimoji="0" sz="1600" b="1" i="0" u="none" strike="noStrike" kern="0" cap="none" spc="35"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a:t>
                </a:r>
                <a:r>
                  <a:rPr kumimoji="0" sz="1600" b="1" i="0" u="none" strike="noStrike" kern="0" cap="none" spc="-25"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MI</a:t>
                </a:r>
                <a:endParaRPr kumimoji="0" sz="1600" b="1" i="0" u="none" strike="noStrike" kern="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endParaRPr>
              </a:p>
              <a:p>
                <a:pPr marL="297815" marR="0" lvl="0" indent="-285115" algn="l" defTabSz="914400" rtl="0" eaLnBrk="1" fontAlgn="auto" latinLnBrk="0" hangingPunct="1">
                  <a:lnSpc>
                    <a:spcPct val="100000"/>
                  </a:lnSpc>
                  <a:spcBef>
                    <a:spcPts val="50"/>
                  </a:spcBef>
                  <a:spcAft>
                    <a:spcPts val="0"/>
                  </a:spcAft>
                  <a:buClrTx/>
                  <a:buSzTx/>
                  <a:buFont typeface="Arial"/>
                  <a:buChar char="•"/>
                  <a:tabLst>
                    <a:tab pos="297815" algn="l"/>
                    <a:tab pos="298450" algn="l"/>
                  </a:tabLst>
                  <a:defRPr/>
                </a:pPr>
                <a:r>
                  <a:rPr kumimoji="0" sz="1600" b="1" i="0" u="none" strike="noStrike" kern="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Any</a:t>
                </a:r>
                <a:r>
                  <a:rPr kumimoji="0" sz="1600" b="1" i="0" u="none" strike="noStrike" kern="0" cap="none" spc="5"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a:t>
                </a:r>
                <a:r>
                  <a:rPr kumimoji="0" sz="1600" b="1" i="0" u="none" strike="noStrike" kern="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MI</a:t>
                </a:r>
                <a:r>
                  <a:rPr kumimoji="0" sz="1600" b="1" i="0" u="none" strike="noStrike" kern="0" cap="none" spc="1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a:t>
                </a:r>
                <a:r>
                  <a:rPr kumimoji="0" sz="1600" b="1" i="0" u="none" strike="noStrike" kern="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with</a:t>
                </a:r>
                <a:r>
                  <a:rPr kumimoji="0" sz="1600" b="1" i="0" u="none" strike="noStrike" kern="0" cap="none" spc="15"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a:t>
                </a:r>
                <a:r>
                  <a:rPr kumimoji="0" sz="1600" b="1" i="0" u="none" strike="noStrike" kern="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or without</a:t>
                </a:r>
                <a:r>
                  <a:rPr kumimoji="0" sz="1600" b="1" i="0" u="none" strike="noStrike" kern="0" cap="none" spc="1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a:t>
                </a:r>
                <a:r>
                  <a:rPr kumimoji="0" sz="1600" b="1" i="0" u="none" strike="noStrike" kern="0" cap="none" spc="-1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procedure-</a:t>
                </a:r>
                <a:r>
                  <a:rPr kumimoji="0" sz="1600" b="1" i="0" u="none" strike="noStrike" kern="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related</a:t>
                </a:r>
                <a:r>
                  <a:rPr kumimoji="0" sz="1600" b="1" i="0" u="none" strike="noStrike" kern="0" cap="none" spc="15"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a:t>
                </a:r>
                <a:r>
                  <a:rPr kumimoji="0" sz="1600" b="1" i="0" u="none" strike="noStrike" kern="0" cap="none" spc="-25"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MI</a:t>
                </a:r>
                <a:endParaRPr kumimoji="0" sz="1600" b="1" i="0" u="none" strike="noStrike" kern="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endParaRPr>
              </a:p>
              <a:p>
                <a:pPr marL="297815" marR="0" lvl="0" indent="-285115" algn="l" defTabSz="914400" rtl="0" eaLnBrk="1" fontAlgn="auto" latinLnBrk="0" hangingPunct="1">
                  <a:lnSpc>
                    <a:spcPct val="100000"/>
                  </a:lnSpc>
                  <a:spcBef>
                    <a:spcPts val="25"/>
                  </a:spcBef>
                  <a:spcAft>
                    <a:spcPts val="0"/>
                  </a:spcAft>
                  <a:buClrTx/>
                  <a:buSzTx/>
                  <a:buFont typeface="Arial"/>
                  <a:buChar char="•"/>
                  <a:tabLst>
                    <a:tab pos="297815" algn="l"/>
                    <a:tab pos="298450" algn="l"/>
                  </a:tabLst>
                  <a:defRPr/>
                </a:pPr>
                <a:r>
                  <a:rPr kumimoji="0" sz="1600" b="1" i="0" u="none" strike="noStrike" kern="0" cap="none" spc="-2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Target</a:t>
                </a:r>
                <a:r>
                  <a:rPr kumimoji="0" sz="1600" b="1" i="0" u="none" strike="noStrike" kern="0" cap="none" spc="-35"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a:t>
                </a:r>
                <a:r>
                  <a:rPr kumimoji="0" sz="1600" b="1" i="0" u="none" strike="noStrike" kern="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lesion</a:t>
                </a:r>
                <a:r>
                  <a:rPr kumimoji="0" sz="1600" b="1" i="0" u="none" strike="noStrike" kern="0" cap="none" spc="-25"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a:t>
                </a:r>
                <a:r>
                  <a:rPr kumimoji="0" sz="1600" b="1" i="0" u="none" strike="noStrike" kern="0" cap="none" spc="-1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revascularization</a:t>
                </a:r>
                <a:endParaRPr kumimoji="0" sz="1600" b="1" i="0" u="none" strike="noStrike" kern="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8" name="object 6"/>
              <p:cNvSpPr/>
              <p:nvPr/>
            </p:nvSpPr>
            <p:spPr>
              <a:xfrm>
                <a:off x="87405" y="2601368"/>
                <a:ext cx="10112189" cy="2572986"/>
              </a:xfrm>
              <a:custGeom>
                <a:avLst/>
                <a:gdLst/>
                <a:ahLst/>
                <a:cxnLst/>
                <a:rect l="l" t="t" r="r" b="b"/>
                <a:pathLst>
                  <a:path w="11216640" h="2479675">
                    <a:moveTo>
                      <a:pt x="0" y="0"/>
                    </a:moveTo>
                    <a:lnTo>
                      <a:pt x="11216326" y="0"/>
                    </a:lnTo>
                    <a:lnTo>
                      <a:pt x="11216326" y="2479363"/>
                    </a:lnTo>
                    <a:lnTo>
                      <a:pt x="0" y="2479363"/>
                    </a:lnTo>
                    <a:lnTo>
                      <a:pt x="0" y="0"/>
                    </a:lnTo>
                    <a:close/>
                  </a:path>
                </a:pathLst>
              </a:custGeom>
              <a:ln w="25400">
                <a:solidFill>
                  <a:srgbClr val="00B0F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000" b="0" i="0" u="none" strike="noStrike" kern="0" cap="none" spc="0" normalizeH="0" baseline="0" noProof="0" smtClean="0">
                  <a:ln>
                    <a:noFill/>
                  </a:ln>
                  <a:solidFill>
                    <a:sysClr val="windowText" lastClr="000000"/>
                  </a:solidFill>
                  <a:effectLst/>
                  <a:uLnTx/>
                  <a:uFillTx/>
                  <a:latin typeface="Times New Roman"/>
                  <a:ea typeface="+mn-ea"/>
                  <a:cs typeface="+mn-cs"/>
                </a:endParaRPr>
              </a:p>
            </p:txBody>
          </p:sp>
          <p:sp>
            <p:nvSpPr>
              <p:cNvPr id="14" name="object 3"/>
              <p:cNvSpPr txBox="1"/>
              <p:nvPr/>
            </p:nvSpPr>
            <p:spPr>
              <a:xfrm>
                <a:off x="320142" y="2715513"/>
                <a:ext cx="4646305" cy="382156"/>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24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Secondary</a:t>
                </a:r>
                <a:r>
                  <a:rPr kumimoji="0" sz="2400" b="1" i="0" u="none" strike="noStrike" kern="0" cap="none" spc="-2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sz="24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End</a:t>
                </a:r>
                <a:r>
                  <a:rPr kumimoji="0" sz="2400" b="1" i="0" u="none" strike="noStrike" kern="0" cap="none" spc="-2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Point</a:t>
                </a:r>
                <a:endParaRPr kumimoji="0" sz="2400" b="0"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grpSp>
      </p:grpSp>
    </p:spTree>
    <p:extLst>
      <p:ext uri="{BB962C8B-B14F-4D97-AF65-F5344CB8AC3E}">
        <p14:creationId xmlns:p14="http://schemas.microsoft.com/office/powerpoint/2010/main" val="3998716803"/>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864725" y="9525"/>
            <a:ext cx="4222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0" y="18490"/>
            <a:ext cx="10287000"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RENOVATE-COMPLEX-PCI Trial: Target-Lesion and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Procedural Characteristics</a:t>
            </a:r>
            <a:endParaRPr kumimoji="0" lang="en-US" sz="28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sp>
        <p:nvSpPr>
          <p:cNvPr id="4" name="TextBox 3"/>
          <p:cNvSpPr txBox="1"/>
          <p:nvPr/>
        </p:nvSpPr>
        <p:spPr>
          <a:xfrm>
            <a:off x="3872753" y="6507042"/>
            <a:ext cx="6414248"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Lee et al., N Engl J Med Mar 5, 2023, Epub ahead of print</a:t>
            </a:r>
            <a:endPar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graphicFrame>
        <p:nvGraphicFramePr>
          <p:cNvPr id="5" name="object 3"/>
          <p:cNvGraphicFramePr>
            <a:graphicFrameLocks noGrp="1"/>
          </p:cNvGraphicFramePr>
          <p:nvPr>
            <p:extLst/>
          </p:nvPr>
        </p:nvGraphicFramePr>
        <p:xfrm>
          <a:off x="123458" y="972596"/>
          <a:ext cx="10069414" cy="5534451"/>
        </p:xfrm>
        <a:graphic>
          <a:graphicData uri="http://schemas.openxmlformats.org/drawingml/2006/table">
            <a:tbl>
              <a:tblPr firstRow="1" bandRow="1">
                <a:tableStyleId>{2D5ABB26-0587-4C30-8999-92F81FD0307C}</a:tableStyleId>
              </a:tblPr>
              <a:tblGrid>
                <a:gridCol w="4440577">
                  <a:extLst>
                    <a:ext uri="{9D8B030D-6E8A-4147-A177-3AD203B41FA5}">
                      <a16:colId xmlns:a16="http://schemas.microsoft.com/office/drawing/2014/main" val="20000"/>
                    </a:ext>
                  </a:extLst>
                </a:gridCol>
                <a:gridCol w="1877019">
                  <a:extLst>
                    <a:ext uri="{9D8B030D-6E8A-4147-A177-3AD203B41FA5}">
                      <a16:colId xmlns:a16="http://schemas.microsoft.com/office/drawing/2014/main" val="20001"/>
                    </a:ext>
                  </a:extLst>
                </a:gridCol>
                <a:gridCol w="1874799">
                  <a:extLst>
                    <a:ext uri="{9D8B030D-6E8A-4147-A177-3AD203B41FA5}">
                      <a16:colId xmlns:a16="http://schemas.microsoft.com/office/drawing/2014/main" val="20002"/>
                    </a:ext>
                  </a:extLst>
                </a:gridCol>
                <a:gridCol w="1877019">
                  <a:extLst>
                    <a:ext uri="{9D8B030D-6E8A-4147-A177-3AD203B41FA5}">
                      <a16:colId xmlns:a16="http://schemas.microsoft.com/office/drawing/2014/main" val="20003"/>
                    </a:ext>
                  </a:extLst>
                </a:gridCol>
              </a:tblGrid>
              <a:tr h="500533">
                <a:tc>
                  <a:txBody>
                    <a:bodyPr/>
                    <a:lstStyle>
                      <a:lvl1pPr marL="0" algn="l" defTabSz="905407" rtl="0" eaLnBrk="1" latinLnBrk="0" hangingPunct="1">
                        <a:defRPr sz="1800" kern="1200">
                          <a:solidFill>
                            <a:schemeClr val="tx1"/>
                          </a:solidFill>
                          <a:latin typeface="Calibri"/>
                        </a:defRPr>
                      </a:lvl1pPr>
                      <a:lvl2pPr marL="452707" algn="l" defTabSz="905407" rtl="0" eaLnBrk="1" latinLnBrk="0" hangingPunct="1">
                        <a:defRPr sz="1800" kern="1200">
                          <a:solidFill>
                            <a:schemeClr val="tx1"/>
                          </a:solidFill>
                          <a:latin typeface="Calibri"/>
                        </a:defRPr>
                      </a:lvl2pPr>
                      <a:lvl3pPr marL="905407" algn="l" defTabSz="905407" rtl="0" eaLnBrk="1" latinLnBrk="0" hangingPunct="1">
                        <a:defRPr sz="1800" kern="1200">
                          <a:solidFill>
                            <a:schemeClr val="tx1"/>
                          </a:solidFill>
                          <a:latin typeface="Calibri"/>
                        </a:defRPr>
                      </a:lvl3pPr>
                      <a:lvl4pPr marL="1358101" algn="l" defTabSz="905407" rtl="0" eaLnBrk="1" latinLnBrk="0" hangingPunct="1">
                        <a:defRPr sz="1800" kern="1200">
                          <a:solidFill>
                            <a:schemeClr val="tx1"/>
                          </a:solidFill>
                          <a:latin typeface="Calibri"/>
                        </a:defRPr>
                      </a:lvl4pPr>
                      <a:lvl5pPr marL="1810804" algn="l" defTabSz="905407" rtl="0" eaLnBrk="1" latinLnBrk="0" hangingPunct="1">
                        <a:defRPr sz="1800" kern="1200">
                          <a:solidFill>
                            <a:schemeClr val="tx1"/>
                          </a:solidFill>
                          <a:latin typeface="Calibri"/>
                        </a:defRPr>
                      </a:lvl5pPr>
                      <a:lvl6pPr marL="2263505" algn="l" defTabSz="905407" rtl="0" eaLnBrk="1" latinLnBrk="0" hangingPunct="1">
                        <a:defRPr sz="1800" kern="1200">
                          <a:solidFill>
                            <a:schemeClr val="tx1"/>
                          </a:solidFill>
                          <a:latin typeface="Calibri"/>
                        </a:defRPr>
                      </a:lvl6pPr>
                      <a:lvl7pPr marL="2716204" algn="l" defTabSz="905407" rtl="0" eaLnBrk="1" latinLnBrk="0" hangingPunct="1">
                        <a:defRPr sz="1800" kern="1200">
                          <a:solidFill>
                            <a:schemeClr val="tx1"/>
                          </a:solidFill>
                          <a:latin typeface="Calibri"/>
                        </a:defRPr>
                      </a:lvl7pPr>
                      <a:lvl8pPr marL="3168898" algn="l" defTabSz="905407" rtl="0" eaLnBrk="1" latinLnBrk="0" hangingPunct="1">
                        <a:defRPr sz="1800" kern="1200">
                          <a:solidFill>
                            <a:schemeClr val="tx1"/>
                          </a:solidFill>
                          <a:latin typeface="Calibri"/>
                        </a:defRPr>
                      </a:lvl8pPr>
                      <a:lvl9pPr marL="3621586" algn="l" defTabSz="905407" rtl="0" eaLnBrk="1" latinLnBrk="0" hangingPunct="1">
                        <a:defRPr sz="1800" kern="1200">
                          <a:solidFill>
                            <a:schemeClr val="tx1"/>
                          </a:solidFill>
                          <a:latin typeface="Calibri"/>
                        </a:defRPr>
                      </a:lvl9pPr>
                    </a:lstStyle>
                    <a:p>
                      <a:pPr marL="56515">
                        <a:lnSpc>
                          <a:spcPct val="100000"/>
                        </a:lnSpc>
                        <a:spcBef>
                          <a:spcPts val="665"/>
                        </a:spcBef>
                      </a:pPr>
                      <a:r>
                        <a:rPr sz="1200" b="1" spc="-1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Characteristics</a:t>
                      </a:r>
                      <a:endParaRPr sz="1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marL="0" marR="0" marT="84455" marB="0"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solidFill>
                      <a:srgbClr val="00B0F0"/>
                    </a:solidFill>
                  </a:tcPr>
                </a:tc>
                <a:tc>
                  <a:txBody>
                    <a:bodyPr/>
                    <a:lstStyle>
                      <a:lvl1pPr marL="0" algn="l" defTabSz="905407" rtl="0" eaLnBrk="1" latinLnBrk="0" hangingPunct="1">
                        <a:defRPr sz="1800" kern="1200">
                          <a:solidFill>
                            <a:schemeClr val="tx1"/>
                          </a:solidFill>
                          <a:latin typeface="Calibri"/>
                        </a:defRPr>
                      </a:lvl1pPr>
                      <a:lvl2pPr marL="452707" algn="l" defTabSz="905407" rtl="0" eaLnBrk="1" latinLnBrk="0" hangingPunct="1">
                        <a:defRPr sz="1800" kern="1200">
                          <a:solidFill>
                            <a:schemeClr val="tx1"/>
                          </a:solidFill>
                          <a:latin typeface="Calibri"/>
                        </a:defRPr>
                      </a:lvl2pPr>
                      <a:lvl3pPr marL="905407" algn="l" defTabSz="905407" rtl="0" eaLnBrk="1" latinLnBrk="0" hangingPunct="1">
                        <a:defRPr sz="1800" kern="1200">
                          <a:solidFill>
                            <a:schemeClr val="tx1"/>
                          </a:solidFill>
                          <a:latin typeface="Calibri"/>
                        </a:defRPr>
                      </a:lvl3pPr>
                      <a:lvl4pPr marL="1358101" algn="l" defTabSz="905407" rtl="0" eaLnBrk="1" latinLnBrk="0" hangingPunct="1">
                        <a:defRPr sz="1800" kern="1200">
                          <a:solidFill>
                            <a:schemeClr val="tx1"/>
                          </a:solidFill>
                          <a:latin typeface="Calibri"/>
                        </a:defRPr>
                      </a:lvl4pPr>
                      <a:lvl5pPr marL="1810804" algn="l" defTabSz="905407" rtl="0" eaLnBrk="1" latinLnBrk="0" hangingPunct="1">
                        <a:defRPr sz="1800" kern="1200">
                          <a:solidFill>
                            <a:schemeClr val="tx1"/>
                          </a:solidFill>
                          <a:latin typeface="Calibri"/>
                        </a:defRPr>
                      </a:lvl5pPr>
                      <a:lvl6pPr marL="2263505" algn="l" defTabSz="905407" rtl="0" eaLnBrk="1" latinLnBrk="0" hangingPunct="1">
                        <a:defRPr sz="1800" kern="1200">
                          <a:solidFill>
                            <a:schemeClr val="tx1"/>
                          </a:solidFill>
                          <a:latin typeface="Calibri"/>
                        </a:defRPr>
                      </a:lvl6pPr>
                      <a:lvl7pPr marL="2716204" algn="l" defTabSz="905407" rtl="0" eaLnBrk="1" latinLnBrk="0" hangingPunct="1">
                        <a:defRPr sz="1800" kern="1200">
                          <a:solidFill>
                            <a:schemeClr val="tx1"/>
                          </a:solidFill>
                          <a:latin typeface="Calibri"/>
                        </a:defRPr>
                      </a:lvl7pPr>
                      <a:lvl8pPr marL="3168898" algn="l" defTabSz="905407" rtl="0" eaLnBrk="1" latinLnBrk="0" hangingPunct="1">
                        <a:defRPr sz="1800" kern="1200">
                          <a:solidFill>
                            <a:schemeClr val="tx1"/>
                          </a:solidFill>
                          <a:latin typeface="Calibri"/>
                        </a:defRPr>
                      </a:lvl8pPr>
                      <a:lvl9pPr marL="3621586" algn="l" defTabSz="905407" rtl="0" eaLnBrk="1" latinLnBrk="0" hangingPunct="1">
                        <a:defRPr sz="1800" kern="1200">
                          <a:solidFill>
                            <a:schemeClr val="tx1"/>
                          </a:solidFill>
                          <a:latin typeface="Calibri"/>
                        </a:defRPr>
                      </a:lvl9pPr>
                    </a:lstStyle>
                    <a:p>
                      <a:pPr algn="ctr">
                        <a:lnSpc>
                          <a:spcPct val="100000"/>
                        </a:lnSpc>
                        <a:spcBef>
                          <a:spcPts val="665"/>
                        </a:spcBef>
                      </a:pPr>
                      <a:r>
                        <a:rPr sz="1200" b="1" spc="-1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Total</a:t>
                      </a:r>
                      <a:r>
                        <a:rPr sz="1200" b="1" spc="-35"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sz="1200" b="1" spc="-1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(N=1639)</a:t>
                      </a:r>
                      <a:endParaRPr sz="1200" b="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marL="0" marR="0" marT="84455" marB="0" anchor="ctr">
                    <a:lnT w="12700" cap="flat" cmpd="sng" algn="ctr">
                      <a:solidFill>
                        <a:schemeClr val="bg1"/>
                      </a:solidFill>
                      <a:prstDash val="solid"/>
                      <a:round/>
                      <a:headEnd type="none" w="med" len="med"/>
                      <a:tailEnd type="none" w="med" len="med"/>
                    </a:lnT>
                    <a:solidFill>
                      <a:srgbClr val="00B0F0"/>
                    </a:solidFill>
                  </a:tcPr>
                </a:tc>
                <a:tc>
                  <a:txBody>
                    <a:bodyPr/>
                    <a:lstStyle>
                      <a:lvl1pPr marL="0" algn="l" defTabSz="905407" rtl="0" eaLnBrk="1" latinLnBrk="0" hangingPunct="1">
                        <a:defRPr sz="1800" kern="1200">
                          <a:solidFill>
                            <a:schemeClr val="tx1"/>
                          </a:solidFill>
                          <a:latin typeface="Calibri"/>
                        </a:defRPr>
                      </a:lvl1pPr>
                      <a:lvl2pPr marL="452707" algn="l" defTabSz="905407" rtl="0" eaLnBrk="1" latinLnBrk="0" hangingPunct="1">
                        <a:defRPr sz="1800" kern="1200">
                          <a:solidFill>
                            <a:schemeClr val="tx1"/>
                          </a:solidFill>
                          <a:latin typeface="Calibri"/>
                        </a:defRPr>
                      </a:lvl2pPr>
                      <a:lvl3pPr marL="905407" algn="l" defTabSz="905407" rtl="0" eaLnBrk="1" latinLnBrk="0" hangingPunct="1">
                        <a:defRPr sz="1800" kern="1200">
                          <a:solidFill>
                            <a:schemeClr val="tx1"/>
                          </a:solidFill>
                          <a:latin typeface="Calibri"/>
                        </a:defRPr>
                      </a:lvl3pPr>
                      <a:lvl4pPr marL="1358101" algn="l" defTabSz="905407" rtl="0" eaLnBrk="1" latinLnBrk="0" hangingPunct="1">
                        <a:defRPr sz="1800" kern="1200">
                          <a:solidFill>
                            <a:schemeClr val="tx1"/>
                          </a:solidFill>
                          <a:latin typeface="Calibri"/>
                        </a:defRPr>
                      </a:lvl4pPr>
                      <a:lvl5pPr marL="1810804" algn="l" defTabSz="905407" rtl="0" eaLnBrk="1" latinLnBrk="0" hangingPunct="1">
                        <a:defRPr sz="1800" kern="1200">
                          <a:solidFill>
                            <a:schemeClr val="tx1"/>
                          </a:solidFill>
                          <a:latin typeface="Calibri"/>
                        </a:defRPr>
                      </a:lvl5pPr>
                      <a:lvl6pPr marL="2263505" algn="l" defTabSz="905407" rtl="0" eaLnBrk="1" latinLnBrk="0" hangingPunct="1">
                        <a:defRPr sz="1800" kern="1200">
                          <a:solidFill>
                            <a:schemeClr val="tx1"/>
                          </a:solidFill>
                          <a:latin typeface="Calibri"/>
                        </a:defRPr>
                      </a:lvl6pPr>
                      <a:lvl7pPr marL="2716204" algn="l" defTabSz="905407" rtl="0" eaLnBrk="1" latinLnBrk="0" hangingPunct="1">
                        <a:defRPr sz="1800" kern="1200">
                          <a:solidFill>
                            <a:schemeClr val="tx1"/>
                          </a:solidFill>
                          <a:latin typeface="Calibri"/>
                        </a:defRPr>
                      </a:lvl7pPr>
                      <a:lvl8pPr marL="3168898" algn="l" defTabSz="905407" rtl="0" eaLnBrk="1" latinLnBrk="0" hangingPunct="1">
                        <a:defRPr sz="1800" kern="1200">
                          <a:solidFill>
                            <a:schemeClr val="tx1"/>
                          </a:solidFill>
                          <a:latin typeface="Calibri"/>
                        </a:defRPr>
                      </a:lvl8pPr>
                      <a:lvl9pPr marL="3621586" algn="l" defTabSz="905407" rtl="0" eaLnBrk="1" latinLnBrk="0" hangingPunct="1">
                        <a:defRPr sz="1800" kern="1200">
                          <a:solidFill>
                            <a:schemeClr val="tx1"/>
                          </a:solidFill>
                          <a:latin typeface="Calibri"/>
                        </a:defRPr>
                      </a:lvl9pPr>
                    </a:lstStyle>
                    <a:p>
                      <a:pPr algn="ctr">
                        <a:lnSpc>
                          <a:spcPct val="100000"/>
                        </a:lnSpc>
                        <a:spcBef>
                          <a:spcPts val="665"/>
                        </a:spcBef>
                      </a:pPr>
                      <a:r>
                        <a:rPr sz="1200" b="1" spc="-1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Imaging-</a:t>
                      </a:r>
                      <a:r>
                        <a:rPr sz="1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guided</a:t>
                      </a:r>
                      <a:r>
                        <a:rPr sz="1200" b="1" spc="2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sz="1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PCI</a:t>
                      </a:r>
                      <a:r>
                        <a:rPr sz="1200" b="1" spc="4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sz="1200" b="1" spc="-1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(N=1092)</a:t>
                      </a:r>
                      <a:endParaRPr sz="1200" b="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marL="0" marR="0" marT="84455" marB="0" anchor="ctr">
                    <a:lnT w="12700" cap="flat" cmpd="sng" algn="ctr">
                      <a:solidFill>
                        <a:schemeClr val="bg1"/>
                      </a:solidFill>
                      <a:prstDash val="solid"/>
                      <a:round/>
                      <a:headEnd type="none" w="med" len="med"/>
                      <a:tailEnd type="none" w="med" len="med"/>
                    </a:lnT>
                    <a:solidFill>
                      <a:srgbClr val="00B0F0"/>
                    </a:solidFill>
                  </a:tcPr>
                </a:tc>
                <a:tc>
                  <a:txBody>
                    <a:bodyPr/>
                    <a:lstStyle>
                      <a:lvl1pPr marL="0" algn="l" defTabSz="905407" rtl="0" eaLnBrk="1" latinLnBrk="0" hangingPunct="1">
                        <a:defRPr sz="1800" kern="1200">
                          <a:solidFill>
                            <a:schemeClr val="tx1"/>
                          </a:solidFill>
                          <a:latin typeface="Calibri"/>
                        </a:defRPr>
                      </a:lvl1pPr>
                      <a:lvl2pPr marL="452707" algn="l" defTabSz="905407" rtl="0" eaLnBrk="1" latinLnBrk="0" hangingPunct="1">
                        <a:defRPr sz="1800" kern="1200">
                          <a:solidFill>
                            <a:schemeClr val="tx1"/>
                          </a:solidFill>
                          <a:latin typeface="Calibri"/>
                        </a:defRPr>
                      </a:lvl2pPr>
                      <a:lvl3pPr marL="905407" algn="l" defTabSz="905407" rtl="0" eaLnBrk="1" latinLnBrk="0" hangingPunct="1">
                        <a:defRPr sz="1800" kern="1200">
                          <a:solidFill>
                            <a:schemeClr val="tx1"/>
                          </a:solidFill>
                          <a:latin typeface="Calibri"/>
                        </a:defRPr>
                      </a:lvl3pPr>
                      <a:lvl4pPr marL="1358101" algn="l" defTabSz="905407" rtl="0" eaLnBrk="1" latinLnBrk="0" hangingPunct="1">
                        <a:defRPr sz="1800" kern="1200">
                          <a:solidFill>
                            <a:schemeClr val="tx1"/>
                          </a:solidFill>
                          <a:latin typeface="Calibri"/>
                        </a:defRPr>
                      </a:lvl4pPr>
                      <a:lvl5pPr marL="1810804" algn="l" defTabSz="905407" rtl="0" eaLnBrk="1" latinLnBrk="0" hangingPunct="1">
                        <a:defRPr sz="1800" kern="1200">
                          <a:solidFill>
                            <a:schemeClr val="tx1"/>
                          </a:solidFill>
                          <a:latin typeface="Calibri"/>
                        </a:defRPr>
                      </a:lvl5pPr>
                      <a:lvl6pPr marL="2263505" algn="l" defTabSz="905407" rtl="0" eaLnBrk="1" latinLnBrk="0" hangingPunct="1">
                        <a:defRPr sz="1800" kern="1200">
                          <a:solidFill>
                            <a:schemeClr val="tx1"/>
                          </a:solidFill>
                          <a:latin typeface="Calibri"/>
                        </a:defRPr>
                      </a:lvl6pPr>
                      <a:lvl7pPr marL="2716204" algn="l" defTabSz="905407" rtl="0" eaLnBrk="1" latinLnBrk="0" hangingPunct="1">
                        <a:defRPr sz="1800" kern="1200">
                          <a:solidFill>
                            <a:schemeClr val="tx1"/>
                          </a:solidFill>
                          <a:latin typeface="Calibri"/>
                        </a:defRPr>
                      </a:lvl7pPr>
                      <a:lvl8pPr marL="3168898" algn="l" defTabSz="905407" rtl="0" eaLnBrk="1" latinLnBrk="0" hangingPunct="1">
                        <a:defRPr sz="1800" kern="1200">
                          <a:solidFill>
                            <a:schemeClr val="tx1"/>
                          </a:solidFill>
                          <a:latin typeface="Calibri"/>
                        </a:defRPr>
                      </a:lvl8pPr>
                      <a:lvl9pPr marL="3621586" algn="l" defTabSz="905407" rtl="0" eaLnBrk="1" latinLnBrk="0" hangingPunct="1">
                        <a:defRPr sz="1800" kern="1200">
                          <a:solidFill>
                            <a:schemeClr val="tx1"/>
                          </a:solidFill>
                          <a:latin typeface="Calibri"/>
                        </a:defRPr>
                      </a:lvl9pPr>
                    </a:lstStyle>
                    <a:p>
                      <a:pPr algn="ctr">
                        <a:lnSpc>
                          <a:spcPct val="100000"/>
                        </a:lnSpc>
                        <a:spcBef>
                          <a:spcPts val="665"/>
                        </a:spcBef>
                      </a:pPr>
                      <a:r>
                        <a:rPr sz="1200" b="1" spc="-1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Angio-</a:t>
                      </a:r>
                      <a:r>
                        <a:rPr sz="1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guided</a:t>
                      </a:r>
                      <a:r>
                        <a:rPr sz="1200" b="1" spc="1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sz="1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PCI</a:t>
                      </a:r>
                      <a:r>
                        <a:rPr sz="1200" b="1" spc="25"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sz="1200" b="1" spc="-1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(N=547)</a:t>
                      </a:r>
                      <a:endParaRPr sz="1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marL="0" marR="0" marT="84455" marB="0"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rgbClr val="00B0F0"/>
                    </a:solidFill>
                  </a:tcPr>
                </a:tc>
                <a:extLst>
                  <a:ext uri="{0D108BD9-81ED-4DB2-BD59-A6C34878D82A}">
                    <a16:rowId xmlns:a16="http://schemas.microsoft.com/office/drawing/2014/main" val="10000"/>
                  </a:ext>
                </a:extLst>
              </a:tr>
              <a:tr h="218866">
                <a:tc>
                  <a:txBody>
                    <a:bodyPr/>
                    <a:lstStyle/>
                    <a:p>
                      <a:pPr marL="56515">
                        <a:lnSpc>
                          <a:spcPts val="1660"/>
                        </a:lnSpc>
                      </a:pPr>
                      <a:r>
                        <a:rPr lang="en-US" sz="1200" b="1" dirty="0" smtClean="0">
                          <a:solidFill>
                            <a:schemeClr val="bg1"/>
                          </a:solidFill>
                          <a:latin typeface="Arial" panose="020B0604020202020204" pitchFamily="34" charset="0"/>
                          <a:cs typeface="Arial" panose="020B0604020202020204" pitchFamily="34" charset="0"/>
                        </a:rPr>
                        <a:t>Target-lesion Characteristics</a:t>
                      </a:r>
                      <a:endParaRPr sz="1200" b="1" dirty="0">
                        <a:solidFill>
                          <a:schemeClr val="bg1"/>
                        </a:solidFill>
                        <a:latin typeface="Arial" panose="020B0604020202020204" pitchFamily="34" charset="0"/>
                        <a:cs typeface="Arial" panose="020B0604020202020204" pitchFamily="34" charset="0"/>
                      </a:endParaRPr>
                    </a:p>
                  </a:txBody>
                  <a:tcPr marL="0" marR="0" marT="0" marB="0" anchor="ctr">
                    <a:lnL w="12700" cap="flat" cmpd="sng" algn="ctr">
                      <a:solidFill>
                        <a:schemeClr val="bg1"/>
                      </a:solidFill>
                      <a:prstDash val="solid"/>
                      <a:round/>
                      <a:headEnd type="none" w="med" len="med"/>
                      <a:tailEnd type="none" w="med" len="med"/>
                    </a:lnL>
                  </a:tcPr>
                </a:tc>
                <a:tc>
                  <a:txBody>
                    <a:bodyPr/>
                    <a:lstStyle/>
                    <a:p>
                      <a:pPr>
                        <a:lnSpc>
                          <a:spcPct val="100000"/>
                        </a:lnSpc>
                      </a:pPr>
                      <a:endParaRPr sz="1200" b="1">
                        <a:solidFill>
                          <a:schemeClr val="bg1"/>
                        </a:solidFill>
                        <a:latin typeface="Arial" panose="020B0604020202020204" pitchFamily="34" charset="0"/>
                        <a:cs typeface="Arial" panose="020B0604020202020204" pitchFamily="34" charset="0"/>
                      </a:endParaRPr>
                    </a:p>
                  </a:txBody>
                  <a:tcPr marL="0" marR="0" marT="0" marB="0" anchor="ctr"/>
                </a:tc>
                <a:tc>
                  <a:txBody>
                    <a:bodyPr/>
                    <a:lstStyle/>
                    <a:p>
                      <a:pPr>
                        <a:lnSpc>
                          <a:spcPct val="100000"/>
                        </a:lnSpc>
                      </a:pPr>
                      <a:endParaRPr sz="1200" b="1">
                        <a:solidFill>
                          <a:schemeClr val="bg1"/>
                        </a:solidFill>
                        <a:latin typeface="Arial" panose="020B0604020202020204" pitchFamily="34" charset="0"/>
                        <a:cs typeface="Arial" panose="020B0604020202020204" pitchFamily="34" charset="0"/>
                      </a:endParaRPr>
                    </a:p>
                  </a:txBody>
                  <a:tcPr marL="0" marR="0" marT="0" marB="0" anchor="ctr"/>
                </a:tc>
                <a:tc>
                  <a:txBody>
                    <a:bodyPr/>
                    <a:lstStyle/>
                    <a:p>
                      <a:pPr>
                        <a:lnSpc>
                          <a:spcPct val="100000"/>
                        </a:lnSpc>
                      </a:pPr>
                      <a:endParaRPr sz="1200" b="1" dirty="0">
                        <a:solidFill>
                          <a:schemeClr val="bg1"/>
                        </a:solidFill>
                        <a:latin typeface="Arial" panose="020B0604020202020204" pitchFamily="34" charset="0"/>
                        <a:cs typeface="Arial" panose="020B0604020202020204" pitchFamily="34" charset="0"/>
                      </a:endParaRPr>
                    </a:p>
                  </a:txBody>
                  <a:tcPr marL="0" marR="0" marT="0" marB="0" anchor="ctr">
                    <a:lnR w="12700" cap="flat" cmpd="sng" algn="ctr">
                      <a:solidFill>
                        <a:schemeClr val="bg1"/>
                      </a:solidFill>
                      <a:prstDash val="solid"/>
                      <a:round/>
                      <a:headEnd type="none" w="med" len="med"/>
                      <a:tailEnd type="none" w="med" len="med"/>
                    </a:lnR>
                  </a:tcPr>
                </a:tc>
                <a:extLst>
                  <a:ext uri="{0D108BD9-81ED-4DB2-BD59-A6C34878D82A}">
                    <a16:rowId xmlns:a16="http://schemas.microsoft.com/office/drawing/2014/main" val="174282504"/>
                  </a:ext>
                </a:extLst>
              </a:tr>
              <a:tr h="218866">
                <a:tc>
                  <a:txBody>
                    <a:bodyPr/>
                    <a:lstStyle>
                      <a:lvl1pPr marL="0" algn="l" defTabSz="905407" rtl="0" eaLnBrk="1" latinLnBrk="0" hangingPunct="1">
                        <a:defRPr sz="1800" kern="1200">
                          <a:solidFill>
                            <a:schemeClr val="tx1"/>
                          </a:solidFill>
                          <a:latin typeface="Calibri"/>
                        </a:defRPr>
                      </a:lvl1pPr>
                      <a:lvl2pPr marL="452707" algn="l" defTabSz="905407" rtl="0" eaLnBrk="1" latinLnBrk="0" hangingPunct="1">
                        <a:defRPr sz="1800" kern="1200">
                          <a:solidFill>
                            <a:schemeClr val="tx1"/>
                          </a:solidFill>
                          <a:latin typeface="Calibri"/>
                        </a:defRPr>
                      </a:lvl2pPr>
                      <a:lvl3pPr marL="905407" algn="l" defTabSz="905407" rtl="0" eaLnBrk="1" latinLnBrk="0" hangingPunct="1">
                        <a:defRPr sz="1800" kern="1200">
                          <a:solidFill>
                            <a:schemeClr val="tx1"/>
                          </a:solidFill>
                          <a:latin typeface="Calibri"/>
                        </a:defRPr>
                      </a:lvl3pPr>
                      <a:lvl4pPr marL="1358101" algn="l" defTabSz="905407" rtl="0" eaLnBrk="1" latinLnBrk="0" hangingPunct="1">
                        <a:defRPr sz="1800" kern="1200">
                          <a:solidFill>
                            <a:schemeClr val="tx1"/>
                          </a:solidFill>
                          <a:latin typeface="Calibri"/>
                        </a:defRPr>
                      </a:lvl4pPr>
                      <a:lvl5pPr marL="1810804" algn="l" defTabSz="905407" rtl="0" eaLnBrk="1" latinLnBrk="0" hangingPunct="1">
                        <a:defRPr sz="1800" kern="1200">
                          <a:solidFill>
                            <a:schemeClr val="tx1"/>
                          </a:solidFill>
                          <a:latin typeface="Calibri"/>
                        </a:defRPr>
                      </a:lvl5pPr>
                      <a:lvl6pPr marL="2263505" algn="l" defTabSz="905407" rtl="0" eaLnBrk="1" latinLnBrk="0" hangingPunct="1">
                        <a:defRPr sz="1800" kern="1200">
                          <a:solidFill>
                            <a:schemeClr val="tx1"/>
                          </a:solidFill>
                          <a:latin typeface="Calibri"/>
                        </a:defRPr>
                      </a:lvl6pPr>
                      <a:lvl7pPr marL="2716204" algn="l" defTabSz="905407" rtl="0" eaLnBrk="1" latinLnBrk="0" hangingPunct="1">
                        <a:defRPr sz="1800" kern="1200">
                          <a:solidFill>
                            <a:schemeClr val="tx1"/>
                          </a:solidFill>
                          <a:latin typeface="Calibri"/>
                        </a:defRPr>
                      </a:lvl7pPr>
                      <a:lvl8pPr marL="3168898" algn="l" defTabSz="905407" rtl="0" eaLnBrk="1" latinLnBrk="0" hangingPunct="1">
                        <a:defRPr sz="1800" kern="1200">
                          <a:solidFill>
                            <a:schemeClr val="tx1"/>
                          </a:solidFill>
                          <a:latin typeface="Calibri"/>
                        </a:defRPr>
                      </a:lvl8pPr>
                      <a:lvl9pPr marL="3621586" algn="l" defTabSz="905407" rtl="0" eaLnBrk="1" latinLnBrk="0" hangingPunct="1">
                        <a:defRPr sz="1800" kern="1200">
                          <a:solidFill>
                            <a:schemeClr val="tx1"/>
                          </a:solidFill>
                          <a:latin typeface="Calibri"/>
                        </a:defRPr>
                      </a:lvl9pPr>
                    </a:lstStyle>
                    <a:p>
                      <a:pPr marL="56515">
                        <a:lnSpc>
                          <a:spcPts val="1660"/>
                        </a:lnSpc>
                      </a:pPr>
                      <a:r>
                        <a:rPr sz="1200" b="1" dirty="0">
                          <a:solidFill>
                            <a:schemeClr val="bg1"/>
                          </a:solidFill>
                          <a:latin typeface="Arial" panose="020B0604020202020204" pitchFamily="34" charset="0"/>
                          <a:cs typeface="Arial" panose="020B0604020202020204" pitchFamily="34" charset="0"/>
                        </a:rPr>
                        <a:t>Complex</a:t>
                      </a:r>
                      <a:r>
                        <a:rPr sz="1200" b="1" spc="-15" dirty="0">
                          <a:solidFill>
                            <a:schemeClr val="bg1"/>
                          </a:solidFill>
                          <a:latin typeface="Arial" panose="020B0604020202020204" pitchFamily="34" charset="0"/>
                          <a:cs typeface="Arial" panose="020B0604020202020204" pitchFamily="34" charset="0"/>
                        </a:rPr>
                        <a:t> </a:t>
                      </a:r>
                      <a:r>
                        <a:rPr sz="1200" b="1" dirty="0">
                          <a:solidFill>
                            <a:schemeClr val="bg1"/>
                          </a:solidFill>
                          <a:latin typeface="Arial" panose="020B0604020202020204" pitchFamily="34" charset="0"/>
                          <a:cs typeface="Arial" panose="020B0604020202020204" pitchFamily="34" charset="0"/>
                        </a:rPr>
                        <a:t>coronary</a:t>
                      </a:r>
                      <a:r>
                        <a:rPr sz="1200" b="1" spc="-10" dirty="0">
                          <a:solidFill>
                            <a:schemeClr val="bg1"/>
                          </a:solidFill>
                          <a:latin typeface="Arial" panose="020B0604020202020204" pitchFamily="34" charset="0"/>
                          <a:cs typeface="Arial" panose="020B0604020202020204" pitchFamily="34" charset="0"/>
                        </a:rPr>
                        <a:t> </a:t>
                      </a:r>
                      <a:r>
                        <a:rPr sz="1200" b="1" dirty="0">
                          <a:solidFill>
                            <a:schemeClr val="bg1"/>
                          </a:solidFill>
                          <a:latin typeface="Arial" panose="020B0604020202020204" pitchFamily="34" charset="0"/>
                          <a:cs typeface="Arial" panose="020B0604020202020204" pitchFamily="34" charset="0"/>
                        </a:rPr>
                        <a:t>lesions</a:t>
                      </a:r>
                      <a:r>
                        <a:rPr sz="1200" b="1" spc="-5" dirty="0">
                          <a:solidFill>
                            <a:schemeClr val="bg1"/>
                          </a:solidFill>
                          <a:latin typeface="Arial" panose="020B0604020202020204" pitchFamily="34" charset="0"/>
                          <a:cs typeface="Arial" panose="020B0604020202020204" pitchFamily="34" charset="0"/>
                        </a:rPr>
                        <a:t> </a:t>
                      </a:r>
                      <a:r>
                        <a:rPr lang="en-US" sz="1200" b="1" spc="650" dirty="0" smtClean="0">
                          <a:solidFill>
                            <a:schemeClr val="bg1"/>
                          </a:solidFill>
                          <a:latin typeface="Arial" panose="020B0604020202020204" pitchFamily="34" charset="0"/>
                          <a:cs typeface="Arial" panose="020B0604020202020204" pitchFamily="34" charset="0"/>
                        </a:rPr>
                        <a:t>-</a:t>
                      </a:r>
                      <a:r>
                        <a:rPr sz="1200" b="1" spc="-30" dirty="0" smtClean="0">
                          <a:solidFill>
                            <a:schemeClr val="bg1"/>
                          </a:solidFill>
                          <a:latin typeface="Arial" panose="020B0604020202020204" pitchFamily="34" charset="0"/>
                          <a:cs typeface="Arial" panose="020B0604020202020204" pitchFamily="34" charset="0"/>
                        </a:rPr>
                        <a:t> </a:t>
                      </a:r>
                      <a:r>
                        <a:rPr sz="1200" b="1" dirty="0">
                          <a:solidFill>
                            <a:schemeClr val="bg1"/>
                          </a:solidFill>
                          <a:latin typeface="Arial" panose="020B0604020202020204" pitchFamily="34" charset="0"/>
                          <a:cs typeface="Arial" panose="020B0604020202020204" pitchFamily="34" charset="0"/>
                        </a:rPr>
                        <a:t>no. </a:t>
                      </a:r>
                      <a:r>
                        <a:rPr sz="1200" b="1" spc="-25" dirty="0">
                          <a:solidFill>
                            <a:schemeClr val="bg1"/>
                          </a:solidFill>
                          <a:latin typeface="Arial" panose="020B0604020202020204" pitchFamily="34" charset="0"/>
                          <a:cs typeface="Arial" panose="020B0604020202020204" pitchFamily="34" charset="0"/>
                        </a:rPr>
                        <a:t>(%)</a:t>
                      </a:r>
                      <a:endParaRPr sz="1200" b="1" dirty="0">
                        <a:solidFill>
                          <a:schemeClr val="bg1"/>
                        </a:solidFill>
                        <a:latin typeface="Arial" panose="020B0604020202020204" pitchFamily="34" charset="0"/>
                        <a:cs typeface="Arial" panose="020B0604020202020204" pitchFamily="34" charset="0"/>
                      </a:endParaRPr>
                    </a:p>
                  </a:txBody>
                  <a:tcPr marL="0" marR="0" marT="0" marB="0" anchor="ctr">
                    <a:lnL w="12700" cap="flat" cmpd="sng" algn="ctr">
                      <a:solidFill>
                        <a:schemeClr val="bg1"/>
                      </a:solidFill>
                      <a:prstDash val="solid"/>
                      <a:round/>
                      <a:headEnd type="none" w="med" len="med"/>
                      <a:tailEnd type="none" w="med" len="med"/>
                    </a:lnL>
                  </a:tcPr>
                </a:tc>
                <a:tc>
                  <a:txBody>
                    <a:bodyPr/>
                    <a:lstStyle>
                      <a:lvl1pPr marL="0" algn="l" defTabSz="905407" rtl="0" eaLnBrk="1" latinLnBrk="0" hangingPunct="1">
                        <a:defRPr sz="1800" kern="1200">
                          <a:solidFill>
                            <a:schemeClr val="tx1"/>
                          </a:solidFill>
                          <a:latin typeface="Calibri"/>
                        </a:defRPr>
                      </a:lvl1pPr>
                      <a:lvl2pPr marL="452707" algn="l" defTabSz="905407" rtl="0" eaLnBrk="1" latinLnBrk="0" hangingPunct="1">
                        <a:defRPr sz="1800" kern="1200">
                          <a:solidFill>
                            <a:schemeClr val="tx1"/>
                          </a:solidFill>
                          <a:latin typeface="Calibri"/>
                        </a:defRPr>
                      </a:lvl2pPr>
                      <a:lvl3pPr marL="905407" algn="l" defTabSz="905407" rtl="0" eaLnBrk="1" latinLnBrk="0" hangingPunct="1">
                        <a:defRPr sz="1800" kern="1200">
                          <a:solidFill>
                            <a:schemeClr val="tx1"/>
                          </a:solidFill>
                          <a:latin typeface="Calibri"/>
                        </a:defRPr>
                      </a:lvl3pPr>
                      <a:lvl4pPr marL="1358101" algn="l" defTabSz="905407" rtl="0" eaLnBrk="1" latinLnBrk="0" hangingPunct="1">
                        <a:defRPr sz="1800" kern="1200">
                          <a:solidFill>
                            <a:schemeClr val="tx1"/>
                          </a:solidFill>
                          <a:latin typeface="Calibri"/>
                        </a:defRPr>
                      </a:lvl4pPr>
                      <a:lvl5pPr marL="1810804" algn="l" defTabSz="905407" rtl="0" eaLnBrk="1" latinLnBrk="0" hangingPunct="1">
                        <a:defRPr sz="1800" kern="1200">
                          <a:solidFill>
                            <a:schemeClr val="tx1"/>
                          </a:solidFill>
                          <a:latin typeface="Calibri"/>
                        </a:defRPr>
                      </a:lvl5pPr>
                      <a:lvl6pPr marL="2263505" algn="l" defTabSz="905407" rtl="0" eaLnBrk="1" latinLnBrk="0" hangingPunct="1">
                        <a:defRPr sz="1800" kern="1200">
                          <a:solidFill>
                            <a:schemeClr val="tx1"/>
                          </a:solidFill>
                          <a:latin typeface="Calibri"/>
                        </a:defRPr>
                      </a:lvl6pPr>
                      <a:lvl7pPr marL="2716204" algn="l" defTabSz="905407" rtl="0" eaLnBrk="1" latinLnBrk="0" hangingPunct="1">
                        <a:defRPr sz="1800" kern="1200">
                          <a:solidFill>
                            <a:schemeClr val="tx1"/>
                          </a:solidFill>
                          <a:latin typeface="Calibri"/>
                        </a:defRPr>
                      </a:lvl7pPr>
                      <a:lvl8pPr marL="3168898" algn="l" defTabSz="905407" rtl="0" eaLnBrk="1" latinLnBrk="0" hangingPunct="1">
                        <a:defRPr sz="1800" kern="1200">
                          <a:solidFill>
                            <a:schemeClr val="tx1"/>
                          </a:solidFill>
                          <a:latin typeface="Calibri"/>
                        </a:defRPr>
                      </a:lvl8pPr>
                      <a:lvl9pPr marL="3621586" algn="l" defTabSz="905407" rtl="0" eaLnBrk="1" latinLnBrk="0" hangingPunct="1">
                        <a:defRPr sz="1800" kern="1200">
                          <a:solidFill>
                            <a:schemeClr val="tx1"/>
                          </a:solidFill>
                          <a:latin typeface="Calibri"/>
                        </a:defRPr>
                      </a:lvl9pPr>
                    </a:lstStyle>
                    <a:p>
                      <a:pPr>
                        <a:lnSpc>
                          <a:spcPct val="100000"/>
                        </a:lnSpc>
                      </a:pPr>
                      <a:endParaRPr sz="1200" b="1">
                        <a:solidFill>
                          <a:schemeClr val="bg1"/>
                        </a:solidFill>
                        <a:latin typeface="Arial" panose="020B0604020202020204" pitchFamily="34" charset="0"/>
                        <a:cs typeface="Arial" panose="020B0604020202020204" pitchFamily="34" charset="0"/>
                      </a:endParaRPr>
                    </a:p>
                  </a:txBody>
                  <a:tcPr marL="0" marR="0" marT="0" marB="0" anchor="ctr"/>
                </a:tc>
                <a:tc>
                  <a:txBody>
                    <a:bodyPr/>
                    <a:lstStyle>
                      <a:lvl1pPr marL="0" algn="l" defTabSz="905407" rtl="0" eaLnBrk="1" latinLnBrk="0" hangingPunct="1">
                        <a:defRPr sz="1800" kern="1200">
                          <a:solidFill>
                            <a:schemeClr val="tx1"/>
                          </a:solidFill>
                          <a:latin typeface="Calibri"/>
                        </a:defRPr>
                      </a:lvl1pPr>
                      <a:lvl2pPr marL="452707" algn="l" defTabSz="905407" rtl="0" eaLnBrk="1" latinLnBrk="0" hangingPunct="1">
                        <a:defRPr sz="1800" kern="1200">
                          <a:solidFill>
                            <a:schemeClr val="tx1"/>
                          </a:solidFill>
                          <a:latin typeface="Calibri"/>
                        </a:defRPr>
                      </a:lvl2pPr>
                      <a:lvl3pPr marL="905407" algn="l" defTabSz="905407" rtl="0" eaLnBrk="1" latinLnBrk="0" hangingPunct="1">
                        <a:defRPr sz="1800" kern="1200">
                          <a:solidFill>
                            <a:schemeClr val="tx1"/>
                          </a:solidFill>
                          <a:latin typeface="Calibri"/>
                        </a:defRPr>
                      </a:lvl3pPr>
                      <a:lvl4pPr marL="1358101" algn="l" defTabSz="905407" rtl="0" eaLnBrk="1" latinLnBrk="0" hangingPunct="1">
                        <a:defRPr sz="1800" kern="1200">
                          <a:solidFill>
                            <a:schemeClr val="tx1"/>
                          </a:solidFill>
                          <a:latin typeface="Calibri"/>
                        </a:defRPr>
                      </a:lvl4pPr>
                      <a:lvl5pPr marL="1810804" algn="l" defTabSz="905407" rtl="0" eaLnBrk="1" latinLnBrk="0" hangingPunct="1">
                        <a:defRPr sz="1800" kern="1200">
                          <a:solidFill>
                            <a:schemeClr val="tx1"/>
                          </a:solidFill>
                          <a:latin typeface="Calibri"/>
                        </a:defRPr>
                      </a:lvl5pPr>
                      <a:lvl6pPr marL="2263505" algn="l" defTabSz="905407" rtl="0" eaLnBrk="1" latinLnBrk="0" hangingPunct="1">
                        <a:defRPr sz="1800" kern="1200">
                          <a:solidFill>
                            <a:schemeClr val="tx1"/>
                          </a:solidFill>
                          <a:latin typeface="Calibri"/>
                        </a:defRPr>
                      </a:lvl6pPr>
                      <a:lvl7pPr marL="2716204" algn="l" defTabSz="905407" rtl="0" eaLnBrk="1" latinLnBrk="0" hangingPunct="1">
                        <a:defRPr sz="1800" kern="1200">
                          <a:solidFill>
                            <a:schemeClr val="tx1"/>
                          </a:solidFill>
                          <a:latin typeface="Calibri"/>
                        </a:defRPr>
                      </a:lvl7pPr>
                      <a:lvl8pPr marL="3168898" algn="l" defTabSz="905407" rtl="0" eaLnBrk="1" latinLnBrk="0" hangingPunct="1">
                        <a:defRPr sz="1800" kern="1200">
                          <a:solidFill>
                            <a:schemeClr val="tx1"/>
                          </a:solidFill>
                          <a:latin typeface="Calibri"/>
                        </a:defRPr>
                      </a:lvl8pPr>
                      <a:lvl9pPr marL="3621586" algn="l" defTabSz="905407" rtl="0" eaLnBrk="1" latinLnBrk="0" hangingPunct="1">
                        <a:defRPr sz="1800" kern="1200">
                          <a:solidFill>
                            <a:schemeClr val="tx1"/>
                          </a:solidFill>
                          <a:latin typeface="Calibri"/>
                        </a:defRPr>
                      </a:lvl9pPr>
                    </a:lstStyle>
                    <a:p>
                      <a:pPr>
                        <a:lnSpc>
                          <a:spcPct val="100000"/>
                        </a:lnSpc>
                      </a:pPr>
                      <a:endParaRPr sz="1200" b="1">
                        <a:solidFill>
                          <a:schemeClr val="bg1"/>
                        </a:solidFill>
                        <a:latin typeface="Arial" panose="020B0604020202020204" pitchFamily="34" charset="0"/>
                        <a:cs typeface="Arial" panose="020B0604020202020204" pitchFamily="34" charset="0"/>
                      </a:endParaRPr>
                    </a:p>
                  </a:txBody>
                  <a:tcPr marL="0" marR="0" marT="0" marB="0" anchor="ctr"/>
                </a:tc>
                <a:tc>
                  <a:txBody>
                    <a:bodyPr/>
                    <a:lstStyle>
                      <a:lvl1pPr marL="0" algn="l" defTabSz="905407" rtl="0" eaLnBrk="1" latinLnBrk="0" hangingPunct="1">
                        <a:defRPr sz="1800" kern="1200">
                          <a:solidFill>
                            <a:schemeClr val="tx1"/>
                          </a:solidFill>
                          <a:latin typeface="Calibri"/>
                        </a:defRPr>
                      </a:lvl1pPr>
                      <a:lvl2pPr marL="452707" algn="l" defTabSz="905407" rtl="0" eaLnBrk="1" latinLnBrk="0" hangingPunct="1">
                        <a:defRPr sz="1800" kern="1200">
                          <a:solidFill>
                            <a:schemeClr val="tx1"/>
                          </a:solidFill>
                          <a:latin typeface="Calibri"/>
                        </a:defRPr>
                      </a:lvl2pPr>
                      <a:lvl3pPr marL="905407" algn="l" defTabSz="905407" rtl="0" eaLnBrk="1" latinLnBrk="0" hangingPunct="1">
                        <a:defRPr sz="1800" kern="1200">
                          <a:solidFill>
                            <a:schemeClr val="tx1"/>
                          </a:solidFill>
                          <a:latin typeface="Calibri"/>
                        </a:defRPr>
                      </a:lvl3pPr>
                      <a:lvl4pPr marL="1358101" algn="l" defTabSz="905407" rtl="0" eaLnBrk="1" latinLnBrk="0" hangingPunct="1">
                        <a:defRPr sz="1800" kern="1200">
                          <a:solidFill>
                            <a:schemeClr val="tx1"/>
                          </a:solidFill>
                          <a:latin typeface="Calibri"/>
                        </a:defRPr>
                      </a:lvl4pPr>
                      <a:lvl5pPr marL="1810804" algn="l" defTabSz="905407" rtl="0" eaLnBrk="1" latinLnBrk="0" hangingPunct="1">
                        <a:defRPr sz="1800" kern="1200">
                          <a:solidFill>
                            <a:schemeClr val="tx1"/>
                          </a:solidFill>
                          <a:latin typeface="Calibri"/>
                        </a:defRPr>
                      </a:lvl5pPr>
                      <a:lvl6pPr marL="2263505" algn="l" defTabSz="905407" rtl="0" eaLnBrk="1" latinLnBrk="0" hangingPunct="1">
                        <a:defRPr sz="1800" kern="1200">
                          <a:solidFill>
                            <a:schemeClr val="tx1"/>
                          </a:solidFill>
                          <a:latin typeface="Calibri"/>
                        </a:defRPr>
                      </a:lvl6pPr>
                      <a:lvl7pPr marL="2716204" algn="l" defTabSz="905407" rtl="0" eaLnBrk="1" latinLnBrk="0" hangingPunct="1">
                        <a:defRPr sz="1800" kern="1200">
                          <a:solidFill>
                            <a:schemeClr val="tx1"/>
                          </a:solidFill>
                          <a:latin typeface="Calibri"/>
                        </a:defRPr>
                      </a:lvl7pPr>
                      <a:lvl8pPr marL="3168898" algn="l" defTabSz="905407" rtl="0" eaLnBrk="1" latinLnBrk="0" hangingPunct="1">
                        <a:defRPr sz="1800" kern="1200">
                          <a:solidFill>
                            <a:schemeClr val="tx1"/>
                          </a:solidFill>
                          <a:latin typeface="Calibri"/>
                        </a:defRPr>
                      </a:lvl8pPr>
                      <a:lvl9pPr marL="3621586" algn="l" defTabSz="905407" rtl="0" eaLnBrk="1" latinLnBrk="0" hangingPunct="1">
                        <a:defRPr sz="1800" kern="1200">
                          <a:solidFill>
                            <a:schemeClr val="tx1"/>
                          </a:solidFill>
                          <a:latin typeface="Calibri"/>
                        </a:defRPr>
                      </a:lvl9pPr>
                    </a:lstStyle>
                    <a:p>
                      <a:pPr>
                        <a:lnSpc>
                          <a:spcPct val="100000"/>
                        </a:lnSpc>
                      </a:pPr>
                      <a:endParaRPr sz="1200" b="1" dirty="0">
                        <a:solidFill>
                          <a:schemeClr val="bg1"/>
                        </a:solidFill>
                        <a:latin typeface="Arial" panose="020B0604020202020204" pitchFamily="34" charset="0"/>
                        <a:cs typeface="Arial" panose="020B0604020202020204" pitchFamily="34" charset="0"/>
                      </a:endParaRPr>
                    </a:p>
                  </a:txBody>
                  <a:tcPr marL="0" marR="0" marT="0" marB="0" anchor="ctr">
                    <a:lnR w="12700" cap="flat" cmpd="sng" algn="ctr">
                      <a:solidFill>
                        <a:schemeClr val="bg1"/>
                      </a:solidFill>
                      <a:prstDash val="solid"/>
                      <a:round/>
                      <a:headEnd type="none" w="med" len="med"/>
                      <a:tailEnd type="none" w="med" len="med"/>
                    </a:lnR>
                  </a:tcPr>
                </a:tc>
                <a:extLst>
                  <a:ext uri="{0D108BD9-81ED-4DB2-BD59-A6C34878D82A}">
                    <a16:rowId xmlns:a16="http://schemas.microsoft.com/office/drawing/2014/main" val="10001"/>
                  </a:ext>
                </a:extLst>
              </a:tr>
              <a:tr h="218866">
                <a:tc>
                  <a:txBody>
                    <a:bodyPr/>
                    <a:lstStyle>
                      <a:lvl1pPr marL="0" algn="l" defTabSz="905407" rtl="0" eaLnBrk="1" latinLnBrk="0" hangingPunct="1">
                        <a:defRPr sz="1800" kern="1200">
                          <a:solidFill>
                            <a:schemeClr val="tx1"/>
                          </a:solidFill>
                          <a:latin typeface="Calibri"/>
                        </a:defRPr>
                      </a:lvl1pPr>
                      <a:lvl2pPr marL="452707" algn="l" defTabSz="905407" rtl="0" eaLnBrk="1" latinLnBrk="0" hangingPunct="1">
                        <a:defRPr sz="1800" kern="1200">
                          <a:solidFill>
                            <a:schemeClr val="tx1"/>
                          </a:solidFill>
                          <a:latin typeface="Calibri"/>
                        </a:defRPr>
                      </a:lvl2pPr>
                      <a:lvl3pPr marL="905407" algn="l" defTabSz="905407" rtl="0" eaLnBrk="1" latinLnBrk="0" hangingPunct="1">
                        <a:defRPr sz="1800" kern="1200">
                          <a:solidFill>
                            <a:schemeClr val="tx1"/>
                          </a:solidFill>
                          <a:latin typeface="Calibri"/>
                        </a:defRPr>
                      </a:lvl3pPr>
                      <a:lvl4pPr marL="1358101" algn="l" defTabSz="905407" rtl="0" eaLnBrk="1" latinLnBrk="0" hangingPunct="1">
                        <a:defRPr sz="1800" kern="1200">
                          <a:solidFill>
                            <a:schemeClr val="tx1"/>
                          </a:solidFill>
                          <a:latin typeface="Calibri"/>
                        </a:defRPr>
                      </a:lvl4pPr>
                      <a:lvl5pPr marL="1810804" algn="l" defTabSz="905407" rtl="0" eaLnBrk="1" latinLnBrk="0" hangingPunct="1">
                        <a:defRPr sz="1800" kern="1200">
                          <a:solidFill>
                            <a:schemeClr val="tx1"/>
                          </a:solidFill>
                          <a:latin typeface="Calibri"/>
                        </a:defRPr>
                      </a:lvl5pPr>
                      <a:lvl6pPr marL="2263505" algn="l" defTabSz="905407" rtl="0" eaLnBrk="1" latinLnBrk="0" hangingPunct="1">
                        <a:defRPr sz="1800" kern="1200">
                          <a:solidFill>
                            <a:schemeClr val="tx1"/>
                          </a:solidFill>
                          <a:latin typeface="Calibri"/>
                        </a:defRPr>
                      </a:lvl6pPr>
                      <a:lvl7pPr marL="2716204" algn="l" defTabSz="905407" rtl="0" eaLnBrk="1" latinLnBrk="0" hangingPunct="1">
                        <a:defRPr sz="1800" kern="1200">
                          <a:solidFill>
                            <a:schemeClr val="tx1"/>
                          </a:solidFill>
                          <a:latin typeface="Calibri"/>
                        </a:defRPr>
                      </a:lvl7pPr>
                      <a:lvl8pPr marL="3168898" algn="l" defTabSz="905407" rtl="0" eaLnBrk="1" latinLnBrk="0" hangingPunct="1">
                        <a:defRPr sz="1800" kern="1200">
                          <a:solidFill>
                            <a:schemeClr val="tx1"/>
                          </a:solidFill>
                          <a:latin typeface="Calibri"/>
                        </a:defRPr>
                      </a:lvl8pPr>
                      <a:lvl9pPr marL="3621586" algn="l" defTabSz="905407" rtl="0" eaLnBrk="1" latinLnBrk="0" hangingPunct="1">
                        <a:defRPr sz="1800" kern="1200">
                          <a:solidFill>
                            <a:schemeClr val="tx1"/>
                          </a:solidFill>
                          <a:latin typeface="Calibri"/>
                        </a:defRPr>
                      </a:lvl9pPr>
                    </a:lstStyle>
                    <a:p>
                      <a:pPr marL="167005">
                        <a:lnSpc>
                          <a:spcPts val="1650"/>
                        </a:lnSpc>
                        <a:spcBef>
                          <a:spcPts val="10"/>
                        </a:spcBef>
                      </a:pPr>
                      <a:r>
                        <a:rPr sz="1200" b="1" dirty="0">
                          <a:solidFill>
                            <a:schemeClr val="bg1"/>
                          </a:solidFill>
                          <a:latin typeface="Arial" panose="020B0604020202020204" pitchFamily="34" charset="0"/>
                          <a:cs typeface="Arial" panose="020B0604020202020204" pitchFamily="34" charset="0"/>
                        </a:rPr>
                        <a:t>True</a:t>
                      </a:r>
                      <a:r>
                        <a:rPr sz="1200" b="1" spc="-25" dirty="0">
                          <a:solidFill>
                            <a:schemeClr val="bg1"/>
                          </a:solidFill>
                          <a:latin typeface="Arial" panose="020B0604020202020204" pitchFamily="34" charset="0"/>
                          <a:cs typeface="Arial" panose="020B0604020202020204" pitchFamily="34" charset="0"/>
                        </a:rPr>
                        <a:t> </a:t>
                      </a:r>
                      <a:r>
                        <a:rPr sz="1200" b="1" dirty="0">
                          <a:solidFill>
                            <a:schemeClr val="bg1"/>
                          </a:solidFill>
                          <a:latin typeface="Arial" panose="020B0604020202020204" pitchFamily="34" charset="0"/>
                          <a:cs typeface="Arial" panose="020B0604020202020204" pitchFamily="34" charset="0"/>
                        </a:rPr>
                        <a:t>bifurcation</a:t>
                      </a:r>
                      <a:r>
                        <a:rPr sz="1200" b="1" spc="-15" dirty="0">
                          <a:solidFill>
                            <a:schemeClr val="bg1"/>
                          </a:solidFill>
                          <a:latin typeface="Arial" panose="020B0604020202020204" pitchFamily="34" charset="0"/>
                          <a:cs typeface="Arial" panose="020B0604020202020204" pitchFamily="34" charset="0"/>
                        </a:rPr>
                        <a:t> </a:t>
                      </a:r>
                      <a:r>
                        <a:rPr sz="1200" b="1" dirty="0">
                          <a:solidFill>
                            <a:schemeClr val="bg1"/>
                          </a:solidFill>
                          <a:latin typeface="Arial" panose="020B0604020202020204" pitchFamily="34" charset="0"/>
                          <a:cs typeface="Arial" panose="020B0604020202020204" pitchFamily="34" charset="0"/>
                        </a:rPr>
                        <a:t>lesion</a:t>
                      </a:r>
                      <a:r>
                        <a:rPr sz="1200" b="1" spc="-10" dirty="0">
                          <a:solidFill>
                            <a:schemeClr val="bg1"/>
                          </a:solidFill>
                          <a:latin typeface="Arial" panose="020B0604020202020204" pitchFamily="34" charset="0"/>
                          <a:cs typeface="Arial" panose="020B0604020202020204" pitchFamily="34" charset="0"/>
                        </a:rPr>
                        <a:t> </a:t>
                      </a:r>
                      <a:r>
                        <a:rPr sz="1200" b="1" dirty="0">
                          <a:solidFill>
                            <a:schemeClr val="bg1"/>
                          </a:solidFill>
                          <a:latin typeface="Arial" panose="020B0604020202020204" pitchFamily="34" charset="0"/>
                          <a:cs typeface="Arial" panose="020B0604020202020204" pitchFamily="34" charset="0"/>
                        </a:rPr>
                        <a:t>with</a:t>
                      </a:r>
                      <a:r>
                        <a:rPr sz="1200" b="1" spc="-20" dirty="0">
                          <a:solidFill>
                            <a:schemeClr val="bg1"/>
                          </a:solidFill>
                          <a:latin typeface="Arial" panose="020B0604020202020204" pitchFamily="34" charset="0"/>
                          <a:cs typeface="Arial" panose="020B0604020202020204" pitchFamily="34" charset="0"/>
                        </a:rPr>
                        <a:t> </a:t>
                      </a:r>
                      <a:r>
                        <a:rPr sz="1200" b="1" dirty="0">
                          <a:solidFill>
                            <a:schemeClr val="bg1"/>
                          </a:solidFill>
                          <a:latin typeface="Arial" panose="020B0604020202020204" pitchFamily="34" charset="0"/>
                          <a:cs typeface="Arial" panose="020B0604020202020204" pitchFamily="34" charset="0"/>
                        </a:rPr>
                        <a:t>side</a:t>
                      </a:r>
                      <a:r>
                        <a:rPr sz="1200" b="1" spc="-15" dirty="0">
                          <a:solidFill>
                            <a:schemeClr val="bg1"/>
                          </a:solidFill>
                          <a:latin typeface="Arial" panose="020B0604020202020204" pitchFamily="34" charset="0"/>
                          <a:cs typeface="Arial" panose="020B0604020202020204" pitchFamily="34" charset="0"/>
                        </a:rPr>
                        <a:t> </a:t>
                      </a:r>
                      <a:r>
                        <a:rPr sz="1200" b="1" dirty="0">
                          <a:solidFill>
                            <a:schemeClr val="bg1"/>
                          </a:solidFill>
                          <a:latin typeface="Arial" panose="020B0604020202020204" pitchFamily="34" charset="0"/>
                          <a:cs typeface="Arial" panose="020B0604020202020204" pitchFamily="34" charset="0"/>
                        </a:rPr>
                        <a:t>branch</a:t>
                      </a:r>
                      <a:r>
                        <a:rPr sz="1200" b="1" spc="-10" dirty="0">
                          <a:solidFill>
                            <a:schemeClr val="bg1"/>
                          </a:solidFill>
                          <a:latin typeface="Arial" panose="020B0604020202020204" pitchFamily="34" charset="0"/>
                          <a:cs typeface="Arial" panose="020B0604020202020204" pitchFamily="34" charset="0"/>
                        </a:rPr>
                        <a:t> ≥2.5mm</a:t>
                      </a:r>
                      <a:endParaRPr sz="1200" b="1">
                        <a:solidFill>
                          <a:schemeClr val="bg1"/>
                        </a:solidFill>
                        <a:latin typeface="Arial" panose="020B0604020202020204" pitchFamily="34" charset="0"/>
                        <a:cs typeface="Arial" panose="020B0604020202020204" pitchFamily="34" charset="0"/>
                      </a:endParaRPr>
                    </a:p>
                  </a:txBody>
                  <a:tcPr marL="0" marR="0" marT="1270" marB="0" anchor="ctr">
                    <a:lnL w="12700" cap="flat" cmpd="sng" algn="ctr">
                      <a:solidFill>
                        <a:schemeClr val="bg1"/>
                      </a:solidFill>
                      <a:prstDash val="solid"/>
                      <a:round/>
                      <a:headEnd type="none" w="med" len="med"/>
                      <a:tailEnd type="none" w="med" len="med"/>
                    </a:lnL>
                  </a:tcPr>
                </a:tc>
                <a:tc>
                  <a:txBody>
                    <a:bodyPr/>
                    <a:lstStyle>
                      <a:lvl1pPr marL="0" algn="l" defTabSz="905407" rtl="0" eaLnBrk="1" latinLnBrk="0" hangingPunct="1">
                        <a:defRPr sz="1800" kern="1200">
                          <a:solidFill>
                            <a:schemeClr val="tx1"/>
                          </a:solidFill>
                          <a:latin typeface="Calibri"/>
                        </a:defRPr>
                      </a:lvl1pPr>
                      <a:lvl2pPr marL="452707" algn="l" defTabSz="905407" rtl="0" eaLnBrk="1" latinLnBrk="0" hangingPunct="1">
                        <a:defRPr sz="1800" kern="1200">
                          <a:solidFill>
                            <a:schemeClr val="tx1"/>
                          </a:solidFill>
                          <a:latin typeface="Calibri"/>
                        </a:defRPr>
                      </a:lvl2pPr>
                      <a:lvl3pPr marL="905407" algn="l" defTabSz="905407" rtl="0" eaLnBrk="1" latinLnBrk="0" hangingPunct="1">
                        <a:defRPr sz="1800" kern="1200">
                          <a:solidFill>
                            <a:schemeClr val="tx1"/>
                          </a:solidFill>
                          <a:latin typeface="Calibri"/>
                        </a:defRPr>
                      </a:lvl3pPr>
                      <a:lvl4pPr marL="1358101" algn="l" defTabSz="905407" rtl="0" eaLnBrk="1" latinLnBrk="0" hangingPunct="1">
                        <a:defRPr sz="1800" kern="1200">
                          <a:solidFill>
                            <a:schemeClr val="tx1"/>
                          </a:solidFill>
                          <a:latin typeface="Calibri"/>
                        </a:defRPr>
                      </a:lvl4pPr>
                      <a:lvl5pPr marL="1810804" algn="l" defTabSz="905407" rtl="0" eaLnBrk="1" latinLnBrk="0" hangingPunct="1">
                        <a:defRPr sz="1800" kern="1200">
                          <a:solidFill>
                            <a:schemeClr val="tx1"/>
                          </a:solidFill>
                          <a:latin typeface="Calibri"/>
                        </a:defRPr>
                      </a:lvl5pPr>
                      <a:lvl6pPr marL="2263505" algn="l" defTabSz="905407" rtl="0" eaLnBrk="1" latinLnBrk="0" hangingPunct="1">
                        <a:defRPr sz="1800" kern="1200">
                          <a:solidFill>
                            <a:schemeClr val="tx1"/>
                          </a:solidFill>
                          <a:latin typeface="Calibri"/>
                        </a:defRPr>
                      </a:lvl6pPr>
                      <a:lvl7pPr marL="2716204" algn="l" defTabSz="905407" rtl="0" eaLnBrk="1" latinLnBrk="0" hangingPunct="1">
                        <a:defRPr sz="1800" kern="1200">
                          <a:solidFill>
                            <a:schemeClr val="tx1"/>
                          </a:solidFill>
                          <a:latin typeface="Calibri"/>
                        </a:defRPr>
                      </a:lvl7pPr>
                      <a:lvl8pPr marL="3168898" algn="l" defTabSz="905407" rtl="0" eaLnBrk="1" latinLnBrk="0" hangingPunct="1">
                        <a:defRPr sz="1800" kern="1200">
                          <a:solidFill>
                            <a:schemeClr val="tx1"/>
                          </a:solidFill>
                          <a:latin typeface="Calibri"/>
                        </a:defRPr>
                      </a:lvl8pPr>
                      <a:lvl9pPr marL="3621586" algn="l" defTabSz="905407" rtl="0" eaLnBrk="1" latinLnBrk="0" hangingPunct="1">
                        <a:defRPr sz="1800" kern="1200">
                          <a:solidFill>
                            <a:schemeClr val="tx1"/>
                          </a:solidFill>
                          <a:latin typeface="Calibri"/>
                        </a:defRPr>
                      </a:lvl9pPr>
                    </a:lstStyle>
                    <a:p>
                      <a:pPr algn="ctr">
                        <a:lnSpc>
                          <a:spcPts val="1650"/>
                        </a:lnSpc>
                        <a:spcBef>
                          <a:spcPts val="10"/>
                        </a:spcBef>
                      </a:pPr>
                      <a:r>
                        <a:rPr sz="1200" b="1" spc="-10" dirty="0" smtClean="0">
                          <a:solidFill>
                            <a:schemeClr val="bg1"/>
                          </a:solidFill>
                          <a:latin typeface="Arial" panose="020B0604020202020204" pitchFamily="34" charset="0"/>
                          <a:cs typeface="Arial" panose="020B0604020202020204" pitchFamily="34" charset="0"/>
                        </a:rPr>
                        <a:t>21.9</a:t>
                      </a:r>
                      <a:endParaRPr sz="1200" b="1" dirty="0">
                        <a:solidFill>
                          <a:schemeClr val="bg1"/>
                        </a:solidFill>
                        <a:latin typeface="Arial" panose="020B0604020202020204" pitchFamily="34" charset="0"/>
                        <a:cs typeface="Arial" panose="020B0604020202020204" pitchFamily="34" charset="0"/>
                      </a:endParaRPr>
                    </a:p>
                  </a:txBody>
                  <a:tcPr marL="0" marR="0" marT="1270" marB="0" anchor="ctr"/>
                </a:tc>
                <a:tc>
                  <a:txBody>
                    <a:bodyPr/>
                    <a:lstStyle>
                      <a:lvl1pPr marL="0" algn="l" defTabSz="905407" rtl="0" eaLnBrk="1" latinLnBrk="0" hangingPunct="1">
                        <a:defRPr sz="1800" kern="1200">
                          <a:solidFill>
                            <a:schemeClr val="tx1"/>
                          </a:solidFill>
                          <a:latin typeface="Calibri"/>
                        </a:defRPr>
                      </a:lvl1pPr>
                      <a:lvl2pPr marL="452707" algn="l" defTabSz="905407" rtl="0" eaLnBrk="1" latinLnBrk="0" hangingPunct="1">
                        <a:defRPr sz="1800" kern="1200">
                          <a:solidFill>
                            <a:schemeClr val="tx1"/>
                          </a:solidFill>
                          <a:latin typeface="Calibri"/>
                        </a:defRPr>
                      </a:lvl2pPr>
                      <a:lvl3pPr marL="905407" algn="l" defTabSz="905407" rtl="0" eaLnBrk="1" latinLnBrk="0" hangingPunct="1">
                        <a:defRPr sz="1800" kern="1200">
                          <a:solidFill>
                            <a:schemeClr val="tx1"/>
                          </a:solidFill>
                          <a:latin typeface="Calibri"/>
                        </a:defRPr>
                      </a:lvl3pPr>
                      <a:lvl4pPr marL="1358101" algn="l" defTabSz="905407" rtl="0" eaLnBrk="1" latinLnBrk="0" hangingPunct="1">
                        <a:defRPr sz="1800" kern="1200">
                          <a:solidFill>
                            <a:schemeClr val="tx1"/>
                          </a:solidFill>
                          <a:latin typeface="Calibri"/>
                        </a:defRPr>
                      </a:lvl4pPr>
                      <a:lvl5pPr marL="1810804" algn="l" defTabSz="905407" rtl="0" eaLnBrk="1" latinLnBrk="0" hangingPunct="1">
                        <a:defRPr sz="1800" kern="1200">
                          <a:solidFill>
                            <a:schemeClr val="tx1"/>
                          </a:solidFill>
                          <a:latin typeface="Calibri"/>
                        </a:defRPr>
                      </a:lvl5pPr>
                      <a:lvl6pPr marL="2263505" algn="l" defTabSz="905407" rtl="0" eaLnBrk="1" latinLnBrk="0" hangingPunct="1">
                        <a:defRPr sz="1800" kern="1200">
                          <a:solidFill>
                            <a:schemeClr val="tx1"/>
                          </a:solidFill>
                          <a:latin typeface="Calibri"/>
                        </a:defRPr>
                      </a:lvl6pPr>
                      <a:lvl7pPr marL="2716204" algn="l" defTabSz="905407" rtl="0" eaLnBrk="1" latinLnBrk="0" hangingPunct="1">
                        <a:defRPr sz="1800" kern="1200">
                          <a:solidFill>
                            <a:schemeClr val="tx1"/>
                          </a:solidFill>
                          <a:latin typeface="Calibri"/>
                        </a:defRPr>
                      </a:lvl7pPr>
                      <a:lvl8pPr marL="3168898" algn="l" defTabSz="905407" rtl="0" eaLnBrk="1" latinLnBrk="0" hangingPunct="1">
                        <a:defRPr sz="1800" kern="1200">
                          <a:solidFill>
                            <a:schemeClr val="tx1"/>
                          </a:solidFill>
                          <a:latin typeface="Calibri"/>
                        </a:defRPr>
                      </a:lvl8pPr>
                      <a:lvl9pPr marL="3621586" algn="l" defTabSz="905407" rtl="0" eaLnBrk="1" latinLnBrk="0" hangingPunct="1">
                        <a:defRPr sz="1800" kern="1200">
                          <a:solidFill>
                            <a:schemeClr val="tx1"/>
                          </a:solidFill>
                          <a:latin typeface="Calibri"/>
                        </a:defRPr>
                      </a:lvl9pPr>
                    </a:lstStyle>
                    <a:p>
                      <a:pPr algn="ctr">
                        <a:lnSpc>
                          <a:spcPts val="1650"/>
                        </a:lnSpc>
                        <a:spcBef>
                          <a:spcPts val="10"/>
                        </a:spcBef>
                      </a:pPr>
                      <a:r>
                        <a:rPr sz="1200" b="1" spc="-10" dirty="0" smtClean="0">
                          <a:solidFill>
                            <a:schemeClr val="bg1"/>
                          </a:solidFill>
                          <a:latin typeface="Arial" panose="020B0604020202020204" pitchFamily="34" charset="0"/>
                          <a:cs typeface="Arial" panose="020B0604020202020204" pitchFamily="34" charset="0"/>
                        </a:rPr>
                        <a:t>21.3</a:t>
                      </a:r>
                      <a:endParaRPr sz="1200" b="1" dirty="0">
                        <a:solidFill>
                          <a:schemeClr val="bg1"/>
                        </a:solidFill>
                        <a:latin typeface="Arial" panose="020B0604020202020204" pitchFamily="34" charset="0"/>
                        <a:cs typeface="Arial" panose="020B0604020202020204" pitchFamily="34" charset="0"/>
                      </a:endParaRPr>
                    </a:p>
                  </a:txBody>
                  <a:tcPr marL="0" marR="0" marT="1270" marB="0" anchor="ctr"/>
                </a:tc>
                <a:tc>
                  <a:txBody>
                    <a:bodyPr/>
                    <a:lstStyle>
                      <a:lvl1pPr marL="0" algn="l" defTabSz="905407" rtl="0" eaLnBrk="1" latinLnBrk="0" hangingPunct="1">
                        <a:defRPr sz="1800" kern="1200">
                          <a:solidFill>
                            <a:schemeClr val="tx1"/>
                          </a:solidFill>
                          <a:latin typeface="Calibri"/>
                        </a:defRPr>
                      </a:lvl1pPr>
                      <a:lvl2pPr marL="452707" algn="l" defTabSz="905407" rtl="0" eaLnBrk="1" latinLnBrk="0" hangingPunct="1">
                        <a:defRPr sz="1800" kern="1200">
                          <a:solidFill>
                            <a:schemeClr val="tx1"/>
                          </a:solidFill>
                          <a:latin typeface="Calibri"/>
                        </a:defRPr>
                      </a:lvl2pPr>
                      <a:lvl3pPr marL="905407" algn="l" defTabSz="905407" rtl="0" eaLnBrk="1" latinLnBrk="0" hangingPunct="1">
                        <a:defRPr sz="1800" kern="1200">
                          <a:solidFill>
                            <a:schemeClr val="tx1"/>
                          </a:solidFill>
                          <a:latin typeface="Calibri"/>
                        </a:defRPr>
                      </a:lvl3pPr>
                      <a:lvl4pPr marL="1358101" algn="l" defTabSz="905407" rtl="0" eaLnBrk="1" latinLnBrk="0" hangingPunct="1">
                        <a:defRPr sz="1800" kern="1200">
                          <a:solidFill>
                            <a:schemeClr val="tx1"/>
                          </a:solidFill>
                          <a:latin typeface="Calibri"/>
                        </a:defRPr>
                      </a:lvl4pPr>
                      <a:lvl5pPr marL="1810804" algn="l" defTabSz="905407" rtl="0" eaLnBrk="1" latinLnBrk="0" hangingPunct="1">
                        <a:defRPr sz="1800" kern="1200">
                          <a:solidFill>
                            <a:schemeClr val="tx1"/>
                          </a:solidFill>
                          <a:latin typeface="Calibri"/>
                        </a:defRPr>
                      </a:lvl5pPr>
                      <a:lvl6pPr marL="2263505" algn="l" defTabSz="905407" rtl="0" eaLnBrk="1" latinLnBrk="0" hangingPunct="1">
                        <a:defRPr sz="1800" kern="1200">
                          <a:solidFill>
                            <a:schemeClr val="tx1"/>
                          </a:solidFill>
                          <a:latin typeface="Calibri"/>
                        </a:defRPr>
                      </a:lvl6pPr>
                      <a:lvl7pPr marL="2716204" algn="l" defTabSz="905407" rtl="0" eaLnBrk="1" latinLnBrk="0" hangingPunct="1">
                        <a:defRPr sz="1800" kern="1200">
                          <a:solidFill>
                            <a:schemeClr val="tx1"/>
                          </a:solidFill>
                          <a:latin typeface="Calibri"/>
                        </a:defRPr>
                      </a:lvl7pPr>
                      <a:lvl8pPr marL="3168898" algn="l" defTabSz="905407" rtl="0" eaLnBrk="1" latinLnBrk="0" hangingPunct="1">
                        <a:defRPr sz="1800" kern="1200">
                          <a:solidFill>
                            <a:schemeClr val="tx1"/>
                          </a:solidFill>
                          <a:latin typeface="Calibri"/>
                        </a:defRPr>
                      </a:lvl8pPr>
                      <a:lvl9pPr marL="3621586" algn="l" defTabSz="905407" rtl="0" eaLnBrk="1" latinLnBrk="0" hangingPunct="1">
                        <a:defRPr sz="1800" kern="1200">
                          <a:solidFill>
                            <a:schemeClr val="tx1"/>
                          </a:solidFill>
                          <a:latin typeface="Calibri"/>
                        </a:defRPr>
                      </a:lvl9pPr>
                    </a:lstStyle>
                    <a:p>
                      <a:pPr algn="ctr">
                        <a:lnSpc>
                          <a:spcPts val="1650"/>
                        </a:lnSpc>
                        <a:spcBef>
                          <a:spcPts val="10"/>
                        </a:spcBef>
                      </a:pPr>
                      <a:r>
                        <a:rPr sz="1200" b="1" spc="-10" dirty="0" smtClean="0">
                          <a:solidFill>
                            <a:schemeClr val="bg1"/>
                          </a:solidFill>
                          <a:latin typeface="Arial" panose="020B0604020202020204" pitchFamily="34" charset="0"/>
                          <a:cs typeface="Arial" panose="020B0604020202020204" pitchFamily="34" charset="0"/>
                        </a:rPr>
                        <a:t>23.0</a:t>
                      </a:r>
                      <a:endParaRPr sz="1200" b="1" dirty="0">
                        <a:solidFill>
                          <a:schemeClr val="bg1"/>
                        </a:solidFill>
                        <a:latin typeface="Arial" panose="020B0604020202020204" pitchFamily="34" charset="0"/>
                        <a:cs typeface="Arial" panose="020B0604020202020204" pitchFamily="34" charset="0"/>
                      </a:endParaRPr>
                    </a:p>
                  </a:txBody>
                  <a:tcPr marL="0" marR="0" marT="1270" marB="0" anchor="ctr">
                    <a:lnR w="12700" cap="flat" cmpd="sng" algn="ctr">
                      <a:solidFill>
                        <a:schemeClr val="bg1"/>
                      </a:solidFill>
                      <a:prstDash val="solid"/>
                      <a:round/>
                      <a:headEnd type="none" w="med" len="med"/>
                      <a:tailEnd type="none" w="med" len="med"/>
                    </a:lnR>
                  </a:tcPr>
                </a:tc>
                <a:extLst>
                  <a:ext uri="{0D108BD9-81ED-4DB2-BD59-A6C34878D82A}">
                    <a16:rowId xmlns:a16="http://schemas.microsoft.com/office/drawing/2014/main" val="10002"/>
                  </a:ext>
                </a:extLst>
              </a:tr>
              <a:tr h="218866">
                <a:tc>
                  <a:txBody>
                    <a:bodyPr/>
                    <a:lstStyle>
                      <a:lvl1pPr marL="0" algn="l" defTabSz="905407" rtl="0" eaLnBrk="1" latinLnBrk="0" hangingPunct="1">
                        <a:defRPr sz="1800" kern="1200">
                          <a:solidFill>
                            <a:schemeClr val="tx1"/>
                          </a:solidFill>
                          <a:latin typeface="Calibri"/>
                        </a:defRPr>
                      </a:lvl1pPr>
                      <a:lvl2pPr marL="452707" algn="l" defTabSz="905407" rtl="0" eaLnBrk="1" latinLnBrk="0" hangingPunct="1">
                        <a:defRPr sz="1800" kern="1200">
                          <a:solidFill>
                            <a:schemeClr val="tx1"/>
                          </a:solidFill>
                          <a:latin typeface="Calibri"/>
                        </a:defRPr>
                      </a:lvl2pPr>
                      <a:lvl3pPr marL="905407" algn="l" defTabSz="905407" rtl="0" eaLnBrk="1" latinLnBrk="0" hangingPunct="1">
                        <a:defRPr sz="1800" kern="1200">
                          <a:solidFill>
                            <a:schemeClr val="tx1"/>
                          </a:solidFill>
                          <a:latin typeface="Calibri"/>
                        </a:defRPr>
                      </a:lvl3pPr>
                      <a:lvl4pPr marL="1358101" algn="l" defTabSz="905407" rtl="0" eaLnBrk="1" latinLnBrk="0" hangingPunct="1">
                        <a:defRPr sz="1800" kern="1200">
                          <a:solidFill>
                            <a:schemeClr val="tx1"/>
                          </a:solidFill>
                          <a:latin typeface="Calibri"/>
                        </a:defRPr>
                      </a:lvl4pPr>
                      <a:lvl5pPr marL="1810804" algn="l" defTabSz="905407" rtl="0" eaLnBrk="1" latinLnBrk="0" hangingPunct="1">
                        <a:defRPr sz="1800" kern="1200">
                          <a:solidFill>
                            <a:schemeClr val="tx1"/>
                          </a:solidFill>
                          <a:latin typeface="Calibri"/>
                        </a:defRPr>
                      </a:lvl5pPr>
                      <a:lvl6pPr marL="2263505" algn="l" defTabSz="905407" rtl="0" eaLnBrk="1" latinLnBrk="0" hangingPunct="1">
                        <a:defRPr sz="1800" kern="1200">
                          <a:solidFill>
                            <a:schemeClr val="tx1"/>
                          </a:solidFill>
                          <a:latin typeface="Calibri"/>
                        </a:defRPr>
                      </a:lvl6pPr>
                      <a:lvl7pPr marL="2716204" algn="l" defTabSz="905407" rtl="0" eaLnBrk="1" latinLnBrk="0" hangingPunct="1">
                        <a:defRPr sz="1800" kern="1200">
                          <a:solidFill>
                            <a:schemeClr val="tx1"/>
                          </a:solidFill>
                          <a:latin typeface="Calibri"/>
                        </a:defRPr>
                      </a:lvl7pPr>
                      <a:lvl8pPr marL="3168898" algn="l" defTabSz="905407" rtl="0" eaLnBrk="1" latinLnBrk="0" hangingPunct="1">
                        <a:defRPr sz="1800" kern="1200">
                          <a:solidFill>
                            <a:schemeClr val="tx1"/>
                          </a:solidFill>
                          <a:latin typeface="Calibri"/>
                        </a:defRPr>
                      </a:lvl8pPr>
                      <a:lvl9pPr marL="3621586" algn="l" defTabSz="905407" rtl="0" eaLnBrk="1" latinLnBrk="0" hangingPunct="1">
                        <a:defRPr sz="1800" kern="1200">
                          <a:solidFill>
                            <a:schemeClr val="tx1"/>
                          </a:solidFill>
                          <a:latin typeface="Calibri"/>
                        </a:defRPr>
                      </a:lvl9pPr>
                    </a:lstStyle>
                    <a:p>
                      <a:pPr marL="167005">
                        <a:lnSpc>
                          <a:spcPts val="1660"/>
                        </a:lnSpc>
                      </a:pPr>
                      <a:r>
                        <a:rPr sz="1200" b="1" dirty="0">
                          <a:solidFill>
                            <a:schemeClr val="bg1"/>
                          </a:solidFill>
                          <a:latin typeface="Arial" panose="020B0604020202020204" pitchFamily="34" charset="0"/>
                          <a:cs typeface="Arial" panose="020B0604020202020204" pitchFamily="34" charset="0"/>
                        </a:rPr>
                        <a:t>Chronic</a:t>
                      </a:r>
                      <a:r>
                        <a:rPr sz="1200" b="1" spc="-10" dirty="0">
                          <a:solidFill>
                            <a:schemeClr val="bg1"/>
                          </a:solidFill>
                          <a:latin typeface="Arial" panose="020B0604020202020204" pitchFamily="34" charset="0"/>
                          <a:cs typeface="Arial" panose="020B0604020202020204" pitchFamily="34" charset="0"/>
                        </a:rPr>
                        <a:t> </a:t>
                      </a:r>
                      <a:r>
                        <a:rPr sz="1200" b="1" dirty="0">
                          <a:solidFill>
                            <a:schemeClr val="bg1"/>
                          </a:solidFill>
                          <a:latin typeface="Arial" panose="020B0604020202020204" pitchFamily="34" charset="0"/>
                          <a:cs typeface="Arial" panose="020B0604020202020204" pitchFamily="34" charset="0"/>
                        </a:rPr>
                        <a:t>total</a:t>
                      </a:r>
                      <a:r>
                        <a:rPr sz="1200" b="1" spc="-5" dirty="0">
                          <a:solidFill>
                            <a:schemeClr val="bg1"/>
                          </a:solidFill>
                          <a:latin typeface="Arial" panose="020B0604020202020204" pitchFamily="34" charset="0"/>
                          <a:cs typeface="Arial" panose="020B0604020202020204" pitchFamily="34" charset="0"/>
                        </a:rPr>
                        <a:t> </a:t>
                      </a:r>
                      <a:r>
                        <a:rPr sz="1200" b="1" dirty="0">
                          <a:solidFill>
                            <a:schemeClr val="bg1"/>
                          </a:solidFill>
                          <a:latin typeface="Arial" panose="020B0604020202020204" pitchFamily="34" charset="0"/>
                          <a:cs typeface="Arial" panose="020B0604020202020204" pitchFamily="34" charset="0"/>
                        </a:rPr>
                        <a:t>occlusion</a:t>
                      </a:r>
                      <a:r>
                        <a:rPr sz="1200" b="1" spc="-5" dirty="0">
                          <a:solidFill>
                            <a:schemeClr val="bg1"/>
                          </a:solidFill>
                          <a:latin typeface="Arial" panose="020B0604020202020204" pitchFamily="34" charset="0"/>
                          <a:cs typeface="Arial" panose="020B0604020202020204" pitchFamily="34" charset="0"/>
                        </a:rPr>
                        <a:t> </a:t>
                      </a:r>
                      <a:r>
                        <a:rPr sz="1200" b="1" dirty="0">
                          <a:solidFill>
                            <a:schemeClr val="bg1"/>
                          </a:solidFill>
                          <a:latin typeface="Arial" panose="020B0604020202020204" pitchFamily="34" charset="0"/>
                          <a:cs typeface="Arial" panose="020B0604020202020204" pitchFamily="34" charset="0"/>
                        </a:rPr>
                        <a:t>(≥3</a:t>
                      </a:r>
                      <a:r>
                        <a:rPr sz="1200" b="1" spc="-5" dirty="0">
                          <a:solidFill>
                            <a:schemeClr val="bg1"/>
                          </a:solidFill>
                          <a:latin typeface="Arial" panose="020B0604020202020204" pitchFamily="34" charset="0"/>
                          <a:cs typeface="Arial" panose="020B0604020202020204" pitchFamily="34" charset="0"/>
                        </a:rPr>
                        <a:t> </a:t>
                      </a:r>
                      <a:r>
                        <a:rPr sz="1200" b="1" spc="-10" dirty="0">
                          <a:solidFill>
                            <a:schemeClr val="bg1"/>
                          </a:solidFill>
                          <a:latin typeface="Arial" panose="020B0604020202020204" pitchFamily="34" charset="0"/>
                          <a:cs typeface="Arial" panose="020B0604020202020204" pitchFamily="34" charset="0"/>
                        </a:rPr>
                        <a:t>months)</a:t>
                      </a:r>
                      <a:endParaRPr sz="1200" b="1">
                        <a:solidFill>
                          <a:schemeClr val="bg1"/>
                        </a:solidFill>
                        <a:latin typeface="Arial" panose="020B0604020202020204" pitchFamily="34" charset="0"/>
                        <a:cs typeface="Arial" panose="020B0604020202020204" pitchFamily="34" charset="0"/>
                      </a:endParaRPr>
                    </a:p>
                  </a:txBody>
                  <a:tcPr marL="0" marR="0" marT="0" marB="0" anchor="ctr">
                    <a:lnL w="12700" cap="flat" cmpd="sng" algn="ctr">
                      <a:solidFill>
                        <a:schemeClr val="bg1"/>
                      </a:solidFill>
                      <a:prstDash val="solid"/>
                      <a:round/>
                      <a:headEnd type="none" w="med" len="med"/>
                      <a:tailEnd type="none" w="med" len="med"/>
                    </a:lnL>
                  </a:tcPr>
                </a:tc>
                <a:tc>
                  <a:txBody>
                    <a:bodyPr/>
                    <a:lstStyle>
                      <a:lvl1pPr marL="0" algn="l" defTabSz="905407" rtl="0" eaLnBrk="1" latinLnBrk="0" hangingPunct="1">
                        <a:defRPr sz="1800" kern="1200">
                          <a:solidFill>
                            <a:schemeClr val="tx1"/>
                          </a:solidFill>
                          <a:latin typeface="Calibri"/>
                        </a:defRPr>
                      </a:lvl1pPr>
                      <a:lvl2pPr marL="452707" algn="l" defTabSz="905407" rtl="0" eaLnBrk="1" latinLnBrk="0" hangingPunct="1">
                        <a:defRPr sz="1800" kern="1200">
                          <a:solidFill>
                            <a:schemeClr val="tx1"/>
                          </a:solidFill>
                          <a:latin typeface="Calibri"/>
                        </a:defRPr>
                      </a:lvl2pPr>
                      <a:lvl3pPr marL="905407" algn="l" defTabSz="905407" rtl="0" eaLnBrk="1" latinLnBrk="0" hangingPunct="1">
                        <a:defRPr sz="1800" kern="1200">
                          <a:solidFill>
                            <a:schemeClr val="tx1"/>
                          </a:solidFill>
                          <a:latin typeface="Calibri"/>
                        </a:defRPr>
                      </a:lvl3pPr>
                      <a:lvl4pPr marL="1358101" algn="l" defTabSz="905407" rtl="0" eaLnBrk="1" latinLnBrk="0" hangingPunct="1">
                        <a:defRPr sz="1800" kern="1200">
                          <a:solidFill>
                            <a:schemeClr val="tx1"/>
                          </a:solidFill>
                          <a:latin typeface="Calibri"/>
                        </a:defRPr>
                      </a:lvl4pPr>
                      <a:lvl5pPr marL="1810804" algn="l" defTabSz="905407" rtl="0" eaLnBrk="1" latinLnBrk="0" hangingPunct="1">
                        <a:defRPr sz="1800" kern="1200">
                          <a:solidFill>
                            <a:schemeClr val="tx1"/>
                          </a:solidFill>
                          <a:latin typeface="Calibri"/>
                        </a:defRPr>
                      </a:lvl5pPr>
                      <a:lvl6pPr marL="2263505" algn="l" defTabSz="905407" rtl="0" eaLnBrk="1" latinLnBrk="0" hangingPunct="1">
                        <a:defRPr sz="1800" kern="1200">
                          <a:solidFill>
                            <a:schemeClr val="tx1"/>
                          </a:solidFill>
                          <a:latin typeface="Calibri"/>
                        </a:defRPr>
                      </a:lvl6pPr>
                      <a:lvl7pPr marL="2716204" algn="l" defTabSz="905407" rtl="0" eaLnBrk="1" latinLnBrk="0" hangingPunct="1">
                        <a:defRPr sz="1800" kern="1200">
                          <a:solidFill>
                            <a:schemeClr val="tx1"/>
                          </a:solidFill>
                          <a:latin typeface="Calibri"/>
                        </a:defRPr>
                      </a:lvl7pPr>
                      <a:lvl8pPr marL="3168898" algn="l" defTabSz="905407" rtl="0" eaLnBrk="1" latinLnBrk="0" hangingPunct="1">
                        <a:defRPr sz="1800" kern="1200">
                          <a:solidFill>
                            <a:schemeClr val="tx1"/>
                          </a:solidFill>
                          <a:latin typeface="Calibri"/>
                        </a:defRPr>
                      </a:lvl8pPr>
                      <a:lvl9pPr marL="3621586" algn="l" defTabSz="905407" rtl="0" eaLnBrk="1" latinLnBrk="0" hangingPunct="1">
                        <a:defRPr sz="1800" kern="1200">
                          <a:solidFill>
                            <a:schemeClr val="tx1"/>
                          </a:solidFill>
                          <a:latin typeface="Calibri"/>
                        </a:defRPr>
                      </a:lvl9pPr>
                    </a:lstStyle>
                    <a:p>
                      <a:pPr algn="ctr">
                        <a:lnSpc>
                          <a:spcPts val="1660"/>
                        </a:lnSpc>
                      </a:pPr>
                      <a:r>
                        <a:rPr sz="1200" b="1" spc="-10" dirty="0" smtClean="0">
                          <a:solidFill>
                            <a:schemeClr val="bg1"/>
                          </a:solidFill>
                          <a:latin typeface="Arial" panose="020B0604020202020204" pitchFamily="34" charset="0"/>
                          <a:cs typeface="Arial" panose="020B0604020202020204" pitchFamily="34" charset="0"/>
                        </a:rPr>
                        <a:t>19.5</a:t>
                      </a:r>
                      <a:endParaRPr sz="1200" b="1" dirty="0">
                        <a:solidFill>
                          <a:schemeClr val="bg1"/>
                        </a:solidFill>
                        <a:latin typeface="Arial" panose="020B0604020202020204" pitchFamily="34" charset="0"/>
                        <a:cs typeface="Arial" panose="020B0604020202020204" pitchFamily="34" charset="0"/>
                      </a:endParaRPr>
                    </a:p>
                  </a:txBody>
                  <a:tcPr marL="0" marR="0" marT="0" marB="0" anchor="ctr"/>
                </a:tc>
                <a:tc>
                  <a:txBody>
                    <a:bodyPr/>
                    <a:lstStyle>
                      <a:lvl1pPr marL="0" algn="l" defTabSz="905407" rtl="0" eaLnBrk="1" latinLnBrk="0" hangingPunct="1">
                        <a:defRPr sz="1800" kern="1200">
                          <a:solidFill>
                            <a:schemeClr val="tx1"/>
                          </a:solidFill>
                          <a:latin typeface="Calibri"/>
                        </a:defRPr>
                      </a:lvl1pPr>
                      <a:lvl2pPr marL="452707" algn="l" defTabSz="905407" rtl="0" eaLnBrk="1" latinLnBrk="0" hangingPunct="1">
                        <a:defRPr sz="1800" kern="1200">
                          <a:solidFill>
                            <a:schemeClr val="tx1"/>
                          </a:solidFill>
                          <a:latin typeface="Calibri"/>
                        </a:defRPr>
                      </a:lvl2pPr>
                      <a:lvl3pPr marL="905407" algn="l" defTabSz="905407" rtl="0" eaLnBrk="1" latinLnBrk="0" hangingPunct="1">
                        <a:defRPr sz="1800" kern="1200">
                          <a:solidFill>
                            <a:schemeClr val="tx1"/>
                          </a:solidFill>
                          <a:latin typeface="Calibri"/>
                        </a:defRPr>
                      </a:lvl3pPr>
                      <a:lvl4pPr marL="1358101" algn="l" defTabSz="905407" rtl="0" eaLnBrk="1" latinLnBrk="0" hangingPunct="1">
                        <a:defRPr sz="1800" kern="1200">
                          <a:solidFill>
                            <a:schemeClr val="tx1"/>
                          </a:solidFill>
                          <a:latin typeface="Calibri"/>
                        </a:defRPr>
                      </a:lvl4pPr>
                      <a:lvl5pPr marL="1810804" algn="l" defTabSz="905407" rtl="0" eaLnBrk="1" latinLnBrk="0" hangingPunct="1">
                        <a:defRPr sz="1800" kern="1200">
                          <a:solidFill>
                            <a:schemeClr val="tx1"/>
                          </a:solidFill>
                          <a:latin typeface="Calibri"/>
                        </a:defRPr>
                      </a:lvl5pPr>
                      <a:lvl6pPr marL="2263505" algn="l" defTabSz="905407" rtl="0" eaLnBrk="1" latinLnBrk="0" hangingPunct="1">
                        <a:defRPr sz="1800" kern="1200">
                          <a:solidFill>
                            <a:schemeClr val="tx1"/>
                          </a:solidFill>
                          <a:latin typeface="Calibri"/>
                        </a:defRPr>
                      </a:lvl6pPr>
                      <a:lvl7pPr marL="2716204" algn="l" defTabSz="905407" rtl="0" eaLnBrk="1" latinLnBrk="0" hangingPunct="1">
                        <a:defRPr sz="1800" kern="1200">
                          <a:solidFill>
                            <a:schemeClr val="tx1"/>
                          </a:solidFill>
                          <a:latin typeface="Calibri"/>
                        </a:defRPr>
                      </a:lvl7pPr>
                      <a:lvl8pPr marL="3168898" algn="l" defTabSz="905407" rtl="0" eaLnBrk="1" latinLnBrk="0" hangingPunct="1">
                        <a:defRPr sz="1800" kern="1200">
                          <a:solidFill>
                            <a:schemeClr val="tx1"/>
                          </a:solidFill>
                          <a:latin typeface="Calibri"/>
                        </a:defRPr>
                      </a:lvl8pPr>
                      <a:lvl9pPr marL="3621586" algn="l" defTabSz="905407" rtl="0" eaLnBrk="1" latinLnBrk="0" hangingPunct="1">
                        <a:defRPr sz="1800" kern="1200">
                          <a:solidFill>
                            <a:schemeClr val="tx1"/>
                          </a:solidFill>
                          <a:latin typeface="Calibri"/>
                        </a:defRPr>
                      </a:lvl9pPr>
                    </a:lstStyle>
                    <a:p>
                      <a:pPr algn="ctr">
                        <a:lnSpc>
                          <a:spcPts val="1660"/>
                        </a:lnSpc>
                      </a:pPr>
                      <a:r>
                        <a:rPr sz="1200" b="1" spc="-10" dirty="0" smtClean="0">
                          <a:solidFill>
                            <a:schemeClr val="bg1"/>
                          </a:solidFill>
                          <a:latin typeface="Arial" panose="020B0604020202020204" pitchFamily="34" charset="0"/>
                          <a:cs typeface="Arial" panose="020B0604020202020204" pitchFamily="34" charset="0"/>
                        </a:rPr>
                        <a:t>20.1</a:t>
                      </a:r>
                      <a:endParaRPr sz="1200" b="1" dirty="0">
                        <a:solidFill>
                          <a:schemeClr val="bg1"/>
                        </a:solidFill>
                        <a:latin typeface="Arial" panose="020B0604020202020204" pitchFamily="34" charset="0"/>
                        <a:cs typeface="Arial" panose="020B0604020202020204" pitchFamily="34" charset="0"/>
                      </a:endParaRPr>
                    </a:p>
                  </a:txBody>
                  <a:tcPr marL="0" marR="0" marT="0" marB="0" anchor="ctr"/>
                </a:tc>
                <a:tc>
                  <a:txBody>
                    <a:bodyPr/>
                    <a:lstStyle>
                      <a:lvl1pPr marL="0" algn="l" defTabSz="905407" rtl="0" eaLnBrk="1" latinLnBrk="0" hangingPunct="1">
                        <a:defRPr sz="1800" kern="1200">
                          <a:solidFill>
                            <a:schemeClr val="tx1"/>
                          </a:solidFill>
                          <a:latin typeface="Calibri"/>
                        </a:defRPr>
                      </a:lvl1pPr>
                      <a:lvl2pPr marL="452707" algn="l" defTabSz="905407" rtl="0" eaLnBrk="1" latinLnBrk="0" hangingPunct="1">
                        <a:defRPr sz="1800" kern="1200">
                          <a:solidFill>
                            <a:schemeClr val="tx1"/>
                          </a:solidFill>
                          <a:latin typeface="Calibri"/>
                        </a:defRPr>
                      </a:lvl2pPr>
                      <a:lvl3pPr marL="905407" algn="l" defTabSz="905407" rtl="0" eaLnBrk="1" latinLnBrk="0" hangingPunct="1">
                        <a:defRPr sz="1800" kern="1200">
                          <a:solidFill>
                            <a:schemeClr val="tx1"/>
                          </a:solidFill>
                          <a:latin typeface="Calibri"/>
                        </a:defRPr>
                      </a:lvl3pPr>
                      <a:lvl4pPr marL="1358101" algn="l" defTabSz="905407" rtl="0" eaLnBrk="1" latinLnBrk="0" hangingPunct="1">
                        <a:defRPr sz="1800" kern="1200">
                          <a:solidFill>
                            <a:schemeClr val="tx1"/>
                          </a:solidFill>
                          <a:latin typeface="Calibri"/>
                        </a:defRPr>
                      </a:lvl4pPr>
                      <a:lvl5pPr marL="1810804" algn="l" defTabSz="905407" rtl="0" eaLnBrk="1" latinLnBrk="0" hangingPunct="1">
                        <a:defRPr sz="1800" kern="1200">
                          <a:solidFill>
                            <a:schemeClr val="tx1"/>
                          </a:solidFill>
                          <a:latin typeface="Calibri"/>
                        </a:defRPr>
                      </a:lvl5pPr>
                      <a:lvl6pPr marL="2263505" algn="l" defTabSz="905407" rtl="0" eaLnBrk="1" latinLnBrk="0" hangingPunct="1">
                        <a:defRPr sz="1800" kern="1200">
                          <a:solidFill>
                            <a:schemeClr val="tx1"/>
                          </a:solidFill>
                          <a:latin typeface="Calibri"/>
                        </a:defRPr>
                      </a:lvl6pPr>
                      <a:lvl7pPr marL="2716204" algn="l" defTabSz="905407" rtl="0" eaLnBrk="1" latinLnBrk="0" hangingPunct="1">
                        <a:defRPr sz="1800" kern="1200">
                          <a:solidFill>
                            <a:schemeClr val="tx1"/>
                          </a:solidFill>
                          <a:latin typeface="Calibri"/>
                        </a:defRPr>
                      </a:lvl7pPr>
                      <a:lvl8pPr marL="3168898" algn="l" defTabSz="905407" rtl="0" eaLnBrk="1" latinLnBrk="0" hangingPunct="1">
                        <a:defRPr sz="1800" kern="1200">
                          <a:solidFill>
                            <a:schemeClr val="tx1"/>
                          </a:solidFill>
                          <a:latin typeface="Calibri"/>
                        </a:defRPr>
                      </a:lvl8pPr>
                      <a:lvl9pPr marL="3621586" algn="l" defTabSz="905407" rtl="0" eaLnBrk="1" latinLnBrk="0" hangingPunct="1">
                        <a:defRPr sz="1800" kern="1200">
                          <a:solidFill>
                            <a:schemeClr val="tx1"/>
                          </a:solidFill>
                          <a:latin typeface="Calibri"/>
                        </a:defRPr>
                      </a:lvl9pPr>
                    </a:lstStyle>
                    <a:p>
                      <a:pPr algn="ctr">
                        <a:lnSpc>
                          <a:spcPts val="1660"/>
                        </a:lnSpc>
                      </a:pPr>
                      <a:r>
                        <a:rPr sz="1200" b="1" spc="-10" dirty="0" smtClean="0">
                          <a:solidFill>
                            <a:schemeClr val="bg1"/>
                          </a:solidFill>
                          <a:latin typeface="Arial" panose="020B0604020202020204" pitchFamily="34" charset="0"/>
                          <a:cs typeface="Arial" panose="020B0604020202020204" pitchFamily="34" charset="0"/>
                        </a:rPr>
                        <a:t>18.1</a:t>
                      </a:r>
                      <a:endParaRPr sz="1200" b="1" dirty="0">
                        <a:solidFill>
                          <a:schemeClr val="bg1"/>
                        </a:solidFill>
                        <a:latin typeface="Arial" panose="020B0604020202020204" pitchFamily="34" charset="0"/>
                        <a:cs typeface="Arial" panose="020B0604020202020204" pitchFamily="34" charset="0"/>
                      </a:endParaRPr>
                    </a:p>
                  </a:txBody>
                  <a:tcPr marL="0" marR="0" marT="0" marB="0" anchor="ctr">
                    <a:lnR w="12700" cap="flat" cmpd="sng" algn="ctr">
                      <a:solidFill>
                        <a:schemeClr val="bg1"/>
                      </a:solidFill>
                      <a:prstDash val="solid"/>
                      <a:round/>
                      <a:headEnd type="none" w="med" len="med"/>
                      <a:tailEnd type="none" w="med" len="med"/>
                    </a:lnR>
                  </a:tcPr>
                </a:tc>
                <a:extLst>
                  <a:ext uri="{0D108BD9-81ED-4DB2-BD59-A6C34878D82A}">
                    <a16:rowId xmlns:a16="http://schemas.microsoft.com/office/drawing/2014/main" val="10003"/>
                  </a:ext>
                </a:extLst>
              </a:tr>
              <a:tr h="218866">
                <a:tc>
                  <a:txBody>
                    <a:bodyPr/>
                    <a:lstStyle>
                      <a:lvl1pPr marL="0" algn="l" defTabSz="905407" rtl="0" eaLnBrk="1" latinLnBrk="0" hangingPunct="1">
                        <a:defRPr sz="1800" kern="1200">
                          <a:solidFill>
                            <a:schemeClr val="tx1"/>
                          </a:solidFill>
                          <a:latin typeface="Calibri"/>
                        </a:defRPr>
                      </a:lvl1pPr>
                      <a:lvl2pPr marL="452707" algn="l" defTabSz="905407" rtl="0" eaLnBrk="1" latinLnBrk="0" hangingPunct="1">
                        <a:defRPr sz="1800" kern="1200">
                          <a:solidFill>
                            <a:schemeClr val="tx1"/>
                          </a:solidFill>
                          <a:latin typeface="Calibri"/>
                        </a:defRPr>
                      </a:lvl2pPr>
                      <a:lvl3pPr marL="905407" algn="l" defTabSz="905407" rtl="0" eaLnBrk="1" latinLnBrk="0" hangingPunct="1">
                        <a:defRPr sz="1800" kern="1200">
                          <a:solidFill>
                            <a:schemeClr val="tx1"/>
                          </a:solidFill>
                          <a:latin typeface="Calibri"/>
                        </a:defRPr>
                      </a:lvl3pPr>
                      <a:lvl4pPr marL="1358101" algn="l" defTabSz="905407" rtl="0" eaLnBrk="1" latinLnBrk="0" hangingPunct="1">
                        <a:defRPr sz="1800" kern="1200">
                          <a:solidFill>
                            <a:schemeClr val="tx1"/>
                          </a:solidFill>
                          <a:latin typeface="Calibri"/>
                        </a:defRPr>
                      </a:lvl4pPr>
                      <a:lvl5pPr marL="1810804" algn="l" defTabSz="905407" rtl="0" eaLnBrk="1" latinLnBrk="0" hangingPunct="1">
                        <a:defRPr sz="1800" kern="1200">
                          <a:solidFill>
                            <a:schemeClr val="tx1"/>
                          </a:solidFill>
                          <a:latin typeface="Calibri"/>
                        </a:defRPr>
                      </a:lvl5pPr>
                      <a:lvl6pPr marL="2263505" algn="l" defTabSz="905407" rtl="0" eaLnBrk="1" latinLnBrk="0" hangingPunct="1">
                        <a:defRPr sz="1800" kern="1200">
                          <a:solidFill>
                            <a:schemeClr val="tx1"/>
                          </a:solidFill>
                          <a:latin typeface="Calibri"/>
                        </a:defRPr>
                      </a:lvl6pPr>
                      <a:lvl7pPr marL="2716204" algn="l" defTabSz="905407" rtl="0" eaLnBrk="1" latinLnBrk="0" hangingPunct="1">
                        <a:defRPr sz="1800" kern="1200">
                          <a:solidFill>
                            <a:schemeClr val="tx1"/>
                          </a:solidFill>
                          <a:latin typeface="Calibri"/>
                        </a:defRPr>
                      </a:lvl7pPr>
                      <a:lvl8pPr marL="3168898" algn="l" defTabSz="905407" rtl="0" eaLnBrk="1" latinLnBrk="0" hangingPunct="1">
                        <a:defRPr sz="1800" kern="1200">
                          <a:solidFill>
                            <a:schemeClr val="tx1"/>
                          </a:solidFill>
                          <a:latin typeface="Calibri"/>
                        </a:defRPr>
                      </a:lvl8pPr>
                      <a:lvl9pPr marL="3621586" algn="l" defTabSz="905407" rtl="0" eaLnBrk="1" latinLnBrk="0" hangingPunct="1">
                        <a:defRPr sz="1800" kern="1200">
                          <a:solidFill>
                            <a:schemeClr val="tx1"/>
                          </a:solidFill>
                          <a:latin typeface="Calibri"/>
                        </a:defRPr>
                      </a:lvl9pPr>
                    </a:lstStyle>
                    <a:p>
                      <a:pPr marL="170815">
                        <a:lnSpc>
                          <a:spcPts val="1660"/>
                        </a:lnSpc>
                      </a:pPr>
                      <a:r>
                        <a:rPr sz="1200" b="1" dirty="0">
                          <a:solidFill>
                            <a:schemeClr val="bg1"/>
                          </a:solidFill>
                          <a:latin typeface="Arial" panose="020B0604020202020204" pitchFamily="34" charset="0"/>
                          <a:cs typeface="Arial" panose="020B0604020202020204" pitchFamily="34" charset="0"/>
                        </a:rPr>
                        <a:t>Unprotected</a:t>
                      </a:r>
                      <a:r>
                        <a:rPr sz="1200" b="1" spc="-15" dirty="0">
                          <a:solidFill>
                            <a:schemeClr val="bg1"/>
                          </a:solidFill>
                          <a:latin typeface="Arial" panose="020B0604020202020204" pitchFamily="34" charset="0"/>
                          <a:cs typeface="Arial" panose="020B0604020202020204" pitchFamily="34" charset="0"/>
                        </a:rPr>
                        <a:t> </a:t>
                      </a:r>
                      <a:r>
                        <a:rPr sz="1200" b="1" dirty="0">
                          <a:solidFill>
                            <a:schemeClr val="bg1"/>
                          </a:solidFill>
                          <a:latin typeface="Arial" panose="020B0604020202020204" pitchFamily="34" charset="0"/>
                          <a:cs typeface="Arial" panose="020B0604020202020204" pitchFamily="34" charset="0"/>
                        </a:rPr>
                        <a:t>left main</a:t>
                      </a:r>
                      <a:r>
                        <a:rPr sz="1200" b="1" spc="-10" dirty="0">
                          <a:solidFill>
                            <a:schemeClr val="bg1"/>
                          </a:solidFill>
                          <a:latin typeface="Arial" panose="020B0604020202020204" pitchFamily="34" charset="0"/>
                          <a:cs typeface="Arial" panose="020B0604020202020204" pitchFamily="34" charset="0"/>
                        </a:rPr>
                        <a:t> </a:t>
                      </a:r>
                      <a:r>
                        <a:rPr sz="1200" b="1" dirty="0">
                          <a:solidFill>
                            <a:schemeClr val="bg1"/>
                          </a:solidFill>
                          <a:latin typeface="Arial" panose="020B0604020202020204" pitchFamily="34" charset="0"/>
                          <a:cs typeface="Arial" panose="020B0604020202020204" pitchFamily="34" charset="0"/>
                        </a:rPr>
                        <a:t>coronary</a:t>
                      </a:r>
                      <a:r>
                        <a:rPr sz="1200" b="1" spc="-10" dirty="0">
                          <a:solidFill>
                            <a:schemeClr val="bg1"/>
                          </a:solidFill>
                          <a:latin typeface="Arial" panose="020B0604020202020204" pitchFamily="34" charset="0"/>
                          <a:cs typeface="Arial" panose="020B0604020202020204" pitchFamily="34" charset="0"/>
                        </a:rPr>
                        <a:t> </a:t>
                      </a:r>
                      <a:r>
                        <a:rPr sz="1200" b="1" dirty="0">
                          <a:solidFill>
                            <a:schemeClr val="bg1"/>
                          </a:solidFill>
                          <a:latin typeface="Arial" panose="020B0604020202020204" pitchFamily="34" charset="0"/>
                          <a:cs typeface="Arial" panose="020B0604020202020204" pitchFamily="34" charset="0"/>
                        </a:rPr>
                        <a:t>artery</a:t>
                      </a:r>
                      <a:r>
                        <a:rPr sz="1200" b="1" spc="-5" dirty="0">
                          <a:solidFill>
                            <a:schemeClr val="bg1"/>
                          </a:solidFill>
                          <a:latin typeface="Arial" panose="020B0604020202020204" pitchFamily="34" charset="0"/>
                          <a:cs typeface="Arial" panose="020B0604020202020204" pitchFamily="34" charset="0"/>
                        </a:rPr>
                        <a:t> </a:t>
                      </a:r>
                      <a:r>
                        <a:rPr sz="1200" b="1" spc="-10" dirty="0">
                          <a:solidFill>
                            <a:schemeClr val="bg1"/>
                          </a:solidFill>
                          <a:latin typeface="Arial" panose="020B0604020202020204" pitchFamily="34" charset="0"/>
                          <a:cs typeface="Arial" panose="020B0604020202020204" pitchFamily="34" charset="0"/>
                        </a:rPr>
                        <a:t>disease</a:t>
                      </a:r>
                      <a:endParaRPr sz="1200" b="1">
                        <a:solidFill>
                          <a:schemeClr val="bg1"/>
                        </a:solidFill>
                        <a:latin typeface="Arial" panose="020B0604020202020204" pitchFamily="34" charset="0"/>
                        <a:cs typeface="Arial" panose="020B0604020202020204" pitchFamily="34" charset="0"/>
                      </a:endParaRPr>
                    </a:p>
                  </a:txBody>
                  <a:tcPr marL="0" marR="0" marT="0" marB="0" anchor="ctr">
                    <a:lnL w="12700" cap="flat" cmpd="sng" algn="ctr">
                      <a:solidFill>
                        <a:schemeClr val="bg1"/>
                      </a:solidFill>
                      <a:prstDash val="solid"/>
                      <a:round/>
                      <a:headEnd type="none" w="med" len="med"/>
                      <a:tailEnd type="none" w="med" len="med"/>
                    </a:lnL>
                  </a:tcPr>
                </a:tc>
                <a:tc>
                  <a:txBody>
                    <a:bodyPr/>
                    <a:lstStyle>
                      <a:lvl1pPr marL="0" algn="l" defTabSz="905407" rtl="0" eaLnBrk="1" latinLnBrk="0" hangingPunct="1">
                        <a:defRPr sz="1800" kern="1200">
                          <a:solidFill>
                            <a:schemeClr val="tx1"/>
                          </a:solidFill>
                          <a:latin typeface="Calibri"/>
                        </a:defRPr>
                      </a:lvl1pPr>
                      <a:lvl2pPr marL="452707" algn="l" defTabSz="905407" rtl="0" eaLnBrk="1" latinLnBrk="0" hangingPunct="1">
                        <a:defRPr sz="1800" kern="1200">
                          <a:solidFill>
                            <a:schemeClr val="tx1"/>
                          </a:solidFill>
                          <a:latin typeface="Calibri"/>
                        </a:defRPr>
                      </a:lvl2pPr>
                      <a:lvl3pPr marL="905407" algn="l" defTabSz="905407" rtl="0" eaLnBrk="1" latinLnBrk="0" hangingPunct="1">
                        <a:defRPr sz="1800" kern="1200">
                          <a:solidFill>
                            <a:schemeClr val="tx1"/>
                          </a:solidFill>
                          <a:latin typeface="Calibri"/>
                        </a:defRPr>
                      </a:lvl3pPr>
                      <a:lvl4pPr marL="1358101" algn="l" defTabSz="905407" rtl="0" eaLnBrk="1" latinLnBrk="0" hangingPunct="1">
                        <a:defRPr sz="1800" kern="1200">
                          <a:solidFill>
                            <a:schemeClr val="tx1"/>
                          </a:solidFill>
                          <a:latin typeface="Calibri"/>
                        </a:defRPr>
                      </a:lvl4pPr>
                      <a:lvl5pPr marL="1810804" algn="l" defTabSz="905407" rtl="0" eaLnBrk="1" latinLnBrk="0" hangingPunct="1">
                        <a:defRPr sz="1800" kern="1200">
                          <a:solidFill>
                            <a:schemeClr val="tx1"/>
                          </a:solidFill>
                          <a:latin typeface="Calibri"/>
                        </a:defRPr>
                      </a:lvl5pPr>
                      <a:lvl6pPr marL="2263505" algn="l" defTabSz="905407" rtl="0" eaLnBrk="1" latinLnBrk="0" hangingPunct="1">
                        <a:defRPr sz="1800" kern="1200">
                          <a:solidFill>
                            <a:schemeClr val="tx1"/>
                          </a:solidFill>
                          <a:latin typeface="Calibri"/>
                        </a:defRPr>
                      </a:lvl6pPr>
                      <a:lvl7pPr marL="2716204" algn="l" defTabSz="905407" rtl="0" eaLnBrk="1" latinLnBrk="0" hangingPunct="1">
                        <a:defRPr sz="1800" kern="1200">
                          <a:solidFill>
                            <a:schemeClr val="tx1"/>
                          </a:solidFill>
                          <a:latin typeface="Calibri"/>
                        </a:defRPr>
                      </a:lvl7pPr>
                      <a:lvl8pPr marL="3168898" algn="l" defTabSz="905407" rtl="0" eaLnBrk="1" latinLnBrk="0" hangingPunct="1">
                        <a:defRPr sz="1800" kern="1200">
                          <a:solidFill>
                            <a:schemeClr val="tx1"/>
                          </a:solidFill>
                          <a:latin typeface="Calibri"/>
                        </a:defRPr>
                      </a:lvl8pPr>
                      <a:lvl9pPr marL="3621586" algn="l" defTabSz="905407" rtl="0" eaLnBrk="1" latinLnBrk="0" hangingPunct="1">
                        <a:defRPr sz="1800" kern="1200">
                          <a:solidFill>
                            <a:schemeClr val="tx1"/>
                          </a:solidFill>
                          <a:latin typeface="Calibri"/>
                        </a:defRPr>
                      </a:lvl9pPr>
                    </a:lstStyle>
                    <a:p>
                      <a:pPr algn="ctr">
                        <a:lnSpc>
                          <a:spcPts val="1660"/>
                        </a:lnSpc>
                      </a:pPr>
                      <a:r>
                        <a:rPr sz="1200" b="1" spc="-10" dirty="0" smtClean="0">
                          <a:solidFill>
                            <a:schemeClr val="bg1"/>
                          </a:solidFill>
                          <a:latin typeface="Arial" panose="020B0604020202020204" pitchFamily="34" charset="0"/>
                          <a:cs typeface="Arial" panose="020B0604020202020204" pitchFamily="34" charset="0"/>
                        </a:rPr>
                        <a:t>11.7</a:t>
                      </a:r>
                      <a:endParaRPr sz="1200" b="1" dirty="0">
                        <a:solidFill>
                          <a:schemeClr val="bg1"/>
                        </a:solidFill>
                        <a:latin typeface="Arial" panose="020B0604020202020204" pitchFamily="34" charset="0"/>
                        <a:cs typeface="Arial" panose="020B0604020202020204" pitchFamily="34" charset="0"/>
                      </a:endParaRPr>
                    </a:p>
                  </a:txBody>
                  <a:tcPr marL="0" marR="0" marT="0" marB="0" anchor="ctr"/>
                </a:tc>
                <a:tc>
                  <a:txBody>
                    <a:bodyPr/>
                    <a:lstStyle>
                      <a:lvl1pPr marL="0" algn="l" defTabSz="905407" rtl="0" eaLnBrk="1" latinLnBrk="0" hangingPunct="1">
                        <a:defRPr sz="1800" kern="1200">
                          <a:solidFill>
                            <a:schemeClr val="tx1"/>
                          </a:solidFill>
                          <a:latin typeface="Calibri"/>
                        </a:defRPr>
                      </a:lvl1pPr>
                      <a:lvl2pPr marL="452707" algn="l" defTabSz="905407" rtl="0" eaLnBrk="1" latinLnBrk="0" hangingPunct="1">
                        <a:defRPr sz="1800" kern="1200">
                          <a:solidFill>
                            <a:schemeClr val="tx1"/>
                          </a:solidFill>
                          <a:latin typeface="Calibri"/>
                        </a:defRPr>
                      </a:lvl2pPr>
                      <a:lvl3pPr marL="905407" algn="l" defTabSz="905407" rtl="0" eaLnBrk="1" latinLnBrk="0" hangingPunct="1">
                        <a:defRPr sz="1800" kern="1200">
                          <a:solidFill>
                            <a:schemeClr val="tx1"/>
                          </a:solidFill>
                          <a:latin typeface="Calibri"/>
                        </a:defRPr>
                      </a:lvl3pPr>
                      <a:lvl4pPr marL="1358101" algn="l" defTabSz="905407" rtl="0" eaLnBrk="1" latinLnBrk="0" hangingPunct="1">
                        <a:defRPr sz="1800" kern="1200">
                          <a:solidFill>
                            <a:schemeClr val="tx1"/>
                          </a:solidFill>
                          <a:latin typeface="Calibri"/>
                        </a:defRPr>
                      </a:lvl4pPr>
                      <a:lvl5pPr marL="1810804" algn="l" defTabSz="905407" rtl="0" eaLnBrk="1" latinLnBrk="0" hangingPunct="1">
                        <a:defRPr sz="1800" kern="1200">
                          <a:solidFill>
                            <a:schemeClr val="tx1"/>
                          </a:solidFill>
                          <a:latin typeface="Calibri"/>
                        </a:defRPr>
                      </a:lvl5pPr>
                      <a:lvl6pPr marL="2263505" algn="l" defTabSz="905407" rtl="0" eaLnBrk="1" latinLnBrk="0" hangingPunct="1">
                        <a:defRPr sz="1800" kern="1200">
                          <a:solidFill>
                            <a:schemeClr val="tx1"/>
                          </a:solidFill>
                          <a:latin typeface="Calibri"/>
                        </a:defRPr>
                      </a:lvl6pPr>
                      <a:lvl7pPr marL="2716204" algn="l" defTabSz="905407" rtl="0" eaLnBrk="1" latinLnBrk="0" hangingPunct="1">
                        <a:defRPr sz="1800" kern="1200">
                          <a:solidFill>
                            <a:schemeClr val="tx1"/>
                          </a:solidFill>
                          <a:latin typeface="Calibri"/>
                        </a:defRPr>
                      </a:lvl7pPr>
                      <a:lvl8pPr marL="3168898" algn="l" defTabSz="905407" rtl="0" eaLnBrk="1" latinLnBrk="0" hangingPunct="1">
                        <a:defRPr sz="1800" kern="1200">
                          <a:solidFill>
                            <a:schemeClr val="tx1"/>
                          </a:solidFill>
                          <a:latin typeface="Calibri"/>
                        </a:defRPr>
                      </a:lvl8pPr>
                      <a:lvl9pPr marL="3621586" algn="l" defTabSz="905407" rtl="0" eaLnBrk="1" latinLnBrk="0" hangingPunct="1">
                        <a:defRPr sz="1800" kern="1200">
                          <a:solidFill>
                            <a:schemeClr val="tx1"/>
                          </a:solidFill>
                          <a:latin typeface="Calibri"/>
                        </a:defRPr>
                      </a:lvl9pPr>
                    </a:lstStyle>
                    <a:p>
                      <a:pPr algn="ctr">
                        <a:lnSpc>
                          <a:spcPts val="1660"/>
                        </a:lnSpc>
                      </a:pPr>
                      <a:r>
                        <a:rPr sz="1200" b="1" spc="-10" dirty="0" smtClean="0">
                          <a:solidFill>
                            <a:schemeClr val="bg1"/>
                          </a:solidFill>
                          <a:latin typeface="Arial" panose="020B0604020202020204" pitchFamily="34" charset="0"/>
                          <a:cs typeface="Arial" panose="020B0604020202020204" pitchFamily="34" charset="0"/>
                        </a:rPr>
                        <a:t>12.6</a:t>
                      </a:r>
                      <a:endParaRPr sz="1200" b="1" dirty="0">
                        <a:solidFill>
                          <a:schemeClr val="bg1"/>
                        </a:solidFill>
                        <a:latin typeface="Arial" panose="020B0604020202020204" pitchFamily="34" charset="0"/>
                        <a:cs typeface="Arial" panose="020B0604020202020204" pitchFamily="34" charset="0"/>
                      </a:endParaRPr>
                    </a:p>
                  </a:txBody>
                  <a:tcPr marL="0" marR="0" marT="0" marB="0" anchor="ctr"/>
                </a:tc>
                <a:tc>
                  <a:txBody>
                    <a:bodyPr/>
                    <a:lstStyle>
                      <a:lvl1pPr marL="0" algn="l" defTabSz="905407" rtl="0" eaLnBrk="1" latinLnBrk="0" hangingPunct="1">
                        <a:defRPr sz="1800" kern="1200">
                          <a:solidFill>
                            <a:schemeClr val="tx1"/>
                          </a:solidFill>
                          <a:latin typeface="Calibri"/>
                        </a:defRPr>
                      </a:lvl1pPr>
                      <a:lvl2pPr marL="452707" algn="l" defTabSz="905407" rtl="0" eaLnBrk="1" latinLnBrk="0" hangingPunct="1">
                        <a:defRPr sz="1800" kern="1200">
                          <a:solidFill>
                            <a:schemeClr val="tx1"/>
                          </a:solidFill>
                          <a:latin typeface="Calibri"/>
                        </a:defRPr>
                      </a:lvl2pPr>
                      <a:lvl3pPr marL="905407" algn="l" defTabSz="905407" rtl="0" eaLnBrk="1" latinLnBrk="0" hangingPunct="1">
                        <a:defRPr sz="1800" kern="1200">
                          <a:solidFill>
                            <a:schemeClr val="tx1"/>
                          </a:solidFill>
                          <a:latin typeface="Calibri"/>
                        </a:defRPr>
                      </a:lvl3pPr>
                      <a:lvl4pPr marL="1358101" algn="l" defTabSz="905407" rtl="0" eaLnBrk="1" latinLnBrk="0" hangingPunct="1">
                        <a:defRPr sz="1800" kern="1200">
                          <a:solidFill>
                            <a:schemeClr val="tx1"/>
                          </a:solidFill>
                          <a:latin typeface="Calibri"/>
                        </a:defRPr>
                      </a:lvl4pPr>
                      <a:lvl5pPr marL="1810804" algn="l" defTabSz="905407" rtl="0" eaLnBrk="1" latinLnBrk="0" hangingPunct="1">
                        <a:defRPr sz="1800" kern="1200">
                          <a:solidFill>
                            <a:schemeClr val="tx1"/>
                          </a:solidFill>
                          <a:latin typeface="Calibri"/>
                        </a:defRPr>
                      </a:lvl5pPr>
                      <a:lvl6pPr marL="2263505" algn="l" defTabSz="905407" rtl="0" eaLnBrk="1" latinLnBrk="0" hangingPunct="1">
                        <a:defRPr sz="1800" kern="1200">
                          <a:solidFill>
                            <a:schemeClr val="tx1"/>
                          </a:solidFill>
                          <a:latin typeface="Calibri"/>
                        </a:defRPr>
                      </a:lvl6pPr>
                      <a:lvl7pPr marL="2716204" algn="l" defTabSz="905407" rtl="0" eaLnBrk="1" latinLnBrk="0" hangingPunct="1">
                        <a:defRPr sz="1800" kern="1200">
                          <a:solidFill>
                            <a:schemeClr val="tx1"/>
                          </a:solidFill>
                          <a:latin typeface="Calibri"/>
                        </a:defRPr>
                      </a:lvl7pPr>
                      <a:lvl8pPr marL="3168898" algn="l" defTabSz="905407" rtl="0" eaLnBrk="1" latinLnBrk="0" hangingPunct="1">
                        <a:defRPr sz="1800" kern="1200">
                          <a:solidFill>
                            <a:schemeClr val="tx1"/>
                          </a:solidFill>
                          <a:latin typeface="Calibri"/>
                        </a:defRPr>
                      </a:lvl8pPr>
                      <a:lvl9pPr marL="3621586" algn="l" defTabSz="905407" rtl="0" eaLnBrk="1" latinLnBrk="0" hangingPunct="1">
                        <a:defRPr sz="1800" kern="1200">
                          <a:solidFill>
                            <a:schemeClr val="tx1"/>
                          </a:solidFill>
                          <a:latin typeface="Calibri"/>
                        </a:defRPr>
                      </a:lvl9pPr>
                    </a:lstStyle>
                    <a:p>
                      <a:pPr algn="ctr">
                        <a:lnSpc>
                          <a:spcPts val="1660"/>
                        </a:lnSpc>
                      </a:pPr>
                      <a:r>
                        <a:rPr sz="1200" b="1" spc="-10" dirty="0" smtClean="0">
                          <a:solidFill>
                            <a:schemeClr val="bg1"/>
                          </a:solidFill>
                          <a:latin typeface="Arial" panose="020B0604020202020204" pitchFamily="34" charset="0"/>
                          <a:cs typeface="Arial" panose="020B0604020202020204" pitchFamily="34" charset="0"/>
                        </a:rPr>
                        <a:t>9.9</a:t>
                      </a:r>
                      <a:endParaRPr sz="1200" b="1" dirty="0">
                        <a:solidFill>
                          <a:schemeClr val="bg1"/>
                        </a:solidFill>
                        <a:latin typeface="Arial" panose="020B0604020202020204" pitchFamily="34" charset="0"/>
                        <a:cs typeface="Arial" panose="020B0604020202020204" pitchFamily="34" charset="0"/>
                      </a:endParaRPr>
                    </a:p>
                  </a:txBody>
                  <a:tcPr marL="0" marR="0" marT="0" marB="0" anchor="ctr">
                    <a:lnR w="12700" cap="flat" cmpd="sng" algn="ctr">
                      <a:solidFill>
                        <a:schemeClr val="bg1"/>
                      </a:solidFill>
                      <a:prstDash val="solid"/>
                      <a:round/>
                      <a:headEnd type="none" w="med" len="med"/>
                      <a:tailEnd type="none" w="med" len="med"/>
                    </a:lnR>
                  </a:tcPr>
                </a:tc>
                <a:extLst>
                  <a:ext uri="{0D108BD9-81ED-4DB2-BD59-A6C34878D82A}">
                    <a16:rowId xmlns:a16="http://schemas.microsoft.com/office/drawing/2014/main" val="10004"/>
                  </a:ext>
                </a:extLst>
              </a:tr>
              <a:tr h="218866">
                <a:tc>
                  <a:txBody>
                    <a:bodyPr/>
                    <a:lstStyle>
                      <a:lvl1pPr marL="0" algn="l" defTabSz="905407" rtl="0" eaLnBrk="1" latinLnBrk="0" hangingPunct="1">
                        <a:defRPr sz="1800" kern="1200">
                          <a:solidFill>
                            <a:schemeClr val="tx1"/>
                          </a:solidFill>
                          <a:latin typeface="Calibri"/>
                        </a:defRPr>
                      </a:lvl1pPr>
                      <a:lvl2pPr marL="452707" algn="l" defTabSz="905407" rtl="0" eaLnBrk="1" latinLnBrk="0" hangingPunct="1">
                        <a:defRPr sz="1800" kern="1200">
                          <a:solidFill>
                            <a:schemeClr val="tx1"/>
                          </a:solidFill>
                          <a:latin typeface="Calibri"/>
                        </a:defRPr>
                      </a:lvl2pPr>
                      <a:lvl3pPr marL="905407" algn="l" defTabSz="905407" rtl="0" eaLnBrk="1" latinLnBrk="0" hangingPunct="1">
                        <a:defRPr sz="1800" kern="1200">
                          <a:solidFill>
                            <a:schemeClr val="tx1"/>
                          </a:solidFill>
                          <a:latin typeface="Calibri"/>
                        </a:defRPr>
                      </a:lvl3pPr>
                      <a:lvl4pPr marL="1358101" algn="l" defTabSz="905407" rtl="0" eaLnBrk="1" latinLnBrk="0" hangingPunct="1">
                        <a:defRPr sz="1800" kern="1200">
                          <a:solidFill>
                            <a:schemeClr val="tx1"/>
                          </a:solidFill>
                          <a:latin typeface="Calibri"/>
                        </a:defRPr>
                      </a:lvl4pPr>
                      <a:lvl5pPr marL="1810804" algn="l" defTabSz="905407" rtl="0" eaLnBrk="1" latinLnBrk="0" hangingPunct="1">
                        <a:defRPr sz="1800" kern="1200">
                          <a:solidFill>
                            <a:schemeClr val="tx1"/>
                          </a:solidFill>
                          <a:latin typeface="Calibri"/>
                        </a:defRPr>
                      </a:lvl5pPr>
                      <a:lvl6pPr marL="2263505" algn="l" defTabSz="905407" rtl="0" eaLnBrk="1" latinLnBrk="0" hangingPunct="1">
                        <a:defRPr sz="1800" kern="1200">
                          <a:solidFill>
                            <a:schemeClr val="tx1"/>
                          </a:solidFill>
                          <a:latin typeface="Calibri"/>
                        </a:defRPr>
                      </a:lvl6pPr>
                      <a:lvl7pPr marL="2716204" algn="l" defTabSz="905407" rtl="0" eaLnBrk="1" latinLnBrk="0" hangingPunct="1">
                        <a:defRPr sz="1800" kern="1200">
                          <a:solidFill>
                            <a:schemeClr val="tx1"/>
                          </a:solidFill>
                          <a:latin typeface="Calibri"/>
                        </a:defRPr>
                      </a:lvl7pPr>
                      <a:lvl8pPr marL="3168898" algn="l" defTabSz="905407" rtl="0" eaLnBrk="1" latinLnBrk="0" hangingPunct="1">
                        <a:defRPr sz="1800" kern="1200">
                          <a:solidFill>
                            <a:schemeClr val="tx1"/>
                          </a:solidFill>
                          <a:latin typeface="Calibri"/>
                        </a:defRPr>
                      </a:lvl8pPr>
                      <a:lvl9pPr marL="3621586" algn="l" defTabSz="905407" rtl="0" eaLnBrk="1" latinLnBrk="0" hangingPunct="1">
                        <a:defRPr sz="1800" kern="1200">
                          <a:solidFill>
                            <a:schemeClr val="tx1"/>
                          </a:solidFill>
                          <a:latin typeface="Calibri"/>
                        </a:defRPr>
                      </a:lvl9pPr>
                    </a:lstStyle>
                    <a:p>
                      <a:pPr marL="167005">
                        <a:lnSpc>
                          <a:spcPts val="1655"/>
                        </a:lnSpc>
                        <a:spcBef>
                          <a:spcPts val="5"/>
                        </a:spcBef>
                      </a:pPr>
                      <a:r>
                        <a:rPr sz="1200" b="1" dirty="0">
                          <a:solidFill>
                            <a:schemeClr val="bg1"/>
                          </a:solidFill>
                          <a:latin typeface="Arial" panose="020B0604020202020204" pitchFamily="34" charset="0"/>
                          <a:cs typeface="Arial" panose="020B0604020202020204" pitchFamily="34" charset="0"/>
                        </a:rPr>
                        <a:t>Long</a:t>
                      </a:r>
                      <a:r>
                        <a:rPr sz="1200" b="1" spc="-20" dirty="0">
                          <a:solidFill>
                            <a:schemeClr val="bg1"/>
                          </a:solidFill>
                          <a:latin typeface="Arial" panose="020B0604020202020204" pitchFamily="34" charset="0"/>
                          <a:cs typeface="Arial" panose="020B0604020202020204" pitchFamily="34" charset="0"/>
                        </a:rPr>
                        <a:t> </a:t>
                      </a:r>
                      <a:r>
                        <a:rPr sz="1200" b="1" dirty="0">
                          <a:solidFill>
                            <a:schemeClr val="bg1"/>
                          </a:solidFill>
                          <a:latin typeface="Arial" panose="020B0604020202020204" pitchFamily="34" charset="0"/>
                          <a:cs typeface="Arial" panose="020B0604020202020204" pitchFamily="34" charset="0"/>
                        </a:rPr>
                        <a:t>coronary</a:t>
                      </a:r>
                      <a:r>
                        <a:rPr sz="1200" b="1" spc="-10" dirty="0">
                          <a:solidFill>
                            <a:schemeClr val="bg1"/>
                          </a:solidFill>
                          <a:latin typeface="Arial" panose="020B0604020202020204" pitchFamily="34" charset="0"/>
                          <a:cs typeface="Arial" panose="020B0604020202020204" pitchFamily="34" charset="0"/>
                        </a:rPr>
                        <a:t> </a:t>
                      </a:r>
                      <a:r>
                        <a:rPr sz="1200" b="1" dirty="0">
                          <a:solidFill>
                            <a:schemeClr val="bg1"/>
                          </a:solidFill>
                          <a:latin typeface="Arial" panose="020B0604020202020204" pitchFamily="34" charset="0"/>
                          <a:cs typeface="Arial" panose="020B0604020202020204" pitchFamily="34" charset="0"/>
                        </a:rPr>
                        <a:t>lesion</a:t>
                      </a:r>
                      <a:r>
                        <a:rPr sz="1200" b="1" spc="-5" dirty="0">
                          <a:solidFill>
                            <a:schemeClr val="bg1"/>
                          </a:solidFill>
                          <a:latin typeface="Arial" panose="020B0604020202020204" pitchFamily="34" charset="0"/>
                          <a:cs typeface="Arial" panose="020B0604020202020204" pitchFamily="34" charset="0"/>
                        </a:rPr>
                        <a:t> </a:t>
                      </a:r>
                      <a:r>
                        <a:rPr sz="1200" b="1" dirty="0">
                          <a:solidFill>
                            <a:schemeClr val="bg1"/>
                          </a:solidFill>
                          <a:latin typeface="Arial" panose="020B0604020202020204" pitchFamily="34" charset="0"/>
                          <a:cs typeface="Arial" panose="020B0604020202020204" pitchFamily="34" charset="0"/>
                        </a:rPr>
                        <a:t>(implanted</a:t>
                      </a:r>
                      <a:r>
                        <a:rPr sz="1200" b="1" spc="-5" dirty="0">
                          <a:solidFill>
                            <a:schemeClr val="bg1"/>
                          </a:solidFill>
                          <a:latin typeface="Arial" panose="020B0604020202020204" pitchFamily="34" charset="0"/>
                          <a:cs typeface="Arial" panose="020B0604020202020204" pitchFamily="34" charset="0"/>
                        </a:rPr>
                        <a:t> </a:t>
                      </a:r>
                      <a:r>
                        <a:rPr sz="1200" b="1" dirty="0">
                          <a:solidFill>
                            <a:schemeClr val="bg1"/>
                          </a:solidFill>
                          <a:latin typeface="Arial" panose="020B0604020202020204" pitchFamily="34" charset="0"/>
                          <a:cs typeface="Arial" panose="020B0604020202020204" pitchFamily="34" charset="0"/>
                        </a:rPr>
                        <a:t>stent ≥38</a:t>
                      </a:r>
                      <a:r>
                        <a:rPr sz="1200" b="1" spc="-10" dirty="0">
                          <a:solidFill>
                            <a:schemeClr val="bg1"/>
                          </a:solidFill>
                          <a:latin typeface="Arial" panose="020B0604020202020204" pitchFamily="34" charset="0"/>
                          <a:cs typeface="Arial" panose="020B0604020202020204" pitchFamily="34" charset="0"/>
                        </a:rPr>
                        <a:t> </a:t>
                      </a:r>
                      <a:r>
                        <a:rPr sz="1200" b="1" dirty="0">
                          <a:solidFill>
                            <a:schemeClr val="bg1"/>
                          </a:solidFill>
                          <a:latin typeface="Arial" panose="020B0604020202020204" pitchFamily="34" charset="0"/>
                          <a:cs typeface="Arial" panose="020B0604020202020204" pitchFamily="34" charset="0"/>
                        </a:rPr>
                        <a:t>mm in</a:t>
                      </a:r>
                      <a:r>
                        <a:rPr sz="1200" b="1" spc="-5" dirty="0">
                          <a:solidFill>
                            <a:schemeClr val="bg1"/>
                          </a:solidFill>
                          <a:latin typeface="Arial" panose="020B0604020202020204" pitchFamily="34" charset="0"/>
                          <a:cs typeface="Arial" panose="020B0604020202020204" pitchFamily="34" charset="0"/>
                        </a:rPr>
                        <a:t> </a:t>
                      </a:r>
                      <a:r>
                        <a:rPr sz="1200" b="1" spc="-10" dirty="0">
                          <a:solidFill>
                            <a:schemeClr val="bg1"/>
                          </a:solidFill>
                          <a:latin typeface="Arial" panose="020B0604020202020204" pitchFamily="34" charset="0"/>
                          <a:cs typeface="Arial" panose="020B0604020202020204" pitchFamily="34" charset="0"/>
                        </a:rPr>
                        <a:t>length)</a:t>
                      </a:r>
                      <a:endParaRPr sz="1200" b="1" dirty="0">
                        <a:solidFill>
                          <a:schemeClr val="bg1"/>
                        </a:solidFill>
                        <a:latin typeface="Arial" panose="020B0604020202020204" pitchFamily="34" charset="0"/>
                        <a:cs typeface="Arial" panose="020B0604020202020204" pitchFamily="34" charset="0"/>
                      </a:endParaRPr>
                    </a:p>
                  </a:txBody>
                  <a:tcPr marL="0" marR="0" marT="635" marB="0" anchor="ctr">
                    <a:lnL w="12700" cap="flat" cmpd="sng" algn="ctr">
                      <a:solidFill>
                        <a:schemeClr val="bg1"/>
                      </a:solidFill>
                      <a:prstDash val="solid"/>
                      <a:round/>
                      <a:headEnd type="none" w="med" len="med"/>
                      <a:tailEnd type="none" w="med" len="med"/>
                    </a:lnL>
                  </a:tcPr>
                </a:tc>
                <a:tc>
                  <a:txBody>
                    <a:bodyPr/>
                    <a:lstStyle>
                      <a:lvl1pPr marL="0" algn="l" defTabSz="905407" rtl="0" eaLnBrk="1" latinLnBrk="0" hangingPunct="1">
                        <a:defRPr sz="1800" kern="1200">
                          <a:solidFill>
                            <a:schemeClr val="tx1"/>
                          </a:solidFill>
                          <a:latin typeface="Calibri"/>
                        </a:defRPr>
                      </a:lvl1pPr>
                      <a:lvl2pPr marL="452707" algn="l" defTabSz="905407" rtl="0" eaLnBrk="1" latinLnBrk="0" hangingPunct="1">
                        <a:defRPr sz="1800" kern="1200">
                          <a:solidFill>
                            <a:schemeClr val="tx1"/>
                          </a:solidFill>
                          <a:latin typeface="Calibri"/>
                        </a:defRPr>
                      </a:lvl2pPr>
                      <a:lvl3pPr marL="905407" algn="l" defTabSz="905407" rtl="0" eaLnBrk="1" latinLnBrk="0" hangingPunct="1">
                        <a:defRPr sz="1800" kern="1200">
                          <a:solidFill>
                            <a:schemeClr val="tx1"/>
                          </a:solidFill>
                          <a:latin typeface="Calibri"/>
                        </a:defRPr>
                      </a:lvl3pPr>
                      <a:lvl4pPr marL="1358101" algn="l" defTabSz="905407" rtl="0" eaLnBrk="1" latinLnBrk="0" hangingPunct="1">
                        <a:defRPr sz="1800" kern="1200">
                          <a:solidFill>
                            <a:schemeClr val="tx1"/>
                          </a:solidFill>
                          <a:latin typeface="Calibri"/>
                        </a:defRPr>
                      </a:lvl4pPr>
                      <a:lvl5pPr marL="1810804" algn="l" defTabSz="905407" rtl="0" eaLnBrk="1" latinLnBrk="0" hangingPunct="1">
                        <a:defRPr sz="1800" kern="1200">
                          <a:solidFill>
                            <a:schemeClr val="tx1"/>
                          </a:solidFill>
                          <a:latin typeface="Calibri"/>
                        </a:defRPr>
                      </a:lvl5pPr>
                      <a:lvl6pPr marL="2263505" algn="l" defTabSz="905407" rtl="0" eaLnBrk="1" latinLnBrk="0" hangingPunct="1">
                        <a:defRPr sz="1800" kern="1200">
                          <a:solidFill>
                            <a:schemeClr val="tx1"/>
                          </a:solidFill>
                          <a:latin typeface="Calibri"/>
                        </a:defRPr>
                      </a:lvl6pPr>
                      <a:lvl7pPr marL="2716204" algn="l" defTabSz="905407" rtl="0" eaLnBrk="1" latinLnBrk="0" hangingPunct="1">
                        <a:defRPr sz="1800" kern="1200">
                          <a:solidFill>
                            <a:schemeClr val="tx1"/>
                          </a:solidFill>
                          <a:latin typeface="Calibri"/>
                        </a:defRPr>
                      </a:lvl7pPr>
                      <a:lvl8pPr marL="3168898" algn="l" defTabSz="905407" rtl="0" eaLnBrk="1" latinLnBrk="0" hangingPunct="1">
                        <a:defRPr sz="1800" kern="1200">
                          <a:solidFill>
                            <a:schemeClr val="tx1"/>
                          </a:solidFill>
                          <a:latin typeface="Calibri"/>
                        </a:defRPr>
                      </a:lvl8pPr>
                      <a:lvl9pPr marL="3621586" algn="l" defTabSz="905407" rtl="0" eaLnBrk="1" latinLnBrk="0" hangingPunct="1">
                        <a:defRPr sz="1800" kern="1200">
                          <a:solidFill>
                            <a:schemeClr val="tx1"/>
                          </a:solidFill>
                          <a:latin typeface="Calibri"/>
                        </a:defRPr>
                      </a:lvl9pPr>
                    </a:lstStyle>
                    <a:p>
                      <a:pPr algn="ctr">
                        <a:lnSpc>
                          <a:spcPts val="1655"/>
                        </a:lnSpc>
                        <a:spcBef>
                          <a:spcPts val="5"/>
                        </a:spcBef>
                      </a:pPr>
                      <a:r>
                        <a:rPr sz="1200" b="1" spc="-10" dirty="0" smtClean="0">
                          <a:solidFill>
                            <a:schemeClr val="bg1"/>
                          </a:solidFill>
                          <a:latin typeface="Arial" panose="020B0604020202020204" pitchFamily="34" charset="0"/>
                          <a:cs typeface="Arial" panose="020B0604020202020204" pitchFamily="34" charset="0"/>
                        </a:rPr>
                        <a:t>54.8</a:t>
                      </a:r>
                      <a:endParaRPr sz="1200" b="1" dirty="0">
                        <a:solidFill>
                          <a:schemeClr val="bg1"/>
                        </a:solidFill>
                        <a:latin typeface="Arial" panose="020B0604020202020204" pitchFamily="34" charset="0"/>
                        <a:cs typeface="Arial" panose="020B0604020202020204" pitchFamily="34" charset="0"/>
                      </a:endParaRPr>
                    </a:p>
                  </a:txBody>
                  <a:tcPr marL="0" marR="0" marT="635" marB="0" anchor="ctr"/>
                </a:tc>
                <a:tc>
                  <a:txBody>
                    <a:bodyPr/>
                    <a:lstStyle>
                      <a:lvl1pPr marL="0" algn="l" defTabSz="905407" rtl="0" eaLnBrk="1" latinLnBrk="0" hangingPunct="1">
                        <a:defRPr sz="1800" kern="1200">
                          <a:solidFill>
                            <a:schemeClr val="tx1"/>
                          </a:solidFill>
                          <a:latin typeface="Calibri"/>
                        </a:defRPr>
                      </a:lvl1pPr>
                      <a:lvl2pPr marL="452707" algn="l" defTabSz="905407" rtl="0" eaLnBrk="1" latinLnBrk="0" hangingPunct="1">
                        <a:defRPr sz="1800" kern="1200">
                          <a:solidFill>
                            <a:schemeClr val="tx1"/>
                          </a:solidFill>
                          <a:latin typeface="Calibri"/>
                        </a:defRPr>
                      </a:lvl2pPr>
                      <a:lvl3pPr marL="905407" algn="l" defTabSz="905407" rtl="0" eaLnBrk="1" latinLnBrk="0" hangingPunct="1">
                        <a:defRPr sz="1800" kern="1200">
                          <a:solidFill>
                            <a:schemeClr val="tx1"/>
                          </a:solidFill>
                          <a:latin typeface="Calibri"/>
                        </a:defRPr>
                      </a:lvl3pPr>
                      <a:lvl4pPr marL="1358101" algn="l" defTabSz="905407" rtl="0" eaLnBrk="1" latinLnBrk="0" hangingPunct="1">
                        <a:defRPr sz="1800" kern="1200">
                          <a:solidFill>
                            <a:schemeClr val="tx1"/>
                          </a:solidFill>
                          <a:latin typeface="Calibri"/>
                        </a:defRPr>
                      </a:lvl4pPr>
                      <a:lvl5pPr marL="1810804" algn="l" defTabSz="905407" rtl="0" eaLnBrk="1" latinLnBrk="0" hangingPunct="1">
                        <a:defRPr sz="1800" kern="1200">
                          <a:solidFill>
                            <a:schemeClr val="tx1"/>
                          </a:solidFill>
                          <a:latin typeface="Calibri"/>
                        </a:defRPr>
                      </a:lvl5pPr>
                      <a:lvl6pPr marL="2263505" algn="l" defTabSz="905407" rtl="0" eaLnBrk="1" latinLnBrk="0" hangingPunct="1">
                        <a:defRPr sz="1800" kern="1200">
                          <a:solidFill>
                            <a:schemeClr val="tx1"/>
                          </a:solidFill>
                          <a:latin typeface="Calibri"/>
                        </a:defRPr>
                      </a:lvl6pPr>
                      <a:lvl7pPr marL="2716204" algn="l" defTabSz="905407" rtl="0" eaLnBrk="1" latinLnBrk="0" hangingPunct="1">
                        <a:defRPr sz="1800" kern="1200">
                          <a:solidFill>
                            <a:schemeClr val="tx1"/>
                          </a:solidFill>
                          <a:latin typeface="Calibri"/>
                        </a:defRPr>
                      </a:lvl7pPr>
                      <a:lvl8pPr marL="3168898" algn="l" defTabSz="905407" rtl="0" eaLnBrk="1" latinLnBrk="0" hangingPunct="1">
                        <a:defRPr sz="1800" kern="1200">
                          <a:solidFill>
                            <a:schemeClr val="tx1"/>
                          </a:solidFill>
                          <a:latin typeface="Calibri"/>
                        </a:defRPr>
                      </a:lvl8pPr>
                      <a:lvl9pPr marL="3621586" algn="l" defTabSz="905407" rtl="0" eaLnBrk="1" latinLnBrk="0" hangingPunct="1">
                        <a:defRPr sz="1800" kern="1200">
                          <a:solidFill>
                            <a:schemeClr val="tx1"/>
                          </a:solidFill>
                          <a:latin typeface="Calibri"/>
                        </a:defRPr>
                      </a:lvl9pPr>
                    </a:lstStyle>
                    <a:p>
                      <a:pPr algn="ctr">
                        <a:lnSpc>
                          <a:spcPts val="1655"/>
                        </a:lnSpc>
                        <a:spcBef>
                          <a:spcPts val="5"/>
                        </a:spcBef>
                      </a:pPr>
                      <a:r>
                        <a:rPr sz="1200" b="1" spc="-10" dirty="0" smtClean="0">
                          <a:solidFill>
                            <a:schemeClr val="bg1"/>
                          </a:solidFill>
                          <a:latin typeface="Arial" panose="020B0604020202020204" pitchFamily="34" charset="0"/>
                          <a:cs typeface="Arial" panose="020B0604020202020204" pitchFamily="34" charset="0"/>
                        </a:rPr>
                        <a:t>56.5</a:t>
                      </a:r>
                      <a:endParaRPr sz="1200" b="1" dirty="0">
                        <a:solidFill>
                          <a:schemeClr val="bg1"/>
                        </a:solidFill>
                        <a:latin typeface="Arial" panose="020B0604020202020204" pitchFamily="34" charset="0"/>
                        <a:cs typeface="Arial" panose="020B0604020202020204" pitchFamily="34" charset="0"/>
                      </a:endParaRPr>
                    </a:p>
                  </a:txBody>
                  <a:tcPr marL="0" marR="0" marT="635" marB="0" anchor="ctr"/>
                </a:tc>
                <a:tc>
                  <a:txBody>
                    <a:bodyPr/>
                    <a:lstStyle>
                      <a:lvl1pPr marL="0" algn="l" defTabSz="905407" rtl="0" eaLnBrk="1" latinLnBrk="0" hangingPunct="1">
                        <a:defRPr sz="1800" kern="1200">
                          <a:solidFill>
                            <a:schemeClr val="tx1"/>
                          </a:solidFill>
                          <a:latin typeface="Calibri"/>
                        </a:defRPr>
                      </a:lvl1pPr>
                      <a:lvl2pPr marL="452707" algn="l" defTabSz="905407" rtl="0" eaLnBrk="1" latinLnBrk="0" hangingPunct="1">
                        <a:defRPr sz="1800" kern="1200">
                          <a:solidFill>
                            <a:schemeClr val="tx1"/>
                          </a:solidFill>
                          <a:latin typeface="Calibri"/>
                        </a:defRPr>
                      </a:lvl2pPr>
                      <a:lvl3pPr marL="905407" algn="l" defTabSz="905407" rtl="0" eaLnBrk="1" latinLnBrk="0" hangingPunct="1">
                        <a:defRPr sz="1800" kern="1200">
                          <a:solidFill>
                            <a:schemeClr val="tx1"/>
                          </a:solidFill>
                          <a:latin typeface="Calibri"/>
                        </a:defRPr>
                      </a:lvl3pPr>
                      <a:lvl4pPr marL="1358101" algn="l" defTabSz="905407" rtl="0" eaLnBrk="1" latinLnBrk="0" hangingPunct="1">
                        <a:defRPr sz="1800" kern="1200">
                          <a:solidFill>
                            <a:schemeClr val="tx1"/>
                          </a:solidFill>
                          <a:latin typeface="Calibri"/>
                        </a:defRPr>
                      </a:lvl4pPr>
                      <a:lvl5pPr marL="1810804" algn="l" defTabSz="905407" rtl="0" eaLnBrk="1" latinLnBrk="0" hangingPunct="1">
                        <a:defRPr sz="1800" kern="1200">
                          <a:solidFill>
                            <a:schemeClr val="tx1"/>
                          </a:solidFill>
                          <a:latin typeface="Calibri"/>
                        </a:defRPr>
                      </a:lvl5pPr>
                      <a:lvl6pPr marL="2263505" algn="l" defTabSz="905407" rtl="0" eaLnBrk="1" latinLnBrk="0" hangingPunct="1">
                        <a:defRPr sz="1800" kern="1200">
                          <a:solidFill>
                            <a:schemeClr val="tx1"/>
                          </a:solidFill>
                          <a:latin typeface="Calibri"/>
                        </a:defRPr>
                      </a:lvl6pPr>
                      <a:lvl7pPr marL="2716204" algn="l" defTabSz="905407" rtl="0" eaLnBrk="1" latinLnBrk="0" hangingPunct="1">
                        <a:defRPr sz="1800" kern="1200">
                          <a:solidFill>
                            <a:schemeClr val="tx1"/>
                          </a:solidFill>
                          <a:latin typeface="Calibri"/>
                        </a:defRPr>
                      </a:lvl7pPr>
                      <a:lvl8pPr marL="3168898" algn="l" defTabSz="905407" rtl="0" eaLnBrk="1" latinLnBrk="0" hangingPunct="1">
                        <a:defRPr sz="1800" kern="1200">
                          <a:solidFill>
                            <a:schemeClr val="tx1"/>
                          </a:solidFill>
                          <a:latin typeface="Calibri"/>
                        </a:defRPr>
                      </a:lvl8pPr>
                      <a:lvl9pPr marL="3621586" algn="l" defTabSz="905407" rtl="0" eaLnBrk="1" latinLnBrk="0" hangingPunct="1">
                        <a:defRPr sz="1800" kern="1200">
                          <a:solidFill>
                            <a:schemeClr val="tx1"/>
                          </a:solidFill>
                          <a:latin typeface="Calibri"/>
                        </a:defRPr>
                      </a:lvl9pPr>
                    </a:lstStyle>
                    <a:p>
                      <a:pPr algn="ctr">
                        <a:lnSpc>
                          <a:spcPts val="1655"/>
                        </a:lnSpc>
                        <a:spcBef>
                          <a:spcPts val="5"/>
                        </a:spcBef>
                      </a:pPr>
                      <a:r>
                        <a:rPr sz="1200" b="1" spc="-10" dirty="0" smtClean="0">
                          <a:solidFill>
                            <a:schemeClr val="bg1"/>
                          </a:solidFill>
                          <a:latin typeface="Arial" panose="020B0604020202020204" pitchFamily="34" charset="0"/>
                          <a:cs typeface="Arial" panose="020B0604020202020204" pitchFamily="34" charset="0"/>
                        </a:rPr>
                        <a:t>51.4</a:t>
                      </a:r>
                      <a:endParaRPr sz="1200" b="1" dirty="0">
                        <a:solidFill>
                          <a:schemeClr val="bg1"/>
                        </a:solidFill>
                        <a:latin typeface="Arial" panose="020B0604020202020204" pitchFamily="34" charset="0"/>
                        <a:cs typeface="Arial" panose="020B0604020202020204" pitchFamily="34" charset="0"/>
                      </a:endParaRPr>
                    </a:p>
                  </a:txBody>
                  <a:tcPr marL="0" marR="0" marT="635" marB="0" anchor="ctr">
                    <a:lnR w="12700" cap="flat" cmpd="sng" algn="ctr">
                      <a:solidFill>
                        <a:schemeClr val="bg1"/>
                      </a:solidFill>
                      <a:prstDash val="solid"/>
                      <a:round/>
                      <a:headEnd type="none" w="med" len="med"/>
                      <a:tailEnd type="none" w="med" len="med"/>
                    </a:lnR>
                  </a:tcPr>
                </a:tc>
                <a:extLst>
                  <a:ext uri="{0D108BD9-81ED-4DB2-BD59-A6C34878D82A}">
                    <a16:rowId xmlns:a16="http://schemas.microsoft.com/office/drawing/2014/main" val="10005"/>
                  </a:ext>
                </a:extLst>
              </a:tr>
              <a:tr h="218866">
                <a:tc>
                  <a:txBody>
                    <a:bodyPr/>
                    <a:lstStyle>
                      <a:lvl1pPr marL="0" algn="l" defTabSz="905407" rtl="0" eaLnBrk="1" latinLnBrk="0" hangingPunct="1">
                        <a:defRPr sz="1800" kern="1200">
                          <a:solidFill>
                            <a:schemeClr val="tx1"/>
                          </a:solidFill>
                          <a:latin typeface="Calibri"/>
                        </a:defRPr>
                      </a:lvl1pPr>
                      <a:lvl2pPr marL="452707" algn="l" defTabSz="905407" rtl="0" eaLnBrk="1" latinLnBrk="0" hangingPunct="1">
                        <a:defRPr sz="1800" kern="1200">
                          <a:solidFill>
                            <a:schemeClr val="tx1"/>
                          </a:solidFill>
                          <a:latin typeface="Calibri"/>
                        </a:defRPr>
                      </a:lvl2pPr>
                      <a:lvl3pPr marL="905407" algn="l" defTabSz="905407" rtl="0" eaLnBrk="1" latinLnBrk="0" hangingPunct="1">
                        <a:defRPr sz="1800" kern="1200">
                          <a:solidFill>
                            <a:schemeClr val="tx1"/>
                          </a:solidFill>
                          <a:latin typeface="Calibri"/>
                        </a:defRPr>
                      </a:lvl3pPr>
                      <a:lvl4pPr marL="1358101" algn="l" defTabSz="905407" rtl="0" eaLnBrk="1" latinLnBrk="0" hangingPunct="1">
                        <a:defRPr sz="1800" kern="1200">
                          <a:solidFill>
                            <a:schemeClr val="tx1"/>
                          </a:solidFill>
                          <a:latin typeface="Calibri"/>
                        </a:defRPr>
                      </a:lvl4pPr>
                      <a:lvl5pPr marL="1810804" algn="l" defTabSz="905407" rtl="0" eaLnBrk="1" latinLnBrk="0" hangingPunct="1">
                        <a:defRPr sz="1800" kern="1200">
                          <a:solidFill>
                            <a:schemeClr val="tx1"/>
                          </a:solidFill>
                          <a:latin typeface="Calibri"/>
                        </a:defRPr>
                      </a:lvl5pPr>
                      <a:lvl6pPr marL="2263505" algn="l" defTabSz="905407" rtl="0" eaLnBrk="1" latinLnBrk="0" hangingPunct="1">
                        <a:defRPr sz="1800" kern="1200">
                          <a:solidFill>
                            <a:schemeClr val="tx1"/>
                          </a:solidFill>
                          <a:latin typeface="Calibri"/>
                        </a:defRPr>
                      </a:lvl6pPr>
                      <a:lvl7pPr marL="2716204" algn="l" defTabSz="905407" rtl="0" eaLnBrk="1" latinLnBrk="0" hangingPunct="1">
                        <a:defRPr sz="1800" kern="1200">
                          <a:solidFill>
                            <a:schemeClr val="tx1"/>
                          </a:solidFill>
                          <a:latin typeface="Calibri"/>
                        </a:defRPr>
                      </a:lvl7pPr>
                      <a:lvl8pPr marL="3168898" algn="l" defTabSz="905407" rtl="0" eaLnBrk="1" latinLnBrk="0" hangingPunct="1">
                        <a:defRPr sz="1800" kern="1200">
                          <a:solidFill>
                            <a:schemeClr val="tx1"/>
                          </a:solidFill>
                          <a:latin typeface="Calibri"/>
                        </a:defRPr>
                      </a:lvl8pPr>
                      <a:lvl9pPr marL="3621586" algn="l" defTabSz="905407" rtl="0" eaLnBrk="1" latinLnBrk="0" hangingPunct="1">
                        <a:defRPr sz="1800" kern="1200">
                          <a:solidFill>
                            <a:schemeClr val="tx1"/>
                          </a:solidFill>
                          <a:latin typeface="Calibri"/>
                        </a:defRPr>
                      </a:lvl9pPr>
                    </a:lstStyle>
                    <a:p>
                      <a:pPr marL="167005">
                        <a:lnSpc>
                          <a:spcPts val="1660"/>
                        </a:lnSpc>
                      </a:pPr>
                      <a:r>
                        <a:rPr sz="1200" b="1" dirty="0">
                          <a:solidFill>
                            <a:schemeClr val="bg1"/>
                          </a:solidFill>
                          <a:latin typeface="Arial" panose="020B0604020202020204" pitchFamily="34" charset="0"/>
                          <a:cs typeface="Arial" panose="020B0604020202020204" pitchFamily="34" charset="0"/>
                        </a:rPr>
                        <a:t>Multivessel</a:t>
                      </a:r>
                      <a:r>
                        <a:rPr sz="1200" b="1" spc="-15" dirty="0">
                          <a:solidFill>
                            <a:schemeClr val="bg1"/>
                          </a:solidFill>
                          <a:latin typeface="Arial" panose="020B0604020202020204" pitchFamily="34" charset="0"/>
                          <a:cs typeface="Arial" panose="020B0604020202020204" pitchFamily="34" charset="0"/>
                        </a:rPr>
                        <a:t> </a:t>
                      </a:r>
                      <a:r>
                        <a:rPr sz="1200" b="1" dirty="0">
                          <a:solidFill>
                            <a:schemeClr val="bg1"/>
                          </a:solidFill>
                          <a:latin typeface="Arial" panose="020B0604020202020204" pitchFamily="34" charset="0"/>
                          <a:cs typeface="Arial" panose="020B0604020202020204" pitchFamily="34" charset="0"/>
                        </a:rPr>
                        <a:t>PCI (≥2</a:t>
                      </a:r>
                      <a:r>
                        <a:rPr sz="1200" b="1" spc="-10" dirty="0">
                          <a:solidFill>
                            <a:schemeClr val="bg1"/>
                          </a:solidFill>
                          <a:latin typeface="Arial" panose="020B0604020202020204" pitchFamily="34" charset="0"/>
                          <a:cs typeface="Arial" panose="020B0604020202020204" pitchFamily="34" charset="0"/>
                        </a:rPr>
                        <a:t> </a:t>
                      </a:r>
                      <a:r>
                        <a:rPr sz="1200" b="1" dirty="0">
                          <a:solidFill>
                            <a:schemeClr val="bg1"/>
                          </a:solidFill>
                          <a:latin typeface="Arial" panose="020B0604020202020204" pitchFamily="34" charset="0"/>
                          <a:cs typeface="Arial" panose="020B0604020202020204" pitchFamily="34" charset="0"/>
                        </a:rPr>
                        <a:t>vessels</a:t>
                      </a:r>
                      <a:r>
                        <a:rPr sz="1200" b="1" spc="-5" dirty="0">
                          <a:solidFill>
                            <a:schemeClr val="bg1"/>
                          </a:solidFill>
                          <a:latin typeface="Arial" panose="020B0604020202020204" pitchFamily="34" charset="0"/>
                          <a:cs typeface="Arial" panose="020B0604020202020204" pitchFamily="34" charset="0"/>
                        </a:rPr>
                        <a:t> </a:t>
                      </a:r>
                      <a:r>
                        <a:rPr sz="1200" b="1" dirty="0">
                          <a:solidFill>
                            <a:schemeClr val="bg1"/>
                          </a:solidFill>
                          <a:latin typeface="Arial" panose="020B0604020202020204" pitchFamily="34" charset="0"/>
                          <a:cs typeface="Arial" panose="020B0604020202020204" pitchFamily="34" charset="0"/>
                        </a:rPr>
                        <a:t>treated</a:t>
                      </a:r>
                      <a:r>
                        <a:rPr sz="1200" b="1" spc="-10" dirty="0">
                          <a:solidFill>
                            <a:schemeClr val="bg1"/>
                          </a:solidFill>
                          <a:latin typeface="Arial" panose="020B0604020202020204" pitchFamily="34" charset="0"/>
                          <a:cs typeface="Arial" panose="020B0604020202020204" pitchFamily="34" charset="0"/>
                        </a:rPr>
                        <a:t> </a:t>
                      </a:r>
                      <a:r>
                        <a:rPr sz="1200" b="1" dirty="0">
                          <a:solidFill>
                            <a:schemeClr val="bg1"/>
                          </a:solidFill>
                          <a:latin typeface="Arial" panose="020B0604020202020204" pitchFamily="34" charset="0"/>
                          <a:cs typeface="Arial" panose="020B0604020202020204" pitchFamily="34" charset="0"/>
                        </a:rPr>
                        <a:t>at one</a:t>
                      </a:r>
                      <a:r>
                        <a:rPr sz="1200" b="1" spc="-10" dirty="0">
                          <a:solidFill>
                            <a:schemeClr val="bg1"/>
                          </a:solidFill>
                          <a:latin typeface="Arial" panose="020B0604020202020204" pitchFamily="34" charset="0"/>
                          <a:cs typeface="Arial" panose="020B0604020202020204" pitchFamily="34" charset="0"/>
                        </a:rPr>
                        <a:t> </a:t>
                      </a:r>
                      <a:r>
                        <a:rPr sz="1200" b="1" dirty="0">
                          <a:solidFill>
                            <a:schemeClr val="bg1"/>
                          </a:solidFill>
                          <a:latin typeface="Arial" panose="020B0604020202020204" pitchFamily="34" charset="0"/>
                          <a:cs typeface="Arial" panose="020B0604020202020204" pitchFamily="34" charset="0"/>
                        </a:rPr>
                        <a:t>PCI </a:t>
                      </a:r>
                      <a:r>
                        <a:rPr sz="1200" b="1" spc="-10" dirty="0">
                          <a:solidFill>
                            <a:schemeClr val="bg1"/>
                          </a:solidFill>
                          <a:latin typeface="Arial" panose="020B0604020202020204" pitchFamily="34" charset="0"/>
                          <a:cs typeface="Arial" panose="020B0604020202020204" pitchFamily="34" charset="0"/>
                        </a:rPr>
                        <a:t>session)</a:t>
                      </a:r>
                      <a:endParaRPr sz="1200" b="1">
                        <a:solidFill>
                          <a:schemeClr val="bg1"/>
                        </a:solidFill>
                        <a:latin typeface="Arial" panose="020B0604020202020204" pitchFamily="34" charset="0"/>
                        <a:cs typeface="Arial" panose="020B0604020202020204" pitchFamily="34" charset="0"/>
                      </a:endParaRPr>
                    </a:p>
                  </a:txBody>
                  <a:tcPr marL="0" marR="0" marT="0" marB="0" anchor="ctr">
                    <a:lnL w="12700" cap="flat" cmpd="sng" algn="ctr">
                      <a:solidFill>
                        <a:schemeClr val="bg1"/>
                      </a:solidFill>
                      <a:prstDash val="solid"/>
                      <a:round/>
                      <a:headEnd type="none" w="med" len="med"/>
                      <a:tailEnd type="none" w="med" len="med"/>
                    </a:lnL>
                  </a:tcPr>
                </a:tc>
                <a:tc>
                  <a:txBody>
                    <a:bodyPr/>
                    <a:lstStyle>
                      <a:lvl1pPr marL="0" algn="l" defTabSz="905407" rtl="0" eaLnBrk="1" latinLnBrk="0" hangingPunct="1">
                        <a:defRPr sz="1800" kern="1200">
                          <a:solidFill>
                            <a:schemeClr val="tx1"/>
                          </a:solidFill>
                          <a:latin typeface="Calibri"/>
                        </a:defRPr>
                      </a:lvl1pPr>
                      <a:lvl2pPr marL="452707" algn="l" defTabSz="905407" rtl="0" eaLnBrk="1" latinLnBrk="0" hangingPunct="1">
                        <a:defRPr sz="1800" kern="1200">
                          <a:solidFill>
                            <a:schemeClr val="tx1"/>
                          </a:solidFill>
                          <a:latin typeface="Calibri"/>
                        </a:defRPr>
                      </a:lvl2pPr>
                      <a:lvl3pPr marL="905407" algn="l" defTabSz="905407" rtl="0" eaLnBrk="1" latinLnBrk="0" hangingPunct="1">
                        <a:defRPr sz="1800" kern="1200">
                          <a:solidFill>
                            <a:schemeClr val="tx1"/>
                          </a:solidFill>
                          <a:latin typeface="Calibri"/>
                        </a:defRPr>
                      </a:lvl3pPr>
                      <a:lvl4pPr marL="1358101" algn="l" defTabSz="905407" rtl="0" eaLnBrk="1" latinLnBrk="0" hangingPunct="1">
                        <a:defRPr sz="1800" kern="1200">
                          <a:solidFill>
                            <a:schemeClr val="tx1"/>
                          </a:solidFill>
                          <a:latin typeface="Calibri"/>
                        </a:defRPr>
                      </a:lvl4pPr>
                      <a:lvl5pPr marL="1810804" algn="l" defTabSz="905407" rtl="0" eaLnBrk="1" latinLnBrk="0" hangingPunct="1">
                        <a:defRPr sz="1800" kern="1200">
                          <a:solidFill>
                            <a:schemeClr val="tx1"/>
                          </a:solidFill>
                          <a:latin typeface="Calibri"/>
                        </a:defRPr>
                      </a:lvl5pPr>
                      <a:lvl6pPr marL="2263505" algn="l" defTabSz="905407" rtl="0" eaLnBrk="1" latinLnBrk="0" hangingPunct="1">
                        <a:defRPr sz="1800" kern="1200">
                          <a:solidFill>
                            <a:schemeClr val="tx1"/>
                          </a:solidFill>
                          <a:latin typeface="Calibri"/>
                        </a:defRPr>
                      </a:lvl6pPr>
                      <a:lvl7pPr marL="2716204" algn="l" defTabSz="905407" rtl="0" eaLnBrk="1" latinLnBrk="0" hangingPunct="1">
                        <a:defRPr sz="1800" kern="1200">
                          <a:solidFill>
                            <a:schemeClr val="tx1"/>
                          </a:solidFill>
                          <a:latin typeface="Calibri"/>
                        </a:defRPr>
                      </a:lvl7pPr>
                      <a:lvl8pPr marL="3168898" algn="l" defTabSz="905407" rtl="0" eaLnBrk="1" latinLnBrk="0" hangingPunct="1">
                        <a:defRPr sz="1800" kern="1200">
                          <a:solidFill>
                            <a:schemeClr val="tx1"/>
                          </a:solidFill>
                          <a:latin typeface="Calibri"/>
                        </a:defRPr>
                      </a:lvl8pPr>
                      <a:lvl9pPr marL="3621586" algn="l" defTabSz="905407" rtl="0" eaLnBrk="1" latinLnBrk="0" hangingPunct="1">
                        <a:defRPr sz="1800" kern="1200">
                          <a:solidFill>
                            <a:schemeClr val="tx1"/>
                          </a:solidFill>
                          <a:latin typeface="Calibri"/>
                        </a:defRPr>
                      </a:lvl9pPr>
                    </a:lstStyle>
                    <a:p>
                      <a:pPr algn="ctr">
                        <a:lnSpc>
                          <a:spcPts val="1660"/>
                        </a:lnSpc>
                      </a:pPr>
                      <a:r>
                        <a:rPr sz="1200" b="1" spc="-10" dirty="0" smtClean="0">
                          <a:solidFill>
                            <a:schemeClr val="bg1"/>
                          </a:solidFill>
                          <a:latin typeface="Arial" panose="020B0604020202020204" pitchFamily="34" charset="0"/>
                          <a:cs typeface="Arial" panose="020B0604020202020204" pitchFamily="34" charset="0"/>
                        </a:rPr>
                        <a:t>37.9</a:t>
                      </a:r>
                      <a:endParaRPr sz="1200" b="1" dirty="0">
                        <a:solidFill>
                          <a:schemeClr val="bg1"/>
                        </a:solidFill>
                        <a:latin typeface="Arial" panose="020B0604020202020204" pitchFamily="34" charset="0"/>
                        <a:cs typeface="Arial" panose="020B0604020202020204" pitchFamily="34" charset="0"/>
                      </a:endParaRPr>
                    </a:p>
                  </a:txBody>
                  <a:tcPr marL="0" marR="0" marT="0" marB="0" anchor="ctr"/>
                </a:tc>
                <a:tc>
                  <a:txBody>
                    <a:bodyPr/>
                    <a:lstStyle>
                      <a:lvl1pPr marL="0" algn="l" defTabSz="905407" rtl="0" eaLnBrk="1" latinLnBrk="0" hangingPunct="1">
                        <a:defRPr sz="1800" kern="1200">
                          <a:solidFill>
                            <a:schemeClr val="tx1"/>
                          </a:solidFill>
                          <a:latin typeface="Calibri"/>
                        </a:defRPr>
                      </a:lvl1pPr>
                      <a:lvl2pPr marL="452707" algn="l" defTabSz="905407" rtl="0" eaLnBrk="1" latinLnBrk="0" hangingPunct="1">
                        <a:defRPr sz="1800" kern="1200">
                          <a:solidFill>
                            <a:schemeClr val="tx1"/>
                          </a:solidFill>
                          <a:latin typeface="Calibri"/>
                        </a:defRPr>
                      </a:lvl2pPr>
                      <a:lvl3pPr marL="905407" algn="l" defTabSz="905407" rtl="0" eaLnBrk="1" latinLnBrk="0" hangingPunct="1">
                        <a:defRPr sz="1800" kern="1200">
                          <a:solidFill>
                            <a:schemeClr val="tx1"/>
                          </a:solidFill>
                          <a:latin typeface="Calibri"/>
                        </a:defRPr>
                      </a:lvl3pPr>
                      <a:lvl4pPr marL="1358101" algn="l" defTabSz="905407" rtl="0" eaLnBrk="1" latinLnBrk="0" hangingPunct="1">
                        <a:defRPr sz="1800" kern="1200">
                          <a:solidFill>
                            <a:schemeClr val="tx1"/>
                          </a:solidFill>
                          <a:latin typeface="Calibri"/>
                        </a:defRPr>
                      </a:lvl4pPr>
                      <a:lvl5pPr marL="1810804" algn="l" defTabSz="905407" rtl="0" eaLnBrk="1" latinLnBrk="0" hangingPunct="1">
                        <a:defRPr sz="1800" kern="1200">
                          <a:solidFill>
                            <a:schemeClr val="tx1"/>
                          </a:solidFill>
                          <a:latin typeface="Calibri"/>
                        </a:defRPr>
                      </a:lvl5pPr>
                      <a:lvl6pPr marL="2263505" algn="l" defTabSz="905407" rtl="0" eaLnBrk="1" latinLnBrk="0" hangingPunct="1">
                        <a:defRPr sz="1800" kern="1200">
                          <a:solidFill>
                            <a:schemeClr val="tx1"/>
                          </a:solidFill>
                          <a:latin typeface="Calibri"/>
                        </a:defRPr>
                      </a:lvl6pPr>
                      <a:lvl7pPr marL="2716204" algn="l" defTabSz="905407" rtl="0" eaLnBrk="1" latinLnBrk="0" hangingPunct="1">
                        <a:defRPr sz="1800" kern="1200">
                          <a:solidFill>
                            <a:schemeClr val="tx1"/>
                          </a:solidFill>
                          <a:latin typeface="Calibri"/>
                        </a:defRPr>
                      </a:lvl7pPr>
                      <a:lvl8pPr marL="3168898" algn="l" defTabSz="905407" rtl="0" eaLnBrk="1" latinLnBrk="0" hangingPunct="1">
                        <a:defRPr sz="1800" kern="1200">
                          <a:solidFill>
                            <a:schemeClr val="tx1"/>
                          </a:solidFill>
                          <a:latin typeface="Calibri"/>
                        </a:defRPr>
                      </a:lvl8pPr>
                      <a:lvl9pPr marL="3621586" algn="l" defTabSz="905407" rtl="0" eaLnBrk="1" latinLnBrk="0" hangingPunct="1">
                        <a:defRPr sz="1800" kern="1200">
                          <a:solidFill>
                            <a:schemeClr val="tx1"/>
                          </a:solidFill>
                          <a:latin typeface="Calibri"/>
                        </a:defRPr>
                      </a:lvl9pPr>
                    </a:lstStyle>
                    <a:p>
                      <a:pPr algn="ctr">
                        <a:lnSpc>
                          <a:spcPts val="1660"/>
                        </a:lnSpc>
                      </a:pPr>
                      <a:r>
                        <a:rPr sz="1200" b="1" spc="-10" dirty="0" smtClean="0">
                          <a:solidFill>
                            <a:schemeClr val="bg1"/>
                          </a:solidFill>
                          <a:latin typeface="Arial" panose="020B0604020202020204" pitchFamily="34" charset="0"/>
                          <a:cs typeface="Arial" panose="020B0604020202020204" pitchFamily="34" charset="0"/>
                        </a:rPr>
                        <a:t>37.5</a:t>
                      </a:r>
                      <a:endParaRPr sz="1200" b="1" dirty="0">
                        <a:solidFill>
                          <a:schemeClr val="bg1"/>
                        </a:solidFill>
                        <a:latin typeface="Arial" panose="020B0604020202020204" pitchFamily="34" charset="0"/>
                        <a:cs typeface="Arial" panose="020B0604020202020204" pitchFamily="34" charset="0"/>
                      </a:endParaRPr>
                    </a:p>
                  </a:txBody>
                  <a:tcPr marL="0" marR="0" marT="0" marB="0" anchor="ctr"/>
                </a:tc>
                <a:tc>
                  <a:txBody>
                    <a:bodyPr/>
                    <a:lstStyle>
                      <a:lvl1pPr marL="0" algn="l" defTabSz="905407" rtl="0" eaLnBrk="1" latinLnBrk="0" hangingPunct="1">
                        <a:defRPr sz="1800" kern="1200">
                          <a:solidFill>
                            <a:schemeClr val="tx1"/>
                          </a:solidFill>
                          <a:latin typeface="Calibri"/>
                        </a:defRPr>
                      </a:lvl1pPr>
                      <a:lvl2pPr marL="452707" algn="l" defTabSz="905407" rtl="0" eaLnBrk="1" latinLnBrk="0" hangingPunct="1">
                        <a:defRPr sz="1800" kern="1200">
                          <a:solidFill>
                            <a:schemeClr val="tx1"/>
                          </a:solidFill>
                          <a:latin typeface="Calibri"/>
                        </a:defRPr>
                      </a:lvl2pPr>
                      <a:lvl3pPr marL="905407" algn="l" defTabSz="905407" rtl="0" eaLnBrk="1" latinLnBrk="0" hangingPunct="1">
                        <a:defRPr sz="1800" kern="1200">
                          <a:solidFill>
                            <a:schemeClr val="tx1"/>
                          </a:solidFill>
                          <a:latin typeface="Calibri"/>
                        </a:defRPr>
                      </a:lvl3pPr>
                      <a:lvl4pPr marL="1358101" algn="l" defTabSz="905407" rtl="0" eaLnBrk="1" latinLnBrk="0" hangingPunct="1">
                        <a:defRPr sz="1800" kern="1200">
                          <a:solidFill>
                            <a:schemeClr val="tx1"/>
                          </a:solidFill>
                          <a:latin typeface="Calibri"/>
                        </a:defRPr>
                      </a:lvl4pPr>
                      <a:lvl5pPr marL="1810804" algn="l" defTabSz="905407" rtl="0" eaLnBrk="1" latinLnBrk="0" hangingPunct="1">
                        <a:defRPr sz="1800" kern="1200">
                          <a:solidFill>
                            <a:schemeClr val="tx1"/>
                          </a:solidFill>
                          <a:latin typeface="Calibri"/>
                        </a:defRPr>
                      </a:lvl5pPr>
                      <a:lvl6pPr marL="2263505" algn="l" defTabSz="905407" rtl="0" eaLnBrk="1" latinLnBrk="0" hangingPunct="1">
                        <a:defRPr sz="1800" kern="1200">
                          <a:solidFill>
                            <a:schemeClr val="tx1"/>
                          </a:solidFill>
                          <a:latin typeface="Calibri"/>
                        </a:defRPr>
                      </a:lvl6pPr>
                      <a:lvl7pPr marL="2716204" algn="l" defTabSz="905407" rtl="0" eaLnBrk="1" latinLnBrk="0" hangingPunct="1">
                        <a:defRPr sz="1800" kern="1200">
                          <a:solidFill>
                            <a:schemeClr val="tx1"/>
                          </a:solidFill>
                          <a:latin typeface="Calibri"/>
                        </a:defRPr>
                      </a:lvl7pPr>
                      <a:lvl8pPr marL="3168898" algn="l" defTabSz="905407" rtl="0" eaLnBrk="1" latinLnBrk="0" hangingPunct="1">
                        <a:defRPr sz="1800" kern="1200">
                          <a:solidFill>
                            <a:schemeClr val="tx1"/>
                          </a:solidFill>
                          <a:latin typeface="Calibri"/>
                        </a:defRPr>
                      </a:lvl8pPr>
                      <a:lvl9pPr marL="3621586" algn="l" defTabSz="905407" rtl="0" eaLnBrk="1" latinLnBrk="0" hangingPunct="1">
                        <a:defRPr sz="1800" kern="1200">
                          <a:solidFill>
                            <a:schemeClr val="tx1"/>
                          </a:solidFill>
                          <a:latin typeface="Calibri"/>
                        </a:defRPr>
                      </a:lvl9pPr>
                    </a:lstStyle>
                    <a:p>
                      <a:pPr algn="ctr">
                        <a:lnSpc>
                          <a:spcPts val="1660"/>
                        </a:lnSpc>
                      </a:pPr>
                      <a:r>
                        <a:rPr sz="1200" b="1" spc="-10" dirty="0" smtClean="0">
                          <a:solidFill>
                            <a:schemeClr val="bg1"/>
                          </a:solidFill>
                          <a:latin typeface="Arial" panose="020B0604020202020204" pitchFamily="34" charset="0"/>
                          <a:cs typeface="Arial" panose="020B0604020202020204" pitchFamily="34" charset="0"/>
                        </a:rPr>
                        <a:t>38.9</a:t>
                      </a:r>
                      <a:endParaRPr sz="1200" b="1" dirty="0">
                        <a:solidFill>
                          <a:schemeClr val="bg1"/>
                        </a:solidFill>
                        <a:latin typeface="Arial" panose="020B0604020202020204" pitchFamily="34" charset="0"/>
                        <a:cs typeface="Arial" panose="020B0604020202020204" pitchFamily="34" charset="0"/>
                      </a:endParaRPr>
                    </a:p>
                  </a:txBody>
                  <a:tcPr marL="0" marR="0" marT="0" marB="0" anchor="ctr">
                    <a:lnR w="12700" cap="flat" cmpd="sng" algn="ctr">
                      <a:solidFill>
                        <a:schemeClr val="bg1"/>
                      </a:solidFill>
                      <a:prstDash val="solid"/>
                      <a:round/>
                      <a:headEnd type="none" w="med" len="med"/>
                      <a:tailEnd type="none" w="med" len="med"/>
                    </a:lnR>
                  </a:tcPr>
                </a:tc>
                <a:extLst>
                  <a:ext uri="{0D108BD9-81ED-4DB2-BD59-A6C34878D82A}">
                    <a16:rowId xmlns:a16="http://schemas.microsoft.com/office/drawing/2014/main" val="10006"/>
                  </a:ext>
                </a:extLst>
              </a:tr>
              <a:tr h="218866">
                <a:tc>
                  <a:txBody>
                    <a:bodyPr/>
                    <a:lstStyle>
                      <a:lvl1pPr marL="0" algn="l" defTabSz="905407" rtl="0" eaLnBrk="1" latinLnBrk="0" hangingPunct="1">
                        <a:defRPr sz="1800" kern="1200">
                          <a:solidFill>
                            <a:schemeClr val="tx1"/>
                          </a:solidFill>
                          <a:latin typeface="Calibri"/>
                        </a:defRPr>
                      </a:lvl1pPr>
                      <a:lvl2pPr marL="452707" algn="l" defTabSz="905407" rtl="0" eaLnBrk="1" latinLnBrk="0" hangingPunct="1">
                        <a:defRPr sz="1800" kern="1200">
                          <a:solidFill>
                            <a:schemeClr val="tx1"/>
                          </a:solidFill>
                          <a:latin typeface="Calibri"/>
                        </a:defRPr>
                      </a:lvl2pPr>
                      <a:lvl3pPr marL="905407" algn="l" defTabSz="905407" rtl="0" eaLnBrk="1" latinLnBrk="0" hangingPunct="1">
                        <a:defRPr sz="1800" kern="1200">
                          <a:solidFill>
                            <a:schemeClr val="tx1"/>
                          </a:solidFill>
                          <a:latin typeface="Calibri"/>
                        </a:defRPr>
                      </a:lvl3pPr>
                      <a:lvl4pPr marL="1358101" algn="l" defTabSz="905407" rtl="0" eaLnBrk="1" latinLnBrk="0" hangingPunct="1">
                        <a:defRPr sz="1800" kern="1200">
                          <a:solidFill>
                            <a:schemeClr val="tx1"/>
                          </a:solidFill>
                          <a:latin typeface="Calibri"/>
                        </a:defRPr>
                      </a:lvl4pPr>
                      <a:lvl5pPr marL="1810804" algn="l" defTabSz="905407" rtl="0" eaLnBrk="1" latinLnBrk="0" hangingPunct="1">
                        <a:defRPr sz="1800" kern="1200">
                          <a:solidFill>
                            <a:schemeClr val="tx1"/>
                          </a:solidFill>
                          <a:latin typeface="Calibri"/>
                        </a:defRPr>
                      </a:lvl5pPr>
                      <a:lvl6pPr marL="2263505" algn="l" defTabSz="905407" rtl="0" eaLnBrk="1" latinLnBrk="0" hangingPunct="1">
                        <a:defRPr sz="1800" kern="1200">
                          <a:solidFill>
                            <a:schemeClr val="tx1"/>
                          </a:solidFill>
                          <a:latin typeface="Calibri"/>
                        </a:defRPr>
                      </a:lvl6pPr>
                      <a:lvl7pPr marL="2716204" algn="l" defTabSz="905407" rtl="0" eaLnBrk="1" latinLnBrk="0" hangingPunct="1">
                        <a:defRPr sz="1800" kern="1200">
                          <a:solidFill>
                            <a:schemeClr val="tx1"/>
                          </a:solidFill>
                          <a:latin typeface="Calibri"/>
                        </a:defRPr>
                      </a:lvl7pPr>
                      <a:lvl8pPr marL="3168898" algn="l" defTabSz="905407" rtl="0" eaLnBrk="1" latinLnBrk="0" hangingPunct="1">
                        <a:defRPr sz="1800" kern="1200">
                          <a:solidFill>
                            <a:schemeClr val="tx1"/>
                          </a:solidFill>
                          <a:latin typeface="Calibri"/>
                        </a:defRPr>
                      </a:lvl8pPr>
                      <a:lvl9pPr marL="3621586" algn="l" defTabSz="905407" rtl="0" eaLnBrk="1" latinLnBrk="0" hangingPunct="1">
                        <a:defRPr sz="1800" kern="1200">
                          <a:solidFill>
                            <a:schemeClr val="tx1"/>
                          </a:solidFill>
                          <a:latin typeface="Calibri"/>
                        </a:defRPr>
                      </a:lvl9pPr>
                    </a:lstStyle>
                    <a:p>
                      <a:pPr marL="167005">
                        <a:lnSpc>
                          <a:spcPts val="1660"/>
                        </a:lnSpc>
                      </a:pPr>
                      <a:r>
                        <a:rPr sz="1200" b="1" dirty="0">
                          <a:solidFill>
                            <a:schemeClr val="bg1"/>
                          </a:solidFill>
                          <a:latin typeface="Arial" panose="020B0604020202020204" pitchFamily="34" charset="0"/>
                          <a:cs typeface="Arial" panose="020B0604020202020204" pitchFamily="34" charset="0"/>
                        </a:rPr>
                        <a:t>Multiple</a:t>
                      </a:r>
                      <a:r>
                        <a:rPr sz="1200" b="1" spc="-5" dirty="0">
                          <a:solidFill>
                            <a:schemeClr val="bg1"/>
                          </a:solidFill>
                          <a:latin typeface="Arial" panose="020B0604020202020204" pitchFamily="34" charset="0"/>
                          <a:cs typeface="Arial" panose="020B0604020202020204" pitchFamily="34" charset="0"/>
                        </a:rPr>
                        <a:t> </a:t>
                      </a:r>
                      <a:r>
                        <a:rPr sz="1200" b="1" dirty="0">
                          <a:solidFill>
                            <a:schemeClr val="bg1"/>
                          </a:solidFill>
                          <a:latin typeface="Arial" panose="020B0604020202020204" pitchFamily="34" charset="0"/>
                          <a:cs typeface="Arial" panose="020B0604020202020204" pitchFamily="34" charset="0"/>
                        </a:rPr>
                        <a:t>stents (≥3</a:t>
                      </a:r>
                      <a:r>
                        <a:rPr sz="1200" b="1" spc="-5" dirty="0">
                          <a:solidFill>
                            <a:schemeClr val="bg1"/>
                          </a:solidFill>
                          <a:latin typeface="Arial" panose="020B0604020202020204" pitchFamily="34" charset="0"/>
                          <a:cs typeface="Arial" panose="020B0604020202020204" pitchFamily="34" charset="0"/>
                        </a:rPr>
                        <a:t> </a:t>
                      </a:r>
                      <a:r>
                        <a:rPr sz="1200" b="1" dirty="0">
                          <a:solidFill>
                            <a:schemeClr val="bg1"/>
                          </a:solidFill>
                          <a:latin typeface="Arial" panose="020B0604020202020204" pitchFamily="34" charset="0"/>
                          <a:cs typeface="Arial" panose="020B0604020202020204" pitchFamily="34" charset="0"/>
                        </a:rPr>
                        <a:t>more</a:t>
                      </a:r>
                      <a:r>
                        <a:rPr sz="1200" b="1" spc="-5" dirty="0">
                          <a:solidFill>
                            <a:schemeClr val="bg1"/>
                          </a:solidFill>
                          <a:latin typeface="Arial" panose="020B0604020202020204" pitchFamily="34" charset="0"/>
                          <a:cs typeface="Arial" panose="020B0604020202020204" pitchFamily="34" charset="0"/>
                        </a:rPr>
                        <a:t> </a:t>
                      </a:r>
                      <a:r>
                        <a:rPr sz="1200" b="1" dirty="0">
                          <a:solidFill>
                            <a:schemeClr val="bg1"/>
                          </a:solidFill>
                          <a:latin typeface="Arial" panose="020B0604020202020204" pitchFamily="34" charset="0"/>
                          <a:cs typeface="Arial" panose="020B0604020202020204" pitchFamily="34" charset="0"/>
                        </a:rPr>
                        <a:t>stent</a:t>
                      </a:r>
                      <a:r>
                        <a:rPr sz="1200" b="1" spc="5" dirty="0">
                          <a:solidFill>
                            <a:schemeClr val="bg1"/>
                          </a:solidFill>
                          <a:latin typeface="Arial" panose="020B0604020202020204" pitchFamily="34" charset="0"/>
                          <a:cs typeface="Arial" panose="020B0604020202020204" pitchFamily="34" charset="0"/>
                        </a:rPr>
                        <a:t> </a:t>
                      </a:r>
                      <a:r>
                        <a:rPr sz="1200" b="1" dirty="0">
                          <a:solidFill>
                            <a:schemeClr val="bg1"/>
                          </a:solidFill>
                          <a:latin typeface="Arial" panose="020B0604020202020204" pitchFamily="34" charset="0"/>
                          <a:cs typeface="Arial" panose="020B0604020202020204" pitchFamily="34" charset="0"/>
                        </a:rPr>
                        <a:t>per </a:t>
                      </a:r>
                      <a:r>
                        <a:rPr sz="1200" b="1" spc="-10" dirty="0">
                          <a:solidFill>
                            <a:schemeClr val="bg1"/>
                          </a:solidFill>
                          <a:latin typeface="Arial" panose="020B0604020202020204" pitchFamily="34" charset="0"/>
                          <a:cs typeface="Arial" panose="020B0604020202020204" pitchFamily="34" charset="0"/>
                        </a:rPr>
                        <a:t>patient)</a:t>
                      </a:r>
                      <a:endParaRPr sz="1200" b="1">
                        <a:solidFill>
                          <a:schemeClr val="bg1"/>
                        </a:solidFill>
                        <a:latin typeface="Arial" panose="020B0604020202020204" pitchFamily="34" charset="0"/>
                        <a:cs typeface="Arial" panose="020B0604020202020204" pitchFamily="34" charset="0"/>
                      </a:endParaRPr>
                    </a:p>
                  </a:txBody>
                  <a:tcPr marL="0" marR="0" marT="0" marB="0" anchor="ctr">
                    <a:lnL w="12700" cap="flat" cmpd="sng" algn="ctr">
                      <a:solidFill>
                        <a:schemeClr val="bg1"/>
                      </a:solidFill>
                      <a:prstDash val="solid"/>
                      <a:round/>
                      <a:headEnd type="none" w="med" len="med"/>
                      <a:tailEnd type="none" w="med" len="med"/>
                    </a:lnL>
                  </a:tcPr>
                </a:tc>
                <a:tc>
                  <a:txBody>
                    <a:bodyPr/>
                    <a:lstStyle>
                      <a:lvl1pPr marL="0" algn="l" defTabSz="905407" rtl="0" eaLnBrk="1" latinLnBrk="0" hangingPunct="1">
                        <a:defRPr sz="1800" kern="1200">
                          <a:solidFill>
                            <a:schemeClr val="tx1"/>
                          </a:solidFill>
                          <a:latin typeface="Calibri"/>
                        </a:defRPr>
                      </a:lvl1pPr>
                      <a:lvl2pPr marL="452707" algn="l" defTabSz="905407" rtl="0" eaLnBrk="1" latinLnBrk="0" hangingPunct="1">
                        <a:defRPr sz="1800" kern="1200">
                          <a:solidFill>
                            <a:schemeClr val="tx1"/>
                          </a:solidFill>
                          <a:latin typeface="Calibri"/>
                        </a:defRPr>
                      </a:lvl2pPr>
                      <a:lvl3pPr marL="905407" algn="l" defTabSz="905407" rtl="0" eaLnBrk="1" latinLnBrk="0" hangingPunct="1">
                        <a:defRPr sz="1800" kern="1200">
                          <a:solidFill>
                            <a:schemeClr val="tx1"/>
                          </a:solidFill>
                          <a:latin typeface="Calibri"/>
                        </a:defRPr>
                      </a:lvl3pPr>
                      <a:lvl4pPr marL="1358101" algn="l" defTabSz="905407" rtl="0" eaLnBrk="1" latinLnBrk="0" hangingPunct="1">
                        <a:defRPr sz="1800" kern="1200">
                          <a:solidFill>
                            <a:schemeClr val="tx1"/>
                          </a:solidFill>
                          <a:latin typeface="Calibri"/>
                        </a:defRPr>
                      </a:lvl4pPr>
                      <a:lvl5pPr marL="1810804" algn="l" defTabSz="905407" rtl="0" eaLnBrk="1" latinLnBrk="0" hangingPunct="1">
                        <a:defRPr sz="1800" kern="1200">
                          <a:solidFill>
                            <a:schemeClr val="tx1"/>
                          </a:solidFill>
                          <a:latin typeface="Calibri"/>
                        </a:defRPr>
                      </a:lvl5pPr>
                      <a:lvl6pPr marL="2263505" algn="l" defTabSz="905407" rtl="0" eaLnBrk="1" latinLnBrk="0" hangingPunct="1">
                        <a:defRPr sz="1800" kern="1200">
                          <a:solidFill>
                            <a:schemeClr val="tx1"/>
                          </a:solidFill>
                          <a:latin typeface="Calibri"/>
                        </a:defRPr>
                      </a:lvl6pPr>
                      <a:lvl7pPr marL="2716204" algn="l" defTabSz="905407" rtl="0" eaLnBrk="1" latinLnBrk="0" hangingPunct="1">
                        <a:defRPr sz="1800" kern="1200">
                          <a:solidFill>
                            <a:schemeClr val="tx1"/>
                          </a:solidFill>
                          <a:latin typeface="Calibri"/>
                        </a:defRPr>
                      </a:lvl7pPr>
                      <a:lvl8pPr marL="3168898" algn="l" defTabSz="905407" rtl="0" eaLnBrk="1" latinLnBrk="0" hangingPunct="1">
                        <a:defRPr sz="1800" kern="1200">
                          <a:solidFill>
                            <a:schemeClr val="tx1"/>
                          </a:solidFill>
                          <a:latin typeface="Calibri"/>
                        </a:defRPr>
                      </a:lvl8pPr>
                      <a:lvl9pPr marL="3621586" algn="l" defTabSz="905407" rtl="0" eaLnBrk="1" latinLnBrk="0" hangingPunct="1">
                        <a:defRPr sz="1800" kern="1200">
                          <a:solidFill>
                            <a:schemeClr val="tx1"/>
                          </a:solidFill>
                          <a:latin typeface="Calibri"/>
                        </a:defRPr>
                      </a:lvl9pPr>
                    </a:lstStyle>
                    <a:p>
                      <a:pPr algn="ctr">
                        <a:lnSpc>
                          <a:spcPts val="1660"/>
                        </a:lnSpc>
                      </a:pPr>
                      <a:r>
                        <a:rPr sz="1200" b="1" spc="-10" dirty="0" smtClean="0">
                          <a:solidFill>
                            <a:schemeClr val="bg1"/>
                          </a:solidFill>
                          <a:latin typeface="Arial" panose="020B0604020202020204" pitchFamily="34" charset="0"/>
                          <a:cs typeface="Arial" panose="020B0604020202020204" pitchFamily="34" charset="0"/>
                        </a:rPr>
                        <a:t>18.6</a:t>
                      </a:r>
                      <a:endParaRPr sz="1200" b="1" dirty="0">
                        <a:solidFill>
                          <a:schemeClr val="bg1"/>
                        </a:solidFill>
                        <a:latin typeface="Arial" panose="020B0604020202020204" pitchFamily="34" charset="0"/>
                        <a:cs typeface="Arial" panose="020B0604020202020204" pitchFamily="34" charset="0"/>
                      </a:endParaRPr>
                    </a:p>
                  </a:txBody>
                  <a:tcPr marL="0" marR="0" marT="0" marB="0" anchor="ctr"/>
                </a:tc>
                <a:tc>
                  <a:txBody>
                    <a:bodyPr/>
                    <a:lstStyle>
                      <a:lvl1pPr marL="0" algn="l" defTabSz="905407" rtl="0" eaLnBrk="1" latinLnBrk="0" hangingPunct="1">
                        <a:defRPr sz="1800" kern="1200">
                          <a:solidFill>
                            <a:schemeClr val="tx1"/>
                          </a:solidFill>
                          <a:latin typeface="Calibri"/>
                        </a:defRPr>
                      </a:lvl1pPr>
                      <a:lvl2pPr marL="452707" algn="l" defTabSz="905407" rtl="0" eaLnBrk="1" latinLnBrk="0" hangingPunct="1">
                        <a:defRPr sz="1800" kern="1200">
                          <a:solidFill>
                            <a:schemeClr val="tx1"/>
                          </a:solidFill>
                          <a:latin typeface="Calibri"/>
                        </a:defRPr>
                      </a:lvl2pPr>
                      <a:lvl3pPr marL="905407" algn="l" defTabSz="905407" rtl="0" eaLnBrk="1" latinLnBrk="0" hangingPunct="1">
                        <a:defRPr sz="1800" kern="1200">
                          <a:solidFill>
                            <a:schemeClr val="tx1"/>
                          </a:solidFill>
                          <a:latin typeface="Calibri"/>
                        </a:defRPr>
                      </a:lvl3pPr>
                      <a:lvl4pPr marL="1358101" algn="l" defTabSz="905407" rtl="0" eaLnBrk="1" latinLnBrk="0" hangingPunct="1">
                        <a:defRPr sz="1800" kern="1200">
                          <a:solidFill>
                            <a:schemeClr val="tx1"/>
                          </a:solidFill>
                          <a:latin typeface="Calibri"/>
                        </a:defRPr>
                      </a:lvl4pPr>
                      <a:lvl5pPr marL="1810804" algn="l" defTabSz="905407" rtl="0" eaLnBrk="1" latinLnBrk="0" hangingPunct="1">
                        <a:defRPr sz="1800" kern="1200">
                          <a:solidFill>
                            <a:schemeClr val="tx1"/>
                          </a:solidFill>
                          <a:latin typeface="Calibri"/>
                        </a:defRPr>
                      </a:lvl5pPr>
                      <a:lvl6pPr marL="2263505" algn="l" defTabSz="905407" rtl="0" eaLnBrk="1" latinLnBrk="0" hangingPunct="1">
                        <a:defRPr sz="1800" kern="1200">
                          <a:solidFill>
                            <a:schemeClr val="tx1"/>
                          </a:solidFill>
                          <a:latin typeface="Calibri"/>
                        </a:defRPr>
                      </a:lvl6pPr>
                      <a:lvl7pPr marL="2716204" algn="l" defTabSz="905407" rtl="0" eaLnBrk="1" latinLnBrk="0" hangingPunct="1">
                        <a:defRPr sz="1800" kern="1200">
                          <a:solidFill>
                            <a:schemeClr val="tx1"/>
                          </a:solidFill>
                          <a:latin typeface="Calibri"/>
                        </a:defRPr>
                      </a:lvl7pPr>
                      <a:lvl8pPr marL="3168898" algn="l" defTabSz="905407" rtl="0" eaLnBrk="1" latinLnBrk="0" hangingPunct="1">
                        <a:defRPr sz="1800" kern="1200">
                          <a:solidFill>
                            <a:schemeClr val="tx1"/>
                          </a:solidFill>
                          <a:latin typeface="Calibri"/>
                        </a:defRPr>
                      </a:lvl8pPr>
                      <a:lvl9pPr marL="3621586" algn="l" defTabSz="905407" rtl="0" eaLnBrk="1" latinLnBrk="0" hangingPunct="1">
                        <a:defRPr sz="1800" kern="1200">
                          <a:solidFill>
                            <a:schemeClr val="tx1"/>
                          </a:solidFill>
                          <a:latin typeface="Calibri"/>
                        </a:defRPr>
                      </a:lvl9pPr>
                    </a:lstStyle>
                    <a:p>
                      <a:pPr algn="ctr">
                        <a:lnSpc>
                          <a:spcPts val="1660"/>
                        </a:lnSpc>
                      </a:pPr>
                      <a:r>
                        <a:rPr sz="1200" b="1" spc="-10" dirty="0" smtClean="0">
                          <a:solidFill>
                            <a:schemeClr val="bg1"/>
                          </a:solidFill>
                          <a:latin typeface="Arial" panose="020B0604020202020204" pitchFamily="34" charset="0"/>
                          <a:cs typeface="Arial" panose="020B0604020202020204" pitchFamily="34" charset="0"/>
                        </a:rPr>
                        <a:t>19.0</a:t>
                      </a:r>
                      <a:endParaRPr sz="1200" b="1" dirty="0">
                        <a:solidFill>
                          <a:schemeClr val="bg1"/>
                        </a:solidFill>
                        <a:latin typeface="Arial" panose="020B0604020202020204" pitchFamily="34" charset="0"/>
                        <a:cs typeface="Arial" panose="020B0604020202020204" pitchFamily="34" charset="0"/>
                      </a:endParaRPr>
                    </a:p>
                  </a:txBody>
                  <a:tcPr marL="0" marR="0" marT="0" marB="0" anchor="ctr"/>
                </a:tc>
                <a:tc>
                  <a:txBody>
                    <a:bodyPr/>
                    <a:lstStyle>
                      <a:lvl1pPr marL="0" algn="l" defTabSz="905407" rtl="0" eaLnBrk="1" latinLnBrk="0" hangingPunct="1">
                        <a:defRPr sz="1800" kern="1200">
                          <a:solidFill>
                            <a:schemeClr val="tx1"/>
                          </a:solidFill>
                          <a:latin typeface="Calibri"/>
                        </a:defRPr>
                      </a:lvl1pPr>
                      <a:lvl2pPr marL="452707" algn="l" defTabSz="905407" rtl="0" eaLnBrk="1" latinLnBrk="0" hangingPunct="1">
                        <a:defRPr sz="1800" kern="1200">
                          <a:solidFill>
                            <a:schemeClr val="tx1"/>
                          </a:solidFill>
                          <a:latin typeface="Calibri"/>
                        </a:defRPr>
                      </a:lvl2pPr>
                      <a:lvl3pPr marL="905407" algn="l" defTabSz="905407" rtl="0" eaLnBrk="1" latinLnBrk="0" hangingPunct="1">
                        <a:defRPr sz="1800" kern="1200">
                          <a:solidFill>
                            <a:schemeClr val="tx1"/>
                          </a:solidFill>
                          <a:latin typeface="Calibri"/>
                        </a:defRPr>
                      </a:lvl3pPr>
                      <a:lvl4pPr marL="1358101" algn="l" defTabSz="905407" rtl="0" eaLnBrk="1" latinLnBrk="0" hangingPunct="1">
                        <a:defRPr sz="1800" kern="1200">
                          <a:solidFill>
                            <a:schemeClr val="tx1"/>
                          </a:solidFill>
                          <a:latin typeface="Calibri"/>
                        </a:defRPr>
                      </a:lvl4pPr>
                      <a:lvl5pPr marL="1810804" algn="l" defTabSz="905407" rtl="0" eaLnBrk="1" latinLnBrk="0" hangingPunct="1">
                        <a:defRPr sz="1800" kern="1200">
                          <a:solidFill>
                            <a:schemeClr val="tx1"/>
                          </a:solidFill>
                          <a:latin typeface="Calibri"/>
                        </a:defRPr>
                      </a:lvl5pPr>
                      <a:lvl6pPr marL="2263505" algn="l" defTabSz="905407" rtl="0" eaLnBrk="1" latinLnBrk="0" hangingPunct="1">
                        <a:defRPr sz="1800" kern="1200">
                          <a:solidFill>
                            <a:schemeClr val="tx1"/>
                          </a:solidFill>
                          <a:latin typeface="Calibri"/>
                        </a:defRPr>
                      </a:lvl6pPr>
                      <a:lvl7pPr marL="2716204" algn="l" defTabSz="905407" rtl="0" eaLnBrk="1" latinLnBrk="0" hangingPunct="1">
                        <a:defRPr sz="1800" kern="1200">
                          <a:solidFill>
                            <a:schemeClr val="tx1"/>
                          </a:solidFill>
                          <a:latin typeface="Calibri"/>
                        </a:defRPr>
                      </a:lvl7pPr>
                      <a:lvl8pPr marL="3168898" algn="l" defTabSz="905407" rtl="0" eaLnBrk="1" latinLnBrk="0" hangingPunct="1">
                        <a:defRPr sz="1800" kern="1200">
                          <a:solidFill>
                            <a:schemeClr val="tx1"/>
                          </a:solidFill>
                          <a:latin typeface="Calibri"/>
                        </a:defRPr>
                      </a:lvl8pPr>
                      <a:lvl9pPr marL="3621586" algn="l" defTabSz="905407" rtl="0" eaLnBrk="1" latinLnBrk="0" hangingPunct="1">
                        <a:defRPr sz="1800" kern="1200">
                          <a:solidFill>
                            <a:schemeClr val="tx1"/>
                          </a:solidFill>
                          <a:latin typeface="Calibri"/>
                        </a:defRPr>
                      </a:lvl9pPr>
                    </a:lstStyle>
                    <a:p>
                      <a:pPr algn="ctr">
                        <a:lnSpc>
                          <a:spcPts val="1660"/>
                        </a:lnSpc>
                      </a:pPr>
                      <a:r>
                        <a:rPr sz="1200" b="1" spc="-10" dirty="0" smtClean="0">
                          <a:solidFill>
                            <a:schemeClr val="bg1"/>
                          </a:solidFill>
                          <a:latin typeface="Arial" panose="020B0604020202020204" pitchFamily="34" charset="0"/>
                          <a:cs typeface="Arial" panose="020B0604020202020204" pitchFamily="34" charset="0"/>
                        </a:rPr>
                        <a:t>17.7</a:t>
                      </a:r>
                      <a:endParaRPr sz="1200" b="1" dirty="0">
                        <a:solidFill>
                          <a:schemeClr val="bg1"/>
                        </a:solidFill>
                        <a:latin typeface="Arial" panose="020B0604020202020204" pitchFamily="34" charset="0"/>
                        <a:cs typeface="Arial" panose="020B0604020202020204" pitchFamily="34" charset="0"/>
                      </a:endParaRPr>
                    </a:p>
                  </a:txBody>
                  <a:tcPr marL="0" marR="0" marT="0" marB="0" anchor="ctr">
                    <a:lnR w="12700" cap="flat" cmpd="sng" algn="ctr">
                      <a:solidFill>
                        <a:schemeClr val="bg1"/>
                      </a:solidFill>
                      <a:prstDash val="solid"/>
                      <a:round/>
                      <a:headEnd type="none" w="med" len="med"/>
                      <a:tailEnd type="none" w="med" len="med"/>
                    </a:lnR>
                  </a:tcPr>
                </a:tc>
                <a:extLst>
                  <a:ext uri="{0D108BD9-81ED-4DB2-BD59-A6C34878D82A}">
                    <a16:rowId xmlns:a16="http://schemas.microsoft.com/office/drawing/2014/main" val="10007"/>
                  </a:ext>
                </a:extLst>
              </a:tr>
              <a:tr h="218866">
                <a:tc>
                  <a:txBody>
                    <a:bodyPr/>
                    <a:lstStyle>
                      <a:lvl1pPr marL="0" algn="l" defTabSz="905407" rtl="0" eaLnBrk="1" latinLnBrk="0" hangingPunct="1">
                        <a:defRPr sz="1800" kern="1200">
                          <a:solidFill>
                            <a:schemeClr val="tx1"/>
                          </a:solidFill>
                          <a:latin typeface="Calibri"/>
                        </a:defRPr>
                      </a:lvl1pPr>
                      <a:lvl2pPr marL="452707" algn="l" defTabSz="905407" rtl="0" eaLnBrk="1" latinLnBrk="0" hangingPunct="1">
                        <a:defRPr sz="1800" kern="1200">
                          <a:solidFill>
                            <a:schemeClr val="tx1"/>
                          </a:solidFill>
                          <a:latin typeface="Calibri"/>
                        </a:defRPr>
                      </a:lvl2pPr>
                      <a:lvl3pPr marL="905407" algn="l" defTabSz="905407" rtl="0" eaLnBrk="1" latinLnBrk="0" hangingPunct="1">
                        <a:defRPr sz="1800" kern="1200">
                          <a:solidFill>
                            <a:schemeClr val="tx1"/>
                          </a:solidFill>
                          <a:latin typeface="Calibri"/>
                        </a:defRPr>
                      </a:lvl3pPr>
                      <a:lvl4pPr marL="1358101" algn="l" defTabSz="905407" rtl="0" eaLnBrk="1" latinLnBrk="0" hangingPunct="1">
                        <a:defRPr sz="1800" kern="1200">
                          <a:solidFill>
                            <a:schemeClr val="tx1"/>
                          </a:solidFill>
                          <a:latin typeface="Calibri"/>
                        </a:defRPr>
                      </a:lvl4pPr>
                      <a:lvl5pPr marL="1810804" algn="l" defTabSz="905407" rtl="0" eaLnBrk="1" latinLnBrk="0" hangingPunct="1">
                        <a:defRPr sz="1800" kern="1200">
                          <a:solidFill>
                            <a:schemeClr val="tx1"/>
                          </a:solidFill>
                          <a:latin typeface="Calibri"/>
                        </a:defRPr>
                      </a:lvl5pPr>
                      <a:lvl6pPr marL="2263505" algn="l" defTabSz="905407" rtl="0" eaLnBrk="1" latinLnBrk="0" hangingPunct="1">
                        <a:defRPr sz="1800" kern="1200">
                          <a:solidFill>
                            <a:schemeClr val="tx1"/>
                          </a:solidFill>
                          <a:latin typeface="Calibri"/>
                        </a:defRPr>
                      </a:lvl6pPr>
                      <a:lvl7pPr marL="2716204" algn="l" defTabSz="905407" rtl="0" eaLnBrk="1" latinLnBrk="0" hangingPunct="1">
                        <a:defRPr sz="1800" kern="1200">
                          <a:solidFill>
                            <a:schemeClr val="tx1"/>
                          </a:solidFill>
                          <a:latin typeface="Calibri"/>
                        </a:defRPr>
                      </a:lvl7pPr>
                      <a:lvl8pPr marL="3168898" algn="l" defTabSz="905407" rtl="0" eaLnBrk="1" latinLnBrk="0" hangingPunct="1">
                        <a:defRPr sz="1800" kern="1200">
                          <a:solidFill>
                            <a:schemeClr val="tx1"/>
                          </a:solidFill>
                          <a:latin typeface="Calibri"/>
                        </a:defRPr>
                      </a:lvl8pPr>
                      <a:lvl9pPr marL="3621586" algn="l" defTabSz="905407" rtl="0" eaLnBrk="1" latinLnBrk="0" hangingPunct="1">
                        <a:defRPr sz="1800" kern="1200">
                          <a:solidFill>
                            <a:schemeClr val="tx1"/>
                          </a:solidFill>
                          <a:latin typeface="Calibri"/>
                        </a:defRPr>
                      </a:lvl9pPr>
                    </a:lstStyle>
                    <a:p>
                      <a:pPr marL="167005">
                        <a:lnSpc>
                          <a:spcPts val="1655"/>
                        </a:lnSpc>
                        <a:spcBef>
                          <a:spcPts val="5"/>
                        </a:spcBef>
                      </a:pPr>
                      <a:r>
                        <a:rPr sz="1200" b="1" dirty="0">
                          <a:solidFill>
                            <a:schemeClr val="bg1"/>
                          </a:solidFill>
                          <a:latin typeface="Arial" panose="020B0604020202020204" pitchFamily="34" charset="0"/>
                          <a:cs typeface="Arial" panose="020B0604020202020204" pitchFamily="34" charset="0"/>
                        </a:rPr>
                        <a:t>In-stent </a:t>
                      </a:r>
                      <a:r>
                        <a:rPr sz="1200" b="1" spc="-10" dirty="0">
                          <a:solidFill>
                            <a:schemeClr val="bg1"/>
                          </a:solidFill>
                          <a:latin typeface="Arial" panose="020B0604020202020204" pitchFamily="34" charset="0"/>
                          <a:cs typeface="Arial" panose="020B0604020202020204" pitchFamily="34" charset="0"/>
                        </a:rPr>
                        <a:t>restenosis</a:t>
                      </a:r>
                      <a:endParaRPr sz="1200" b="1">
                        <a:solidFill>
                          <a:schemeClr val="bg1"/>
                        </a:solidFill>
                        <a:latin typeface="Arial" panose="020B0604020202020204" pitchFamily="34" charset="0"/>
                        <a:cs typeface="Arial" panose="020B0604020202020204" pitchFamily="34" charset="0"/>
                      </a:endParaRPr>
                    </a:p>
                  </a:txBody>
                  <a:tcPr marL="0" marR="0" marT="635" marB="0" anchor="ctr">
                    <a:lnL w="12700" cap="flat" cmpd="sng" algn="ctr">
                      <a:solidFill>
                        <a:schemeClr val="bg1"/>
                      </a:solidFill>
                      <a:prstDash val="solid"/>
                      <a:round/>
                      <a:headEnd type="none" w="med" len="med"/>
                      <a:tailEnd type="none" w="med" len="med"/>
                    </a:lnL>
                  </a:tcPr>
                </a:tc>
                <a:tc>
                  <a:txBody>
                    <a:bodyPr/>
                    <a:lstStyle>
                      <a:lvl1pPr marL="0" algn="l" defTabSz="905407" rtl="0" eaLnBrk="1" latinLnBrk="0" hangingPunct="1">
                        <a:defRPr sz="1800" kern="1200">
                          <a:solidFill>
                            <a:schemeClr val="tx1"/>
                          </a:solidFill>
                          <a:latin typeface="Calibri"/>
                        </a:defRPr>
                      </a:lvl1pPr>
                      <a:lvl2pPr marL="452707" algn="l" defTabSz="905407" rtl="0" eaLnBrk="1" latinLnBrk="0" hangingPunct="1">
                        <a:defRPr sz="1800" kern="1200">
                          <a:solidFill>
                            <a:schemeClr val="tx1"/>
                          </a:solidFill>
                          <a:latin typeface="Calibri"/>
                        </a:defRPr>
                      </a:lvl2pPr>
                      <a:lvl3pPr marL="905407" algn="l" defTabSz="905407" rtl="0" eaLnBrk="1" latinLnBrk="0" hangingPunct="1">
                        <a:defRPr sz="1800" kern="1200">
                          <a:solidFill>
                            <a:schemeClr val="tx1"/>
                          </a:solidFill>
                          <a:latin typeface="Calibri"/>
                        </a:defRPr>
                      </a:lvl3pPr>
                      <a:lvl4pPr marL="1358101" algn="l" defTabSz="905407" rtl="0" eaLnBrk="1" latinLnBrk="0" hangingPunct="1">
                        <a:defRPr sz="1800" kern="1200">
                          <a:solidFill>
                            <a:schemeClr val="tx1"/>
                          </a:solidFill>
                          <a:latin typeface="Calibri"/>
                        </a:defRPr>
                      </a:lvl4pPr>
                      <a:lvl5pPr marL="1810804" algn="l" defTabSz="905407" rtl="0" eaLnBrk="1" latinLnBrk="0" hangingPunct="1">
                        <a:defRPr sz="1800" kern="1200">
                          <a:solidFill>
                            <a:schemeClr val="tx1"/>
                          </a:solidFill>
                          <a:latin typeface="Calibri"/>
                        </a:defRPr>
                      </a:lvl5pPr>
                      <a:lvl6pPr marL="2263505" algn="l" defTabSz="905407" rtl="0" eaLnBrk="1" latinLnBrk="0" hangingPunct="1">
                        <a:defRPr sz="1800" kern="1200">
                          <a:solidFill>
                            <a:schemeClr val="tx1"/>
                          </a:solidFill>
                          <a:latin typeface="Calibri"/>
                        </a:defRPr>
                      </a:lvl6pPr>
                      <a:lvl7pPr marL="2716204" algn="l" defTabSz="905407" rtl="0" eaLnBrk="1" latinLnBrk="0" hangingPunct="1">
                        <a:defRPr sz="1800" kern="1200">
                          <a:solidFill>
                            <a:schemeClr val="tx1"/>
                          </a:solidFill>
                          <a:latin typeface="Calibri"/>
                        </a:defRPr>
                      </a:lvl7pPr>
                      <a:lvl8pPr marL="3168898" algn="l" defTabSz="905407" rtl="0" eaLnBrk="1" latinLnBrk="0" hangingPunct="1">
                        <a:defRPr sz="1800" kern="1200">
                          <a:solidFill>
                            <a:schemeClr val="tx1"/>
                          </a:solidFill>
                          <a:latin typeface="Calibri"/>
                        </a:defRPr>
                      </a:lvl8pPr>
                      <a:lvl9pPr marL="3621586" algn="l" defTabSz="905407" rtl="0" eaLnBrk="1" latinLnBrk="0" hangingPunct="1">
                        <a:defRPr sz="1800" kern="1200">
                          <a:solidFill>
                            <a:schemeClr val="tx1"/>
                          </a:solidFill>
                          <a:latin typeface="Calibri"/>
                        </a:defRPr>
                      </a:lvl9pPr>
                    </a:lstStyle>
                    <a:p>
                      <a:pPr algn="ctr">
                        <a:lnSpc>
                          <a:spcPts val="1655"/>
                        </a:lnSpc>
                        <a:spcBef>
                          <a:spcPts val="5"/>
                        </a:spcBef>
                      </a:pPr>
                      <a:r>
                        <a:rPr sz="1200" b="1" spc="-10" dirty="0" smtClean="0">
                          <a:solidFill>
                            <a:schemeClr val="bg1"/>
                          </a:solidFill>
                          <a:latin typeface="Arial" panose="020B0604020202020204" pitchFamily="34" charset="0"/>
                          <a:cs typeface="Arial" panose="020B0604020202020204" pitchFamily="34" charset="0"/>
                        </a:rPr>
                        <a:t>14.4</a:t>
                      </a:r>
                      <a:endParaRPr sz="1200" b="1" dirty="0">
                        <a:solidFill>
                          <a:schemeClr val="bg1"/>
                        </a:solidFill>
                        <a:latin typeface="Arial" panose="020B0604020202020204" pitchFamily="34" charset="0"/>
                        <a:cs typeface="Arial" panose="020B0604020202020204" pitchFamily="34" charset="0"/>
                      </a:endParaRPr>
                    </a:p>
                  </a:txBody>
                  <a:tcPr marL="0" marR="0" marT="635" marB="0" anchor="ctr"/>
                </a:tc>
                <a:tc>
                  <a:txBody>
                    <a:bodyPr/>
                    <a:lstStyle>
                      <a:lvl1pPr marL="0" algn="l" defTabSz="905407" rtl="0" eaLnBrk="1" latinLnBrk="0" hangingPunct="1">
                        <a:defRPr sz="1800" kern="1200">
                          <a:solidFill>
                            <a:schemeClr val="tx1"/>
                          </a:solidFill>
                          <a:latin typeface="Calibri"/>
                        </a:defRPr>
                      </a:lvl1pPr>
                      <a:lvl2pPr marL="452707" algn="l" defTabSz="905407" rtl="0" eaLnBrk="1" latinLnBrk="0" hangingPunct="1">
                        <a:defRPr sz="1800" kern="1200">
                          <a:solidFill>
                            <a:schemeClr val="tx1"/>
                          </a:solidFill>
                          <a:latin typeface="Calibri"/>
                        </a:defRPr>
                      </a:lvl2pPr>
                      <a:lvl3pPr marL="905407" algn="l" defTabSz="905407" rtl="0" eaLnBrk="1" latinLnBrk="0" hangingPunct="1">
                        <a:defRPr sz="1800" kern="1200">
                          <a:solidFill>
                            <a:schemeClr val="tx1"/>
                          </a:solidFill>
                          <a:latin typeface="Calibri"/>
                        </a:defRPr>
                      </a:lvl3pPr>
                      <a:lvl4pPr marL="1358101" algn="l" defTabSz="905407" rtl="0" eaLnBrk="1" latinLnBrk="0" hangingPunct="1">
                        <a:defRPr sz="1800" kern="1200">
                          <a:solidFill>
                            <a:schemeClr val="tx1"/>
                          </a:solidFill>
                          <a:latin typeface="Calibri"/>
                        </a:defRPr>
                      </a:lvl4pPr>
                      <a:lvl5pPr marL="1810804" algn="l" defTabSz="905407" rtl="0" eaLnBrk="1" latinLnBrk="0" hangingPunct="1">
                        <a:defRPr sz="1800" kern="1200">
                          <a:solidFill>
                            <a:schemeClr val="tx1"/>
                          </a:solidFill>
                          <a:latin typeface="Calibri"/>
                        </a:defRPr>
                      </a:lvl5pPr>
                      <a:lvl6pPr marL="2263505" algn="l" defTabSz="905407" rtl="0" eaLnBrk="1" latinLnBrk="0" hangingPunct="1">
                        <a:defRPr sz="1800" kern="1200">
                          <a:solidFill>
                            <a:schemeClr val="tx1"/>
                          </a:solidFill>
                          <a:latin typeface="Calibri"/>
                        </a:defRPr>
                      </a:lvl6pPr>
                      <a:lvl7pPr marL="2716204" algn="l" defTabSz="905407" rtl="0" eaLnBrk="1" latinLnBrk="0" hangingPunct="1">
                        <a:defRPr sz="1800" kern="1200">
                          <a:solidFill>
                            <a:schemeClr val="tx1"/>
                          </a:solidFill>
                          <a:latin typeface="Calibri"/>
                        </a:defRPr>
                      </a:lvl7pPr>
                      <a:lvl8pPr marL="3168898" algn="l" defTabSz="905407" rtl="0" eaLnBrk="1" latinLnBrk="0" hangingPunct="1">
                        <a:defRPr sz="1800" kern="1200">
                          <a:solidFill>
                            <a:schemeClr val="tx1"/>
                          </a:solidFill>
                          <a:latin typeface="Calibri"/>
                        </a:defRPr>
                      </a:lvl8pPr>
                      <a:lvl9pPr marL="3621586" algn="l" defTabSz="905407" rtl="0" eaLnBrk="1" latinLnBrk="0" hangingPunct="1">
                        <a:defRPr sz="1800" kern="1200">
                          <a:solidFill>
                            <a:schemeClr val="tx1"/>
                          </a:solidFill>
                          <a:latin typeface="Calibri"/>
                        </a:defRPr>
                      </a:lvl9pPr>
                    </a:lstStyle>
                    <a:p>
                      <a:pPr algn="ctr">
                        <a:lnSpc>
                          <a:spcPts val="1655"/>
                        </a:lnSpc>
                        <a:spcBef>
                          <a:spcPts val="5"/>
                        </a:spcBef>
                      </a:pPr>
                      <a:r>
                        <a:rPr sz="1200" b="1" spc="-10" dirty="0" smtClean="0">
                          <a:solidFill>
                            <a:schemeClr val="bg1"/>
                          </a:solidFill>
                          <a:latin typeface="Arial" panose="020B0604020202020204" pitchFamily="34" charset="0"/>
                          <a:cs typeface="Arial" panose="020B0604020202020204" pitchFamily="34" charset="0"/>
                        </a:rPr>
                        <a:t>14.5</a:t>
                      </a:r>
                      <a:endParaRPr sz="1200" b="1" dirty="0">
                        <a:solidFill>
                          <a:schemeClr val="bg1"/>
                        </a:solidFill>
                        <a:latin typeface="Arial" panose="020B0604020202020204" pitchFamily="34" charset="0"/>
                        <a:cs typeface="Arial" panose="020B0604020202020204" pitchFamily="34" charset="0"/>
                      </a:endParaRPr>
                    </a:p>
                  </a:txBody>
                  <a:tcPr marL="0" marR="0" marT="635" marB="0" anchor="ctr"/>
                </a:tc>
                <a:tc>
                  <a:txBody>
                    <a:bodyPr/>
                    <a:lstStyle>
                      <a:lvl1pPr marL="0" algn="l" defTabSz="905407" rtl="0" eaLnBrk="1" latinLnBrk="0" hangingPunct="1">
                        <a:defRPr sz="1800" kern="1200">
                          <a:solidFill>
                            <a:schemeClr val="tx1"/>
                          </a:solidFill>
                          <a:latin typeface="Calibri"/>
                        </a:defRPr>
                      </a:lvl1pPr>
                      <a:lvl2pPr marL="452707" algn="l" defTabSz="905407" rtl="0" eaLnBrk="1" latinLnBrk="0" hangingPunct="1">
                        <a:defRPr sz="1800" kern="1200">
                          <a:solidFill>
                            <a:schemeClr val="tx1"/>
                          </a:solidFill>
                          <a:latin typeface="Calibri"/>
                        </a:defRPr>
                      </a:lvl2pPr>
                      <a:lvl3pPr marL="905407" algn="l" defTabSz="905407" rtl="0" eaLnBrk="1" latinLnBrk="0" hangingPunct="1">
                        <a:defRPr sz="1800" kern="1200">
                          <a:solidFill>
                            <a:schemeClr val="tx1"/>
                          </a:solidFill>
                          <a:latin typeface="Calibri"/>
                        </a:defRPr>
                      </a:lvl3pPr>
                      <a:lvl4pPr marL="1358101" algn="l" defTabSz="905407" rtl="0" eaLnBrk="1" latinLnBrk="0" hangingPunct="1">
                        <a:defRPr sz="1800" kern="1200">
                          <a:solidFill>
                            <a:schemeClr val="tx1"/>
                          </a:solidFill>
                          <a:latin typeface="Calibri"/>
                        </a:defRPr>
                      </a:lvl4pPr>
                      <a:lvl5pPr marL="1810804" algn="l" defTabSz="905407" rtl="0" eaLnBrk="1" latinLnBrk="0" hangingPunct="1">
                        <a:defRPr sz="1800" kern="1200">
                          <a:solidFill>
                            <a:schemeClr val="tx1"/>
                          </a:solidFill>
                          <a:latin typeface="Calibri"/>
                        </a:defRPr>
                      </a:lvl5pPr>
                      <a:lvl6pPr marL="2263505" algn="l" defTabSz="905407" rtl="0" eaLnBrk="1" latinLnBrk="0" hangingPunct="1">
                        <a:defRPr sz="1800" kern="1200">
                          <a:solidFill>
                            <a:schemeClr val="tx1"/>
                          </a:solidFill>
                          <a:latin typeface="Calibri"/>
                        </a:defRPr>
                      </a:lvl6pPr>
                      <a:lvl7pPr marL="2716204" algn="l" defTabSz="905407" rtl="0" eaLnBrk="1" latinLnBrk="0" hangingPunct="1">
                        <a:defRPr sz="1800" kern="1200">
                          <a:solidFill>
                            <a:schemeClr val="tx1"/>
                          </a:solidFill>
                          <a:latin typeface="Calibri"/>
                        </a:defRPr>
                      </a:lvl7pPr>
                      <a:lvl8pPr marL="3168898" algn="l" defTabSz="905407" rtl="0" eaLnBrk="1" latinLnBrk="0" hangingPunct="1">
                        <a:defRPr sz="1800" kern="1200">
                          <a:solidFill>
                            <a:schemeClr val="tx1"/>
                          </a:solidFill>
                          <a:latin typeface="Calibri"/>
                        </a:defRPr>
                      </a:lvl8pPr>
                      <a:lvl9pPr marL="3621586" algn="l" defTabSz="905407" rtl="0" eaLnBrk="1" latinLnBrk="0" hangingPunct="1">
                        <a:defRPr sz="1800" kern="1200">
                          <a:solidFill>
                            <a:schemeClr val="tx1"/>
                          </a:solidFill>
                          <a:latin typeface="Calibri"/>
                        </a:defRPr>
                      </a:lvl9pPr>
                    </a:lstStyle>
                    <a:p>
                      <a:pPr algn="ctr">
                        <a:lnSpc>
                          <a:spcPts val="1655"/>
                        </a:lnSpc>
                        <a:spcBef>
                          <a:spcPts val="5"/>
                        </a:spcBef>
                      </a:pPr>
                      <a:r>
                        <a:rPr sz="1200" b="1" spc="-10" dirty="0" smtClean="0">
                          <a:solidFill>
                            <a:schemeClr val="bg1"/>
                          </a:solidFill>
                          <a:latin typeface="Arial" panose="020B0604020202020204" pitchFamily="34" charset="0"/>
                          <a:cs typeface="Arial" panose="020B0604020202020204" pitchFamily="34" charset="0"/>
                        </a:rPr>
                        <a:t>14.3</a:t>
                      </a:r>
                      <a:endParaRPr sz="1200" b="1" dirty="0">
                        <a:solidFill>
                          <a:schemeClr val="bg1"/>
                        </a:solidFill>
                        <a:latin typeface="Arial" panose="020B0604020202020204" pitchFamily="34" charset="0"/>
                        <a:cs typeface="Arial" panose="020B0604020202020204" pitchFamily="34" charset="0"/>
                      </a:endParaRPr>
                    </a:p>
                  </a:txBody>
                  <a:tcPr marL="0" marR="0" marT="635" marB="0" anchor="ctr">
                    <a:lnR w="12700" cap="flat" cmpd="sng" algn="ctr">
                      <a:solidFill>
                        <a:schemeClr val="bg1"/>
                      </a:solidFill>
                      <a:prstDash val="solid"/>
                      <a:round/>
                      <a:headEnd type="none" w="med" len="med"/>
                      <a:tailEnd type="none" w="med" len="med"/>
                    </a:lnR>
                  </a:tcPr>
                </a:tc>
                <a:extLst>
                  <a:ext uri="{0D108BD9-81ED-4DB2-BD59-A6C34878D82A}">
                    <a16:rowId xmlns:a16="http://schemas.microsoft.com/office/drawing/2014/main" val="10008"/>
                  </a:ext>
                </a:extLst>
              </a:tr>
              <a:tr h="218866">
                <a:tc>
                  <a:txBody>
                    <a:bodyPr/>
                    <a:lstStyle>
                      <a:lvl1pPr marL="0" algn="l" defTabSz="905407" rtl="0" eaLnBrk="1" latinLnBrk="0" hangingPunct="1">
                        <a:defRPr sz="1800" kern="1200">
                          <a:solidFill>
                            <a:schemeClr val="tx1"/>
                          </a:solidFill>
                          <a:latin typeface="Calibri"/>
                        </a:defRPr>
                      </a:lvl1pPr>
                      <a:lvl2pPr marL="452707" algn="l" defTabSz="905407" rtl="0" eaLnBrk="1" latinLnBrk="0" hangingPunct="1">
                        <a:defRPr sz="1800" kern="1200">
                          <a:solidFill>
                            <a:schemeClr val="tx1"/>
                          </a:solidFill>
                          <a:latin typeface="Calibri"/>
                        </a:defRPr>
                      </a:lvl2pPr>
                      <a:lvl3pPr marL="905407" algn="l" defTabSz="905407" rtl="0" eaLnBrk="1" latinLnBrk="0" hangingPunct="1">
                        <a:defRPr sz="1800" kern="1200">
                          <a:solidFill>
                            <a:schemeClr val="tx1"/>
                          </a:solidFill>
                          <a:latin typeface="Calibri"/>
                        </a:defRPr>
                      </a:lvl3pPr>
                      <a:lvl4pPr marL="1358101" algn="l" defTabSz="905407" rtl="0" eaLnBrk="1" latinLnBrk="0" hangingPunct="1">
                        <a:defRPr sz="1800" kern="1200">
                          <a:solidFill>
                            <a:schemeClr val="tx1"/>
                          </a:solidFill>
                          <a:latin typeface="Calibri"/>
                        </a:defRPr>
                      </a:lvl4pPr>
                      <a:lvl5pPr marL="1810804" algn="l" defTabSz="905407" rtl="0" eaLnBrk="1" latinLnBrk="0" hangingPunct="1">
                        <a:defRPr sz="1800" kern="1200">
                          <a:solidFill>
                            <a:schemeClr val="tx1"/>
                          </a:solidFill>
                          <a:latin typeface="Calibri"/>
                        </a:defRPr>
                      </a:lvl5pPr>
                      <a:lvl6pPr marL="2263505" algn="l" defTabSz="905407" rtl="0" eaLnBrk="1" latinLnBrk="0" hangingPunct="1">
                        <a:defRPr sz="1800" kern="1200">
                          <a:solidFill>
                            <a:schemeClr val="tx1"/>
                          </a:solidFill>
                          <a:latin typeface="Calibri"/>
                        </a:defRPr>
                      </a:lvl6pPr>
                      <a:lvl7pPr marL="2716204" algn="l" defTabSz="905407" rtl="0" eaLnBrk="1" latinLnBrk="0" hangingPunct="1">
                        <a:defRPr sz="1800" kern="1200">
                          <a:solidFill>
                            <a:schemeClr val="tx1"/>
                          </a:solidFill>
                          <a:latin typeface="Calibri"/>
                        </a:defRPr>
                      </a:lvl7pPr>
                      <a:lvl8pPr marL="3168898" algn="l" defTabSz="905407" rtl="0" eaLnBrk="1" latinLnBrk="0" hangingPunct="1">
                        <a:defRPr sz="1800" kern="1200">
                          <a:solidFill>
                            <a:schemeClr val="tx1"/>
                          </a:solidFill>
                          <a:latin typeface="Calibri"/>
                        </a:defRPr>
                      </a:lvl8pPr>
                      <a:lvl9pPr marL="3621586" algn="l" defTabSz="905407" rtl="0" eaLnBrk="1" latinLnBrk="0" hangingPunct="1">
                        <a:defRPr sz="1800" kern="1200">
                          <a:solidFill>
                            <a:schemeClr val="tx1"/>
                          </a:solidFill>
                          <a:latin typeface="Calibri"/>
                        </a:defRPr>
                      </a:lvl9pPr>
                    </a:lstStyle>
                    <a:p>
                      <a:pPr marL="167005">
                        <a:lnSpc>
                          <a:spcPts val="1660"/>
                        </a:lnSpc>
                      </a:pPr>
                      <a:r>
                        <a:rPr sz="1200" b="1" dirty="0">
                          <a:solidFill>
                            <a:schemeClr val="bg1"/>
                          </a:solidFill>
                          <a:latin typeface="Arial" panose="020B0604020202020204" pitchFamily="34" charset="0"/>
                          <a:cs typeface="Arial" panose="020B0604020202020204" pitchFamily="34" charset="0"/>
                        </a:rPr>
                        <a:t>Severely</a:t>
                      </a:r>
                      <a:r>
                        <a:rPr sz="1200" b="1" spc="-20" dirty="0">
                          <a:solidFill>
                            <a:schemeClr val="bg1"/>
                          </a:solidFill>
                          <a:latin typeface="Arial" panose="020B0604020202020204" pitchFamily="34" charset="0"/>
                          <a:cs typeface="Arial" panose="020B0604020202020204" pitchFamily="34" charset="0"/>
                        </a:rPr>
                        <a:t> </a:t>
                      </a:r>
                      <a:r>
                        <a:rPr sz="1200" b="1" dirty="0">
                          <a:solidFill>
                            <a:schemeClr val="bg1"/>
                          </a:solidFill>
                          <a:latin typeface="Arial" panose="020B0604020202020204" pitchFamily="34" charset="0"/>
                          <a:cs typeface="Arial" panose="020B0604020202020204" pitchFamily="34" charset="0"/>
                        </a:rPr>
                        <a:t>calcified</a:t>
                      </a:r>
                      <a:r>
                        <a:rPr sz="1200" b="1" spc="-5" dirty="0">
                          <a:solidFill>
                            <a:schemeClr val="bg1"/>
                          </a:solidFill>
                          <a:latin typeface="Arial" panose="020B0604020202020204" pitchFamily="34" charset="0"/>
                          <a:cs typeface="Arial" panose="020B0604020202020204" pitchFamily="34" charset="0"/>
                        </a:rPr>
                        <a:t> </a:t>
                      </a:r>
                      <a:r>
                        <a:rPr sz="1200" b="1" dirty="0">
                          <a:solidFill>
                            <a:schemeClr val="bg1"/>
                          </a:solidFill>
                          <a:latin typeface="Arial" panose="020B0604020202020204" pitchFamily="34" charset="0"/>
                          <a:cs typeface="Arial" panose="020B0604020202020204" pitchFamily="34" charset="0"/>
                        </a:rPr>
                        <a:t>(encircling</a:t>
                      </a:r>
                      <a:r>
                        <a:rPr sz="1200" b="1" spc="-10" dirty="0">
                          <a:solidFill>
                            <a:schemeClr val="bg1"/>
                          </a:solidFill>
                          <a:latin typeface="Arial" panose="020B0604020202020204" pitchFamily="34" charset="0"/>
                          <a:cs typeface="Arial" panose="020B0604020202020204" pitchFamily="34" charset="0"/>
                        </a:rPr>
                        <a:t> </a:t>
                      </a:r>
                      <a:r>
                        <a:rPr sz="1200" b="1" dirty="0">
                          <a:solidFill>
                            <a:schemeClr val="bg1"/>
                          </a:solidFill>
                          <a:latin typeface="Arial" panose="020B0604020202020204" pitchFamily="34" charset="0"/>
                          <a:cs typeface="Arial" panose="020B0604020202020204" pitchFamily="34" charset="0"/>
                        </a:rPr>
                        <a:t>calcium in</a:t>
                      </a:r>
                      <a:r>
                        <a:rPr sz="1200" b="1" spc="-5" dirty="0">
                          <a:solidFill>
                            <a:schemeClr val="bg1"/>
                          </a:solidFill>
                          <a:latin typeface="Arial" panose="020B0604020202020204" pitchFamily="34" charset="0"/>
                          <a:cs typeface="Arial" panose="020B0604020202020204" pitchFamily="34" charset="0"/>
                        </a:rPr>
                        <a:t> </a:t>
                      </a:r>
                      <a:r>
                        <a:rPr sz="1200" b="1" spc="-10" dirty="0">
                          <a:solidFill>
                            <a:schemeClr val="bg1"/>
                          </a:solidFill>
                          <a:latin typeface="Arial" panose="020B0604020202020204" pitchFamily="34" charset="0"/>
                          <a:cs typeface="Arial" panose="020B0604020202020204" pitchFamily="34" charset="0"/>
                        </a:rPr>
                        <a:t>angiography)</a:t>
                      </a:r>
                      <a:endParaRPr sz="1200" b="1">
                        <a:solidFill>
                          <a:schemeClr val="bg1"/>
                        </a:solidFill>
                        <a:latin typeface="Arial" panose="020B0604020202020204" pitchFamily="34" charset="0"/>
                        <a:cs typeface="Arial" panose="020B0604020202020204" pitchFamily="34" charset="0"/>
                      </a:endParaRPr>
                    </a:p>
                  </a:txBody>
                  <a:tcPr marL="0" marR="0" marT="0" marB="0" anchor="ctr">
                    <a:lnL w="12700" cap="flat" cmpd="sng" algn="ctr">
                      <a:solidFill>
                        <a:schemeClr val="bg1"/>
                      </a:solidFill>
                      <a:prstDash val="solid"/>
                      <a:round/>
                      <a:headEnd type="none" w="med" len="med"/>
                      <a:tailEnd type="none" w="med" len="med"/>
                    </a:lnL>
                  </a:tcPr>
                </a:tc>
                <a:tc>
                  <a:txBody>
                    <a:bodyPr/>
                    <a:lstStyle>
                      <a:lvl1pPr marL="0" algn="l" defTabSz="905407" rtl="0" eaLnBrk="1" latinLnBrk="0" hangingPunct="1">
                        <a:defRPr sz="1800" kern="1200">
                          <a:solidFill>
                            <a:schemeClr val="tx1"/>
                          </a:solidFill>
                          <a:latin typeface="Calibri"/>
                        </a:defRPr>
                      </a:lvl1pPr>
                      <a:lvl2pPr marL="452707" algn="l" defTabSz="905407" rtl="0" eaLnBrk="1" latinLnBrk="0" hangingPunct="1">
                        <a:defRPr sz="1800" kern="1200">
                          <a:solidFill>
                            <a:schemeClr val="tx1"/>
                          </a:solidFill>
                          <a:latin typeface="Calibri"/>
                        </a:defRPr>
                      </a:lvl2pPr>
                      <a:lvl3pPr marL="905407" algn="l" defTabSz="905407" rtl="0" eaLnBrk="1" latinLnBrk="0" hangingPunct="1">
                        <a:defRPr sz="1800" kern="1200">
                          <a:solidFill>
                            <a:schemeClr val="tx1"/>
                          </a:solidFill>
                          <a:latin typeface="Calibri"/>
                        </a:defRPr>
                      </a:lvl3pPr>
                      <a:lvl4pPr marL="1358101" algn="l" defTabSz="905407" rtl="0" eaLnBrk="1" latinLnBrk="0" hangingPunct="1">
                        <a:defRPr sz="1800" kern="1200">
                          <a:solidFill>
                            <a:schemeClr val="tx1"/>
                          </a:solidFill>
                          <a:latin typeface="Calibri"/>
                        </a:defRPr>
                      </a:lvl4pPr>
                      <a:lvl5pPr marL="1810804" algn="l" defTabSz="905407" rtl="0" eaLnBrk="1" latinLnBrk="0" hangingPunct="1">
                        <a:defRPr sz="1800" kern="1200">
                          <a:solidFill>
                            <a:schemeClr val="tx1"/>
                          </a:solidFill>
                          <a:latin typeface="Calibri"/>
                        </a:defRPr>
                      </a:lvl5pPr>
                      <a:lvl6pPr marL="2263505" algn="l" defTabSz="905407" rtl="0" eaLnBrk="1" latinLnBrk="0" hangingPunct="1">
                        <a:defRPr sz="1800" kern="1200">
                          <a:solidFill>
                            <a:schemeClr val="tx1"/>
                          </a:solidFill>
                          <a:latin typeface="Calibri"/>
                        </a:defRPr>
                      </a:lvl6pPr>
                      <a:lvl7pPr marL="2716204" algn="l" defTabSz="905407" rtl="0" eaLnBrk="1" latinLnBrk="0" hangingPunct="1">
                        <a:defRPr sz="1800" kern="1200">
                          <a:solidFill>
                            <a:schemeClr val="tx1"/>
                          </a:solidFill>
                          <a:latin typeface="Calibri"/>
                        </a:defRPr>
                      </a:lvl7pPr>
                      <a:lvl8pPr marL="3168898" algn="l" defTabSz="905407" rtl="0" eaLnBrk="1" latinLnBrk="0" hangingPunct="1">
                        <a:defRPr sz="1800" kern="1200">
                          <a:solidFill>
                            <a:schemeClr val="tx1"/>
                          </a:solidFill>
                          <a:latin typeface="Calibri"/>
                        </a:defRPr>
                      </a:lvl8pPr>
                      <a:lvl9pPr marL="3621586" algn="l" defTabSz="905407" rtl="0" eaLnBrk="1" latinLnBrk="0" hangingPunct="1">
                        <a:defRPr sz="1800" kern="1200">
                          <a:solidFill>
                            <a:schemeClr val="tx1"/>
                          </a:solidFill>
                          <a:latin typeface="Calibri"/>
                        </a:defRPr>
                      </a:lvl9pPr>
                    </a:lstStyle>
                    <a:p>
                      <a:pPr algn="ctr">
                        <a:lnSpc>
                          <a:spcPts val="1660"/>
                        </a:lnSpc>
                      </a:pPr>
                      <a:r>
                        <a:rPr sz="1200" b="1" spc="-10" dirty="0" smtClean="0">
                          <a:solidFill>
                            <a:schemeClr val="bg1"/>
                          </a:solidFill>
                          <a:latin typeface="Arial" panose="020B0604020202020204" pitchFamily="34" charset="0"/>
                          <a:cs typeface="Arial" panose="020B0604020202020204" pitchFamily="34" charset="0"/>
                        </a:rPr>
                        <a:t>14.1</a:t>
                      </a:r>
                      <a:endParaRPr sz="1200" b="1" dirty="0">
                        <a:solidFill>
                          <a:schemeClr val="bg1"/>
                        </a:solidFill>
                        <a:latin typeface="Arial" panose="020B0604020202020204" pitchFamily="34" charset="0"/>
                        <a:cs typeface="Arial" panose="020B0604020202020204" pitchFamily="34" charset="0"/>
                      </a:endParaRPr>
                    </a:p>
                  </a:txBody>
                  <a:tcPr marL="0" marR="0" marT="0" marB="0" anchor="ctr"/>
                </a:tc>
                <a:tc>
                  <a:txBody>
                    <a:bodyPr/>
                    <a:lstStyle>
                      <a:lvl1pPr marL="0" algn="l" defTabSz="905407" rtl="0" eaLnBrk="1" latinLnBrk="0" hangingPunct="1">
                        <a:defRPr sz="1800" kern="1200">
                          <a:solidFill>
                            <a:schemeClr val="tx1"/>
                          </a:solidFill>
                          <a:latin typeface="Calibri"/>
                        </a:defRPr>
                      </a:lvl1pPr>
                      <a:lvl2pPr marL="452707" algn="l" defTabSz="905407" rtl="0" eaLnBrk="1" latinLnBrk="0" hangingPunct="1">
                        <a:defRPr sz="1800" kern="1200">
                          <a:solidFill>
                            <a:schemeClr val="tx1"/>
                          </a:solidFill>
                          <a:latin typeface="Calibri"/>
                        </a:defRPr>
                      </a:lvl2pPr>
                      <a:lvl3pPr marL="905407" algn="l" defTabSz="905407" rtl="0" eaLnBrk="1" latinLnBrk="0" hangingPunct="1">
                        <a:defRPr sz="1800" kern="1200">
                          <a:solidFill>
                            <a:schemeClr val="tx1"/>
                          </a:solidFill>
                          <a:latin typeface="Calibri"/>
                        </a:defRPr>
                      </a:lvl3pPr>
                      <a:lvl4pPr marL="1358101" algn="l" defTabSz="905407" rtl="0" eaLnBrk="1" latinLnBrk="0" hangingPunct="1">
                        <a:defRPr sz="1800" kern="1200">
                          <a:solidFill>
                            <a:schemeClr val="tx1"/>
                          </a:solidFill>
                          <a:latin typeface="Calibri"/>
                        </a:defRPr>
                      </a:lvl4pPr>
                      <a:lvl5pPr marL="1810804" algn="l" defTabSz="905407" rtl="0" eaLnBrk="1" latinLnBrk="0" hangingPunct="1">
                        <a:defRPr sz="1800" kern="1200">
                          <a:solidFill>
                            <a:schemeClr val="tx1"/>
                          </a:solidFill>
                          <a:latin typeface="Calibri"/>
                        </a:defRPr>
                      </a:lvl5pPr>
                      <a:lvl6pPr marL="2263505" algn="l" defTabSz="905407" rtl="0" eaLnBrk="1" latinLnBrk="0" hangingPunct="1">
                        <a:defRPr sz="1800" kern="1200">
                          <a:solidFill>
                            <a:schemeClr val="tx1"/>
                          </a:solidFill>
                          <a:latin typeface="Calibri"/>
                        </a:defRPr>
                      </a:lvl6pPr>
                      <a:lvl7pPr marL="2716204" algn="l" defTabSz="905407" rtl="0" eaLnBrk="1" latinLnBrk="0" hangingPunct="1">
                        <a:defRPr sz="1800" kern="1200">
                          <a:solidFill>
                            <a:schemeClr val="tx1"/>
                          </a:solidFill>
                          <a:latin typeface="Calibri"/>
                        </a:defRPr>
                      </a:lvl7pPr>
                      <a:lvl8pPr marL="3168898" algn="l" defTabSz="905407" rtl="0" eaLnBrk="1" latinLnBrk="0" hangingPunct="1">
                        <a:defRPr sz="1800" kern="1200">
                          <a:solidFill>
                            <a:schemeClr val="tx1"/>
                          </a:solidFill>
                          <a:latin typeface="Calibri"/>
                        </a:defRPr>
                      </a:lvl8pPr>
                      <a:lvl9pPr marL="3621586" algn="l" defTabSz="905407" rtl="0" eaLnBrk="1" latinLnBrk="0" hangingPunct="1">
                        <a:defRPr sz="1800" kern="1200">
                          <a:solidFill>
                            <a:schemeClr val="tx1"/>
                          </a:solidFill>
                          <a:latin typeface="Calibri"/>
                        </a:defRPr>
                      </a:lvl9pPr>
                    </a:lstStyle>
                    <a:p>
                      <a:pPr algn="ctr">
                        <a:lnSpc>
                          <a:spcPts val="1660"/>
                        </a:lnSpc>
                      </a:pPr>
                      <a:r>
                        <a:rPr sz="1200" b="1" spc="-10" dirty="0" smtClean="0">
                          <a:solidFill>
                            <a:schemeClr val="bg1"/>
                          </a:solidFill>
                          <a:latin typeface="Arial" panose="020B0604020202020204" pitchFamily="34" charset="0"/>
                          <a:cs typeface="Arial" panose="020B0604020202020204" pitchFamily="34" charset="0"/>
                        </a:rPr>
                        <a:t>14.4</a:t>
                      </a:r>
                      <a:endParaRPr sz="1200" b="1" dirty="0">
                        <a:solidFill>
                          <a:schemeClr val="bg1"/>
                        </a:solidFill>
                        <a:latin typeface="Arial" panose="020B0604020202020204" pitchFamily="34" charset="0"/>
                        <a:cs typeface="Arial" panose="020B0604020202020204" pitchFamily="34" charset="0"/>
                      </a:endParaRPr>
                    </a:p>
                  </a:txBody>
                  <a:tcPr marL="0" marR="0" marT="0" marB="0" anchor="ctr"/>
                </a:tc>
                <a:tc>
                  <a:txBody>
                    <a:bodyPr/>
                    <a:lstStyle>
                      <a:lvl1pPr marL="0" algn="l" defTabSz="905407" rtl="0" eaLnBrk="1" latinLnBrk="0" hangingPunct="1">
                        <a:defRPr sz="1800" kern="1200">
                          <a:solidFill>
                            <a:schemeClr val="tx1"/>
                          </a:solidFill>
                          <a:latin typeface="Calibri"/>
                        </a:defRPr>
                      </a:lvl1pPr>
                      <a:lvl2pPr marL="452707" algn="l" defTabSz="905407" rtl="0" eaLnBrk="1" latinLnBrk="0" hangingPunct="1">
                        <a:defRPr sz="1800" kern="1200">
                          <a:solidFill>
                            <a:schemeClr val="tx1"/>
                          </a:solidFill>
                          <a:latin typeface="Calibri"/>
                        </a:defRPr>
                      </a:lvl2pPr>
                      <a:lvl3pPr marL="905407" algn="l" defTabSz="905407" rtl="0" eaLnBrk="1" latinLnBrk="0" hangingPunct="1">
                        <a:defRPr sz="1800" kern="1200">
                          <a:solidFill>
                            <a:schemeClr val="tx1"/>
                          </a:solidFill>
                          <a:latin typeface="Calibri"/>
                        </a:defRPr>
                      </a:lvl3pPr>
                      <a:lvl4pPr marL="1358101" algn="l" defTabSz="905407" rtl="0" eaLnBrk="1" latinLnBrk="0" hangingPunct="1">
                        <a:defRPr sz="1800" kern="1200">
                          <a:solidFill>
                            <a:schemeClr val="tx1"/>
                          </a:solidFill>
                          <a:latin typeface="Calibri"/>
                        </a:defRPr>
                      </a:lvl4pPr>
                      <a:lvl5pPr marL="1810804" algn="l" defTabSz="905407" rtl="0" eaLnBrk="1" latinLnBrk="0" hangingPunct="1">
                        <a:defRPr sz="1800" kern="1200">
                          <a:solidFill>
                            <a:schemeClr val="tx1"/>
                          </a:solidFill>
                          <a:latin typeface="Calibri"/>
                        </a:defRPr>
                      </a:lvl5pPr>
                      <a:lvl6pPr marL="2263505" algn="l" defTabSz="905407" rtl="0" eaLnBrk="1" latinLnBrk="0" hangingPunct="1">
                        <a:defRPr sz="1800" kern="1200">
                          <a:solidFill>
                            <a:schemeClr val="tx1"/>
                          </a:solidFill>
                          <a:latin typeface="Calibri"/>
                        </a:defRPr>
                      </a:lvl6pPr>
                      <a:lvl7pPr marL="2716204" algn="l" defTabSz="905407" rtl="0" eaLnBrk="1" latinLnBrk="0" hangingPunct="1">
                        <a:defRPr sz="1800" kern="1200">
                          <a:solidFill>
                            <a:schemeClr val="tx1"/>
                          </a:solidFill>
                          <a:latin typeface="Calibri"/>
                        </a:defRPr>
                      </a:lvl7pPr>
                      <a:lvl8pPr marL="3168898" algn="l" defTabSz="905407" rtl="0" eaLnBrk="1" latinLnBrk="0" hangingPunct="1">
                        <a:defRPr sz="1800" kern="1200">
                          <a:solidFill>
                            <a:schemeClr val="tx1"/>
                          </a:solidFill>
                          <a:latin typeface="Calibri"/>
                        </a:defRPr>
                      </a:lvl8pPr>
                      <a:lvl9pPr marL="3621586" algn="l" defTabSz="905407" rtl="0" eaLnBrk="1" latinLnBrk="0" hangingPunct="1">
                        <a:defRPr sz="1800" kern="1200">
                          <a:solidFill>
                            <a:schemeClr val="tx1"/>
                          </a:solidFill>
                          <a:latin typeface="Calibri"/>
                        </a:defRPr>
                      </a:lvl9pPr>
                    </a:lstStyle>
                    <a:p>
                      <a:pPr algn="ctr">
                        <a:lnSpc>
                          <a:spcPts val="1660"/>
                        </a:lnSpc>
                      </a:pPr>
                      <a:r>
                        <a:rPr sz="1200" b="1" spc="-10" dirty="0" smtClean="0">
                          <a:solidFill>
                            <a:schemeClr val="bg1"/>
                          </a:solidFill>
                          <a:latin typeface="Arial" panose="020B0604020202020204" pitchFamily="34" charset="0"/>
                          <a:cs typeface="Arial" panose="020B0604020202020204" pitchFamily="34" charset="0"/>
                        </a:rPr>
                        <a:t>13.5</a:t>
                      </a:r>
                      <a:endParaRPr sz="1200" b="1" dirty="0">
                        <a:solidFill>
                          <a:schemeClr val="bg1"/>
                        </a:solidFill>
                        <a:latin typeface="Arial" panose="020B0604020202020204" pitchFamily="34" charset="0"/>
                        <a:cs typeface="Arial" panose="020B0604020202020204" pitchFamily="34" charset="0"/>
                      </a:endParaRPr>
                    </a:p>
                  </a:txBody>
                  <a:tcPr marL="0" marR="0" marT="0" marB="0" anchor="ctr">
                    <a:lnR w="12700" cap="flat" cmpd="sng" algn="ctr">
                      <a:solidFill>
                        <a:schemeClr val="bg1"/>
                      </a:solidFill>
                      <a:prstDash val="solid"/>
                      <a:round/>
                      <a:headEnd type="none" w="med" len="med"/>
                      <a:tailEnd type="none" w="med" len="med"/>
                    </a:lnR>
                  </a:tcPr>
                </a:tc>
                <a:extLst>
                  <a:ext uri="{0D108BD9-81ED-4DB2-BD59-A6C34878D82A}">
                    <a16:rowId xmlns:a16="http://schemas.microsoft.com/office/drawing/2014/main" val="10009"/>
                  </a:ext>
                </a:extLst>
              </a:tr>
              <a:tr h="218866">
                <a:tc>
                  <a:txBody>
                    <a:bodyPr/>
                    <a:lstStyle>
                      <a:lvl1pPr marL="0" algn="l" defTabSz="905407" rtl="0" eaLnBrk="1" latinLnBrk="0" hangingPunct="1">
                        <a:defRPr sz="1800" kern="1200">
                          <a:solidFill>
                            <a:schemeClr val="tx1"/>
                          </a:solidFill>
                          <a:latin typeface="Calibri"/>
                        </a:defRPr>
                      </a:lvl1pPr>
                      <a:lvl2pPr marL="452707" algn="l" defTabSz="905407" rtl="0" eaLnBrk="1" latinLnBrk="0" hangingPunct="1">
                        <a:defRPr sz="1800" kern="1200">
                          <a:solidFill>
                            <a:schemeClr val="tx1"/>
                          </a:solidFill>
                          <a:latin typeface="Calibri"/>
                        </a:defRPr>
                      </a:lvl2pPr>
                      <a:lvl3pPr marL="905407" algn="l" defTabSz="905407" rtl="0" eaLnBrk="1" latinLnBrk="0" hangingPunct="1">
                        <a:defRPr sz="1800" kern="1200">
                          <a:solidFill>
                            <a:schemeClr val="tx1"/>
                          </a:solidFill>
                          <a:latin typeface="Calibri"/>
                        </a:defRPr>
                      </a:lvl3pPr>
                      <a:lvl4pPr marL="1358101" algn="l" defTabSz="905407" rtl="0" eaLnBrk="1" latinLnBrk="0" hangingPunct="1">
                        <a:defRPr sz="1800" kern="1200">
                          <a:solidFill>
                            <a:schemeClr val="tx1"/>
                          </a:solidFill>
                          <a:latin typeface="Calibri"/>
                        </a:defRPr>
                      </a:lvl4pPr>
                      <a:lvl5pPr marL="1810804" algn="l" defTabSz="905407" rtl="0" eaLnBrk="1" latinLnBrk="0" hangingPunct="1">
                        <a:defRPr sz="1800" kern="1200">
                          <a:solidFill>
                            <a:schemeClr val="tx1"/>
                          </a:solidFill>
                          <a:latin typeface="Calibri"/>
                        </a:defRPr>
                      </a:lvl5pPr>
                      <a:lvl6pPr marL="2263505" algn="l" defTabSz="905407" rtl="0" eaLnBrk="1" latinLnBrk="0" hangingPunct="1">
                        <a:defRPr sz="1800" kern="1200">
                          <a:solidFill>
                            <a:schemeClr val="tx1"/>
                          </a:solidFill>
                          <a:latin typeface="Calibri"/>
                        </a:defRPr>
                      </a:lvl6pPr>
                      <a:lvl7pPr marL="2716204" algn="l" defTabSz="905407" rtl="0" eaLnBrk="1" latinLnBrk="0" hangingPunct="1">
                        <a:defRPr sz="1800" kern="1200">
                          <a:solidFill>
                            <a:schemeClr val="tx1"/>
                          </a:solidFill>
                          <a:latin typeface="Calibri"/>
                        </a:defRPr>
                      </a:lvl7pPr>
                      <a:lvl8pPr marL="3168898" algn="l" defTabSz="905407" rtl="0" eaLnBrk="1" latinLnBrk="0" hangingPunct="1">
                        <a:defRPr sz="1800" kern="1200">
                          <a:solidFill>
                            <a:schemeClr val="tx1"/>
                          </a:solidFill>
                          <a:latin typeface="Calibri"/>
                        </a:defRPr>
                      </a:lvl8pPr>
                      <a:lvl9pPr marL="3621586" algn="l" defTabSz="905407" rtl="0" eaLnBrk="1" latinLnBrk="0" hangingPunct="1">
                        <a:defRPr sz="1800" kern="1200">
                          <a:solidFill>
                            <a:schemeClr val="tx1"/>
                          </a:solidFill>
                          <a:latin typeface="Calibri"/>
                        </a:defRPr>
                      </a:lvl9pPr>
                    </a:lstStyle>
                    <a:p>
                      <a:pPr marL="167005">
                        <a:lnSpc>
                          <a:spcPts val="1650"/>
                        </a:lnSpc>
                        <a:spcBef>
                          <a:spcPts val="10"/>
                        </a:spcBef>
                      </a:pPr>
                      <a:r>
                        <a:rPr sz="1200" b="1" dirty="0">
                          <a:solidFill>
                            <a:schemeClr val="bg1"/>
                          </a:solidFill>
                          <a:latin typeface="Arial" panose="020B0604020202020204" pitchFamily="34" charset="0"/>
                          <a:cs typeface="Arial" panose="020B0604020202020204" pitchFamily="34" charset="0"/>
                        </a:rPr>
                        <a:t>Ostial</a:t>
                      </a:r>
                      <a:r>
                        <a:rPr sz="1200" b="1" spc="-5" dirty="0">
                          <a:solidFill>
                            <a:schemeClr val="bg1"/>
                          </a:solidFill>
                          <a:latin typeface="Arial" panose="020B0604020202020204" pitchFamily="34" charset="0"/>
                          <a:cs typeface="Arial" panose="020B0604020202020204" pitchFamily="34" charset="0"/>
                        </a:rPr>
                        <a:t> </a:t>
                      </a:r>
                      <a:r>
                        <a:rPr sz="1200" b="1" dirty="0">
                          <a:solidFill>
                            <a:schemeClr val="bg1"/>
                          </a:solidFill>
                          <a:latin typeface="Arial" panose="020B0604020202020204" pitchFamily="34" charset="0"/>
                          <a:cs typeface="Arial" panose="020B0604020202020204" pitchFamily="34" charset="0"/>
                        </a:rPr>
                        <a:t>coronary</a:t>
                      </a:r>
                      <a:r>
                        <a:rPr sz="1200" b="1" spc="-15" dirty="0">
                          <a:solidFill>
                            <a:schemeClr val="bg1"/>
                          </a:solidFill>
                          <a:latin typeface="Arial" panose="020B0604020202020204" pitchFamily="34" charset="0"/>
                          <a:cs typeface="Arial" panose="020B0604020202020204" pitchFamily="34" charset="0"/>
                        </a:rPr>
                        <a:t> </a:t>
                      </a:r>
                      <a:r>
                        <a:rPr sz="1200" b="1" dirty="0">
                          <a:solidFill>
                            <a:schemeClr val="bg1"/>
                          </a:solidFill>
                          <a:latin typeface="Arial" panose="020B0604020202020204" pitchFamily="34" charset="0"/>
                          <a:cs typeface="Arial" panose="020B0604020202020204" pitchFamily="34" charset="0"/>
                        </a:rPr>
                        <a:t>lesion</a:t>
                      </a:r>
                      <a:r>
                        <a:rPr sz="1200" b="1" spc="-5" dirty="0">
                          <a:solidFill>
                            <a:schemeClr val="bg1"/>
                          </a:solidFill>
                          <a:latin typeface="Arial" panose="020B0604020202020204" pitchFamily="34" charset="0"/>
                          <a:cs typeface="Arial" panose="020B0604020202020204" pitchFamily="34" charset="0"/>
                        </a:rPr>
                        <a:t> </a:t>
                      </a:r>
                      <a:r>
                        <a:rPr sz="1200" b="1" dirty="0">
                          <a:solidFill>
                            <a:schemeClr val="bg1"/>
                          </a:solidFill>
                          <a:latin typeface="Arial" panose="020B0604020202020204" pitchFamily="34" charset="0"/>
                          <a:cs typeface="Arial" panose="020B0604020202020204" pitchFamily="34" charset="0"/>
                        </a:rPr>
                        <a:t>(LAD,</a:t>
                      </a:r>
                      <a:r>
                        <a:rPr sz="1200" b="1" spc="-5" dirty="0">
                          <a:solidFill>
                            <a:schemeClr val="bg1"/>
                          </a:solidFill>
                          <a:latin typeface="Arial" panose="020B0604020202020204" pitchFamily="34" charset="0"/>
                          <a:cs typeface="Arial" panose="020B0604020202020204" pitchFamily="34" charset="0"/>
                        </a:rPr>
                        <a:t> </a:t>
                      </a:r>
                      <a:r>
                        <a:rPr sz="1200" b="1" dirty="0">
                          <a:solidFill>
                            <a:schemeClr val="bg1"/>
                          </a:solidFill>
                          <a:latin typeface="Arial" panose="020B0604020202020204" pitchFamily="34" charset="0"/>
                          <a:cs typeface="Arial" panose="020B0604020202020204" pitchFamily="34" charset="0"/>
                        </a:rPr>
                        <a:t>LCX, </a:t>
                      </a:r>
                      <a:r>
                        <a:rPr sz="1200" b="1" spc="-20" dirty="0">
                          <a:solidFill>
                            <a:schemeClr val="bg1"/>
                          </a:solidFill>
                          <a:latin typeface="Arial" panose="020B0604020202020204" pitchFamily="34" charset="0"/>
                          <a:cs typeface="Arial" panose="020B0604020202020204" pitchFamily="34" charset="0"/>
                        </a:rPr>
                        <a:t>RCA)</a:t>
                      </a:r>
                      <a:endParaRPr sz="1200" b="1">
                        <a:solidFill>
                          <a:schemeClr val="bg1"/>
                        </a:solidFill>
                        <a:latin typeface="Arial" panose="020B0604020202020204" pitchFamily="34" charset="0"/>
                        <a:cs typeface="Arial" panose="020B0604020202020204" pitchFamily="34" charset="0"/>
                      </a:endParaRPr>
                    </a:p>
                  </a:txBody>
                  <a:tcPr marL="0" marR="0" marT="1270" marB="0" anchor="ctr">
                    <a:lnL w="12700" cap="flat" cmpd="sng" algn="ctr">
                      <a:solidFill>
                        <a:schemeClr val="bg1"/>
                      </a:solidFill>
                      <a:prstDash val="solid"/>
                      <a:round/>
                      <a:headEnd type="none" w="med" len="med"/>
                      <a:tailEnd type="none" w="med" len="med"/>
                    </a:lnL>
                  </a:tcPr>
                </a:tc>
                <a:tc>
                  <a:txBody>
                    <a:bodyPr/>
                    <a:lstStyle>
                      <a:lvl1pPr marL="0" algn="l" defTabSz="905407" rtl="0" eaLnBrk="1" latinLnBrk="0" hangingPunct="1">
                        <a:defRPr sz="1800" kern="1200">
                          <a:solidFill>
                            <a:schemeClr val="tx1"/>
                          </a:solidFill>
                          <a:latin typeface="Calibri"/>
                        </a:defRPr>
                      </a:lvl1pPr>
                      <a:lvl2pPr marL="452707" algn="l" defTabSz="905407" rtl="0" eaLnBrk="1" latinLnBrk="0" hangingPunct="1">
                        <a:defRPr sz="1800" kern="1200">
                          <a:solidFill>
                            <a:schemeClr val="tx1"/>
                          </a:solidFill>
                          <a:latin typeface="Calibri"/>
                        </a:defRPr>
                      </a:lvl2pPr>
                      <a:lvl3pPr marL="905407" algn="l" defTabSz="905407" rtl="0" eaLnBrk="1" latinLnBrk="0" hangingPunct="1">
                        <a:defRPr sz="1800" kern="1200">
                          <a:solidFill>
                            <a:schemeClr val="tx1"/>
                          </a:solidFill>
                          <a:latin typeface="Calibri"/>
                        </a:defRPr>
                      </a:lvl3pPr>
                      <a:lvl4pPr marL="1358101" algn="l" defTabSz="905407" rtl="0" eaLnBrk="1" latinLnBrk="0" hangingPunct="1">
                        <a:defRPr sz="1800" kern="1200">
                          <a:solidFill>
                            <a:schemeClr val="tx1"/>
                          </a:solidFill>
                          <a:latin typeface="Calibri"/>
                        </a:defRPr>
                      </a:lvl4pPr>
                      <a:lvl5pPr marL="1810804" algn="l" defTabSz="905407" rtl="0" eaLnBrk="1" latinLnBrk="0" hangingPunct="1">
                        <a:defRPr sz="1800" kern="1200">
                          <a:solidFill>
                            <a:schemeClr val="tx1"/>
                          </a:solidFill>
                          <a:latin typeface="Calibri"/>
                        </a:defRPr>
                      </a:lvl5pPr>
                      <a:lvl6pPr marL="2263505" algn="l" defTabSz="905407" rtl="0" eaLnBrk="1" latinLnBrk="0" hangingPunct="1">
                        <a:defRPr sz="1800" kern="1200">
                          <a:solidFill>
                            <a:schemeClr val="tx1"/>
                          </a:solidFill>
                          <a:latin typeface="Calibri"/>
                        </a:defRPr>
                      </a:lvl6pPr>
                      <a:lvl7pPr marL="2716204" algn="l" defTabSz="905407" rtl="0" eaLnBrk="1" latinLnBrk="0" hangingPunct="1">
                        <a:defRPr sz="1800" kern="1200">
                          <a:solidFill>
                            <a:schemeClr val="tx1"/>
                          </a:solidFill>
                          <a:latin typeface="Calibri"/>
                        </a:defRPr>
                      </a:lvl7pPr>
                      <a:lvl8pPr marL="3168898" algn="l" defTabSz="905407" rtl="0" eaLnBrk="1" latinLnBrk="0" hangingPunct="1">
                        <a:defRPr sz="1800" kern="1200">
                          <a:solidFill>
                            <a:schemeClr val="tx1"/>
                          </a:solidFill>
                          <a:latin typeface="Calibri"/>
                        </a:defRPr>
                      </a:lvl8pPr>
                      <a:lvl9pPr marL="3621586" algn="l" defTabSz="905407" rtl="0" eaLnBrk="1" latinLnBrk="0" hangingPunct="1">
                        <a:defRPr sz="1800" kern="1200">
                          <a:solidFill>
                            <a:schemeClr val="tx1"/>
                          </a:solidFill>
                          <a:latin typeface="Calibri"/>
                        </a:defRPr>
                      </a:lvl9pPr>
                    </a:lstStyle>
                    <a:p>
                      <a:pPr algn="ctr">
                        <a:lnSpc>
                          <a:spcPts val="1650"/>
                        </a:lnSpc>
                        <a:spcBef>
                          <a:spcPts val="10"/>
                        </a:spcBef>
                      </a:pPr>
                      <a:r>
                        <a:rPr sz="1200" b="1" spc="-10" dirty="0" smtClean="0">
                          <a:solidFill>
                            <a:schemeClr val="bg1"/>
                          </a:solidFill>
                          <a:latin typeface="Arial" panose="020B0604020202020204" pitchFamily="34" charset="0"/>
                          <a:cs typeface="Arial" panose="020B0604020202020204" pitchFamily="34" charset="0"/>
                        </a:rPr>
                        <a:t>15.3</a:t>
                      </a:r>
                      <a:endParaRPr sz="1200" b="1" dirty="0">
                        <a:solidFill>
                          <a:schemeClr val="bg1"/>
                        </a:solidFill>
                        <a:latin typeface="Arial" panose="020B0604020202020204" pitchFamily="34" charset="0"/>
                        <a:cs typeface="Arial" panose="020B0604020202020204" pitchFamily="34" charset="0"/>
                      </a:endParaRPr>
                    </a:p>
                  </a:txBody>
                  <a:tcPr marL="0" marR="0" marT="1270" marB="0" anchor="ctr"/>
                </a:tc>
                <a:tc>
                  <a:txBody>
                    <a:bodyPr/>
                    <a:lstStyle>
                      <a:lvl1pPr marL="0" algn="l" defTabSz="905407" rtl="0" eaLnBrk="1" latinLnBrk="0" hangingPunct="1">
                        <a:defRPr sz="1800" kern="1200">
                          <a:solidFill>
                            <a:schemeClr val="tx1"/>
                          </a:solidFill>
                          <a:latin typeface="Calibri"/>
                        </a:defRPr>
                      </a:lvl1pPr>
                      <a:lvl2pPr marL="452707" algn="l" defTabSz="905407" rtl="0" eaLnBrk="1" latinLnBrk="0" hangingPunct="1">
                        <a:defRPr sz="1800" kern="1200">
                          <a:solidFill>
                            <a:schemeClr val="tx1"/>
                          </a:solidFill>
                          <a:latin typeface="Calibri"/>
                        </a:defRPr>
                      </a:lvl2pPr>
                      <a:lvl3pPr marL="905407" algn="l" defTabSz="905407" rtl="0" eaLnBrk="1" latinLnBrk="0" hangingPunct="1">
                        <a:defRPr sz="1800" kern="1200">
                          <a:solidFill>
                            <a:schemeClr val="tx1"/>
                          </a:solidFill>
                          <a:latin typeface="Calibri"/>
                        </a:defRPr>
                      </a:lvl3pPr>
                      <a:lvl4pPr marL="1358101" algn="l" defTabSz="905407" rtl="0" eaLnBrk="1" latinLnBrk="0" hangingPunct="1">
                        <a:defRPr sz="1800" kern="1200">
                          <a:solidFill>
                            <a:schemeClr val="tx1"/>
                          </a:solidFill>
                          <a:latin typeface="Calibri"/>
                        </a:defRPr>
                      </a:lvl4pPr>
                      <a:lvl5pPr marL="1810804" algn="l" defTabSz="905407" rtl="0" eaLnBrk="1" latinLnBrk="0" hangingPunct="1">
                        <a:defRPr sz="1800" kern="1200">
                          <a:solidFill>
                            <a:schemeClr val="tx1"/>
                          </a:solidFill>
                          <a:latin typeface="Calibri"/>
                        </a:defRPr>
                      </a:lvl5pPr>
                      <a:lvl6pPr marL="2263505" algn="l" defTabSz="905407" rtl="0" eaLnBrk="1" latinLnBrk="0" hangingPunct="1">
                        <a:defRPr sz="1800" kern="1200">
                          <a:solidFill>
                            <a:schemeClr val="tx1"/>
                          </a:solidFill>
                          <a:latin typeface="Calibri"/>
                        </a:defRPr>
                      </a:lvl6pPr>
                      <a:lvl7pPr marL="2716204" algn="l" defTabSz="905407" rtl="0" eaLnBrk="1" latinLnBrk="0" hangingPunct="1">
                        <a:defRPr sz="1800" kern="1200">
                          <a:solidFill>
                            <a:schemeClr val="tx1"/>
                          </a:solidFill>
                          <a:latin typeface="Calibri"/>
                        </a:defRPr>
                      </a:lvl7pPr>
                      <a:lvl8pPr marL="3168898" algn="l" defTabSz="905407" rtl="0" eaLnBrk="1" latinLnBrk="0" hangingPunct="1">
                        <a:defRPr sz="1800" kern="1200">
                          <a:solidFill>
                            <a:schemeClr val="tx1"/>
                          </a:solidFill>
                          <a:latin typeface="Calibri"/>
                        </a:defRPr>
                      </a:lvl8pPr>
                      <a:lvl9pPr marL="3621586" algn="l" defTabSz="905407" rtl="0" eaLnBrk="1" latinLnBrk="0" hangingPunct="1">
                        <a:defRPr sz="1800" kern="1200">
                          <a:solidFill>
                            <a:schemeClr val="tx1"/>
                          </a:solidFill>
                          <a:latin typeface="Calibri"/>
                        </a:defRPr>
                      </a:lvl9pPr>
                    </a:lstStyle>
                    <a:p>
                      <a:pPr algn="ctr">
                        <a:lnSpc>
                          <a:spcPts val="1650"/>
                        </a:lnSpc>
                        <a:spcBef>
                          <a:spcPts val="10"/>
                        </a:spcBef>
                      </a:pPr>
                      <a:r>
                        <a:rPr sz="1200" b="1" spc="-10" dirty="0" smtClean="0">
                          <a:solidFill>
                            <a:schemeClr val="bg1"/>
                          </a:solidFill>
                          <a:latin typeface="Arial" panose="020B0604020202020204" pitchFamily="34" charset="0"/>
                          <a:cs typeface="Arial" panose="020B0604020202020204" pitchFamily="34" charset="0"/>
                        </a:rPr>
                        <a:t>16.7</a:t>
                      </a:r>
                      <a:endParaRPr sz="1200" b="1" dirty="0">
                        <a:solidFill>
                          <a:schemeClr val="bg1"/>
                        </a:solidFill>
                        <a:latin typeface="Arial" panose="020B0604020202020204" pitchFamily="34" charset="0"/>
                        <a:cs typeface="Arial" panose="020B0604020202020204" pitchFamily="34" charset="0"/>
                      </a:endParaRPr>
                    </a:p>
                  </a:txBody>
                  <a:tcPr marL="0" marR="0" marT="1270" marB="0" anchor="ctr"/>
                </a:tc>
                <a:tc>
                  <a:txBody>
                    <a:bodyPr/>
                    <a:lstStyle>
                      <a:lvl1pPr marL="0" algn="l" defTabSz="905407" rtl="0" eaLnBrk="1" latinLnBrk="0" hangingPunct="1">
                        <a:defRPr sz="1800" kern="1200">
                          <a:solidFill>
                            <a:schemeClr val="tx1"/>
                          </a:solidFill>
                          <a:latin typeface="Calibri"/>
                        </a:defRPr>
                      </a:lvl1pPr>
                      <a:lvl2pPr marL="452707" algn="l" defTabSz="905407" rtl="0" eaLnBrk="1" latinLnBrk="0" hangingPunct="1">
                        <a:defRPr sz="1800" kern="1200">
                          <a:solidFill>
                            <a:schemeClr val="tx1"/>
                          </a:solidFill>
                          <a:latin typeface="Calibri"/>
                        </a:defRPr>
                      </a:lvl2pPr>
                      <a:lvl3pPr marL="905407" algn="l" defTabSz="905407" rtl="0" eaLnBrk="1" latinLnBrk="0" hangingPunct="1">
                        <a:defRPr sz="1800" kern="1200">
                          <a:solidFill>
                            <a:schemeClr val="tx1"/>
                          </a:solidFill>
                          <a:latin typeface="Calibri"/>
                        </a:defRPr>
                      </a:lvl3pPr>
                      <a:lvl4pPr marL="1358101" algn="l" defTabSz="905407" rtl="0" eaLnBrk="1" latinLnBrk="0" hangingPunct="1">
                        <a:defRPr sz="1800" kern="1200">
                          <a:solidFill>
                            <a:schemeClr val="tx1"/>
                          </a:solidFill>
                          <a:latin typeface="Calibri"/>
                        </a:defRPr>
                      </a:lvl4pPr>
                      <a:lvl5pPr marL="1810804" algn="l" defTabSz="905407" rtl="0" eaLnBrk="1" latinLnBrk="0" hangingPunct="1">
                        <a:defRPr sz="1800" kern="1200">
                          <a:solidFill>
                            <a:schemeClr val="tx1"/>
                          </a:solidFill>
                          <a:latin typeface="Calibri"/>
                        </a:defRPr>
                      </a:lvl5pPr>
                      <a:lvl6pPr marL="2263505" algn="l" defTabSz="905407" rtl="0" eaLnBrk="1" latinLnBrk="0" hangingPunct="1">
                        <a:defRPr sz="1800" kern="1200">
                          <a:solidFill>
                            <a:schemeClr val="tx1"/>
                          </a:solidFill>
                          <a:latin typeface="Calibri"/>
                        </a:defRPr>
                      </a:lvl6pPr>
                      <a:lvl7pPr marL="2716204" algn="l" defTabSz="905407" rtl="0" eaLnBrk="1" latinLnBrk="0" hangingPunct="1">
                        <a:defRPr sz="1800" kern="1200">
                          <a:solidFill>
                            <a:schemeClr val="tx1"/>
                          </a:solidFill>
                          <a:latin typeface="Calibri"/>
                        </a:defRPr>
                      </a:lvl7pPr>
                      <a:lvl8pPr marL="3168898" algn="l" defTabSz="905407" rtl="0" eaLnBrk="1" latinLnBrk="0" hangingPunct="1">
                        <a:defRPr sz="1800" kern="1200">
                          <a:solidFill>
                            <a:schemeClr val="tx1"/>
                          </a:solidFill>
                          <a:latin typeface="Calibri"/>
                        </a:defRPr>
                      </a:lvl8pPr>
                      <a:lvl9pPr marL="3621586" algn="l" defTabSz="905407" rtl="0" eaLnBrk="1" latinLnBrk="0" hangingPunct="1">
                        <a:defRPr sz="1800" kern="1200">
                          <a:solidFill>
                            <a:schemeClr val="tx1"/>
                          </a:solidFill>
                          <a:latin typeface="Calibri"/>
                        </a:defRPr>
                      </a:lvl9pPr>
                    </a:lstStyle>
                    <a:p>
                      <a:pPr algn="ctr">
                        <a:lnSpc>
                          <a:spcPts val="1650"/>
                        </a:lnSpc>
                        <a:spcBef>
                          <a:spcPts val="10"/>
                        </a:spcBef>
                      </a:pPr>
                      <a:r>
                        <a:rPr sz="1200" b="1" spc="-10" dirty="0" smtClean="0">
                          <a:solidFill>
                            <a:schemeClr val="bg1"/>
                          </a:solidFill>
                          <a:latin typeface="Arial" panose="020B0604020202020204" pitchFamily="34" charset="0"/>
                          <a:cs typeface="Arial" panose="020B0604020202020204" pitchFamily="34" charset="0"/>
                        </a:rPr>
                        <a:t>12.6</a:t>
                      </a:r>
                      <a:endParaRPr sz="1200" b="1" dirty="0">
                        <a:solidFill>
                          <a:schemeClr val="bg1"/>
                        </a:solidFill>
                        <a:latin typeface="Arial" panose="020B0604020202020204" pitchFamily="34" charset="0"/>
                        <a:cs typeface="Arial" panose="020B0604020202020204" pitchFamily="34" charset="0"/>
                      </a:endParaRPr>
                    </a:p>
                  </a:txBody>
                  <a:tcPr marL="0" marR="0" marT="1270" marB="0" anchor="ctr">
                    <a:lnR w="12700" cap="flat" cmpd="sng" algn="ctr">
                      <a:solidFill>
                        <a:schemeClr val="bg1"/>
                      </a:solidFill>
                      <a:prstDash val="solid"/>
                      <a:round/>
                      <a:headEnd type="none" w="med" len="med"/>
                      <a:tailEnd type="none" w="med" len="med"/>
                    </a:lnR>
                  </a:tcPr>
                </a:tc>
                <a:extLst>
                  <a:ext uri="{0D108BD9-81ED-4DB2-BD59-A6C34878D82A}">
                    <a16:rowId xmlns:a16="http://schemas.microsoft.com/office/drawing/2014/main" val="10010"/>
                  </a:ext>
                </a:extLst>
              </a:tr>
              <a:tr h="218866">
                <a:tc>
                  <a:txBody>
                    <a:bodyPr/>
                    <a:lstStyle>
                      <a:lvl1pPr marL="0" algn="l" defTabSz="905407" rtl="0" eaLnBrk="1" latinLnBrk="0" hangingPunct="1">
                        <a:defRPr sz="1800" kern="1200">
                          <a:solidFill>
                            <a:schemeClr val="tx1"/>
                          </a:solidFill>
                          <a:latin typeface="Calibri"/>
                        </a:defRPr>
                      </a:lvl1pPr>
                      <a:lvl2pPr marL="452707" algn="l" defTabSz="905407" rtl="0" eaLnBrk="1" latinLnBrk="0" hangingPunct="1">
                        <a:defRPr sz="1800" kern="1200">
                          <a:solidFill>
                            <a:schemeClr val="tx1"/>
                          </a:solidFill>
                          <a:latin typeface="Calibri"/>
                        </a:defRPr>
                      </a:lvl2pPr>
                      <a:lvl3pPr marL="905407" algn="l" defTabSz="905407" rtl="0" eaLnBrk="1" latinLnBrk="0" hangingPunct="1">
                        <a:defRPr sz="1800" kern="1200">
                          <a:solidFill>
                            <a:schemeClr val="tx1"/>
                          </a:solidFill>
                          <a:latin typeface="Calibri"/>
                        </a:defRPr>
                      </a:lvl3pPr>
                      <a:lvl4pPr marL="1358101" algn="l" defTabSz="905407" rtl="0" eaLnBrk="1" latinLnBrk="0" hangingPunct="1">
                        <a:defRPr sz="1800" kern="1200">
                          <a:solidFill>
                            <a:schemeClr val="tx1"/>
                          </a:solidFill>
                          <a:latin typeface="Calibri"/>
                        </a:defRPr>
                      </a:lvl4pPr>
                      <a:lvl5pPr marL="1810804" algn="l" defTabSz="905407" rtl="0" eaLnBrk="1" latinLnBrk="0" hangingPunct="1">
                        <a:defRPr sz="1800" kern="1200">
                          <a:solidFill>
                            <a:schemeClr val="tx1"/>
                          </a:solidFill>
                          <a:latin typeface="Calibri"/>
                        </a:defRPr>
                      </a:lvl5pPr>
                      <a:lvl6pPr marL="2263505" algn="l" defTabSz="905407" rtl="0" eaLnBrk="1" latinLnBrk="0" hangingPunct="1">
                        <a:defRPr sz="1800" kern="1200">
                          <a:solidFill>
                            <a:schemeClr val="tx1"/>
                          </a:solidFill>
                          <a:latin typeface="Calibri"/>
                        </a:defRPr>
                      </a:lvl6pPr>
                      <a:lvl7pPr marL="2716204" algn="l" defTabSz="905407" rtl="0" eaLnBrk="1" latinLnBrk="0" hangingPunct="1">
                        <a:defRPr sz="1800" kern="1200">
                          <a:solidFill>
                            <a:schemeClr val="tx1"/>
                          </a:solidFill>
                          <a:latin typeface="Calibri"/>
                        </a:defRPr>
                      </a:lvl7pPr>
                      <a:lvl8pPr marL="3168898" algn="l" defTabSz="905407" rtl="0" eaLnBrk="1" latinLnBrk="0" hangingPunct="1">
                        <a:defRPr sz="1800" kern="1200">
                          <a:solidFill>
                            <a:schemeClr val="tx1"/>
                          </a:solidFill>
                          <a:latin typeface="Calibri"/>
                        </a:defRPr>
                      </a:lvl8pPr>
                      <a:lvl9pPr marL="3621586" algn="l" defTabSz="905407" rtl="0" eaLnBrk="1" latinLnBrk="0" hangingPunct="1">
                        <a:defRPr sz="1800" kern="1200">
                          <a:solidFill>
                            <a:schemeClr val="tx1"/>
                          </a:solidFill>
                          <a:latin typeface="Calibri"/>
                        </a:defRPr>
                      </a:lvl9pPr>
                    </a:lstStyle>
                    <a:p>
                      <a:pPr marL="56515">
                        <a:lnSpc>
                          <a:spcPts val="1660"/>
                        </a:lnSpc>
                      </a:pPr>
                      <a:r>
                        <a:rPr sz="1200" b="1" dirty="0">
                          <a:solidFill>
                            <a:schemeClr val="bg1"/>
                          </a:solidFill>
                          <a:latin typeface="Arial" panose="020B0604020202020204" pitchFamily="34" charset="0"/>
                          <a:cs typeface="Arial" panose="020B0604020202020204" pitchFamily="34" charset="0"/>
                        </a:rPr>
                        <a:t>Number</a:t>
                      </a:r>
                      <a:r>
                        <a:rPr sz="1200" b="1" spc="-10" dirty="0">
                          <a:solidFill>
                            <a:schemeClr val="bg1"/>
                          </a:solidFill>
                          <a:latin typeface="Arial" panose="020B0604020202020204" pitchFamily="34" charset="0"/>
                          <a:cs typeface="Arial" panose="020B0604020202020204" pitchFamily="34" charset="0"/>
                        </a:rPr>
                        <a:t> </a:t>
                      </a:r>
                      <a:r>
                        <a:rPr sz="1200" b="1" dirty="0">
                          <a:solidFill>
                            <a:schemeClr val="bg1"/>
                          </a:solidFill>
                          <a:latin typeface="Arial" panose="020B0604020202020204" pitchFamily="34" charset="0"/>
                          <a:cs typeface="Arial" panose="020B0604020202020204" pitchFamily="34" charset="0"/>
                        </a:rPr>
                        <a:t>of vessels</a:t>
                      </a:r>
                      <a:r>
                        <a:rPr sz="1200" b="1" spc="-10" dirty="0">
                          <a:solidFill>
                            <a:schemeClr val="bg1"/>
                          </a:solidFill>
                          <a:latin typeface="Arial" panose="020B0604020202020204" pitchFamily="34" charset="0"/>
                          <a:cs typeface="Arial" panose="020B0604020202020204" pitchFamily="34" charset="0"/>
                        </a:rPr>
                        <a:t> </a:t>
                      </a:r>
                      <a:r>
                        <a:rPr sz="1200" b="1" dirty="0">
                          <a:solidFill>
                            <a:schemeClr val="bg1"/>
                          </a:solidFill>
                          <a:latin typeface="Arial" panose="020B0604020202020204" pitchFamily="34" charset="0"/>
                          <a:cs typeface="Arial" panose="020B0604020202020204" pitchFamily="34" charset="0"/>
                        </a:rPr>
                        <a:t>with</a:t>
                      </a:r>
                      <a:r>
                        <a:rPr sz="1200" b="1" spc="-10" dirty="0">
                          <a:solidFill>
                            <a:schemeClr val="bg1"/>
                          </a:solidFill>
                          <a:latin typeface="Arial" panose="020B0604020202020204" pitchFamily="34" charset="0"/>
                          <a:cs typeface="Arial" panose="020B0604020202020204" pitchFamily="34" charset="0"/>
                        </a:rPr>
                        <a:t> </a:t>
                      </a:r>
                      <a:r>
                        <a:rPr sz="1200" b="1" dirty="0">
                          <a:solidFill>
                            <a:schemeClr val="bg1"/>
                          </a:solidFill>
                          <a:latin typeface="Arial" panose="020B0604020202020204" pitchFamily="34" charset="0"/>
                          <a:cs typeface="Arial" panose="020B0604020202020204" pitchFamily="34" charset="0"/>
                        </a:rPr>
                        <a:t>disease</a:t>
                      </a:r>
                      <a:r>
                        <a:rPr sz="1200" b="1" spc="-5" dirty="0">
                          <a:solidFill>
                            <a:schemeClr val="bg1"/>
                          </a:solidFill>
                          <a:latin typeface="Arial" panose="020B0604020202020204" pitchFamily="34" charset="0"/>
                          <a:cs typeface="Arial" panose="020B0604020202020204" pitchFamily="34" charset="0"/>
                        </a:rPr>
                        <a:t> </a:t>
                      </a:r>
                      <a:r>
                        <a:rPr lang="en-US" sz="1200" b="1" spc="650" dirty="0" smtClean="0">
                          <a:solidFill>
                            <a:schemeClr val="bg1"/>
                          </a:solidFill>
                          <a:latin typeface="Arial" panose="020B0604020202020204" pitchFamily="34" charset="0"/>
                          <a:cs typeface="Arial" panose="020B0604020202020204" pitchFamily="34" charset="0"/>
                        </a:rPr>
                        <a:t>-</a:t>
                      </a:r>
                      <a:r>
                        <a:rPr sz="1200" b="1" spc="-25" dirty="0" smtClean="0">
                          <a:solidFill>
                            <a:schemeClr val="bg1"/>
                          </a:solidFill>
                          <a:latin typeface="Arial" panose="020B0604020202020204" pitchFamily="34" charset="0"/>
                          <a:cs typeface="Arial" panose="020B0604020202020204" pitchFamily="34" charset="0"/>
                        </a:rPr>
                        <a:t> </a:t>
                      </a:r>
                      <a:r>
                        <a:rPr sz="1200" b="1" dirty="0">
                          <a:solidFill>
                            <a:schemeClr val="bg1"/>
                          </a:solidFill>
                          <a:latin typeface="Arial" panose="020B0604020202020204" pitchFamily="34" charset="0"/>
                          <a:cs typeface="Arial" panose="020B0604020202020204" pitchFamily="34" charset="0"/>
                        </a:rPr>
                        <a:t>no. </a:t>
                      </a:r>
                      <a:r>
                        <a:rPr sz="1200" b="1" spc="-25" dirty="0">
                          <a:solidFill>
                            <a:schemeClr val="bg1"/>
                          </a:solidFill>
                          <a:latin typeface="Arial" panose="020B0604020202020204" pitchFamily="34" charset="0"/>
                          <a:cs typeface="Arial" panose="020B0604020202020204" pitchFamily="34" charset="0"/>
                        </a:rPr>
                        <a:t>(%)</a:t>
                      </a:r>
                      <a:endParaRPr sz="1200" b="1" dirty="0">
                        <a:solidFill>
                          <a:schemeClr val="bg1"/>
                        </a:solidFill>
                        <a:latin typeface="Arial" panose="020B0604020202020204" pitchFamily="34" charset="0"/>
                        <a:cs typeface="Arial" panose="020B0604020202020204" pitchFamily="34" charset="0"/>
                      </a:endParaRPr>
                    </a:p>
                  </a:txBody>
                  <a:tcPr marL="0" marR="0" marT="0" marB="0" anchor="ctr">
                    <a:lnL w="12700" cap="flat" cmpd="sng" algn="ctr">
                      <a:solidFill>
                        <a:schemeClr val="bg1"/>
                      </a:solidFill>
                      <a:prstDash val="solid"/>
                      <a:round/>
                      <a:headEnd type="none" w="med" len="med"/>
                      <a:tailEnd type="none" w="med" len="med"/>
                    </a:lnL>
                  </a:tcPr>
                </a:tc>
                <a:tc>
                  <a:txBody>
                    <a:bodyPr/>
                    <a:lstStyle>
                      <a:lvl1pPr marL="0" algn="l" defTabSz="905407" rtl="0" eaLnBrk="1" latinLnBrk="0" hangingPunct="1">
                        <a:defRPr sz="1800" kern="1200">
                          <a:solidFill>
                            <a:schemeClr val="tx1"/>
                          </a:solidFill>
                          <a:latin typeface="Calibri"/>
                        </a:defRPr>
                      </a:lvl1pPr>
                      <a:lvl2pPr marL="452707" algn="l" defTabSz="905407" rtl="0" eaLnBrk="1" latinLnBrk="0" hangingPunct="1">
                        <a:defRPr sz="1800" kern="1200">
                          <a:solidFill>
                            <a:schemeClr val="tx1"/>
                          </a:solidFill>
                          <a:latin typeface="Calibri"/>
                        </a:defRPr>
                      </a:lvl2pPr>
                      <a:lvl3pPr marL="905407" algn="l" defTabSz="905407" rtl="0" eaLnBrk="1" latinLnBrk="0" hangingPunct="1">
                        <a:defRPr sz="1800" kern="1200">
                          <a:solidFill>
                            <a:schemeClr val="tx1"/>
                          </a:solidFill>
                          <a:latin typeface="Calibri"/>
                        </a:defRPr>
                      </a:lvl3pPr>
                      <a:lvl4pPr marL="1358101" algn="l" defTabSz="905407" rtl="0" eaLnBrk="1" latinLnBrk="0" hangingPunct="1">
                        <a:defRPr sz="1800" kern="1200">
                          <a:solidFill>
                            <a:schemeClr val="tx1"/>
                          </a:solidFill>
                          <a:latin typeface="Calibri"/>
                        </a:defRPr>
                      </a:lvl4pPr>
                      <a:lvl5pPr marL="1810804" algn="l" defTabSz="905407" rtl="0" eaLnBrk="1" latinLnBrk="0" hangingPunct="1">
                        <a:defRPr sz="1800" kern="1200">
                          <a:solidFill>
                            <a:schemeClr val="tx1"/>
                          </a:solidFill>
                          <a:latin typeface="Calibri"/>
                        </a:defRPr>
                      </a:lvl5pPr>
                      <a:lvl6pPr marL="2263505" algn="l" defTabSz="905407" rtl="0" eaLnBrk="1" latinLnBrk="0" hangingPunct="1">
                        <a:defRPr sz="1800" kern="1200">
                          <a:solidFill>
                            <a:schemeClr val="tx1"/>
                          </a:solidFill>
                          <a:latin typeface="Calibri"/>
                        </a:defRPr>
                      </a:lvl6pPr>
                      <a:lvl7pPr marL="2716204" algn="l" defTabSz="905407" rtl="0" eaLnBrk="1" latinLnBrk="0" hangingPunct="1">
                        <a:defRPr sz="1800" kern="1200">
                          <a:solidFill>
                            <a:schemeClr val="tx1"/>
                          </a:solidFill>
                          <a:latin typeface="Calibri"/>
                        </a:defRPr>
                      </a:lvl7pPr>
                      <a:lvl8pPr marL="3168898" algn="l" defTabSz="905407" rtl="0" eaLnBrk="1" latinLnBrk="0" hangingPunct="1">
                        <a:defRPr sz="1800" kern="1200">
                          <a:solidFill>
                            <a:schemeClr val="tx1"/>
                          </a:solidFill>
                          <a:latin typeface="Calibri"/>
                        </a:defRPr>
                      </a:lvl8pPr>
                      <a:lvl9pPr marL="3621586" algn="l" defTabSz="905407" rtl="0" eaLnBrk="1" latinLnBrk="0" hangingPunct="1">
                        <a:defRPr sz="1800" kern="1200">
                          <a:solidFill>
                            <a:schemeClr val="tx1"/>
                          </a:solidFill>
                          <a:latin typeface="Calibri"/>
                        </a:defRPr>
                      </a:lvl9pPr>
                    </a:lstStyle>
                    <a:p>
                      <a:pPr>
                        <a:lnSpc>
                          <a:spcPct val="100000"/>
                        </a:lnSpc>
                      </a:pPr>
                      <a:endParaRPr sz="1200" b="1">
                        <a:solidFill>
                          <a:schemeClr val="bg1"/>
                        </a:solidFill>
                        <a:latin typeface="Arial" panose="020B0604020202020204" pitchFamily="34" charset="0"/>
                        <a:cs typeface="Arial" panose="020B0604020202020204" pitchFamily="34" charset="0"/>
                      </a:endParaRPr>
                    </a:p>
                  </a:txBody>
                  <a:tcPr marL="0" marR="0" marT="0" marB="0" anchor="ctr"/>
                </a:tc>
                <a:tc>
                  <a:txBody>
                    <a:bodyPr/>
                    <a:lstStyle>
                      <a:lvl1pPr marL="0" algn="l" defTabSz="905407" rtl="0" eaLnBrk="1" latinLnBrk="0" hangingPunct="1">
                        <a:defRPr sz="1800" kern="1200">
                          <a:solidFill>
                            <a:schemeClr val="tx1"/>
                          </a:solidFill>
                          <a:latin typeface="Calibri"/>
                        </a:defRPr>
                      </a:lvl1pPr>
                      <a:lvl2pPr marL="452707" algn="l" defTabSz="905407" rtl="0" eaLnBrk="1" latinLnBrk="0" hangingPunct="1">
                        <a:defRPr sz="1800" kern="1200">
                          <a:solidFill>
                            <a:schemeClr val="tx1"/>
                          </a:solidFill>
                          <a:latin typeface="Calibri"/>
                        </a:defRPr>
                      </a:lvl2pPr>
                      <a:lvl3pPr marL="905407" algn="l" defTabSz="905407" rtl="0" eaLnBrk="1" latinLnBrk="0" hangingPunct="1">
                        <a:defRPr sz="1800" kern="1200">
                          <a:solidFill>
                            <a:schemeClr val="tx1"/>
                          </a:solidFill>
                          <a:latin typeface="Calibri"/>
                        </a:defRPr>
                      </a:lvl3pPr>
                      <a:lvl4pPr marL="1358101" algn="l" defTabSz="905407" rtl="0" eaLnBrk="1" latinLnBrk="0" hangingPunct="1">
                        <a:defRPr sz="1800" kern="1200">
                          <a:solidFill>
                            <a:schemeClr val="tx1"/>
                          </a:solidFill>
                          <a:latin typeface="Calibri"/>
                        </a:defRPr>
                      </a:lvl4pPr>
                      <a:lvl5pPr marL="1810804" algn="l" defTabSz="905407" rtl="0" eaLnBrk="1" latinLnBrk="0" hangingPunct="1">
                        <a:defRPr sz="1800" kern="1200">
                          <a:solidFill>
                            <a:schemeClr val="tx1"/>
                          </a:solidFill>
                          <a:latin typeface="Calibri"/>
                        </a:defRPr>
                      </a:lvl5pPr>
                      <a:lvl6pPr marL="2263505" algn="l" defTabSz="905407" rtl="0" eaLnBrk="1" latinLnBrk="0" hangingPunct="1">
                        <a:defRPr sz="1800" kern="1200">
                          <a:solidFill>
                            <a:schemeClr val="tx1"/>
                          </a:solidFill>
                          <a:latin typeface="Calibri"/>
                        </a:defRPr>
                      </a:lvl6pPr>
                      <a:lvl7pPr marL="2716204" algn="l" defTabSz="905407" rtl="0" eaLnBrk="1" latinLnBrk="0" hangingPunct="1">
                        <a:defRPr sz="1800" kern="1200">
                          <a:solidFill>
                            <a:schemeClr val="tx1"/>
                          </a:solidFill>
                          <a:latin typeface="Calibri"/>
                        </a:defRPr>
                      </a:lvl7pPr>
                      <a:lvl8pPr marL="3168898" algn="l" defTabSz="905407" rtl="0" eaLnBrk="1" latinLnBrk="0" hangingPunct="1">
                        <a:defRPr sz="1800" kern="1200">
                          <a:solidFill>
                            <a:schemeClr val="tx1"/>
                          </a:solidFill>
                          <a:latin typeface="Calibri"/>
                        </a:defRPr>
                      </a:lvl8pPr>
                      <a:lvl9pPr marL="3621586" algn="l" defTabSz="905407" rtl="0" eaLnBrk="1" latinLnBrk="0" hangingPunct="1">
                        <a:defRPr sz="1800" kern="1200">
                          <a:solidFill>
                            <a:schemeClr val="tx1"/>
                          </a:solidFill>
                          <a:latin typeface="Calibri"/>
                        </a:defRPr>
                      </a:lvl9pPr>
                    </a:lstStyle>
                    <a:p>
                      <a:pPr>
                        <a:lnSpc>
                          <a:spcPct val="100000"/>
                        </a:lnSpc>
                      </a:pPr>
                      <a:endParaRPr sz="1200" b="1">
                        <a:solidFill>
                          <a:schemeClr val="bg1"/>
                        </a:solidFill>
                        <a:latin typeface="Arial" panose="020B0604020202020204" pitchFamily="34" charset="0"/>
                        <a:cs typeface="Arial" panose="020B0604020202020204" pitchFamily="34" charset="0"/>
                      </a:endParaRPr>
                    </a:p>
                  </a:txBody>
                  <a:tcPr marL="0" marR="0" marT="0" marB="0" anchor="ctr"/>
                </a:tc>
                <a:tc>
                  <a:txBody>
                    <a:bodyPr/>
                    <a:lstStyle>
                      <a:lvl1pPr marL="0" algn="l" defTabSz="905407" rtl="0" eaLnBrk="1" latinLnBrk="0" hangingPunct="1">
                        <a:defRPr sz="1800" kern="1200">
                          <a:solidFill>
                            <a:schemeClr val="tx1"/>
                          </a:solidFill>
                          <a:latin typeface="Calibri"/>
                        </a:defRPr>
                      </a:lvl1pPr>
                      <a:lvl2pPr marL="452707" algn="l" defTabSz="905407" rtl="0" eaLnBrk="1" latinLnBrk="0" hangingPunct="1">
                        <a:defRPr sz="1800" kern="1200">
                          <a:solidFill>
                            <a:schemeClr val="tx1"/>
                          </a:solidFill>
                          <a:latin typeface="Calibri"/>
                        </a:defRPr>
                      </a:lvl2pPr>
                      <a:lvl3pPr marL="905407" algn="l" defTabSz="905407" rtl="0" eaLnBrk="1" latinLnBrk="0" hangingPunct="1">
                        <a:defRPr sz="1800" kern="1200">
                          <a:solidFill>
                            <a:schemeClr val="tx1"/>
                          </a:solidFill>
                          <a:latin typeface="Calibri"/>
                        </a:defRPr>
                      </a:lvl3pPr>
                      <a:lvl4pPr marL="1358101" algn="l" defTabSz="905407" rtl="0" eaLnBrk="1" latinLnBrk="0" hangingPunct="1">
                        <a:defRPr sz="1800" kern="1200">
                          <a:solidFill>
                            <a:schemeClr val="tx1"/>
                          </a:solidFill>
                          <a:latin typeface="Calibri"/>
                        </a:defRPr>
                      </a:lvl4pPr>
                      <a:lvl5pPr marL="1810804" algn="l" defTabSz="905407" rtl="0" eaLnBrk="1" latinLnBrk="0" hangingPunct="1">
                        <a:defRPr sz="1800" kern="1200">
                          <a:solidFill>
                            <a:schemeClr val="tx1"/>
                          </a:solidFill>
                          <a:latin typeface="Calibri"/>
                        </a:defRPr>
                      </a:lvl5pPr>
                      <a:lvl6pPr marL="2263505" algn="l" defTabSz="905407" rtl="0" eaLnBrk="1" latinLnBrk="0" hangingPunct="1">
                        <a:defRPr sz="1800" kern="1200">
                          <a:solidFill>
                            <a:schemeClr val="tx1"/>
                          </a:solidFill>
                          <a:latin typeface="Calibri"/>
                        </a:defRPr>
                      </a:lvl6pPr>
                      <a:lvl7pPr marL="2716204" algn="l" defTabSz="905407" rtl="0" eaLnBrk="1" latinLnBrk="0" hangingPunct="1">
                        <a:defRPr sz="1800" kern="1200">
                          <a:solidFill>
                            <a:schemeClr val="tx1"/>
                          </a:solidFill>
                          <a:latin typeface="Calibri"/>
                        </a:defRPr>
                      </a:lvl7pPr>
                      <a:lvl8pPr marL="3168898" algn="l" defTabSz="905407" rtl="0" eaLnBrk="1" latinLnBrk="0" hangingPunct="1">
                        <a:defRPr sz="1800" kern="1200">
                          <a:solidFill>
                            <a:schemeClr val="tx1"/>
                          </a:solidFill>
                          <a:latin typeface="Calibri"/>
                        </a:defRPr>
                      </a:lvl8pPr>
                      <a:lvl9pPr marL="3621586" algn="l" defTabSz="905407" rtl="0" eaLnBrk="1" latinLnBrk="0" hangingPunct="1">
                        <a:defRPr sz="1800" kern="1200">
                          <a:solidFill>
                            <a:schemeClr val="tx1"/>
                          </a:solidFill>
                          <a:latin typeface="Calibri"/>
                        </a:defRPr>
                      </a:lvl9pPr>
                    </a:lstStyle>
                    <a:p>
                      <a:pPr>
                        <a:lnSpc>
                          <a:spcPct val="100000"/>
                        </a:lnSpc>
                      </a:pPr>
                      <a:endParaRPr sz="1200" b="1">
                        <a:solidFill>
                          <a:schemeClr val="bg1"/>
                        </a:solidFill>
                        <a:latin typeface="Arial" panose="020B0604020202020204" pitchFamily="34" charset="0"/>
                        <a:cs typeface="Arial" panose="020B0604020202020204" pitchFamily="34" charset="0"/>
                      </a:endParaRPr>
                    </a:p>
                  </a:txBody>
                  <a:tcPr marL="0" marR="0" marT="0" marB="0" anchor="ctr">
                    <a:lnR w="12700" cap="flat" cmpd="sng" algn="ctr">
                      <a:solidFill>
                        <a:schemeClr val="bg1"/>
                      </a:solidFill>
                      <a:prstDash val="solid"/>
                      <a:round/>
                      <a:headEnd type="none" w="med" len="med"/>
                      <a:tailEnd type="none" w="med" len="med"/>
                    </a:lnR>
                  </a:tcPr>
                </a:tc>
                <a:extLst>
                  <a:ext uri="{0D108BD9-81ED-4DB2-BD59-A6C34878D82A}">
                    <a16:rowId xmlns:a16="http://schemas.microsoft.com/office/drawing/2014/main" val="10011"/>
                  </a:ext>
                </a:extLst>
              </a:tr>
              <a:tr h="218866">
                <a:tc>
                  <a:txBody>
                    <a:bodyPr/>
                    <a:lstStyle>
                      <a:lvl1pPr marL="0" algn="l" defTabSz="905407" rtl="0" eaLnBrk="1" latinLnBrk="0" hangingPunct="1">
                        <a:defRPr sz="1800" kern="1200">
                          <a:solidFill>
                            <a:schemeClr val="tx1"/>
                          </a:solidFill>
                          <a:latin typeface="Calibri"/>
                        </a:defRPr>
                      </a:lvl1pPr>
                      <a:lvl2pPr marL="452707" algn="l" defTabSz="905407" rtl="0" eaLnBrk="1" latinLnBrk="0" hangingPunct="1">
                        <a:defRPr sz="1800" kern="1200">
                          <a:solidFill>
                            <a:schemeClr val="tx1"/>
                          </a:solidFill>
                          <a:latin typeface="Calibri"/>
                        </a:defRPr>
                      </a:lvl2pPr>
                      <a:lvl3pPr marL="905407" algn="l" defTabSz="905407" rtl="0" eaLnBrk="1" latinLnBrk="0" hangingPunct="1">
                        <a:defRPr sz="1800" kern="1200">
                          <a:solidFill>
                            <a:schemeClr val="tx1"/>
                          </a:solidFill>
                          <a:latin typeface="Calibri"/>
                        </a:defRPr>
                      </a:lvl3pPr>
                      <a:lvl4pPr marL="1358101" algn="l" defTabSz="905407" rtl="0" eaLnBrk="1" latinLnBrk="0" hangingPunct="1">
                        <a:defRPr sz="1800" kern="1200">
                          <a:solidFill>
                            <a:schemeClr val="tx1"/>
                          </a:solidFill>
                          <a:latin typeface="Calibri"/>
                        </a:defRPr>
                      </a:lvl4pPr>
                      <a:lvl5pPr marL="1810804" algn="l" defTabSz="905407" rtl="0" eaLnBrk="1" latinLnBrk="0" hangingPunct="1">
                        <a:defRPr sz="1800" kern="1200">
                          <a:solidFill>
                            <a:schemeClr val="tx1"/>
                          </a:solidFill>
                          <a:latin typeface="Calibri"/>
                        </a:defRPr>
                      </a:lvl5pPr>
                      <a:lvl6pPr marL="2263505" algn="l" defTabSz="905407" rtl="0" eaLnBrk="1" latinLnBrk="0" hangingPunct="1">
                        <a:defRPr sz="1800" kern="1200">
                          <a:solidFill>
                            <a:schemeClr val="tx1"/>
                          </a:solidFill>
                          <a:latin typeface="Calibri"/>
                        </a:defRPr>
                      </a:lvl6pPr>
                      <a:lvl7pPr marL="2716204" algn="l" defTabSz="905407" rtl="0" eaLnBrk="1" latinLnBrk="0" hangingPunct="1">
                        <a:defRPr sz="1800" kern="1200">
                          <a:solidFill>
                            <a:schemeClr val="tx1"/>
                          </a:solidFill>
                          <a:latin typeface="Calibri"/>
                        </a:defRPr>
                      </a:lvl7pPr>
                      <a:lvl8pPr marL="3168898" algn="l" defTabSz="905407" rtl="0" eaLnBrk="1" latinLnBrk="0" hangingPunct="1">
                        <a:defRPr sz="1800" kern="1200">
                          <a:solidFill>
                            <a:schemeClr val="tx1"/>
                          </a:solidFill>
                          <a:latin typeface="Calibri"/>
                        </a:defRPr>
                      </a:lvl8pPr>
                      <a:lvl9pPr marL="3621586" algn="l" defTabSz="905407" rtl="0" eaLnBrk="1" latinLnBrk="0" hangingPunct="1">
                        <a:defRPr sz="1800" kern="1200">
                          <a:solidFill>
                            <a:schemeClr val="tx1"/>
                          </a:solidFill>
                          <a:latin typeface="Calibri"/>
                        </a:defRPr>
                      </a:lvl9pPr>
                    </a:lstStyle>
                    <a:p>
                      <a:pPr marL="167005">
                        <a:lnSpc>
                          <a:spcPts val="1660"/>
                        </a:lnSpc>
                      </a:pPr>
                      <a:r>
                        <a:rPr sz="1200" b="1" dirty="0">
                          <a:solidFill>
                            <a:schemeClr val="bg1"/>
                          </a:solidFill>
                          <a:latin typeface="Arial" panose="020B0604020202020204" pitchFamily="34" charset="0"/>
                          <a:cs typeface="Arial" panose="020B0604020202020204" pitchFamily="34" charset="0"/>
                        </a:rPr>
                        <a:t>1-vessel</a:t>
                      </a:r>
                      <a:r>
                        <a:rPr sz="1200" b="1" spc="-15" dirty="0">
                          <a:solidFill>
                            <a:schemeClr val="bg1"/>
                          </a:solidFill>
                          <a:latin typeface="Arial" panose="020B0604020202020204" pitchFamily="34" charset="0"/>
                          <a:cs typeface="Arial" panose="020B0604020202020204" pitchFamily="34" charset="0"/>
                        </a:rPr>
                        <a:t> </a:t>
                      </a:r>
                      <a:r>
                        <a:rPr sz="1200" b="1" spc="-10" dirty="0">
                          <a:solidFill>
                            <a:schemeClr val="bg1"/>
                          </a:solidFill>
                          <a:latin typeface="Arial" panose="020B0604020202020204" pitchFamily="34" charset="0"/>
                          <a:cs typeface="Arial" panose="020B0604020202020204" pitchFamily="34" charset="0"/>
                        </a:rPr>
                        <a:t>disease</a:t>
                      </a:r>
                      <a:endParaRPr sz="1200" b="1">
                        <a:solidFill>
                          <a:schemeClr val="bg1"/>
                        </a:solidFill>
                        <a:latin typeface="Arial" panose="020B0604020202020204" pitchFamily="34" charset="0"/>
                        <a:cs typeface="Arial" panose="020B0604020202020204" pitchFamily="34" charset="0"/>
                      </a:endParaRPr>
                    </a:p>
                  </a:txBody>
                  <a:tcPr marL="0" marR="0" marT="0" marB="0" anchor="ctr">
                    <a:lnL w="12700" cap="flat" cmpd="sng" algn="ctr">
                      <a:solidFill>
                        <a:schemeClr val="bg1"/>
                      </a:solidFill>
                      <a:prstDash val="solid"/>
                      <a:round/>
                      <a:headEnd type="none" w="med" len="med"/>
                      <a:tailEnd type="none" w="med" len="med"/>
                    </a:lnL>
                  </a:tcPr>
                </a:tc>
                <a:tc>
                  <a:txBody>
                    <a:bodyPr/>
                    <a:lstStyle>
                      <a:lvl1pPr marL="0" algn="l" defTabSz="905407" rtl="0" eaLnBrk="1" latinLnBrk="0" hangingPunct="1">
                        <a:defRPr sz="1800" kern="1200">
                          <a:solidFill>
                            <a:schemeClr val="tx1"/>
                          </a:solidFill>
                          <a:latin typeface="Calibri"/>
                        </a:defRPr>
                      </a:lvl1pPr>
                      <a:lvl2pPr marL="452707" algn="l" defTabSz="905407" rtl="0" eaLnBrk="1" latinLnBrk="0" hangingPunct="1">
                        <a:defRPr sz="1800" kern="1200">
                          <a:solidFill>
                            <a:schemeClr val="tx1"/>
                          </a:solidFill>
                          <a:latin typeface="Calibri"/>
                        </a:defRPr>
                      </a:lvl2pPr>
                      <a:lvl3pPr marL="905407" algn="l" defTabSz="905407" rtl="0" eaLnBrk="1" latinLnBrk="0" hangingPunct="1">
                        <a:defRPr sz="1800" kern="1200">
                          <a:solidFill>
                            <a:schemeClr val="tx1"/>
                          </a:solidFill>
                          <a:latin typeface="Calibri"/>
                        </a:defRPr>
                      </a:lvl3pPr>
                      <a:lvl4pPr marL="1358101" algn="l" defTabSz="905407" rtl="0" eaLnBrk="1" latinLnBrk="0" hangingPunct="1">
                        <a:defRPr sz="1800" kern="1200">
                          <a:solidFill>
                            <a:schemeClr val="tx1"/>
                          </a:solidFill>
                          <a:latin typeface="Calibri"/>
                        </a:defRPr>
                      </a:lvl4pPr>
                      <a:lvl5pPr marL="1810804" algn="l" defTabSz="905407" rtl="0" eaLnBrk="1" latinLnBrk="0" hangingPunct="1">
                        <a:defRPr sz="1800" kern="1200">
                          <a:solidFill>
                            <a:schemeClr val="tx1"/>
                          </a:solidFill>
                          <a:latin typeface="Calibri"/>
                        </a:defRPr>
                      </a:lvl5pPr>
                      <a:lvl6pPr marL="2263505" algn="l" defTabSz="905407" rtl="0" eaLnBrk="1" latinLnBrk="0" hangingPunct="1">
                        <a:defRPr sz="1800" kern="1200">
                          <a:solidFill>
                            <a:schemeClr val="tx1"/>
                          </a:solidFill>
                          <a:latin typeface="Calibri"/>
                        </a:defRPr>
                      </a:lvl6pPr>
                      <a:lvl7pPr marL="2716204" algn="l" defTabSz="905407" rtl="0" eaLnBrk="1" latinLnBrk="0" hangingPunct="1">
                        <a:defRPr sz="1800" kern="1200">
                          <a:solidFill>
                            <a:schemeClr val="tx1"/>
                          </a:solidFill>
                          <a:latin typeface="Calibri"/>
                        </a:defRPr>
                      </a:lvl7pPr>
                      <a:lvl8pPr marL="3168898" algn="l" defTabSz="905407" rtl="0" eaLnBrk="1" latinLnBrk="0" hangingPunct="1">
                        <a:defRPr sz="1800" kern="1200">
                          <a:solidFill>
                            <a:schemeClr val="tx1"/>
                          </a:solidFill>
                          <a:latin typeface="Calibri"/>
                        </a:defRPr>
                      </a:lvl8pPr>
                      <a:lvl9pPr marL="3621586" algn="l" defTabSz="905407" rtl="0" eaLnBrk="1" latinLnBrk="0" hangingPunct="1">
                        <a:defRPr sz="1800" kern="1200">
                          <a:solidFill>
                            <a:schemeClr val="tx1"/>
                          </a:solidFill>
                          <a:latin typeface="Calibri"/>
                        </a:defRPr>
                      </a:lvl9pPr>
                    </a:lstStyle>
                    <a:p>
                      <a:pPr algn="ctr">
                        <a:lnSpc>
                          <a:spcPts val="1660"/>
                        </a:lnSpc>
                      </a:pPr>
                      <a:r>
                        <a:rPr sz="1200" b="1" spc="-10" dirty="0" smtClean="0">
                          <a:solidFill>
                            <a:schemeClr val="bg1"/>
                          </a:solidFill>
                          <a:latin typeface="Arial" panose="020B0604020202020204" pitchFamily="34" charset="0"/>
                          <a:cs typeface="Arial" panose="020B0604020202020204" pitchFamily="34" charset="0"/>
                        </a:rPr>
                        <a:t>32.1</a:t>
                      </a:r>
                      <a:endParaRPr sz="1200" b="1" dirty="0">
                        <a:solidFill>
                          <a:schemeClr val="bg1"/>
                        </a:solidFill>
                        <a:latin typeface="Arial" panose="020B0604020202020204" pitchFamily="34" charset="0"/>
                        <a:cs typeface="Arial" panose="020B0604020202020204" pitchFamily="34" charset="0"/>
                      </a:endParaRPr>
                    </a:p>
                  </a:txBody>
                  <a:tcPr marL="0" marR="0" marT="0" marB="0" anchor="ctr"/>
                </a:tc>
                <a:tc>
                  <a:txBody>
                    <a:bodyPr/>
                    <a:lstStyle>
                      <a:lvl1pPr marL="0" algn="l" defTabSz="905407" rtl="0" eaLnBrk="1" latinLnBrk="0" hangingPunct="1">
                        <a:defRPr sz="1800" kern="1200">
                          <a:solidFill>
                            <a:schemeClr val="tx1"/>
                          </a:solidFill>
                          <a:latin typeface="Calibri"/>
                        </a:defRPr>
                      </a:lvl1pPr>
                      <a:lvl2pPr marL="452707" algn="l" defTabSz="905407" rtl="0" eaLnBrk="1" latinLnBrk="0" hangingPunct="1">
                        <a:defRPr sz="1800" kern="1200">
                          <a:solidFill>
                            <a:schemeClr val="tx1"/>
                          </a:solidFill>
                          <a:latin typeface="Calibri"/>
                        </a:defRPr>
                      </a:lvl2pPr>
                      <a:lvl3pPr marL="905407" algn="l" defTabSz="905407" rtl="0" eaLnBrk="1" latinLnBrk="0" hangingPunct="1">
                        <a:defRPr sz="1800" kern="1200">
                          <a:solidFill>
                            <a:schemeClr val="tx1"/>
                          </a:solidFill>
                          <a:latin typeface="Calibri"/>
                        </a:defRPr>
                      </a:lvl3pPr>
                      <a:lvl4pPr marL="1358101" algn="l" defTabSz="905407" rtl="0" eaLnBrk="1" latinLnBrk="0" hangingPunct="1">
                        <a:defRPr sz="1800" kern="1200">
                          <a:solidFill>
                            <a:schemeClr val="tx1"/>
                          </a:solidFill>
                          <a:latin typeface="Calibri"/>
                        </a:defRPr>
                      </a:lvl4pPr>
                      <a:lvl5pPr marL="1810804" algn="l" defTabSz="905407" rtl="0" eaLnBrk="1" latinLnBrk="0" hangingPunct="1">
                        <a:defRPr sz="1800" kern="1200">
                          <a:solidFill>
                            <a:schemeClr val="tx1"/>
                          </a:solidFill>
                          <a:latin typeface="Calibri"/>
                        </a:defRPr>
                      </a:lvl5pPr>
                      <a:lvl6pPr marL="2263505" algn="l" defTabSz="905407" rtl="0" eaLnBrk="1" latinLnBrk="0" hangingPunct="1">
                        <a:defRPr sz="1800" kern="1200">
                          <a:solidFill>
                            <a:schemeClr val="tx1"/>
                          </a:solidFill>
                          <a:latin typeface="Calibri"/>
                        </a:defRPr>
                      </a:lvl6pPr>
                      <a:lvl7pPr marL="2716204" algn="l" defTabSz="905407" rtl="0" eaLnBrk="1" latinLnBrk="0" hangingPunct="1">
                        <a:defRPr sz="1800" kern="1200">
                          <a:solidFill>
                            <a:schemeClr val="tx1"/>
                          </a:solidFill>
                          <a:latin typeface="Calibri"/>
                        </a:defRPr>
                      </a:lvl7pPr>
                      <a:lvl8pPr marL="3168898" algn="l" defTabSz="905407" rtl="0" eaLnBrk="1" latinLnBrk="0" hangingPunct="1">
                        <a:defRPr sz="1800" kern="1200">
                          <a:solidFill>
                            <a:schemeClr val="tx1"/>
                          </a:solidFill>
                          <a:latin typeface="Calibri"/>
                        </a:defRPr>
                      </a:lvl8pPr>
                      <a:lvl9pPr marL="3621586" algn="l" defTabSz="905407" rtl="0" eaLnBrk="1" latinLnBrk="0" hangingPunct="1">
                        <a:defRPr sz="1800" kern="1200">
                          <a:solidFill>
                            <a:schemeClr val="tx1"/>
                          </a:solidFill>
                          <a:latin typeface="Calibri"/>
                        </a:defRPr>
                      </a:lvl9pPr>
                    </a:lstStyle>
                    <a:p>
                      <a:pPr algn="ctr">
                        <a:lnSpc>
                          <a:spcPts val="1660"/>
                        </a:lnSpc>
                      </a:pPr>
                      <a:r>
                        <a:rPr sz="1200" b="1" spc="-10" dirty="0" smtClean="0">
                          <a:solidFill>
                            <a:schemeClr val="bg1"/>
                          </a:solidFill>
                          <a:latin typeface="Arial" panose="020B0604020202020204" pitchFamily="34" charset="0"/>
                          <a:cs typeface="Arial" panose="020B0604020202020204" pitchFamily="34" charset="0"/>
                        </a:rPr>
                        <a:t>31.3</a:t>
                      </a:r>
                      <a:endParaRPr sz="1200" b="1" dirty="0">
                        <a:solidFill>
                          <a:schemeClr val="bg1"/>
                        </a:solidFill>
                        <a:latin typeface="Arial" panose="020B0604020202020204" pitchFamily="34" charset="0"/>
                        <a:cs typeface="Arial" panose="020B0604020202020204" pitchFamily="34" charset="0"/>
                      </a:endParaRPr>
                    </a:p>
                  </a:txBody>
                  <a:tcPr marL="0" marR="0" marT="0" marB="0" anchor="ctr"/>
                </a:tc>
                <a:tc>
                  <a:txBody>
                    <a:bodyPr/>
                    <a:lstStyle>
                      <a:lvl1pPr marL="0" algn="l" defTabSz="905407" rtl="0" eaLnBrk="1" latinLnBrk="0" hangingPunct="1">
                        <a:defRPr sz="1800" kern="1200">
                          <a:solidFill>
                            <a:schemeClr val="tx1"/>
                          </a:solidFill>
                          <a:latin typeface="Calibri"/>
                        </a:defRPr>
                      </a:lvl1pPr>
                      <a:lvl2pPr marL="452707" algn="l" defTabSz="905407" rtl="0" eaLnBrk="1" latinLnBrk="0" hangingPunct="1">
                        <a:defRPr sz="1800" kern="1200">
                          <a:solidFill>
                            <a:schemeClr val="tx1"/>
                          </a:solidFill>
                          <a:latin typeface="Calibri"/>
                        </a:defRPr>
                      </a:lvl2pPr>
                      <a:lvl3pPr marL="905407" algn="l" defTabSz="905407" rtl="0" eaLnBrk="1" latinLnBrk="0" hangingPunct="1">
                        <a:defRPr sz="1800" kern="1200">
                          <a:solidFill>
                            <a:schemeClr val="tx1"/>
                          </a:solidFill>
                          <a:latin typeface="Calibri"/>
                        </a:defRPr>
                      </a:lvl3pPr>
                      <a:lvl4pPr marL="1358101" algn="l" defTabSz="905407" rtl="0" eaLnBrk="1" latinLnBrk="0" hangingPunct="1">
                        <a:defRPr sz="1800" kern="1200">
                          <a:solidFill>
                            <a:schemeClr val="tx1"/>
                          </a:solidFill>
                          <a:latin typeface="Calibri"/>
                        </a:defRPr>
                      </a:lvl4pPr>
                      <a:lvl5pPr marL="1810804" algn="l" defTabSz="905407" rtl="0" eaLnBrk="1" latinLnBrk="0" hangingPunct="1">
                        <a:defRPr sz="1800" kern="1200">
                          <a:solidFill>
                            <a:schemeClr val="tx1"/>
                          </a:solidFill>
                          <a:latin typeface="Calibri"/>
                        </a:defRPr>
                      </a:lvl5pPr>
                      <a:lvl6pPr marL="2263505" algn="l" defTabSz="905407" rtl="0" eaLnBrk="1" latinLnBrk="0" hangingPunct="1">
                        <a:defRPr sz="1800" kern="1200">
                          <a:solidFill>
                            <a:schemeClr val="tx1"/>
                          </a:solidFill>
                          <a:latin typeface="Calibri"/>
                        </a:defRPr>
                      </a:lvl6pPr>
                      <a:lvl7pPr marL="2716204" algn="l" defTabSz="905407" rtl="0" eaLnBrk="1" latinLnBrk="0" hangingPunct="1">
                        <a:defRPr sz="1800" kern="1200">
                          <a:solidFill>
                            <a:schemeClr val="tx1"/>
                          </a:solidFill>
                          <a:latin typeface="Calibri"/>
                        </a:defRPr>
                      </a:lvl7pPr>
                      <a:lvl8pPr marL="3168898" algn="l" defTabSz="905407" rtl="0" eaLnBrk="1" latinLnBrk="0" hangingPunct="1">
                        <a:defRPr sz="1800" kern="1200">
                          <a:solidFill>
                            <a:schemeClr val="tx1"/>
                          </a:solidFill>
                          <a:latin typeface="Calibri"/>
                        </a:defRPr>
                      </a:lvl8pPr>
                      <a:lvl9pPr marL="3621586" algn="l" defTabSz="905407" rtl="0" eaLnBrk="1" latinLnBrk="0" hangingPunct="1">
                        <a:defRPr sz="1800" kern="1200">
                          <a:solidFill>
                            <a:schemeClr val="tx1"/>
                          </a:solidFill>
                          <a:latin typeface="Calibri"/>
                        </a:defRPr>
                      </a:lvl9pPr>
                    </a:lstStyle>
                    <a:p>
                      <a:pPr algn="ctr">
                        <a:lnSpc>
                          <a:spcPts val="1660"/>
                        </a:lnSpc>
                      </a:pPr>
                      <a:r>
                        <a:rPr sz="1200" b="1" spc="-10" dirty="0" smtClean="0">
                          <a:solidFill>
                            <a:schemeClr val="bg1"/>
                          </a:solidFill>
                          <a:latin typeface="Arial" panose="020B0604020202020204" pitchFamily="34" charset="0"/>
                          <a:cs typeface="Arial" panose="020B0604020202020204" pitchFamily="34" charset="0"/>
                        </a:rPr>
                        <a:t>33.6</a:t>
                      </a:r>
                      <a:endParaRPr sz="1200" b="1" dirty="0">
                        <a:solidFill>
                          <a:schemeClr val="bg1"/>
                        </a:solidFill>
                        <a:latin typeface="Arial" panose="020B0604020202020204" pitchFamily="34" charset="0"/>
                        <a:cs typeface="Arial" panose="020B0604020202020204" pitchFamily="34" charset="0"/>
                      </a:endParaRPr>
                    </a:p>
                  </a:txBody>
                  <a:tcPr marL="0" marR="0" marT="0" marB="0" anchor="ctr">
                    <a:lnR w="12700" cap="flat" cmpd="sng" algn="ctr">
                      <a:solidFill>
                        <a:schemeClr val="bg1"/>
                      </a:solidFill>
                      <a:prstDash val="solid"/>
                      <a:round/>
                      <a:headEnd type="none" w="med" len="med"/>
                      <a:tailEnd type="none" w="med" len="med"/>
                    </a:lnR>
                  </a:tcPr>
                </a:tc>
                <a:extLst>
                  <a:ext uri="{0D108BD9-81ED-4DB2-BD59-A6C34878D82A}">
                    <a16:rowId xmlns:a16="http://schemas.microsoft.com/office/drawing/2014/main" val="10012"/>
                  </a:ext>
                </a:extLst>
              </a:tr>
              <a:tr h="218866">
                <a:tc>
                  <a:txBody>
                    <a:bodyPr/>
                    <a:lstStyle>
                      <a:lvl1pPr marL="0" algn="l" defTabSz="905407" rtl="0" eaLnBrk="1" latinLnBrk="0" hangingPunct="1">
                        <a:defRPr sz="1800" kern="1200">
                          <a:solidFill>
                            <a:schemeClr val="tx1"/>
                          </a:solidFill>
                          <a:latin typeface="Calibri"/>
                        </a:defRPr>
                      </a:lvl1pPr>
                      <a:lvl2pPr marL="452707" algn="l" defTabSz="905407" rtl="0" eaLnBrk="1" latinLnBrk="0" hangingPunct="1">
                        <a:defRPr sz="1800" kern="1200">
                          <a:solidFill>
                            <a:schemeClr val="tx1"/>
                          </a:solidFill>
                          <a:latin typeface="Calibri"/>
                        </a:defRPr>
                      </a:lvl2pPr>
                      <a:lvl3pPr marL="905407" algn="l" defTabSz="905407" rtl="0" eaLnBrk="1" latinLnBrk="0" hangingPunct="1">
                        <a:defRPr sz="1800" kern="1200">
                          <a:solidFill>
                            <a:schemeClr val="tx1"/>
                          </a:solidFill>
                          <a:latin typeface="Calibri"/>
                        </a:defRPr>
                      </a:lvl3pPr>
                      <a:lvl4pPr marL="1358101" algn="l" defTabSz="905407" rtl="0" eaLnBrk="1" latinLnBrk="0" hangingPunct="1">
                        <a:defRPr sz="1800" kern="1200">
                          <a:solidFill>
                            <a:schemeClr val="tx1"/>
                          </a:solidFill>
                          <a:latin typeface="Calibri"/>
                        </a:defRPr>
                      </a:lvl4pPr>
                      <a:lvl5pPr marL="1810804" algn="l" defTabSz="905407" rtl="0" eaLnBrk="1" latinLnBrk="0" hangingPunct="1">
                        <a:defRPr sz="1800" kern="1200">
                          <a:solidFill>
                            <a:schemeClr val="tx1"/>
                          </a:solidFill>
                          <a:latin typeface="Calibri"/>
                        </a:defRPr>
                      </a:lvl5pPr>
                      <a:lvl6pPr marL="2263505" algn="l" defTabSz="905407" rtl="0" eaLnBrk="1" latinLnBrk="0" hangingPunct="1">
                        <a:defRPr sz="1800" kern="1200">
                          <a:solidFill>
                            <a:schemeClr val="tx1"/>
                          </a:solidFill>
                          <a:latin typeface="Calibri"/>
                        </a:defRPr>
                      </a:lvl6pPr>
                      <a:lvl7pPr marL="2716204" algn="l" defTabSz="905407" rtl="0" eaLnBrk="1" latinLnBrk="0" hangingPunct="1">
                        <a:defRPr sz="1800" kern="1200">
                          <a:solidFill>
                            <a:schemeClr val="tx1"/>
                          </a:solidFill>
                          <a:latin typeface="Calibri"/>
                        </a:defRPr>
                      </a:lvl7pPr>
                      <a:lvl8pPr marL="3168898" algn="l" defTabSz="905407" rtl="0" eaLnBrk="1" latinLnBrk="0" hangingPunct="1">
                        <a:defRPr sz="1800" kern="1200">
                          <a:solidFill>
                            <a:schemeClr val="tx1"/>
                          </a:solidFill>
                          <a:latin typeface="Calibri"/>
                        </a:defRPr>
                      </a:lvl8pPr>
                      <a:lvl9pPr marL="3621586" algn="l" defTabSz="905407" rtl="0" eaLnBrk="1" latinLnBrk="0" hangingPunct="1">
                        <a:defRPr sz="1800" kern="1200">
                          <a:solidFill>
                            <a:schemeClr val="tx1"/>
                          </a:solidFill>
                          <a:latin typeface="Calibri"/>
                        </a:defRPr>
                      </a:lvl9pPr>
                    </a:lstStyle>
                    <a:p>
                      <a:pPr marL="167005">
                        <a:lnSpc>
                          <a:spcPts val="1655"/>
                        </a:lnSpc>
                        <a:spcBef>
                          <a:spcPts val="5"/>
                        </a:spcBef>
                      </a:pPr>
                      <a:r>
                        <a:rPr sz="1200" b="1" dirty="0">
                          <a:solidFill>
                            <a:schemeClr val="bg1"/>
                          </a:solidFill>
                          <a:latin typeface="Arial" panose="020B0604020202020204" pitchFamily="34" charset="0"/>
                          <a:cs typeface="Arial" panose="020B0604020202020204" pitchFamily="34" charset="0"/>
                        </a:rPr>
                        <a:t>2-vessel</a:t>
                      </a:r>
                      <a:r>
                        <a:rPr sz="1200" b="1" spc="-15" dirty="0">
                          <a:solidFill>
                            <a:schemeClr val="bg1"/>
                          </a:solidFill>
                          <a:latin typeface="Arial" panose="020B0604020202020204" pitchFamily="34" charset="0"/>
                          <a:cs typeface="Arial" panose="020B0604020202020204" pitchFamily="34" charset="0"/>
                        </a:rPr>
                        <a:t> </a:t>
                      </a:r>
                      <a:r>
                        <a:rPr sz="1200" b="1" spc="-10" dirty="0">
                          <a:solidFill>
                            <a:schemeClr val="bg1"/>
                          </a:solidFill>
                          <a:latin typeface="Arial" panose="020B0604020202020204" pitchFamily="34" charset="0"/>
                          <a:cs typeface="Arial" panose="020B0604020202020204" pitchFamily="34" charset="0"/>
                        </a:rPr>
                        <a:t>disease</a:t>
                      </a:r>
                      <a:endParaRPr sz="1200" b="1">
                        <a:solidFill>
                          <a:schemeClr val="bg1"/>
                        </a:solidFill>
                        <a:latin typeface="Arial" panose="020B0604020202020204" pitchFamily="34" charset="0"/>
                        <a:cs typeface="Arial" panose="020B0604020202020204" pitchFamily="34" charset="0"/>
                      </a:endParaRPr>
                    </a:p>
                  </a:txBody>
                  <a:tcPr marL="0" marR="0" marT="635" marB="0" anchor="ctr">
                    <a:lnL w="12700" cap="flat" cmpd="sng" algn="ctr">
                      <a:solidFill>
                        <a:schemeClr val="bg1"/>
                      </a:solidFill>
                      <a:prstDash val="solid"/>
                      <a:round/>
                      <a:headEnd type="none" w="med" len="med"/>
                      <a:tailEnd type="none" w="med" len="med"/>
                    </a:lnL>
                  </a:tcPr>
                </a:tc>
                <a:tc>
                  <a:txBody>
                    <a:bodyPr/>
                    <a:lstStyle>
                      <a:lvl1pPr marL="0" algn="l" defTabSz="905407" rtl="0" eaLnBrk="1" latinLnBrk="0" hangingPunct="1">
                        <a:defRPr sz="1800" kern="1200">
                          <a:solidFill>
                            <a:schemeClr val="tx1"/>
                          </a:solidFill>
                          <a:latin typeface="Calibri"/>
                        </a:defRPr>
                      </a:lvl1pPr>
                      <a:lvl2pPr marL="452707" algn="l" defTabSz="905407" rtl="0" eaLnBrk="1" latinLnBrk="0" hangingPunct="1">
                        <a:defRPr sz="1800" kern="1200">
                          <a:solidFill>
                            <a:schemeClr val="tx1"/>
                          </a:solidFill>
                          <a:latin typeface="Calibri"/>
                        </a:defRPr>
                      </a:lvl2pPr>
                      <a:lvl3pPr marL="905407" algn="l" defTabSz="905407" rtl="0" eaLnBrk="1" latinLnBrk="0" hangingPunct="1">
                        <a:defRPr sz="1800" kern="1200">
                          <a:solidFill>
                            <a:schemeClr val="tx1"/>
                          </a:solidFill>
                          <a:latin typeface="Calibri"/>
                        </a:defRPr>
                      </a:lvl3pPr>
                      <a:lvl4pPr marL="1358101" algn="l" defTabSz="905407" rtl="0" eaLnBrk="1" latinLnBrk="0" hangingPunct="1">
                        <a:defRPr sz="1800" kern="1200">
                          <a:solidFill>
                            <a:schemeClr val="tx1"/>
                          </a:solidFill>
                          <a:latin typeface="Calibri"/>
                        </a:defRPr>
                      </a:lvl4pPr>
                      <a:lvl5pPr marL="1810804" algn="l" defTabSz="905407" rtl="0" eaLnBrk="1" latinLnBrk="0" hangingPunct="1">
                        <a:defRPr sz="1800" kern="1200">
                          <a:solidFill>
                            <a:schemeClr val="tx1"/>
                          </a:solidFill>
                          <a:latin typeface="Calibri"/>
                        </a:defRPr>
                      </a:lvl5pPr>
                      <a:lvl6pPr marL="2263505" algn="l" defTabSz="905407" rtl="0" eaLnBrk="1" latinLnBrk="0" hangingPunct="1">
                        <a:defRPr sz="1800" kern="1200">
                          <a:solidFill>
                            <a:schemeClr val="tx1"/>
                          </a:solidFill>
                          <a:latin typeface="Calibri"/>
                        </a:defRPr>
                      </a:lvl6pPr>
                      <a:lvl7pPr marL="2716204" algn="l" defTabSz="905407" rtl="0" eaLnBrk="1" latinLnBrk="0" hangingPunct="1">
                        <a:defRPr sz="1800" kern="1200">
                          <a:solidFill>
                            <a:schemeClr val="tx1"/>
                          </a:solidFill>
                          <a:latin typeface="Calibri"/>
                        </a:defRPr>
                      </a:lvl7pPr>
                      <a:lvl8pPr marL="3168898" algn="l" defTabSz="905407" rtl="0" eaLnBrk="1" latinLnBrk="0" hangingPunct="1">
                        <a:defRPr sz="1800" kern="1200">
                          <a:solidFill>
                            <a:schemeClr val="tx1"/>
                          </a:solidFill>
                          <a:latin typeface="Calibri"/>
                        </a:defRPr>
                      </a:lvl8pPr>
                      <a:lvl9pPr marL="3621586" algn="l" defTabSz="905407" rtl="0" eaLnBrk="1" latinLnBrk="0" hangingPunct="1">
                        <a:defRPr sz="1800" kern="1200">
                          <a:solidFill>
                            <a:schemeClr val="tx1"/>
                          </a:solidFill>
                          <a:latin typeface="Calibri"/>
                        </a:defRPr>
                      </a:lvl9pPr>
                    </a:lstStyle>
                    <a:p>
                      <a:pPr algn="ctr">
                        <a:lnSpc>
                          <a:spcPts val="1655"/>
                        </a:lnSpc>
                        <a:spcBef>
                          <a:spcPts val="5"/>
                        </a:spcBef>
                      </a:pPr>
                      <a:r>
                        <a:rPr sz="1200" b="1" spc="-10" dirty="0" smtClean="0">
                          <a:solidFill>
                            <a:schemeClr val="bg1"/>
                          </a:solidFill>
                          <a:latin typeface="Arial" panose="020B0604020202020204" pitchFamily="34" charset="0"/>
                          <a:cs typeface="Arial" panose="020B0604020202020204" pitchFamily="34" charset="0"/>
                        </a:rPr>
                        <a:t>37.9</a:t>
                      </a:r>
                      <a:endParaRPr sz="1200" b="1" dirty="0">
                        <a:solidFill>
                          <a:schemeClr val="bg1"/>
                        </a:solidFill>
                        <a:latin typeface="Arial" panose="020B0604020202020204" pitchFamily="34" charset="0"/>
                        <a:cs typeface="Arial" panose="020B0604020202020204" pitchFamily="34" charset="0"/>
                      </a:endParaRPr>
                    </a:p>
                  </a:txBody>
                  <a:tcPr marL="0" marR="0" marT="635" marB="0" anchor="ctr"/>
                </a:tc>
                <a:tc>
                  <a:txBody>
                    <a:bodyPr/>
                    <a:lstStyle>
                      <a:lvl1pPr marL="0" algn="l" defTabSz="905407" rtl="0" eaLnBrk="1" latinLnBrk="0" hangingPunct="1">
                        <a:defRPr sz="1800" kern="1200">
                          <a:solidFill>
                            <a:schemeClr val="tx1"/>
                          </a:solidFill>
                          <a:latin typeface="Calibri"/>
                        </a:defRPr>
                      </a:lvl1pPr>
                      <a:lvl2pPr marL="452707" algn="l" defTabSz="905407" rtl="0" eaLnBrk="1" latinLnBrk="0" hangingPunct="1">
                        <a:defRPr sz="1800" kern="1200">
                          <a:solidFill>
                            <a:schemeClr val="tx1"/>
                          </a:solidFill>
                          <a:latin typeface="Calibri"/>
                        </a:defRPr>
                      </a:lvl2pPr>
                      <a:lvl3pPr marL="905407" algn="l" defTabSz="905407" rtl="0" eaLnBrk="1" latinLnBrk="0" hangingPunct="1">
                        <a:defRPr sz="1800" kern="1200">
                          <a:solidFill>
                            <a:schemeClr val="tx1"/>
                          </a:solidFill>
                          <a:latin typeface="Calibri"/>
                        </a:defRPr>
                      </a:lvl3pPr>
                      <a:lvl4pPr marL="1358101" algn="l" defTabSz="905407" rtl="0" eaLnBrk="1" latinLnBrk="0" hangingPunct="1">
                        <a:defRPr sz="1800" kern="1200">
                          <a:solidFill>
                            <a:schemeClr val="tx1"/>
                          </a:solidFill>
                          <a:latin typeface="Calibri"/>
                        </a:defRPr>
                      </a:lvl4pPr>
                      <a:lvl5pPr marL="1810804" algn="l" defTabSz="905407" rtl="0" eaLnBrk="1" latinLnBrk="0" hangingPunct="1">
                        <a:defRPr sz="1800" kern="1200">
                          <a:solidFill>
                            <a:schemeClr val="tx1"/>
                          </a:solidFill>
                          <a:latin typeface="Calibri"/>
                        </a:defRPr>
                      </a:lvl5pPr>
                      <a:lvl6pPr marL="2263505" algn="l" defTabSz="905407" rtl="0" eaLnBrk="1" latinLnBrk="0" hangingPunct="1">
                        <a:defRPr sz="1800" kern="1200">
                          <a:solidFill>
                            <a:schemeClr val="tx1"/>
                          </a:solidFill>
                          <a:latin typeface="Calibri"/>
                        </a:defRPr>
                      </a:lvl6pPr>
                      <a:lvl7pPr marL="2716204" algn="l" defTabSz="905407" rtl="0" eaLnBrk="1" latinLnBrk="0" hangingPunct="1">
                        <a:defRPr sz="1800" kern="1200">
                          <a:solidFill>
                            <a:schemeClr val="tx1"/>
                          </a:solidFill>
                          <a:latin typeface="Calibri"/>
                        </a:defRPr>
                      </a:lvl7pPr>
                      <a:lvl8pPr marL="3168898" algn="l" defTabSz="905407" rtl="0" eaLnBrk="1" latinLnBrk="0" hangingPunct="1">
                        <a:defRPr sz="1800" kern="1200">
                          <a:solidFill>
                            <a:schemeClr val="tx1"/>
                          </a:solidFill>
                          <a:latin typeface="Calibri"/>
                        </a:defRPr>
                      </a:lvl8pPr>
                      <a:lvl9pPr marL="3621586" algn="l" defTabSz="905407" rtl="0" eaLnBrk="1" latinLnBrk="0" hangingPunct="1">
                        <a:defRPr sz="1800" kern="1200">
                          <a:solidFill>
                            <a:schemeClr val="tx1"/>
                          </a:solidFill>
                          <a:latin typeface="Calibri"/>
                        </a:defRPr>
                      </a:lvl9pPr>
                    </a:lstStyle>
                    <a:p>
                      <a:pPr algn="ctr">
                        <a:lnSpc>
                          <a:spcPts val="1655"/>
                        </a:lnSpc>
                        <a:spcBef>
                          <a:spcPts val="5"/>
                        </a:spcBef>
                      </a:pPr>
                      <a:r>
                        <a:rPr sz="1200" b="1" spc="-10" dirty="0" smtClean="0">
                          <a:solidFill>
                            <a:schemeClr val="bg1"/>
                          </a:solidFill>
                          <a:latin typeface="Arial" panose="020B0604020202020204" pitchFamily="34" charset="0"/>
                          <a:cs typeface="Arial" panose="020B0604020202020204" pitchFamily="34" charset="0"/>
                        </a:rPr>
                        <a:t>38.5</a:t>
                      </a:r>
                      <a:endParaRPr sz="1200" b="1" dirty="0">
                        <a:solidFill>
                          <a:schemeClr val="bg1"/>
                        </a:solidFill>
                        <a:latin typeface="Arial" panose="020B0604020202020204" pitchFamily="34" charset="0"/>
                        <a:cs typeface="Arial" panose="020B0604020202020204" pitchFamily="34" charset="0"/>
                      </a:endParaRPr>
                    </a:p>
                  </a:txBody>
                  <a:tcPr marL="0" marR="0" marT="635" marB="0" anchor="ctr"/>
                </a:tc>
                <a:tc>
                  <a:txBody>
                    <a:bodyPr/>
                    <a:lstStyle>
                      <a:lvl1pPr marL="0" algn="l" defTabSz="905407" rtl="0" eaLnBrk="1" latinLnBrk="0" hangingPunct="1">
                        <a:defRPr sz="1800" kern="1200">
                          <a:solidFill>
                            <a:schemeClr val="tx1"/>
                          </a:solidFill>
                          <a:latin typeface="Calibri"/>
                        </a:defRPr>
                      </a:lvl1pPr>
                      <a:lvl2pPr marL="452707" algn="l" defTabSz="905407" rtl="0" eaLnBrk="1" latinLnBrk="0" hangingPunct="1">
                        <a:defRPr sz="1800" kern="1200">
                          <a:solidFill>
                            <a:schemeClr val="tx1"/>
                          </a:solidFill>
                          <a:latin typeface="Calibri"/>
                        </a:defRPr>
                      </a:lvl2pPr>
                      <a:lvl3pPr marL="905407" algn="l" defTabSz="905407" rtl="0" eaLnBrk="1" latinLnBrk="0" hangingPunct="1">
                        <a:defRPr sz="1800" kern="1200">
                          <a:solidFill>
                            <a:schemeClr val="tx1"/>
                          </a:solidFill>
                          <a:latin typeface="Calibri"/>
                        </a:defRPr>
                      </a:lvl3pPr>
                      <a:lvl4pPr marL="1358101" algn="l" defTabSz="905407" rtl="0" eaLnBrk="1" latinLnBrk="0" hangingPunct="1">
                        <a:defRPr sz="1800" kern="1200">
                          <a:solidFill>
                            <a:schemeClr val="tx1"/>
                          </a:solidFill>
                          <a:latin typeface="Calibri"/>
                        </a:defRPr>
                      </a:lvl4pPr>
                      <a:lvl5pPr marL="1810804" algn="l" defTabSz="905407" rtl="0" eaLnBrk="1" latinLnBrk="0" hangingPunct="1">
                        <a:defRPr sz="1800" kern="1200">
                          <a:solidFill>
                            <a:schemeClr val="tx1"/>
                          </a:solidFill>
                          <a:latin typeface="Calibri"/>
                        </a:defRPr>
                      </a:lvl5pPr>
                      <a:lvl6pPr marL="2263505" algn="l" defTabSz="905407" rtl="0" eaLnBrk="1" latinLnBrk="0" hangingPunct="1">
                        <a:defRPr sz="1800" kern="1200">
                          <a:solidFill>
                            <a:schemeClr val="tx1"/>
                          </a:solidFill>
                          <a:latin typeface="Calibri"/>
                        </a:defRPr>
                      </a:lvl6pPr>
                      <a:lvl7pPr marL="2716204" algn="l" defTabSz="905407" rtl="0" eaLnBrk="1" latinLnBrk="0" hangingPunct="1">
                        <a:defRPr sz="1800" kern="1200">
                          <a:solidFill>
                            <a:schemeClr val="tx1"/>
                          </a:solidFill>
                          <a:latin typeface="Calibri"/>
                        </a:defRPr>
                      </a:lvl7pPr>
                      <a:lvl8pPr marL="3168898" algn="l" defTabSz="905407" rtl="0" eaLnBrk="1" latinLnBrk="0" hangingPunct="1">
                        <a:defRPr sz="1800" kern="1200">
                          <a:solidFill>
                            <a:schemeClr val="tx1"/>
                          </a:solidFill>
                          <a:latin typeface="Calibri"/>
                        </a:defRPr>
                      </a:lvl8pPr>
                      <a:lvl9pPr marL="3621586" algn="l" defTabSz="905407" rtl="0" eaLnBrk="1" latinLnBrk="0" hangingPunct="1">
                        <a:defRPr sz="1800" kern="1200">
                          <a:solidFill>
                            <a:schemeClr val="tx1"/>
                          </a:solidFill>
                          <a:latin typeface="Calibri"/>
                        </a:defRPr>
                      </a:lvl9pPr>
                    </a:lstStyle>
                    <a:p>
                      <a:pPr algn="ctr">
                        <a:lnSpc>
                          <a:spcPts val="1655"/>
                        </a:lnSpc>
                        <a:spcBef>
                          <a:spcPts val="5"/>
                        </a:spcBef>
                      </a:pPr>
                      <a:r>
                        <a:rPr sz="1200" b="1" spc="-10" dirty="0" smtClean="0">
                          <a:solidFill>
                            <a:schemeClr val="bg1"/>
                          </a:solidFill>
                          <a:latin typeface="Arial" panose="020B0604020202020204" pitchFamily="34" charset="0"/>
                          <a:cs typeface="Arial" panose="020B0604020202020204" pitchFamily="34" charset="0"/>
                        </a:rPr>
                        <a:t>36.7</a:t>
                      </a:r>
                      <a:endParaRPr sz="1200" b="1" dirty="0">
                        <a:solidFill>
                          <a:schemeClr val="bg1"/>
                        </a:solidFill>
                        <a:latin typeface="Arial" panose="020B0604020202020204" pitchFamily="34" charset="0"/>
                        <a:cs typeface="Arial" panose="020B0604020202020204" pitchFamily="34" charset="0"/>
                      </a:endParaRPr>
                    </a:p>
                  </a:txBody>
                  <a:tcPr marL="0" marR="0" marT="635" marB="0" anchor="ctr">
                    <a:lnR w="12700" cap="flat" cmpd="sng" algn="ctr">
                      <a:solidFill>
                        <a:schemeClr val="bg1"/>
                      </a:solidFill>
                      <a:prstDash val="solid"/>
                      <a:round/>
                      <a:headEnd type="none" w="med" len="med"/>
                      <a:tailEnd type="none" w="med" len="med"/>
                    </a:lnR>
                  </a:tcPr>
                </a:tc>
                <a:extLst>
                  <a:ext uri="{0D108BD9-81ED-4DB2-BD59-A6C34878D82A}">
                    <a16:rowId xmlns:a16="http://schemas.microsoft.com/office/drawing/2014/main" val="10013"/>
                  </a:ext>
                </a:extLst>
              </a:tr>
              <a:tr h="218866">
                <a:tc>
                  <a:txBody>
                    <a:bodyPr/>
                    <a:lstStyle>
                      <a:lvl1pPr marL="0" algn="l" defTabSz="905407" rtl="0" eaLnBrk="1" latinLnBrk="0" hangingPunct="1">
                        <a:defRPr sz="1800" kern="1200">
                          <a:solidFill>
                            <a:schemeClr val="tx1"/>
                          </a:solidFill>
                          <a:latin typeface="Calibri"/>
                        </a:defRPr>
                      </a:lvl1pPr>
                      <a:lvl2pPr marL="452707" algn="l" defTabSz="905407" rtl="0" eaLnBrk="1" latinLnBrk="0" hangingPunct="1">
                        <a:defRPr sz="1800" kern="1200">
                          <a:solidFill>
                            <a:schemeClr val="tx1"/>
                          </a:solidFill>
                          <a:latin typeface="Calibri"/>
                        </a:defRPr>
                      </a:lvl2pPr>
                      <a:lvl3pPr marL="905407" algn="l" defTabSz="905407" rtl="0" eaLnBrk="1" latinLnBrk="0" hangingPunct="1">
                        <a:defRPr sz="1800" kern="1200">
                          <a:solidFill>
                            <a:schemeClr val="tx1"/>
                          </a:solidFill>
                          <a:latin typeface="Calibri"/>
                        </a:defRPr>
                      </a:lvl3pPr>
                      <a:lvl4pPr marL="1358101" algn="l" defTabSz="905407" rtl="0" eaLnBrk="1" latinLnBrk="0" hangingPunct="1">
                        <a:defRPr sz="1800" kern="1200">
                          <a:solidFill>
                            <a:schemeClr val="tx1"/>
                          </a:solidFill>
                          <a:latin typeface="Calibri"/>
                        </a:defRPr>
                      </a:lvl4pPr>
                      <a:lvl5pPr marL="1810804" algn="l" defTabSz="905407" rtl="0" eaLnBrk="1" latinLnBrk="0" hangingPunct="1">
                        <a:defRPr sz="1800" kern="1200">
                          <a:solidFill>
                            <a:schemeClr val="tx1"/>
                          </a:solidFill>
                          <a:latin typeface="Calibri"/>
                        </a:defRPr>
                      </a:lvl5pPr>
                      <a:lvl6pPr marL="2263505" algn="l" defTabSz="905407" rtl="0" eaLnBrk="1" latinLnBrk="0" hangingPunct="1">
                        <a:defRPr sz="1800" kern="1200">
                          <a:solidFill>
                            <a:schemeClr val="tx1"/>
                          </a:solidFill>
                          <a:latin typeface="Calibri"/>
                        </a:defRPr>
                      </a:lvl6pPr>
                      <a:lvl7pPr marL="2716204" algn="l" defTabSz="905407" rtl="0" eaLnBrk="1" latinLnBrk="0" hangingPunct="1">
                        <a:defRPr sz="1800" kern="1200">
                          <a:solidFill>
                            <a:schemeClr val="tx1"/>
                          </a:solidFill>
                          <a:latin typeface="Calibri"/>
                        </a:defRPr>
                      </a:lvl7pPr>
                      <a:lvl8pPr marL="3168898" algn="l" defTabSz="905407" rtl="0" eaLnBrk="1" latinLnBrk="0" hangingPunct="1">
                        <a:defRPr sz="1800" kern="1200">
                          <a:solidFill>
                            <a:schemeClr val="tx1"/>
                          </a:solidFill>
                          <a:latin typeface="Calibri"/>
                        </a:defRPr>
                      </a:lvl8pPr>
                      <a:lvl9pPr marL="3621586" algn="l" defTabSz="905407" rtl="0" eaLnBrk="1" latinLnBrk="0" hangingPunct="1">
                        <a:defRPr sz="1800" kern="1200">
                          <a:solidFill>
                            <a:schemeClr val="tx1"/>
                          </a:solidFill>
                          <a:latin typeface="Calibri"/>
                        </a:defRPr>
                      </a:lvl9pPr>
                    </a:lstStyle>
                    <a:p>
                      <a:pPr marL="167005">
                        <a:lnSpc>
                          <a:spcPts val="1660"/>
                        </a:lnSpc>
                      </a:pPr>
                      <a:r>
                        <a:rPr sz="1200" b="1" dirty="0">
                          <a:solidFill>
                            <a:schemeClr val="bg1"/>
                          </a:solidFill>
                          <a:latin typeface="Arial" panose="020B0604020202020204" pitchFamily="34" charset="0"/>
                          <a:cs typeface="Arial" panose="020B0604020202020204" pitchFamily="34" charset="0"/>
                        </a:rPr>
                        <a:t>3-vessel</a:t>
                      </a:r>
                      <a:r>
                        <a:rPr sz="1200" b="1" spc="-15" dirty="0">
                          <a:solidFill>
                            <a:schemeClr val="bg1"/>
                          </a:solidFill>
                          <a:latin typeface="Arial" panose="020B0604020202020204" pitchFamily="34" charset="0"/>
                          <a:cs typeface="Arial" panose="020B0604020202020204" pitchFamily="34" charset="0"/>
                        </a:rPr>
                        <a:t> </a:t>
                      </a:r>
                      <a:r>
                        <a:rPr sz="1200" b="1" spc="-10" dirty="0">
                          <a:solidFill>
                            <a:schemeClr val="bg1"/>
                          </a:solidFill>
                          <a:latin typeface="Arial" panose="020B0604020202020204" pitchFamily="34" charset="0"/>
                          <a:cs typeface="Arial" panose="020B0604020202020204" pitchFamily="34" charset="0"/>
                        </a:rPr>
                        <a:t>disease</a:t>
                      </a:r>
                      <a:endParaRPr sz="1200" b="1">
                        <a:solidFill>
                          <a:schemeClr val="bg1"/>
                        </a:solidFill>
                        <a:latin typeface="Arial" panose="020B0604020202020204" pitchFamily="34" charset="0"/>
                        <a:cs typeface="Arial" panose="020B0604020202020204" pitchFamily="34" charset="0"/>
                      </a:endParaRPr>
                    </a:p>
                  </a:txBody>
                  <a:tcPr marL="0" marR="0" marT="0" marB="0" anchor="ctr">
                    <a:lnL w="12700" cap="flat" cmpd="sng" algn="ctr">
                      <a:solidFill>
                        <a:schemeClr val="bg1"/>
                      </a:solidFill>
                      <a:prstDash val="solid"/>
                      <a:round/>
                      <a:headEnd type="none" w="med" len="med"/>
                      <a:tailEnd type="none" w="med" len="med"/>
                    </a:lnL>
                  </a:tcPr>
                </a:tc>
                <a:tc>
                  <a:txBody>
                    <a:bodyPr/>
                    <a:lstStyle>
                      <a:lvl1pPr marL="0" algn="l" defTabSz="905407" rtl="0" eaLnBrk="1" latinLnBrk="0" hangingPunct="1">
                        <a:defRPr sz="1800" kern="1200">
                          <a:solidFill>
                            <a:schemeClr val="tx1"/>
                          </a:solidFill>
                          <a:latin typeface="Calibri"/>
                        </a:defRPr>
                      </a:lvl1pPr>
                      <a:lvl2pPr marL="452707" algn="l" defTabSz="905407" rtl="0" eaLnBrk="1" latinLnBrk="0" hangingPunct="1">
                        <a:defRPr sz="1800" kern="1200">
                          <a:solidFill>
                            <a:schemeClr val="tx1"/>
                          </a:solidFill>
                          <a:latin typeface="Calibri"/>
                        </a:defRPr>
                      </a:lvl2pPr>
                      <a:lvl3pPr marL="905407" algn="l" defTabSz="905407" rtl="0" eaLnBrk="1" latinLnBrk="0" hangingPunct="1">
                        <a:defRPr sz="1800" kern="1200">
                          <a:solidFill>
                            <a:schemeClr val="tx1"/>
                          </a:solidFill>
                          <a:latin typeface="Calibri"/>
                        </a:defRPr>
                      </a:lvl3pPr>
                      <a:lvl4pPr marL="1358101" algn="l" defTabSz="905407" rtl="0" eaLnBrk="1" latinLnBrk="0" hangingPunct="1">
                        <a:defRPr sz="1800" kern="1200">
                          <a:solidFill>
                            <a:schemeClr val="tx1"/>
                          </a:solidFill>
                          <a:latin typeface="Calibri"/>
                        </a:defRPr>
                      </a:lvl4pPr>
                      <a:lvl5pPr marL="1810804" algn="l" defTabSz="905407" rtl="0" eaLnBrk="1" latinLnBrk="0" hangingPunct="1">
                        <a:defRPr sz="1800" kern="1200">
                          <a:solidFill>
                            <a:schemeClr val="tx1"/>
                          </a:solidFill>
                          <a:latin typeface="Calibri"/>
                        </a:defRPr>
                      </a:lvl5pPr>
                      <a:lvl6pPr marL="2263505" algn="l" defTabSz="905407" rtl="0" eaLnBrk="1" latinLnBrk="0" hangingPunct="1">
                        <a:defRPr sz="1800" kern="1200">
                          <a:solidFill>
                            <a:schemeClr val="tx1"/>
                          </a:solidFill>
                          <a:latin typeface="Calibri"/>
                        </a:defRPr>
                      </a:lvl6pPr>
                      <a:lvl7pPr marL="2716204" algn="l" defTabSz="905407" rtl="0" eaLnBrk="1" latinLnBrk="0" hangingPunct="1">
                        <a:defRPr sz="1800" kern="1200">
                          <a:solidFill>
                            <a:schemeClr val="tx1"/>
                          </a:solidFill>
                          <a:latin typeface="Calibri"/>
                        </a:defRPr>
                      </a:lvl7pPr>
                      <a:lvl8pPr marL="3168898" algn="l" defTabSz="905407" rtl="0" eaLnBrk="1" latinLnBrk="0" hangingPunct="1">
                        <a:defRPr sz="1800" kern="1200">
                          <a:solidFill>
                            <a:schemeClr val="tx1"/>
                          </a:solidFill>
                          <a:latin typeface="Calibri"/>
                        </a:defRPr>
                      </a:lvl8pPr>
                      <a:lvl9pPr marL="3621586" algn="l" defTabSz="905407" rtl="0" eaLnBrk="1" latinLnBrk="0" hangingPunct="1">
                        <a:defRPr sz="1800" kern="1200">
                          <a:solidFill>
                            <a:schemeClr val="tx1"/>
                          </a:solidFill>
                          <a:latin typeface="Calibri"/>
                        </a:defRPr>
                      </a:lvl9pPr>
                    </a:lstStyle>
                    <a:p>
                      <a:pPr algn="ctr">
                        <a:lnSpc>
                          <a:spcPts val="1660"/>
                        </a:lnSpc>
                      </a:pPr>
                      <a:r>
                        <a:rPr sz="1200" b="1" spc="-10" dirty="0" smtClean="0">
                          <a:solidFill>
                            <a:schemeClr val="bg1"/>
                          </a:solidFill>
                          <a:latin typeface="Arial" panose="020B0604020202020204" pitchFamily="34" charset="0"/>
                          <a:cs typeface="Arial" panose="020B0604020202020204" pitchFamily="34" charset="0"/>
                        </a:rPr>
                        <a:t>30.0</a:t>
                      </a:r>
                      <a:endParaRPr sz="1200" b="1" dirty="0">
                        <a:solidFill>
                          <a:schemeClr val="bg1"/>
                        </a:solidFill>
                        <a:latin typeface="Arial" panose="020B0604020202020204" pitchFamily="34" charset="0"/>
                        <a:cs typeface="Arial" panose="020B0604020202020204" pitchFamily="34" charset="0"/>
                      </a:endParaRPr>
                    </a:p>
                  </a:txBody>
                  <a:tcPr marL="0" marR="0" marT="0" marB="0" anchor="ctr"/>
                </a:tc>
                <a:tc>
                  <a:txBody>
                    <a:bodyPr/>
                    <a:lstStyle>
                      <a:lvl1pPr marL="0" algn="l" defTabSz="905407" rtl="0" eaLnBrk="1" latinLnBrk="0" hangingPunct="1">
                        <a:defRPr sz="1800" kern="1200">
                          <a:solidFill>
                            <a:schemeClr val="tx1"/>
                          </a:solidFill>
                          <a:latin typeface="Calibri"/>
                        </a:defRPr>
                      </a:lvl1pPr>
                      <a:lvl2pPr marL="452707" algn="l" defTabSz="905407" rtl="0" eaLnBrk="1" latinLnBrk="0" hangingPunct="1">
                        <a:defRPr sz="1800" kern="1200">
                          <a:solidFill>
                            <a:schemeClr val="tx1"/>
                          </a:solidFill>
                          <a:latin typeface="Calibri"/>
                        </a:defRPr>
                      </a:lvl2pPr>
                      <a:lvl3pPr marL="905407" algn="l" defTabSz="905407" rtl="0" eaLnBrk="1" latinLnBrk="0" hangingPunct="1">
                        <a:defRPr sz="1800" kern="1200">
                          <a:solidFill>
                            <a:schemeClr val="tx1"/>
                          </a:solidFill>
                          <a:latin typeface="Calibri"/>
                        </a:defRPr>
                      </a:lvl3pPr>
                      <a:lvl4pPr marL="1358101" algn="l" defTabSz="905407" rtl="0" eaLnBrk="1" latinLnBrk="0" hangingPunct="1">
                        <a:defRPr sz="1800" kern="1200">
                          <a:solidFill>
                            <a:schemeClr val="tx1"/>
                          </a:solidFill>
                          <a:latin typeface="Calibri"/>
                        </a:defRPr>
                      </a:lvl4pPr>
                      <a:lvl5pPr marL="1810804" algn="l" defTabSz="905407" rtl="0" eaLnBrk="1" latinLnBrk="0" hangingPunct="1">
                        <a:defRPr sz="1800" kern="1200">
                          <a:solidFill>
                            <a:schemeClr val="tx1"/>
                          </a:solidFill>
                          <a:latin typeface="Calibri"/>
                        </a:defRPr>
                      </a:lvl5pPr>
                      <a:lvl6pPr marL="2263505" algn="l" defTabSz="905407" rtl="0" eaLnBrk="1" latinLnBrk="0" hangingPunct="1">
                        <a:defRPr sz="1800" kern="1200">
                          <a:solidFill>
                            <a:schemeClr val="tx1"/>
                          </a:solidFill>
                          <a:latin typeface="Calibri"/>
                        </a:defRPr>
                      </a:lvl6pPr>
                      <a:lvl7pPr marL="2716204" algn="l" defTabSz="905407" rtl="0" eaLnBrk="1" latinLnBrk="0" hangingPunct="1">
                        <a:defRPr sz="1800" kern="1200">
                          <a:solidFill>
                            <a:schemeClr val="tx1"/>
                          </a:solidFill>
                          <a:latin typeface="Calibri"/>
                        </a:defRPr>
                      </a:lvl7pPr>
                      <a:lvl8pPr marL="3168898" algn="l" defTabSz="905407" rtl="0" eaLnBrk="1" latinLnBrk="0" hangingPunct="1">
                        <a:defRPr sz="1800" kern="1200">
                          <a:solidFill>
                            <a:schemeClr val="tx1"/>
                          </a:solidFill>
                          <a:latin typeface="Calibri"/>
                        </a:defRPr>
                      </a:lvl8pPr>
                      <a:lvl9pPr marL="3621586" algn="l" defTabSz="905407" rtl="0" eaLnBrk="1" latinLnBrk="0" hangingPunct="1">
                        <a:defRPr sz="1800" kern="1200">
                          <a:solidFill>
                            <a:schemeClr val="tx1"/>
                          </a:solidFill>
                          <a:latin typeface="Calibri"/>
                        </a:defRPr>
                      </a:lvl9pPr>
                    </a:lstStyle>
                    <a:p>
                      <a:pPr algn="ctr">
                        <a:lnSpc>
                          <a:spcPts val="1660"/>
                        </a:lnSpc>
                      </a:pPr>
                      <a:r>
                        <a:rPr sz="1200" b="1" spc="-10" dirty="0" smtClean="0">
                          <a:solidFill>
                            <a:schemeClr val="bg1"/>
                          </a:solidFill>
                          <a:latin typeface="Arial" panose="020B0604020202020204" pitchFamily="34" charset="0"/>
                          <a:cs typeface="Arial" panose="020B0604020202020204" pitchFamily="34" charset="0"/>
                        </a:rPr>
                        <a:t>30.2</a:t>
                      </a:r>
                      <a:endParaRPr sz="1200" b="1" dirty="0">
                        <a:solidFill>
                          <a:schemeClr val="bg1"/>
                        </a:solidFill>
                        <a:latin typeface="Arial" panose="020B0604020202020204" pitchFamily="34" charset="0"/>
                        <a:cs typeface="Arial" panose="020B0604020202020204" pitchFamily="34" charset="0"/>
                      </a:endParaRPr>
                    </a:p>
                  </a:txBody>
                  <a:tcPr marL="0" marR="0" marT="0" marB="0" anchor="ctr"/>
                </a:tc>
                <a:tc>
                  <a:txBody>
                    <a:bodyPr/>
                    <a:lstStyle>
                      <a:lvl1pPr marL="0" algn="l" defTabSz="905407" rtl="0" eaLnBrk="1" latinLnBrk="0" hangingPunct="1">
                        <a:defRPr sz="1800" kern="1200">
                          <a:solidFill>
                            <a:schemeClr val="tx1"/>
                          </a:solidFill>
                          <a:latin typeface="Calibri"/>
                        </a:defRPr>
                      </a:lvl1pPr>
                      <a:lvl2pPr marL="452707" algn="l" defTabSz="905407" rtl="0" eaLnBrk="1" latinLnBrk="0" hangingPunct="1">
                        <a:defRPr sz="1800" kern="1200">
                          <a:solidFill>
                            <a:schemeClr val="tx1"/>
                          </a:solidFill>
                          <a:latin typeface="Calibri"/>
                        </a:defRPr>
                      </a:lvl2pPr>
                      <a:lvl3pPr marL="905407" algn="l" defTabSz="905407" rtl="0" eaLnBrk="1" latinLnBrk="0" hangingPunct="1">
                        <a:defRPr sz="1800" kern="1200">
                          <a:solidFill>
                            <a:schemeClr val="tx1"/>
                          </a:solidFill>
                          <a:latin typeface="Calibri"/>
                        </a:defRPr>
                      </a:lvl3pPr>
                      <a:lvl4pPr marL="1358101" algn="l" defTabSz="905407" rtl="0" eaLnBrk="1" latinLnBrk="0" hangingPunct="1">
                        <a:defRPr sz="1800" kern="1200">
                          <a:solidFill>
                            <a:schemeClr val="tx1"/>
                          </a:solidFill>
                          <a:latin typeface="Calibri"/>
                        </a:defRPr>
                      </a:lvl4pPr>
                      <a:lvl5pPr marL="1810804" algn="l" defTabSz="905407" rtl="0" eaLnBrk="1" latinLnBrk="0" hangingPunct="1">
                        <a:defRPr sz="1800" kern="1200">
                          <a:solidFill>
                            <a:schemeClr val="tx1"/>
                          </a:solidFill>
                          <a:latin typeface="Calibri"/>
                        </a:defRPr>
                      </a:lvl5pPr>
                      <a:lvl6pPr marL="2263505" algn="l" defTabSz="905407" rtl="0" eaLnBrk="1" latinLnBrk="0" hangingPunct="1">
                        <a:defRPr sz="1800" kern="1200">
                          <a:solidFill>
                            <a:schemeClr val="tx1"/>
                          </a:solidFill>
                          <a:latin typeface="Calibri"/>
                        </a:defRPr>
                      </a:lvl6pPr>
                      <a:lvl7pPr marL="2716204" algn="l" defTabSz="905407" rtl="0" eaLnBrk="1" latinLnBrk="0" hangingPunct="1">
                        <a:defRPr sz="1800" kern="1200">
                          <a:solidFill>
                            <a:schemeClr val="tx1"/>
                          </a:solidFill>
                          <a:latin typeface="Calibri"/>
                        </a:defRPr>
                      </a:lvl7pPr>
                      <a:lvl8pPr marL="3168898" algn="l" defTabSz="905407" rtl="0" eaLnBrk="1" latinLnBrk="0" hangingPunct="1">
                        <a:defRPr sz="1800" kern="1200">
                          <a:solidFill>
                            <a:schemeClr val="tx1"/>
                          </a:solidFill>
                          <a:latin typeface="Calibri"/>
                        </a:defRPr>
                      </a:lvl8pPr>
                      <a:lvl9pPr marL="3621586" algn="l" defTabSz="905407" rtl="0" eaLnBrk="1" latinLnBrk="0" hangingPunct="1">
                        <a:defRPr sz="1800" kern="1200">
                          <a:solidFill>
                            <a:schemeClr val="tx1"/>
                          </a:solidFill>
                          <a:latin typeface="Calibri"/>
                        </a:defRPr>
                      </a:lvl9pPr>
                    </a:lstStyle>
                    <a:p>
                      <a:pPr algn="ctr">
                        <a:lnSpc>
                          <a:spcPts val="1660"/>
                        </a:lnSpc>
                      </a:pPr>
                      <a:r>
                        <a:rPr sz="1200" b="1" spc="-10" dirty="0" smtClean="0">
                          <a:solidFill>
                            <a:schemeClr val="bg1"/>
                          </a:solidFill>
                          <a:latin typeface="Arial" panose="020B0604020202020204" pitchFamily="34" charset="0"/>
                          <a:cs typeface="Arial" panose="020B0604020202020204" pitchFamily="34" charset="0"/>
                        </a:rPr>
                        <a:t>29.6</a:t>
                      </a:r>
                      <a:endParaRPr sz="1200" b="1" dirty="0">
                        <a:solidFill>
                          <a:schemeClr val="bg1"/>
                        </a:solidFill>
                        <a:latin typeface="Arial" panose="020B0604020202020204" pitchFamily="34" charset="0"/>
                        <a:cs typeface="Arial" panose="020B0604020202020204" pitchFamily="34" charset="0"/>
                      </a:endParaRPr>
                    </a:p>
                  </a:txBody>
                  <a:tcPr marL="0" marR="0" marT="0" marB="0" anchor="ctr">
                    <a:lnR w="12700" cap="flat" cmpd="sng" algn="ctr">
                      <a:solidFill>
                        <a:schemeClr val="bg1"/>
                      </a:solidFill>
                      <a:prstDash val="solid"/>
                      <a:round/>
                      <a:headEnd type="none" w="med" len="med"/>
                      <a:tailEnd type="none" w="med" len="med"/>
                    </a:lnR>
                  </a:tcPr>
                </a:tc>
                <a:extLst>
                  <a:ext uri="{0D108BD9-81ED-4DB2-BD59-A6C34878D82A}">
                    <a16:rowId xmlns:a16="http://schemas.microsoft.com/office/drawing/2014/main" val="10014"/>
                  </a:ext>
                </a:extLst>
              </a:tr>
              <a:tr h="218866">
                <a:tc>
                  <a:txBody>
                    <a:bodyPr/>
                    <a:lstStyle>
                      <a:lvl1pPr marL="0" algn="l" defTabSz="905407" rtl="0" eaLnBrk="1" latinLnBrk="0" hangingPunct="1">
                        <a:defRPr sz="1800" kern="1200">
                          <a:solidFill>
                            <a:schemeClr val="tx1"/>
                          </a:solidFill>
                          <a:latin typeface="Calibri"/>
                        </a:defRPr>
                      </a:lvl1pPr>
                      <a:lvl2pPr marL="452707" algn="l" defTabSz="905407" rtl="0" eaLnBrk="1" latinLnBrk="0" hangingPunct="1">
                        <a:defRPr sz="1800" kern="1200">
                          <a:solidFill>
                            <a:schemeClr val="tx1"/>
                          </a:solidFill>
                          <a:latin typeface="Calibri"/>
                        </a:defRPr>
                      </a:lvl2pPr>
                      <a:lvl3pPr marL="905407" algn="l" defTabSz="905407" rtl="0" eaLnBrk="1" latinLnBrk="0" hangingPunct="1">
                        <a:defRPr sz="1800" kern="1200">
                          <a:solidFill>
                            <a:schemeClr val="tx1"/>
                          </a:solidFill>
                          <a:latin typeface="Calibri"/>
                        </a:defRPr>
                      </a:lvl3pPr>
                      <a:lvl4pPr marL="1358101" algn="l" defTabSz="905407" rtl="0" eaLnBrk="1" latinLnBrk="0" hangingPunct="1">
                        <a:defRPr sz="1800" kern="1200">
                          <a:solidFill>
                            <a:schemeClr val="tx1"/>
                          </a:solidFill>
                          <a:latin typeface="Calibri"/>
                        </a:defRPr>
                      </a:lvl4pPr>
                      <a:lvl5pPr marL="1810804" algn="l" defTabSz="905407" rtl="0" eaLnBrk="1" latinLnBrk="0" hangingPunct="1">
                        <a:defRPr sz="1800" kern="1200">
                          <a:solidFill>
                            <a:schemeClr val="tx1"/>
                          </a:solidFill>
                          <a:latin typeface="Calibri"/>
                        </a:defRPr>
                      </a:lvl5pPr>
                      <a:lvl6pPr marL="2263505" algn="l" defTabSz="905407" rtl="0" eaLnBrk="1" latinLnBrk="0" hangingPunct="1">
                        <a:defRPr sz="1800" kern="1200">
                          <a:solidFill>
                            <a:schemeClr val="tx1"/>
                          </a:solidFill>
                          <a:latin typeface="Calibri"/>
                        </a:defRPr>
                      </a:lvl6pPr>
                      <a:lvl7pPr marL="2716204" algn="l" defTabSz="905407" rtl="0" eaLnBrk="1" latinLnBrk="0" hangingPunct="1">
                        <a:defRPr sz="1800" kern="1200">
                          <a:solidFill>
                            <a:schemeClr val="tx1"/>
                          </a:solidFill>
                          <a:latin typeface="Calibri"/>
                        </a:defRPr>
                      </a:lvl7pPr>
                      <a:lvl8pPr marL="3168898" algn="l" defTabSz="905407" rtl="0" eaLnBrk="1" latinLnBrk="0" hangingPunct="1">
                        <a:defRPr sz="1800" kern="1200">
                          <a:solidFill>
                            <a:schemeClr val="tx1"/>
                          </a:solidFill>
                          <a:latin typeface="Calibri"/>
                        </a:defRPr>
                      </a:lvl8pPr>
                      <a:lvl9pPr marL="3621586" algn="l" defTabSz="905407" rtl="0" eaLnBrk="1" latinLnBrk="0" hangingPunct="1">
                        <a:defRPr sz="1800" kern="1200">
                          <a:solidFill>
                            <a:schemeClr val="tx1"/>
                          </a:solidFill>
                          <a:latin typeface="Calibri"/>
                        </a:defRPr>
                      </a:lvl9pPr>
                    </a:lstStyle>
                    <a:p>
                      <a:pPr marL="56515">
                        <a:lnSpc>
                          <a:spcPts val="1660"/>
                        </a:lnSpc>
                      </a:pPr>
                      <a:r>
                        <a:rPr sz="1200" b="1" dirty="0">
                          <a:solidFill>
                            <a:schemeClr val="bg1"/>
                          </a:solidFill>
                          <a:latin typeface="Arial" panose="020B0604020202020204" pitchFamily="34" charset="0"/>
                          <a:cs typeface="Arial" panose="020B0604020202020204" pitchFamily="34" charset="0"/>
                        </a:rPr>
                        <a:t>Procedural</a:t>
                      </a:r>
                      <a:r>
                        <a:rPr sz="1200" b="1" spc="-25" dirty="0">
                          <a:solidFill>
                            <a:schemeClr val="bg1"/>
                          </a:solidFill>
                          <a:latin typeface="Arial" panose="020B0604020202020204" pitchFamily="34" charset="0"/>
                          <a:cs typeface="Arial" panose="020B0604020202020204" pitchFamily="34" charset="0"/>
                        </a:rPr>
                        <a:t> </a:t>
                      </a:r>
                      <a:r>
                        <a:rPr sz="1200" b="1" spc="-10" dirty="0">
                          <a:solidFill>
                            <a:schemeClr val="bg1"/>
                          </a:solidFill>
                          <a:latin typeface="Arial" panose="020B0604020202020204" pitchFamily="34" charset="0"/>
                          <a:cs typeface="Arial" panose="020B0604020202020204" pitchFamily="34" charset="0"/>
                        </a:rPr>
                        <a:t>characteristics</a:t>
                      </a:r>
                      <a:endParaRPr sz="1200" b="1">
                        <a:solidFill>
                          <a:schemeClr val="bg1"/>
                        </a:solidFill>
                        <a:latin typeface="Arial" panose="020B0604020202020204" pitchFamily="34" charset="0"/>
                        <a:cs typeface="Arial" panose="020B0604020202020204" pitchFamily="34" charset="0"/>
                      </a:endParaRPr>
                    </a:p>
                  </a:txBody>
                  <a:tcPr marL="0" marR="0" marT="0" marB="0" anchor="ctr">
                    <a:lnL w="12700" cap="flat" cmpd="sng" algn="ctr">
                      <a:solidFill>
                        <a:schemeClr val="bg1"/>
                      </a:solidFill>
                      <a:prstDash val="solid"/>
                      <a:round/>
                      <a:headEnd type="none" w="med" len="med"/>
                      <a:tailEnd type="none" w="med" len="med"/>
                    </a:lnL>
                  </a:tcPr>
                </a:tc>
                <a:tc>
                  <a:txBody>
                    <a:bodyPr/>
                    <a:lstStyle>
                      <a:lvl1pPr marL="0" algn="l" defTabSz="905407" rtl="0" eaLnBrk="1" latinLnBrk="0" hangingPunct="1">
                        <a:defRPr sz="1800" kern="1200">
                          <a:solidFill>
                            <a:schemeClr val="tx1"/>
                          </a:solidFill>
                          <a:latin typeface="Calibri"/>
                        </a:defRPr>
                      </a:lvl1pPr>
                      <a:lvl2pPr marL="452707" algn="l" defTabSz="905407" rtl="0" eaLnBrk="1" latinLnBrk="0" hangingPunct="1">
                        <a:defRPr sz="1800" kern="1200">
                          <a:solidFill>
                            <a:schemeClr val="tx1"/>
                          </a:solidFill>
                          <a:latin typeface="Calibri"/>
                        </a:defRPr>
                      </a:lvl2pPr>
                      <a:lvl3pPr marL="905407" algn="l" defTabSz="905407" rtl="0" eaLnBrk="1" latinLnBrk="0" hangingPunct="1">
                        <a:defRPr sz="1800" kern="1200">
                          <a:solidFill>
                            <a:schemeClr val="tx1"/>
                          </a:solidFill>
                          <a:latin typeface="Calibri"/>
                        </a:defRPr>
                      </a:lvl3pPr>
                      <a:lvl4pPr marL="1358101" algn="l" defTabSz="905407" rtl="0" eaLnBrk="1" latinLnBrk="0" hangingPunct="1">
                        <a:defRPr sz="1800" kern="1200">
                          <a:solidFill>
                            <a:schemeClr val="tx1"/>
                          </a:solidFill>
                          <a:latin typeface="Calibri"/>
                        </a:defRPr>
                      </a:lvl4pPr>
                      <a:lvl5pPr marL="1810804" algn="l" defTabSz="905407" rtl="0" eaLnBrk="1" latinLnBrk="0" hangingPunct="1">
                        <a:defRPr sz="1800" kern="1200">
                          <a:solidFill>
                            <a:schemeClr val="tx1"/>
                          </a:solidFill>
                          <a:latin typeface="Calibri"/>
                        </a:defRPr>
                      </a:lvl5pPr>
                      <a:lvl6pPr marL="2263505" algn="l" defTabSz="905407" rtl="0" eaLnBrk="1" latinLnBrk="0" hangingPunct="1">
                        <a:defRPr sz="1800" kern="1200">
                          <a:solidFill>
                            <a:schemeClr val="tx1"/>
                          </a:solidFill>
                          <a:latin typeface="Calibri"/>
                        </a:defRPr>
                      </a:lvl6pPr>
                      <a:lvl7pPr marL="2716204" algn="l" defTabSz="905407" rtl="0" eaLnBrk="1" latinLnBrk="0" hangingPunct="1">
                        <a:defRPr sz="1800" kern="1200">
                          <a:solidFill>
                            <a:schemeClr val="tx1"/>
                          </a:solidFill>
                          <a:latin typeface="Calibri"/>
                        </a:defRPr>
                      </a:lvl7pPr>
                      <a:lvl8pPr marL="3168898" algn="l" defTabSz="905407" rtl="0" eaLnBrk="1" latinLnBrk="0" hangingPunct="1">
                        <a:defRPr sz="1800" kern="1200">
                          <a:solidFill>
                            <a:schemeClr val="tx1"/>
                          </a:solidFill>
                          <a:latin typeface="Calibri"/>
                        </a:defRPr>
                      </a:lvl8pPr>
                      <a:lvl9pPr marL="3621586" algn="l" defTabSz="905407" rtl="0" eaLnBrk="1" latinLnBrk="0" hangingPunct="1">
                        <a:defRPr sz="1800" kern="1200">
                          <a:solidFill>
                            <a:schemeClr val="tx1"/>
                          </a:solidFill>
                          <a:latin typeface="Calibri"/>
                        </a:defRPr>
                      </a:lvl9pPr>
                    </a:lstStyle>
                    <a:p>
                      <a:pPr>
                        <a:lnSpc>
                          <a:spcPct val="100000"/>
                        </a:lnSpc>
                      </a:pPr>
                      <a:endParaRPr sz="1200" b="1">
                        <a:solidFill>
                          <a:schemeClr val="bg1"/>
                        </a:solidFill>
                        <a:latin typeface="Arial" panose="020B0604020202020204" pitchFamily="34" charset="0"/>
                        <a:cs typeface="Arial" panose="020B0604020202020204" pitchFamily="34" charset="0"/>
                      </a:endParaRPr>
                    </a:p>
                  </a:txBody>
                  <a:tcPr marL="0" marR="0" marT="0" marB="0" anchor="ctr"/>
                </a:tc>
                <a:tc>
                  <a:txBody>
                    <a:bodyPr/>
                    <a:lstStyle>
                      <a:lvl1pPr marL="0" algn="l" defTabSz="905407" rtl="0" eaLnBrk="1" latinLnBrk="0" hangingPunct="1">
                        <a:defRPr sz="1800" kern="1200">
                          <a:solidFill>
                            <a:schemeClr val="tx1"/>
                          </a:solidFill>
                          <a:latin typeface="Calibri"/>
                        </a:defRPr>
                      </a:lvl1pPr>
                      <a:lvl2pPr marL="452707" algn="l" defTabSz="905407" rtl="0" eaLnBrk="1" latinLnBrk="0" hangingPunct="1">
                        <a:defRPr sz="1800" kern="1200">
                          <a:solidFill>
                            <a:schemeClr val="tx1"/>
                          </a:solidFill>
                          <a:latin typeface="Calibri"/>
                        </a:defRPr>
                      </a:lvl2pPr>
                      <a:lvl3pPr marL="905407" algn="l" defTabSz="905407" rtl="0" eaLnBrk="1" latinLnBrk="0" hangingPunct="1">
                        <a:defRPr sz="1800" kern="1200">
                          <a:solidFill>
                            <a:schemeClr val="tx1"/>
                          </a:solidFill>
                          <a:latin typeface="Calibri"/>
                        </a:defRPr>
                      </a:lvl3pPr>
                      <a:lvl4pPr marL="1358101" algn="l" defTabSz="905407" rtl="0" eaLnBrk="1" latinLnBrk="0" hangingPunct="1">
                        <a:defRPr sz="1800" kern="1200">
                          <a:solidFill>
                            <a:schemeClr val="tx1"/>
                          </a:solidFill>
                          <a:latin typeface="Calibri"/>
                        </a:defRPr>
                      </a:lvl4pPr>
                      <a:lvl5pPr marL="1810804" algn="l" defTabSz="905407" rtl="0" eaLnBrk="1" latinLnBrk="0" hangingPunct="1">
                        <a:defRPr sz="1800" kern="1200">
                          <a:solidFill>
                            <a:schemeClr val="tx1"/>
                          </a:solidFill>
                          <a:latin typeface="Calibri"/>
                        </a:defRPr>
                      </a:lvl5pPr>
                      <a:lvl6pPr marL="2263505" algn="l" defTabSz="905407" rtl="0" eaLnBrk="1" latinLnBrk="0" hangingPunct="1">
                        <a:defRPr sz="1800" kern="1200">
                          <a:solidFill>
                            <a:schemeClr val="tx1"/>
                          </a:solidFill>
                          <a:latin typeface="Calibri"/>
                        </a:defRPr>
                      </a:lvl6pPr>
                      <a:lvl7pPr marL="2716204" algn="l" defTabSz="905407" rtl="0" eaLnBrk="1" latinLnBrk="0" hangingPunct="1">
                        <a:defRPr sz="1800" kern="1200">
                          <a:solidFill>
                            <a:schemeClr val="tx1"/>
                          </a:solidFill>
                          <a:latin typeface="Calibri"/>
                        </a:defRPr>
                      </a:lvl7pPr>
                      <a:lvl8pPr marL="3168898" algn="l" defTabSz="905407" rtl="0" eaLnBrk="1" latinLnBrk="0" hangingPunct="1">
                        <a:defRPr sz="1800" kern="1200">
                          <a:solidFill>
                            <a:schemeClr val="tx1"/>
                          </a:solidFill>
                          <a:latin typeface="Calibri"/>
                        </a:defRPr>
                      </a:lvl8pPr>
                      <a:lvl9pPr marL="3621586" algn="l" defTabSz="905407" rtl="0" eaLnBrk="1" latinLnBrk="0" hangingPunct="1">
                        <a:defRPr sz="1800" kern="1200">
                          <a:solidFill>
                            <a:schemeClr val="tx1"/>
                          </a:solidFill>
                          <a:latin typeface="Calibri"/>
                        </a:defRPr>
                      </a:lvl9pPr>
                    </a:lstStyle>
                    <a:p>
                      <a:pPr>
                        <a:lnSpc>
                          <a:spcPct val="100000"/>
                        </a:lnSpc>
                      </a:pPr>
                      <a:endParaRPr sz="1200" b="1">
                        <a:solidFill>
                          <a:schemeClr val="bg1"/>
                        </a:solidFill>
                        <a:latin typeface="Arial" panose="020B0604020202020204" pitchFamily="34" charset="0"/>
                        <a:cs typeface="Arial" panose="020B0604020202020204" pitchFamily="34" charset="0"/>
                      </a:endParaRPr>
                    </a:p>
                  </a:txBody>
                  <a:tcPr marL="0" marR="0" marT="0" marB="0" anchor="ctr"/>
                </a:tc>
                <a:tc>
                  <a:txBody>
                    <a:bodyPr/>
                    <a:lstStyle>
                      <a:lvl1pPr marL="0" algn="l" defTabSz="905407" rtl="0" eaLnBrk="1" latinLnBrk="0" hangingPunct="1">
                        <a:defRPr sz="1800" kern="1200">
                          <a:solidFill>
                            <a:schemeClr val="tx1"/>
                          </a:solidFill>
                          <a:latin typeface="Calibri"/>
                        </a:defRPr>
                      </a:lvl1pPr>
                      <a:lvl2pPr marL="452707" algn="l" defTabSz="905407" rtl="0" eaLnBrk="1" latinLnBrk="0" hangingPunct="1">
                        <a:defRPr sz="1800" kern="1200">
                          <a:solidFill>
                            <a:schemeClr val="tx1"/>
                          </a:solidFill>
                          <a:latin typeface="Calibri"/>
                        </a:defRPr>
                      </a:lvl2pPr>
                      <a:lvl3pPr marL="905407" algn="l" defTabSz="905407" rtl="0" eaLnBrk="1" latinLnBrk="0" hangingPunct="1">
                        <a:defRPr sz="1800" kern="1200">
                          <a:solidFill>
                            <a:schemeClr val="tx1"/>
                          </a:solidFill>
                          <a:latin typeface="Calibri"/>
                        </a:defRPr>
                      </a:lvl3pPr>
                      <a:lvl4pPr marL="1358101" algn="l" defTabSz="905407" rtl="0" eaLnBrk="1" latinLnBrk="0" hangingPunct="1">
                        <a:defRPr sz="1800" kern="1200">
                          <a:solidFill>
                            <a:schemeClr val="tx1"/>
                          </a:solidFill>
                          <a:latin typeface="Calibri"/>
                        </a:defRPr>
                      </a:lvl4pPr>
                      <a:lvl5pPr marL="1810804" algn="l" defTabSz="905407" rtl="0" eaLnBrk="1" latinLnBrk="0" hangingPunct="1">
                        <a:defRPr sz="1800" kern="1200">
                          <a:solidFill>
                            <a:schemeClr val="tx1"/>
                          </a:solidFill>
                          <a:latin typeface="Calibri"/>
                        </a:defRPr>
                      </a:lvl5pPr>
                      <a:lvl6pPr marL="2263505" algn="l" defTabSz="905407" rtl="0" eaLnBrk="1" latinLnBrk="0" hangingPunct="1">
                        <a:defRPr sz="1800" kern="1200">
                          <a:solidFill>
                            <a:schemeClr val="tx1"/>
                          </a:solidFill>
                          <a:latin typeface="Calibri"/>
                        </a:defRPr>
                      </a:lvl6pPr>
                      <a:lvl7pPr marL="2716204" algn="l" defTabSz="905407" rtl="0" eaLnBrk="1" latinLnBrk="0" hangingPunct="1">
                        <a:defRPr sz="1800" kern="1200">
                          <a:solidFill>
                            <a:schemeClr val="tx1"/>
                          </a:solidFill>
                          <a:latin typeface="Calibri"/>
                        </a:defRPr>
                      </a:lvl7pPr>
                      <a:lvl8pPr marL="3168898" algn="l" defTabSz="905407" rtl="0" eaLnBrk="1" latinLnBrk="0" hangingPunct="1">
                        <a:defRPr sz="1800" kern="1200">
                          <a:solidFill>
                            <a:schemeClr val="tx1"/>
                          </a:solidFill>
                          <a:latin typeface="Calibri"/>
                        </a:defRPr>
                      </a:lvl8pPr>
                      <a:lvl9pPr marL="3621586" algn="l" defTabSz="905407" rtl="0" eaLnBrk="1" latinLnBrk="0" hangingPunct="1">
                        <a:defRPr sz="1800" kern="1200">
                          <a:solidFill>
                            <a:schemeClr val="tx1"/>
                          </a:solidFill>
                          <a:latin typeface="Calibri"/>
                        </a:defRPr>
                      </a:lvl9pPr>
                    </a:lstStyle>
                    <a:p>
                      <a:pPr>
                        <a:lnSpc>
                          <a:spcPct val="100000"/>
                        </a:lnSpc>
                      </a:pPr>
                      <a:endParaRPr sz="1200" b="1">
                        <a:solidFill>
                          <a:schemeClr val="bg1"/>
                        </a:solidFill>
                        <a:latin typeface="Arial" panose="020B0604020202020204" pitchFamily="34" charset="0"/>
                        <a:cs typeface="Arial" panose="020B0604020202020204" pitchFamily="34" charset="0"/>
                      </a:endParaRPr>
                    </a:p>
                  </a:txBody>
                  <a:tcPr marL="0" marR="0" marT="0" marB="0" anchor="ctr">
                    <a:lnR w="12700" cap="flat" cmpd="sng" algn="ctr">
                      <a:solidFill>
                        <a:schemeClr val="bg1"/>
                      </a:solidFill>
                      <a:prstDash val="solid"/>
                      <a:round/>
                      <a:headEnd type="none" w="med" len="med"/>
                      <a:tailEnd type="none" w="med" len="med"/>
                    </a:lnR>
                  </a:tcPr>
                </a:tc>
                <a:extLst>
                  <a:ext uri="{0D108BD9-81ED-4DB2-BD59-A6C34878D82A}">
                    <a16:rowId xmlns:a16="http://schemas.microsoft.com/office/drawing/2014/main" val="10015"/>
                  </a:ext>
                </a:extLst>
              </a:tr>
              <a:tr h="218866">
                <a:tc>
                  <a:txBody>
                    <a:bodyPr/>
                    <a:lstStyle>
                      <a:lvl1pPr marL="0" algn="l" defTabSz="905407" rtl="0" eaLnBrk="1" latinLnBrk="0" hangingPunct="1">
                        <a:defRPr sz="1800" kern="1200">
                          <a:solidFill>
                            <a:schemeClr val="tx1"/>
                          </a:solidFill>
                          <a:latin typeface="Calibri"/>
                        </a:defRPr>
                      </a:lvl1pPr>
                      <a:lvl2pPr marL="452707" algn="l" defTabSz="905407" rtl="0" eaLnBrk="1" latinLnBrk="0" hangingPunct="1">
                        <a:defRPr sz="1800" kern="1200">
                          <a:solidFill>
                            <a:schemeClr val="tx1"/>
                          </a:solidFill>
                          <a:latin typeface="Calibri"/>
                        </a:defRPr>
                      </a:lvl2pPr>
                      <a:lvl3pPr marL="905407" algn="l" defTabSz="905407" rtl="0" eaLnBrk="1" latinLnBrk="0" hangingPunct="1">
                        <a:defRPr sz="1800" kern="1200">
                          <a:solidFill>
                            <a:schemeClr val="tx1"/>
                          </a:solidFill>
                          <a:latin typeface="Calibri"/>
                        </a:defRPr>
                      </a:lvl3pPr>
                      <a:lvl4pPr marL="1358101" algn="l" defTabSz="905407" rtl="0" eaLnBrk="1" latinLnBrk="0" hangingPunct="1">
                        <a:defRPr sz="1800" kern="1200">
                          <a:solidFill>
                            <a:schemeClr val="tx1"/>
                          </a:solidFill>
                          <a:latin typeface="Calibri"/>
                        </a:defRPr>
                      </a:lvl4pPr>
                      <a:lvl5pPr marL="1810804" algn="l" defTabSz="905407" rtl="0" eaLnBrk="1" latinLnBrk="0" hangingPunct="1">
                        <a:defRPr sz="1800" kern="1200">
                          <a:solidFill>
                            <a:schemeClr val="tx1"/>
                          </a:solidFill>
                          <a:latin typeface="Calibri"/>
                        </a:defRPr>
                      </a:lvl5pPr>
                      <a:lvl6pPr marL="2263505" algn="l" defTabSz="905407" rtl="0" eaLnBrk="1" latinLnBrk="0" hangingPunct="1">
                        <a:defRPr sz="1800" kern="1200">
                          <a:solidFill>
                            <a:schemeClr val="tx1"/>
                          </a:solidFill>
                          <a:latin typeface="Calibri"/>
                        </a:defRPr>
                      </a:lvl6pPr>
                      <a:lvl7pPr marL="2716204" algn="l" defTabSz="905407" rtl="0" eaLnBrk="1" latinLnBrk="0" hangingPunct="1">
                        <a:defRPr sz="1800" kern="1200">
                          <a:solidFill>
                            <a:schemeClr val="tx1"/>
                          </a:solidFill>
                          <a:latin typeface="Calibri"/>
                        </a:defRPr>
                      </a:lvl7pPr>
                      <a:lvl8pPr marL="3168898" algn="l" defTabSz="905407" rtl="0" eaLnBrk="1" latinLnBrk="0" hangingPunct="1">
                        <a:defRPr sz="1800" kern="1200">
                          <a:solidFill>
                            <a:schemeClr val="tx1"/>
                          </a:solidFill>
                          <a:latin typeface="Calibri"/>
                        </a:defRPr>
                      </a:lvl8pPr>
                      <a:lvl9pPr marL="3621586" algn="l" defTabSz="905407" rtl="0" eaLnBrk="1" latinLnBrk="0" hangingPunct="1">
                        <a:defRPr sz="1800" kern="1200">
                          <a:solidFill>
                            <a:schemeClr val="tx1"/>
                          </a:solidFill>
                          <a:latin typeface="Calibri"/>
                        </a:defRPr>
                      </a:lvl9pPr>
                    </a:lstStyle>
                    <a:p>
                      <a:pPr marL="56515">
                        <a:lnSpc>
                          <a:spcPts val="1655"/>
                        </a:lnSpc>
                        <a:spcBef>
                          <a:spcPts val="5"/>
                        </a:spcBef>
                      </a:pPr>
                      <a:r>
                        <a:rPr sz="1200" b="1" spc="-10" dirty="0">
                          <a:solidFill>
                            <a:schemeClr val="bg1"/>
                          </a:solidFill>
                          <a:latin typeface="Arial" panose="020B0604020202020204" pitchFamily="34" charset="0"/>
                          <a:cs typeface="Arial" panose="020B0604020202020204" pitchFamily="34" charset="0"/>
                        </a:rPr>
                        <a:t>Total </a:t>
                      </a:r>
                      <a:r>
                        <a:rPr sz="1200" b="1" dirty="0">
                          <a:solidFill>
                            <a:schemeClr val="bg1"/>
                          </a:solidFill>
                          <a:latin typeface="Arial" panose="020B0604020202020204" pitchFamily="34" charset="0"/>
                          <a:cs typeface="Arial" panose="020B0604020202020204" pitchFamily="34" charset="0"/>
                        </a:rPr>
                        <a:t>no.</a:t>
                      </a:r>
                      <a:r>
                        <a:rPr sz="1200" b="1" spc="-5" dirty="0">
                          <a:solidFill>
                            <a:schemeClr val="bg1"/>
                          </a:solidFill>
                          <a:latin typeface="Arial" panose="020B0604020202020204" pitchFamily="34" charset="0"/>
                          <a:cs typeface="Arial" panose="020B0604020202020204" pitchFamily="34" charset="0"/>
                        </a:rPr>
                        <a:t> </a:t>
                      </a:r>
                      <a:r>
                        <a:rPr sz="1200" b="1" dirty="0">
                          <a:solidFill>
                            <a:schemeClr val="bg1"/>
                          </a:solidFill>
                          <a:latin typeface="Arial" panose="020B0604020202020204" pitchFamily="34" charset="0"/>
                          <a:cs typeface="Arial" panose="020B0604020202020204" pitchFamily="34" charset="0"/>
                        </a:rPr>
                        <a:t>of</a:t>
                      </a:r>
                      <a:r>
                        <a:rPr sz="1200" b="1" spc="-5" dirty="0">
                          <a:solidFill>
                            <a:schemeClr val="bg1"/>
                          </a:solidFill>
                          <a:latin typeface="Arial" panose="020B0604020202020204" pitchFamily="34" charset="0"/>
                          <a:cs typeface="Arial" panose="020B0604020202020204" pitchFamily="34" charset="0"/>
                        </a:rPr>
                        <a:t> </a:t>
                      </a:r>
                      <a:r>
                        <a:rPr sz="1200" b="1" dirty="0">
                          <a:solidFill>
                            <a:schemeClr val="bg1"/>
                          </a:solidFill>
                          <a:latin typeface="Arial" panose="020B0604020202020204" pitchFamily="34" charset="0"/>
                          <a:cs typeface="Arial" panose="020B0604020202020204" pitchFamily="34" charset="0"/>
                        </a:rPr>
                        <a:t>target</a:t>
                      </a:r>
                      <a:r>
                        <a:rPr sz="1200" b="1" spc="-10" dirty="0">
                          <a:solidFill>
                            <a:schemeClr val="bg1"/>
                          </a:solidFill>
                          <a:latin typeface="Arial" panose="020B0604020202020204" pitchFamily="34" charset="0"/>
                          <a:cs typeface="Arial" panose="020B0604020202020204" pitchFamily="34" charset="0"/>
                        </a:rPr>
                        <a:t> </a:t>
                      </a:r>
                      <a:r>
                        <a:rPr sz="1200" b="1" dirty="0">
                          <a:solidFill>
                            <a:schemeClr val="bg1"/>
                          </a:solidFill>
                          <a:latin typeface="Arial" panose="020B0604020202020204" pitchFamily="34" charset="0"/>
                          <a:cs typeface="Arial" panose="020B0604020202020204" pitchFamily="34" charset="0"/>
                        </a:rPr>
                        <a:t>lesions</a:t>
                      </a:r>
                      <a:r>
                        <a:rPr sz="1200" b="1" spc="-10" dirty="0">
                          <a:solidFill>
                            <a:schemeClr val="bg1"/>
                          </a:solidFill>
                          <a:latin typeface="Arial" panose="020B0604020202020204" pitchFamily="34" charset="0"/>
                          <a:cs typeface="Arial" panose="020B0604020202020204" pitchFamily="34" charset="0"/>
                        </a:rPr>
                        <a:t> treated</a:t>
                      </a:r>
                      <a:endParaRPr sz="1200" b="1">
                        <a:solidFill>
                          <a:schemeClr val="bg1"/>
                        </a:solidFill>
                        <a:latin typeface="Arial" panose="020B0604020202020204" pitchFamily="34" charset="0"/>
                        <a:cs typeface="Arial" panose="020B0604020202020204" pitchFamily="34" charset="0"/>
                      </a:endParaRPr>
                    </a:p>
                  </a:txBody>
                  <a:tcPr marL="0" marR="0" marT="635" marB="0" anchor="ctr">
                    <a:lnL w="12700" cap="flat" cmpd="sng" algn="ctr">
                      <a:solidFill>
                        <a:schemeClr val="bg1"/>
                      </a:solidFill>
                      <a:prstDash val="solid"/>
                      <a:round/>
                      <a:headEnd type="none" w="med" len="med"/>
                      <a:tailEnd type="none" w="med" len="med"/>
                    </a:lnL>
                  </a:tcPr>
                </a:tc>
                <a:tc>
                  <a:txBody>
                    <a:bodyPr/>
                    <a:lstStyle>
                      <a:lvl1pPr marL="0" algn="l" defTabSz="905407" rtl="0" eaLnBrk="1" latinLnBrk="0" hangingPunct="1">
                        <a:defRPr sz="1800" kern="1200">
                          <a:solidFill>
                            <a:schemeClr val="tx1"/>
                          </a:solidFill>
                          <a:latin typeface="Calibri"/>
                        </a:defRPr>
                      </a:lvl1pPr>
                      <a:lvl2pPr marL="452707" algn="l" defTabSz="905407" rtl="0" eaLnBrk="1" latinLnBrk="0" hangingPunct="1">
                        <a:defRPr sz="1800" kern="1200">
                          <a:solidFill>
                            <a:schemeClr val="tx1"/>
                          </a:solidFill>
                          <a:latin typeface="Calibri"/>
                        </a:defRPr>
                      </a:lvl2pPr>
                      <a:lvl3pPr marL="905407" algn="l" defTabSz="905407" rtl="0" eaLnBrk="1" latinLnBrk="0" hangingPunct="1">
                        <a:defRPr sz="1800" kern="1200">
                          <a:solidFill>
                            <a:schemeClr val="tx1"/>
                          </a:solidFill>
                          <a:latin typeface="Calibri"/>
                        </a:defRPr>
                      </a:lvl3pPr>
                      <a:lvl4pPr marL="1358101" algn="l" defTabSz="905407" rtl="0" eaLnBrk="1" latinLnBrk="0" hangingPunct="1">
                        <a:defRPr sz="1800" kern="1200">
                          <a:solidFill>
                            <a:schemeClr val="tx1"/>
                          </a:solidFill>
                          <a:latin typeface="Calibri"/>
                        </a:defRPr>
                      </a:lvl4pPr>
                      <a:lvl5pPr marL="1810804" algn="l" defTabSz="905407" rtl="0" eaLnBrk="1" latinLnBrk="0" hangingPunct="1">
                        <a:defRPr sz="1800" kern="1200">
                          <a:solidFill>
                            <a:schemeClr val="tx1"/>
                          </a:solidFill>
                          <a:latin typeface="Calibri"/>
                        </a:defRPr>
                      </a:lvl5pPr>
                      <a:lvl6pPr marL="2263505" algn="l" defTabSz="905407" rtl="0" eaLnBrk="1" latinLnBrk="0" hangingPunct="1">
                        <a:defRPr sz="1800" kern="1200">
                          <a:solidFill>
                            <a:schemeClr val="tx1"/>
                          </a:solidFill>
                          <a:latin typeface="Calibri"/>
                        </a:defRPr>
                      </a:lvl6pPr>
                      <a:lvl7pPr marL="2716204" algn="l" defTabSz="905407" rtl="0" eaLnBrk="1" latinLnBrk="0" hangingPunct="1">
                        <a:defRPr sz="1800" kern="1200">
                          <a:solidFill>
                            <a:schemeClr val="tx1"/>
                          </a:solidFill>
                          <a:latin typeface="Calibri"/>
                        </a:defRPr>
                      </a:lvl7pPr>
                      <a:lvl8pPr marL="3168898" algn="l" defTabSz="905407" rtl="0" eaLnBrk="1" latinLnBrk="0" hangingPunct="1">
                        <a:defRPr sz="1800" kern="1200">
                          <a:solidFill>
                            <a:schemeClr val="tx1"/>
                          </a:solidFill>
                          <a:latin typeface="Calibri"/>
                        </a:defRPr>
                      </a:lvl8pPr>
                      <a:lvl9pPr marL="3621586" algn="l" defTabSz="905407" rtl="0" eaLnBrk="1" latinLnBrk="0" hangingPunct="1">
                        <a:defRPr sz="1800" kern="1200">
                          <a:solidFill>
                            <a:schemeClr val="tx1"/>
                          </a:solidFill>
                          <a:latin typeface="Calibri"/>
                        </a:defRPr>
                      </a:lvl9pPr>
                    </a:lstStyle>
                    <a:p>
                      <a:pPr marL="41275" algn="ctr">
                        <a:lnSpc>
                          <a:spcPts val="1655"/>
                        </a:lnSpc>
                        <a:spcBef>
                          <a:spcPts val="5"/>
                        </a:spcBef>
                      </a:pPr>
                      <a:r>
                        <a:rPr sz="1200" b="1" spc="-10" dirty="0">
                          <a:solidFill>
                            <a:schemeClr val="bg1"/>
                          </a:solidFill>
                          <a:latin typeface="Arial" panose="020B0604020202020204" pitchFamily="34" charset="0"/>
                          <a:cs typeface="Arial" panose="020B0604020202020204" pitchFamily="34" charset="0"/>
                        </a:rPr>
                        <a:t>1.5±0.7</a:t>
                      </a:r>
                      <a:endParaRPr sz="1200" b="1">
                        <a:solidFill>
                          <a:schemeClr val="bg1"/>
                        </a:solidFill>
                        <a:latin typeface="Arial" panose="020B0604020202020204" pitchFamily="34" charset="0"/>
                        <a:cs typeface="Arial" panose="020B0604020202020204" pitchFamily="34" charset="0"/>
                      </a:endParaRPr>
                    </a:p>
                  </a:txBody>
                  <a:tcPr marL="0" marR="0" marT="635" marB="0" anchor="ctr"/>
                </a:tc>
                <a:tc>
                  <a:txBody>
                    <a:bodyPr/>
                    <a:lstStyle>
                      <a:lvl1pPr marL="0" algn="l" defTabSz="905407" rtl="0" eaLnBrk="1" latinLnBrk="0" hangingPunct="1">
                        <a:defRPr sz="1800" kern="1200">
                          <a:solidFill>
                            <a:schemeClr val="tx1"/>
                          </a:solidFill>
                          <a:latin typeface="Calibri"/>
                        </a:defRPr>
                      </a:lvl1pPr>
                      <a:lvl2pPr marL="452707" algn="l" defTabSz="905407" rtl="0" eaLnBrk="1" latinLnBrk="0" hangingPunct="1">
                        <a:defRPr sz="1800" kern="1200">
                          <a:solidFill>
                            <a:schemeClr val="tx1"/>
                          </a:solidFill>
                          <a:latin typeface="Calibri"/>
                        </a:defRPr>
                      </a:lvl2pPr>
                      <a:lvl3pPr marL="905407" algn="l" defTabSz="905407" rtl="0" eaLnBrk="1" latinLnBrk="0" hangingPunct="1">
                        <a:defRPr sz="1800" kern="1200">
                          <a:solidFill>
                            <a:schemeClr val="tx1"/>
                          </a:solidFill>
                          <a:latin typeface="Calibri"/>
                        </a:defRPr>
                      </a:lvl3pPr>
                      <a:lvl4pPr marL="1358101" algn="l" defTabSz="905407" rtl="0" eaLnBrk="1" latinLnBrk="0" hangingPunct="1">
                        <a:defRPr sz="1800" kern="1200">
                          <a:solidFill>
                            <a:schemeClr val="tx1"/>
                          </a:solidFill>
                          <a:latin typeface="Calibri"/>
                        </a:defRPr>
                      </a:lvl4pPr>
                      <a:lvl5pPr marL="1810804" algn="l" defTabSz="905407" rtl="0" eaLnBrk="1" latinLnBrk="0" hangingPunct="1">
                        <a:defRPr sz="1800" kern="1200">
                          <a:solidFill>
                            <a:schemeClr val="tx1"/>
                          </a:solidFill>
                          <a:latin typeface="Calibri"/>
                        </a:defRPr>
                      </a:lvl5pPr>
                      <a:lvl6pPr marL="2263505" algn="l" defTabSz="905407" rtl="0" eaLnBrk="1" latinLnBrk="0" hangingPunct="1">
                        <a:defRPr sz="1800" kern="1200">
                          <a:solidFill>
                            <a:schemeClr val="tx1"/>
                          </a:solidFill>
                          <a:latin typeface="Calibri"/>
                        </a:defRPr>
                      </a:lvl6pPr>
                      <a:lvl7pPr marL="2716204" algn="l" defTabSz="905407" rtl="0" eaLnBrk="1" latinLnBrk="0" hangingPunct="1">
                        <a:defRPr sz="1800" kern="1200">
                          <a:solidFill>
                            <a:schemeClr val="tx1"/>
                          </a:solidFill>
                          <a:latin typeface="Calibri"/>
                        </a:defRPr>
                      </a:lvl7pPr>
                      <a:lvl8pPr marL="3168898" algn="l" defTabSz="905407" rtl="0" eaLnBrk="1" latinLnBrk="0" hangingPunct="1">
                        <a:defRPr sz="1800" kern="1200">
                          <a:solidFill>
                            <a:schemeClr val="tx1"/>
                          </a:solidFill>
                          <a:latin typeface="Calibri"/>
                        </a:defRPr>
                      </a:lvl8pPr>
                      <a:lvl9pPr marL="3621586" algn="l" defTabSz="905407" rtl="0" eaLnBrk="1" latinLnBrk="0" hangingPunct="1">
                        <a:defRPr sz="1800" kern="1200">
                          <a:solidFill>
                            <a:schemeClr val="tx1"/>
                          </a:solidFill>
                          <a:latin typeface="Calibri"/>
                        </a:defRPr>
                      </a:lvl9pPr>
                    </a:lstStyle>
                    <a:p>
                      <a:pPr marL="41275" algn="ctr">
                        <a:lnSpc>
                          <a:spcPts val="1655"/>
                        </a:lnSpc>
                        <a:spcBef>
                          <a:spcPts val="5"/>
                        </a:spcBef>
                      </a:pPr>
                      <a:r>
                        <a:rPr sz="1200" b="1" spc="-10" dirty="0">
                          <a:solidFill>
                            <a:schemeClr val="bg1"/>
                          </a:solidFill>
                          <a:latin typeface="Arial" panose="020B0604020202020204" pitchFamily="34" charset="0"/>
                          <a:cs typeface="Arial" panose="020B0604020202020204" pitchFamily="34" charset="0"/>
                        </a:rPr>
                        <a:t>1.5±0.7</a:t>
                      </a:r>
                      <a:endParaRPr sz="1200" b="1">
                        <a:solidFill>
                          <a:schemeClr val="bg1"/>
                        </a:solidFill>
                        <a:latin typeface="Arial" panose="020B0604020202020204" pitchFamily="34" charset="0"/>
                        <a:cs typeface="Arial" panose="020B0604020202020204" pitchFamily="34" charset="0"/>
                      </a:endParaRPr>
                    </a:p>
                  </a:txBody>
                  <a:tcPr marL="0" marR="0" marT="635" marB="0" anchor="ctr"/>
                </a:tc>
                <a:tc>
                  <a:txBody>
                    <a:bodyPr/>
                    <a:lstStyle>
                      <a:lvl1pPr marL="0" algn="l" defTabSz="905407" rtl="0" eaLnBrk="1" latinLnBrk="0" hangingPunct="1">
                        <a:defRPr sz="1800" kern="1200">
                          <a:solidFill>
                            <a:schemeClr val="tx1"/>
                          </a:solidFill>
                          <a:latin typeface="Calibri"/>
                        </a:defRPr>
                      </a:lvl1pPr>
                      <a:lvl2pPr marL="452707" algn="l" defTabSz="905407" rtl="0" eaLnBrk="1" latinLnBrk="0" hangingPunct="1">
                        <a:defRPr sz="1800" kern="1200">
                          <a:solidFill>
                            <a:schemeClr val="tx1"/>
                          </a:solidFill>
                          <a:latin typeface="Calibri"/>
                        </a:defRPr>
                      </a:lvl2pPr>
                      <a:lvl3pPr marL="905407" algn="l" defTabSz="905407" rtl="0" eaLnBrk="1" latinLnBrk="0" hangingPunct="1">
                        <a:defRPr sz="1800" kern="1200">
                          <a:solidFill>
                            <a:schemeClr val="tx1"/>
                          </a:solidFill>
                          <a:latin typeface="Calibri"/>
                        </a:defRPr>
                      </a:lvl3pPr>
                      <a:lvl4pPr marL="1358101" algn="l" defTabSz="905407" rtl="0" eaLnBrk="1" latinLnBrk="0" hangingPunct="1">
                        <a:defRPr sz="1800" kern="1200">
                          <a:solidFill>
                            <a:schemeClr val="tx1"/>
                          </a:solidFill>
                          <a:latin typeface="Calibri"/>
                        </a:defRPr>
                      </a:lvl4pPr>
                      <a:lvl5pPr marL="1810804" algn="l" defTabSz="905407" rtl="0" eaLnBrk="1" latinLnBrk="0" hangingPunct="1">
                        <a:defRPr sz="1800" kern="1200">
                          <a:solidFill>
                            <a:schemeClr val="tx1"/>
                          </a:solidFill>
                          <a:latin typeface="Calibri"/>
                        </a:defRPr>
                      </a:lvl5pPr>
                      <a:lvl6pPr marL="2263505" algn="l" defTabSz="905407" rtl="0" eaLnBrk="1" latinLnBrk="0" hangingPunct="1">
                        <a:defRPr sz="1800" kern="1200">
                          <a:solidFill>
                            <a:schemeClr val="tx1"/>
                          </a:solidFill>
                          <a:latin typeface="Calibri"/>
                        </a:defRPr>
                      </a:lvl6pPr>
                      <a:lvl7pPr marL="2716204" algn="l" defTabSz="905407" rtl="0" eaLnBrk="1" latinLnBrk="0" hangingPunct="1">
                        <a:defRPr sz="1800" kern="1200">
                          <a:solidFill>
                            <a:schemeClr val="tx1"/>
                          </a:solidFill>
                          <a:latin typeface="Calibri"/>
                        </a:defRPr>
                      </a:lvl7pPr>
                      <a:lvl8pPr marL="3168898" algn="l" defTabSz="905407" rtl="0" eaLnBrk="1" latinLnBrk="0" hangingPunct="1">
                        <a:defRPr sz="1800" kern="1200">
                          <a:solidFill>
                            <a:schemeClr val="tx1"/>
                          </a:solidFill>
                          <a:latin typeface="Calibri"/>
                        </a:defRPr>
                      </a:lvl8pPr>
                      <a:lvl9pPr marL="3621586" algn="l" defTabSz="905407" rtl="0" eaLnBrk="1" latinLnBrk="0" hangingPunct="1">
                        <a:defRPr sz="1800" kern="1200">
                          <a:solidFill>
                            <a:schemeClr val="tx1"/>
                          </a:solidFill>
                          <a:latin typeface="Calibri"/>
                        </a:defRPr>
                      </a:lvl9pPr>
                    </a:lstStyle>
                    <a:p>
                      <a:pPr marL="41275" algn="ctr">
                        <a:lnSpc>
                          <a:spcPts val="1655"/>
                        </a:lnSpc>
                        <a:spcBef>
                          <a:spcPts val="5"/>
                        </a:spcBef>
                      </a:pPr>
                      <a:r>
                        <a:rPr sz="1200" b="1" spc="-10" dirty="0">
                          <a:solidFill>
                            <a:schemeClr val="bg1"/>
                          </a:solidFill>
                          <a:latin typeface="Arial" panose="020B0604020202020204" pitchFamily="34" charset="0"/>
                          <a:cs typeface="Arial" panose="020B0604020202020204" pitchFamily="34" charset="0"/>
                        </a:rPr>
                        <a:t>1.5±0.7</a:t>
                      </a:r>
                      <a:endParaRPr sz="1200" b="1">
                        <a:solidFill>
                          <a:schemeClr val="bg1"/>
                        </a:solidFill>
                        <a:latin typeface="Arial" panose="020B0604020202020204" pitchFamily="34" charset="0"/>
                        <a:cs typeface="Arial" panose="020B0604020202020204" pitchFamily="34" charset="0"/>
                      </a:endParaRPr>
                    </a:p>
                  </a:txBody>
                  <a:tcPr marL="0" marR="0" marT="635" marB="0" anchor="ctr">
                    <a:lnR w="12700" cap="flat" cmpd="sng" algn="ctr">
                      <a:solidFill>
                        <a:schemeClr val="bg1"/>
                      </a:solidFill>
                      <a:prstDash val="solid"/>
                      <a:round/>
                      <a:headEnd type="none" w="med" len="med"/>
                      <a:tailEnd type="none" w="med" len="med"/>
                    </a:lnR>
                  </a:tcPr>
                </a:tc>
                <a:extLst>
                  <a:ext uri="{0D108BD9-81ED-4DB2-BD59-A6C34878D82A}">
                    <a16:rowId xmlns:a16="http://schemas.microsoft.com/office/drawing/2014/main" val="10016"/>
                  </a:ext>
                </a:extLst>
              </a:tr>
              <a:tr h="218866">
                <a:tc>
                  <a:txBody>
                    <a:bodyPr/>
                    <a:lstStyle>
                      <a:lvl1pPr marL="0" algn="l" defTabSz="905407" rtl="0" eaLnBrk="1" latinLnBrk="0" hangingPunct="1">
                        <a:defRPr sz="1800" kern="1200">
                          <a:solidFill>
                            <a:schemeClr val="tx1"/>
                          </a:solidFill>
                          <a:latin typeface="Calibri"/>
                        </a:defRPr>
                      </a:lvl1pPr>
                      <a:lvl2pPr marL="452707" algn="l" defTabSz="905407" rtl="0" eaLnBrk="1" latinLnBrk="0" hangingPunct="1">
                        <a:defRPr sz="1800" kern="1200">
                          <a:solidFill>
                            <a:schemeClr val="tx1"/>
                          </a:solidFill>
                          <a:latin typeface="Calibri"/>
                        </a:defRPr>
                      </a:lvl2pPr>
                      <a:lvl3pPr marL="905407" algn="l" defTabSz="905407" rtl="0" eaLnBrk="1" latinLnBrk="0" hangingPunct="1">
                        <a:defRPr sz="1800" kern="1200">
                          <a:solidFill>
                            <a:schemeClr val="tx1"/>
                          </a:solidFill>
                          <a:latin typeface="Calibri"/>
                        </a:defRPr>
                      </a:lvl3pPr>
                      <a:lvl4pPr marL="1358101" algn="l" defTabSz="905407" rtl="0" eaLnBrk="1" latinLnBrk="0" hangingPunct="1">
                        <a:defRPr sz="1800" kern="1200">
                          <a:solidFill>
                            <a:schemeClr val="tx1"/>
                          </a:solidFill>
                          <a:latin typeface="Calibri"/>
                        </a:defRPr>
                      </a:lvl4pPr>
                      <a:lvl5pPr marL="1810804" algn="l" defTabSz="905407" rtl="0" eaLnBrk="1" latinLnBrk="0" hangingPunct="1">
                        <a:defRPr sz="1800" kern="1200">
                          <a:solidFill>
                            <a:schemeClr val="tx1"/>
                          </a:solidFill>
                          <a:latin typeface="Calibri"/>
                        </a:defRPr>
                      </a:lvl5pPr>
                      <a:lvl6pPr marL="2263505" algn="l" defTabSz="905407" rtl="0" eaLnBrk="1" latinLnBrk="0" hangingPunct="1">
                        <a:defRPr sz="1800" kern="1200">
                          <a:solidFill>
                            <a:schemeClr val="tx1"/>
                          </a:solidFill>
                          <a:latin typeface="Calibri"/>
                        </a:defRPr>
                      </a:lvl6pPr>
                      <a:lvl7pPr marL="2716204" algn="l" defTabSz="905407" rtl="0" eaLnBrk="1" latinLnBrk="0" hangingPunct="1">
                        <a:defRPr sz="1800" kern="1200">
                          <a:solidFill>
                            <a:schemeClr val="tx1"/>
                          </a:solidFill>
                          <a:latin typeface="Calibri"/>
                        </a:defRPr>
                      </a:lvl7pPr>
                      <a:lvl8pPr marL="3168898" algn="l" defTabSz="905407" rtl="0" eaLnBrk="1" latinLnBrk="0" hangingPunct="1">
                        <a:defRPr sz="1800" kern="1200">
                          <a:solidFill>
                            <a:schemeClr val="tx1"/>
                          </a:solidFill>
                          <a:latin typeface="Calibri"/>
                        </a:defRPr>
                      </a:lvl8pPr>
                      <a:lvl9pPr marL="3621586" algn="l" defTabSz="905407" rtl="0" eaLnBrk="1" latinLnBrk="0" hangingPunct="1">
                        <a:defRPr sz="1800" kern="1200">
                          <a:solidFill>
                            <a:schemeClr val="tx1"/>
                          </a:solidFill>
                          <a:latin typeface="Calibri"/>
                        </a:defRPr>
                      </a:lvl9pPr>
                    </a:lstStyle>
                    <a:p>
                      <a:pPr marL="56515">
                        <a:lnSpc>
                          <a:spcPts val="1660"/>
                        </a:lnSpc>
                      </a:pPr>
                      <a:r>
                        <a:rPr sz="1200" b="1" dirty="0">
                          <a:solidFill>
                            <a:schemeClr val="bg1"/>
                          </a:solidFill>
                          <a:latin typeface="Arial" panose="020B0604020202020204" pitchFamily="34" charset="0"/>
                          <a:cs typeface="Arial" panose="020B0604020202020204" pitchFamily="34" charset="0"/>
                        </a:rPr>
                        <a:t>Intravascular imaging</a:t>
                      </a:r>
                      <a:r>
                        <a:rPr sz="1200" b="1" spc="-10" dirty="0">
                          <a:solidFill>
                            <a:schemeClr val="bg1"/>
                          </a:solidFill>
                          <a:latin typeface="Arial" panose="020B0604020202020204" pitchFamily="34" charset="0"/>
                          <a:cs typeface="Arial" panose="020B0604020202020204" pitchFamily="34" charset="0"/>
                        </a:rPr>
                        <a:t> </a:t>
                      </a:r>
                      <a:r>
                        <a:rPr sz="1200" b="1" dirty="0">
                          <a:solidFill>
                            <a:schemeClr val="bg1"/>
                          </a:solidFill>
                          <a:latin typeface="Arial" panose="020B0604020202020204" pitchFamily="34" charset="0"/>
                          <a:cs typeface="Arial" panose="020B0604020202020204" pitchFamily="34" charset="0"/>
                        </a:rPr>
                        <a:t>devices</a:t>
                      </a:r>
                      <a:r>
                        <a:rPr sz="1200" b="1" spc="-5" dirty="0">
                          <a:solidFill>
                            <a:schemeClr val="bg1"/>
                          </a:solidFill>
                          <a:latin typeface="Arial" panose="020B0604020202020204" pitchFamily="34" charset="0"/>
                          <a:cs typeface="Arial" panose="020B0604020202020204" pitchFamily="34" charset="0"/>
                        </a:rPr>
                        <a:t> </a:t>
                      </a:r>
                      <a:r>
                        <a:rPr sz="1200" b="1" dirty="0">
                          <a:solidFill>
                            <a:schemeClr val="bg1"/>
                          </a:solidFill>
                          <a:latin typeface="Arial" panose="020B0604020202020204" pitchFamily="34" charset="0"/>
                          <a:cs typeface="Arial" panose="020B0604020202020204" pitchFamily="34" charset="0"/>
                        </a:rPr>
                        <a:t>used </a:t>
                      </a:r>
                      <a:r>
                        <a:rPr lang="en-US" sz="1200" b="1" spc="650" dirty="0" smtClean="0">
                          <a:solidFill>
                            <a:schemeClr val="bg1"/>
                          </a:solidFill>
                          <a:latin typeface="Arial" panose="020B0604020202020204" pitchFamily="34" charset="0"/>
                          <a:cs typeface="Arial" panose="020B0604020202020204" pitchFamily="34" charset="0"/>
                        </a:rPr>
                        <a:t>-</a:t>
                      </a:r>
                      <a:r>
                        <a:rPr sz="1200" b="1" spc="-25" dirty="0" smtClean="0">
                          <a:solidFill>
                            <a:schemeClr val="bg1"/>
                          </a:solidFill>
                          <a:latin typeface="Arial" panose="020B0604020202020204" pitchFamily="34" charset="0"/>
                          <a:cs typeface="Arial" panose="020B0604020202020204" pitchFamily="34" charset="0"/>
                        </a:rPr>
                        <a:t> </a:t>
                      </a:r>
                      <a:r>
                        <a:rPr sz="1200" b="1" dirty="0">
                          <a:solidFill>
                            <a:schemeClr val="bg1"/>
                          </a:solidFill>
                          <a:latin typeface="Arial" panose="020B0604020202020204" pitchFamily="34" charset="0"/>
                          <a:cs typeface="Arial" panose="020B0604020202020204" pitchFamily="34" charset="0"/>
                        </a:rPr>
                        <a:t>no./total no.</a:t>
                      </a:r>
                      <a:r>
                        <a:rPr sz="1200" b="1" spc="5" dirty="0">
                          <a:solidFill>
                            <a:schemeClr val="bg1"/>
                          </a:solidFill>
                          <a:latin typeface="Arial" panose="020B0604020202020204" pitchFamily="34" charset="0"/>
                          <a:cs typeface="Arial" panose="020B0604020202020204" pitchFamily="34" charset="0"/>
                        </a:rPr>
                        <a:t> </a:t>
                      </a:r>
                      <a:r>
                        <a:rPr sz="1200" b="1" dirty="0">
                          <a:solidFill>
                            <a:schemeClr val="bg1"/>
                          </a:solidFill>
                          <a:latin typeface="Arial" panose="020B0604020202020204" pitchFamily="34" charset="0"/>
                          <a:cs typeface="Arial" panose="020B0604020202020204" pitchFamily="34" charset="0"/>
                        </a:rPr>
                        <a:t>(%) </a:t>
                      </a:r>
                      <a:endParaRPr sz="1200" b="1" baseline="24691" dirty="0">
                        <a:solidFill>
                          <a:schemeClr val="bg1"/>
                        </a:solidFill>
                        <a:latin typeface="Arial" panose="020B0604020202020204" pitchFamily="34" charset="0"/>
                        <a:cs typeface="Arial" panose="020B0604020202020204" pitchFamily="34" charset="0"/>
                      </a:endParaRPr>
                    </a:p>
                  </a:txBody>
                  <a:tcPr marL="0" marR="0" marT="0" marB="0" anchor="ctr">
                    <a:lnL w="12700" cap="flat" cmpd="sng" algn="ctr">
                      <a:solidFill>
                        <a:schemeClr val="bg1"/>
                      </a:solidFill>
                      <a:prstDash val="solid"/>
                      <a:round/>
                      <a:headEnd type="none" w="med" len="med"/>
                      <a:tailEnd type="none" w="med" len="med"/>
                    </a:lnL>
                  </a:tcPr>
                </a:tc>
                <a:tc>
                  <a:txBody>
                    <a:bodyPr/>
                    <a:lstStyle>
                      <a:lvl1pPr marL="0" algn="l" defTabSz="905407" rtl="0" eaLnBrk="1" latinLnBrk="0" hangingPunct="1">
                        <a:defRPr sz="1800" kern="1200">
                          <a:solidFill>
                            <a:schemeClr val="tx1"/>
                          </a:solidFill>
                          <a:latin typeface="Calibri"/>
                        </a:defRPr>
                      </a:lvl1pPr>
                      <a:lvl2pPr marL="452707" algn="l" defTabSz="905407" rtl="0" eaLnBrk="1" latinLnBrk="0" hangingPunct="1">
                        <a:defRPr sz="1800" kern="1200">
                          <a:solidFill>
                            <a:schemeClr val="tx1"/>
                          </a:solidFill>
                          <a:latin typeface="Calibri"/>
                        </a:defRPr>
                      </a:lvl2pPr>
                      <a:lvl3pPr marL="905407" algn="l" defTabSz="905407" rtl="0" eaLnBrk="1" latinLnBrk="0" hangingPunct="1">
                        <a:defRPr sz="1800" kern="1200">
                          <a:solidFill>
                            <a:schemeClr val="tx1"/>
                          </a:solidFill>
                          <a:latin typeface="Calibri"/>
                        </a:defRPr>
                      </a:lvl3pPr>
                      <a:lvl4pPr marL="1358101" algn="l" defTabSz="905407" rtl="0" eaLnBrk="1" latinLnBrk="0" hangingPunct="1">
                        <a:defRPr sz="1800" kern="1200">
                          <a:solidFill>
                            <a:schemeClr val="tx1"/>
                          </a:solidFill>
                          <a:latin typeface="Calibri"/>
                        </a:defRPr>
                      </a:lvl4pPr>
                      <a:lvl5pPr marL="1810804" algn="l" defTabSz="905407" rtl="0" eaLnBrk="1" latinLnBrk="0" hangingPunct="1">
                        <a:defRPr sz="1800" kern="1200">
                          <a:solidFill>
                            <a:schemeClr val="tx1"/>
                          </a:solidFill>
                          <a:latin typeface="Calibri"/>
                        </a:defRPr>
                      </a:lvl5pPr>
                      <a:lvl6pPr marL="2263505" algn="l" defTabSz="905407" rtl="0" eaLnBrk="1" latinLnBrk="0" hangingPunct="1">
                        <a:defRPr sz="1800" kern="1200">
                          <a:solidFill>
                            <a:schemeClr val="tx1"/>
                          </a:solidFill>
                          <a:latin typeface="Calibri"/>
                        </a:defRPr>
                      </a:lvl6pPr>
                      <a:lvl7pPr marL="2716204" algn="l" defTabSz="905407" rtl="0" eaLnBrk="1" latinLnBrk="0" hangingPunct="1">
                        <a:defRPr sz="1800" kern="1200">
                          <a:solidFill>
                            <a:schemeClr val="tx1"/>
                          </a:solidFill>
                          <a:latin typeface="Calibri"/>
                        </a:defRPr>
                      </a:lvl7pPr>
                      <a:lvl8pPr marL="3168898" algn="l" defTabSz="905407" rtl="0" eaLnBrk="1" latinLnBrk="0" hangingPunct="1">
                        <a:defRPr sz="1800" kern="1200">
                          <a:solidFill>
                            <a:schemeClr val="tx1"/>
                          </a:solidFill>
                          <a:latin typeface="Calibri"/>
                        </a:defRPr>
                      </a:lvl8pPr>
                      <a:lvl9pPr marL="3621586" algn="l" defTabSz="905407" rtl="0" eaLnBrk="1" latinLnBrk="0" hangingPunct="1">
                        <a:defRPr sz="1800" kern="1200">
                          <a:solidFill>
                            <a:schemeClr val="tx1"/>
                          </a:solidFill>
                          <a:latin typeface="Calibri"/>
                        </a:defRPr>
                      </a:lvl9pPr>
                    </a:lstStyle>
                    <a:p>
                      <a:pPr algn="ctr">
                        <a:lnSpc>
                          <a:spcPts val="1660"/>
                        </a:lnSpc>
                      </a:pPr>
                      <a:r>
                        <a:rPr sz="1200" b="1" dirty="0">
                          <a:solidFill>
                            <a:schemeClr val="bg1"/>
                          </a:solidFill>
                          <a:latin typeface="Arial" panose="020B0604020202020204" pitchFamily="34" charset="0"/>
                          <a:cs typeface="Arial" panose="020B0604020202020204" pitchFamily="34" charset="0"/>
                        </a:rPr>
                        <a:t>1091/1639</a:t>
                      </a:r>
                      <a:r>
                        <a:rPr sz="1200" b="1" spc="-25" dirty="0">
                          <a:solidFill>
                            <a:schemeClr val="bg1"/>
                          </a:solidFill>
                          <a:latin typeface="Arial" panose="020B0604020202020204" pitchFamily="34" charset="0"/>
                          <a:cs typeface="Arial" panose="020B0604020202020204" pitchFamily="34" charset="0"/>
                        </a:rPr>
                        <a:t> </a:t>
                      </a:r>
                      <a:r>
                        <a:rPr sz="1200" b="1" spc="-10" dirty="0">
                          <a:solidFill>
                            <a:schemeClr val="bg1"/>
                          </a:solidFill>
                          <a:latin typeface="Arial" panose="020B0604020202020204" pitchFamily="34" charset="0"/>
                          <a:cs typeface="Arial" panose="020B0604020202020204" pitchFamily="34" charset="0"/>
                        </a:rPr>
                        <a:t>(66.6)</a:t>
                      </a:r>
                      <a:endParaRPr sz="1200" b="1">
                        <a:solidFill>
                          <a:schemeClr val="bg1"/>
                        </a:solidFill>
                        <a:latin typeface="Arial" panose="020B0604020202020204" pitchFamily="34" charset="0"/>
                        <a:cs typeface="Arial" panose="020B0604020202020204" pitchFamily="34" charset="0"/>
                      </a:endParaRPr>
                    </a:p>
                  </a:txBody>
                  <a:tcPr marL="0" marR="0" marT="0" marB="0" anchor="ctr"/>
                </a:tc>
                <a:tc>
                  <a:txBody>
                    <a:bodyPr/>
                    <a:lstStyle>
                      <a:lvl1pPr marL="0" algn="l" defTabSz="905407" rtl="0" eaLnBrk="1" latinLnBrk="0" hangingPunct="1">
                        <a:defRPr sz="1800" kern="1200">
                          <a:solidFill>
                            <a:schemeClr val="tx1"/>
                          </a:solidFill>
                          <a:latin typeface="Calibri"/>
                        </a:defRPr>
                      </a:lvl1pPr>
                      <a:lvl2pPr marL="452707" algn="l" defTabSz="905407" rtl="0" eaLnBrk="1" latinLnBrk="0" hangingPunct="1">
                        <a:defRPr sz="1800" kern="1200">
                          <a:solidFill>
                            <a:schemeClr val="tx1"/>
                          </a:solidFill>
                          <a:latin typeface="Calibri"/>
                        </a:defRPr>
                      </a:lvl2pPr>
                      <a:lvl3pPr marL="905407" algn="l" defTabSz="905407" rtl="0" eaLnBrk="1" latinLnBrk="0" hangingPunct="1">
                        <a:defRPr sz="1800" kern="1200">
                          <a:solidFill>
                            <a:schemeClr val="tx1"/>
                          </a:solidFill>
                          <a:latin typeface="Calibri"/>
                        </a:defRPr>
                      </a:lvl3pPr>
                      <a:lvl4pPr marL="1358101" algn="l" defTabSz="905407" rtl="0" eaLnBrk="1" latinLnBrk="0" hangingPunct="1">
                        <a:defRPr sz="1800" kern="1200">
                          <a:solidFill>
                            <a:schemeClr val="tx1"/>
                          </a:solidFill>
                          <a:latin typeface="Calibri"/>
                        </a:defRPr>
                      </a:lvl4pPr>
                      <a:lvl5pPr marL="1810804" algn="l" defTabSz="905407" rtl="0" eaLnBrk="1" latinLnBrk="0" hangingPunct="1">
                        <a:defRPr sz="1800" kern="1200">
                          <a:solidFill>
                            <a:schemeClr val="tx1"/>
                          </a:solidFill>
                          <a:latin typeface="Calibri"/>
                        </a:defRPr>
                      </a:lvl5pPr>
                      <a:lvl6pPr marL="2263505" algn="l" defTabSz="905407" rtl="0" eaLnBrk="1" latinLnBrk="0" hangingPunct="1">
                        <a:defRPr sz="1800" kern="1200">
                          <a:solidFill>
                            <a:schemeClr val="tx1"/>
                          </a:solidFill>
                          <a:latin typeface="Calibri"/>
                        </a:defRPr>
                      </a:lvl6pPr>
                      <a:lvl7pPr marL="2716204" algn="l" defTabSz="905407" rtl="0" eaLnBrk="1" latinLnBrk="0" hangingPunct="1">
                        <a:defRPr sz="1800" kern="1200">
                          <a:solidFill>
                            <a:schemeClr val="tx1"/>
                          </a:solidFill>
                          <a:latin typeface="Calibri"/>
                        </a:defRPr>
                      </a:lvl7pPr>
                      <a:lvl8pPr marL="3168898" algn="l" defTabSz="905407" rtl="0" eaLnBrk="1" latinLnBrk="0" hangingPunct="1">
                        <a:defRPr sz="1800" kern="1200">
                          <a:solidFill>
                            <a:schemeClr val="tx1"/>
                          </a:solidFill>
                          <a:latin typeface="Calibri"/>
                        </a:defRPr>
                      </a:lvl8pPr>
                      <a:lvl9pPr marL="3621586" algn="l" defTabSz="905407" rtl="0" eaLnBrk="1" latinLnBrk="0" hangingPunct="1">
                        <a:defRPr sz="1800" kern="1200">
                          <a:solidFill>
                            <a:schemeClr val="tx1"/>
                          </a:solidFill>
                          <a:latin typeface="Calibri"/>
                        </a:defRPr>
                      </a:lvl9pPr>
                    </a:lstStyle>
                    <a:p>
                      <a:pPr algn="ctr">
                        <a:lnSpc>
                          <a:spcPts val="1660"/>
                        </a:lnSpc>
                      </a:pPr>
                      <a:r>
                        <a:rPr sz="1200" b="1" dirty="0">
                          <a:solidFill>
                            <a:schemeClr val="bg1"/>
                          </a:solidFill>
                          <a:latin typeface="Arial" panose="020B0604020202020204" pitchFamily="34" charset="0"/>
                          <a:cs typeface="Arial" panose="020B0604020202020204" pitchFamily="34" charset="0"/>
                        </a:rPr>
                        <a:t>1078/1092</a:t>
                      </a:r>
                      <a:r>
                        <a:rPr sz="1200" b="1" spc="-25" dirty="0">
                          <a:solidFill>
                            <a:schemeClr val="bg1"/>
                          </a:solidFill>
                          <a:latin typeface="Arial" panose="020B0604020202020204" pitchFamily="34" charset="0"/>
                          <a:cs typeface="Arial" panose="020B0604020202020204" pitchFamily="34" charset="0"/>
                        </a:rPr>
                        <a:t> </a:t>
                      </a:r>
                      <a:r>
                        <a:rPr sz="1200" b="1" spc="-10" dirty="0">
                          <a:solidFill>
                            <a:schemeClr val="bg1"/>
                          </a:solidFill>
                          <a:latin typeface="Arial" panose="020B0604020202020204" pitchFamily="34" charset="0"/>
                          <a:cs typeface="Arial" panose="020B0604020202020204" pitchFamily="34" charset="0"/>
                        </a:rPr>
                        <a:t>(98.7)</a:t>
                      </a:r>
                      <a:endParaRPr sz="1200" b="1">
                        <a:solidFill>
                          <a:schemeClr val="bg1"/>
                        </a:solidFill>
                        <a:latin typeface="Arial" panose="020B0604020202020204" pitchFamily="34" charset="0"/>
                        <a:cs typeface="Arial" panose="020B0604020202020204" pitchFamily="34" charset="0"/>
                      </a:endParaRPr>
                    </a:p>
                  </a:txBody>
                  <a:tcPr marL="0" marR="0" marT="0" marB="0" anchor="ctr"/>
                </a:tc>
                <a:tc>
                  <a:txBody>
                    <a:bodyPr/>
                    <a:lstStyle>
                      <a:lvl1pPr marL="0" algn="l" defTabSz="905407" rtl="0" eaLnBrk="1" latinLnBrk="0" hangingPunct="1">
                        <a:defRPr sz="1800" kern="1200">
                          <a:solidFill>
                            <a:schemeClr val="tx1"/>
                          </a:solidFill>
                          <a:latin typeface="Calibri"/>
                        </a:defRPr>
                      </a:lvl1pPr>
                      <a:lvl2pPr marL="452707" algn="l" defTabSz="905407" rtl="0" eaLnBrk="1" latinLnBrk="0" hangingPunct="1">
                        <a:defRPr sz="1800" kern="1200">
                          <a:solidFill>
                            <a:schemeClr val="tx1"/>
                          </a:solidFill>
                          <a:latin typeface="Calibri"/>
                        </a:defRPr>
                      </a:lvl2pPr>
                      <a:lvl3pPr marL="905407" algn="l" defTabSz="905407" rtl="0" eaLnBrk="1" latinLnBrk="0" hangingPunct="1">
                        <a:defRPr sz="1800" kern="1200">
                          <a:solidFill>
                            <a:schemeClr val="tx1"/>
                          </a:solidFill>
                          <a:latin typeface="Calibri"/>
                        </a:defRPr>
                      </a:lvl3pPr>
                      <a:lvl4pPr marL="1358101" algn="l" defTabSz="905407" rtl="0" eaLnBrk="1" latinLnBrk="0" hangingPunct="1">
                        <a:defRPr sz="1800" kern="1200">
                          <a:solidFill>
                            <a:schemeClr val="tx1"/>
                          </a:solidFill>
                          <a:latin typeface="Calibri"/>
                        </a:defRPr>
                      </a:lvl4pPr>
                      <a:lvl5pPr marL="1810804" algn="l" defTabSz="905407" rtl="0" eaLnBrk="1" latinLnBrk="0" hangingPunct="1">
                        <a:defRPr sz="1800" kern="1200">
                          <a:solidFill>
                            <a:schemeClr val="tx1"/>
                          </a:solidFill>
                          <a:latin typeface="Calibri"/>
                        </a:defRPr>
                      </a:lvl5pPr>
                      <a:lvl6pPr marL="2263505" algn="l" defTabSz="905407" rtl="0" eaLnBrk="1" latinLnBrk="0" hangingPunct="1">
                        <a:defRPr sz="1800" kern="1200">
                          <a:solidFill>
                            <a:schemeClr val="tx1"/>
                          </a:solidFill>
                          <a:latin typeface="Calibri"/>
                        </a:defRPr>
                      </a:lvl6pPr>
                      <a:lvl7pPr marL="2716204" algn="l" defTabSz="905407" rtl="0" eaLnBrk="1" latinLnBrk="0" hangingPunct="1">
                        <a:defRPr sz="1800" kern="1200">
                          <a:solidFill>
                            <a:schemeClr val="tx1"/>
                          </a:solidFill>
                          <a:latin typeface="Calibri"/>
                        </a:defRPr>
                      </a:lvl7pPr>
                      <a:lvl8pPr marL="3168898" algn="l" defTabSz="905407" rtl="0" eaLnBrk="1" latinLnBrk="0" hangingPunct="1">
                        <a:defRPr sz="1800" kern="1200">
                          <a:solidFill>
                            <a:schemeClr val="tx1"/>
                          </a:solidFill>
                          <a:latin typeface="Calibri"/>
                        </a:defRPr>
                      </a:lvl8pPr>
                      <a:lvl9pPr marL="3621586" algn="l" defTabSz="905407" rtl="0" eaLnBrk="1" latinLnBrk="0" hangingPunct="1">
                        <a:defRPr sz="1800" kern="1200">
                          <a:solidFill>
                            <a:schemeClr val="tx1"/>
                          </a:solidFill>
                          <a:latin typeface="Calibri"/>
                        </a:defRPr>
                      </a:lvl9pPr>
                    </a:lstStyle>
                    <a:p>
                      <a:pPr algn="ctr">
                        <a:lnSpc>
                          <a:spcPts val="1660"/>
                        </a:lnSpc>
                      </a:pPr>
                      <a:r>
                        <a:rPr sz="1200" b="1" dirty="0">
                          <a:solidFill>
                            <a:schemeClr val="bg1"/>
                          </a:solidFill>
                          <a:latin typeface="Arial" panose="020B0604020202020204" pitchFamily="34" charset="0"/>
                          <a:cs typeface="Arial" panose="020B0604020202020204" pitchFamily="34" charset="0"/>
                        </a:rPr>
                        <a:t>13/547</a:t>
                      </a:r>
                      <a:r>
                        <a:rPr sz="1200" b="1" spc="-20" dirty="0">
                          <a:solidFill>
                            <a:schemeClr val="bg1"/>
                          </a:solidFill>
                          <a:latin typeface="Arial" panose="020B0604020202020204" pitchFamily="34" charset="0"/>
                          <a:cs typeface="Arial" panose="020B0604020202020204" pitchFamily="34" charset="0"/>
                        </a:rPr>
                        <a:t> </a:t>
                      </a:r>
                      <a:r>
                        <a:rPr sz="1200" b="1" spc="-20" dirty="0">
                          <a:solidFill>
                            <a:srgbClr val="FF0000"/>
                          </a:solidFill>
                          <a:latin typeface="Arial" panose="020B0604020202020204" pitchFamily="34" charset="0"/>
                          <a:cs typeface="Arial" panose="020B0604020202020204" pitchFamily="34" charset="0"/>
                        </a:rPr>
                        <a:t>(2.4)</a:t>
                      </a:r>
                      <a:endParaRPr sz="1200" b="1" dirty="0">
                        <a:solidFill>
                          <a:srgbClr val="FF0000"/>
                        </a:solidFill>
                        <a:latin typeface="Arial" panose="020B0604020202020204" pitchFamily="34" charset="0"/>
                        <a:cs typeface="Arial" panose="020B0604020202020204" pitchFamily="34" charset="0"/>
                      </a:endParaRPr>
                    </a:p>
                  </a:txBody>
                  <a:tcPr marL="0" marR="0" marT="0" marB="0" anchor="ctr">
                    <a:lnR w="12700" cap="flat" cmpd="sng" algn="ctr">
                      <a:solidFill>
                        <a:schemeClr val="bg1"/>
                      </a:solidFill>
                      <a:prstDash val="solid"/>
                      <a:round/>
                      <a:headEnd type="none" w="med" len="med"/>
                      <a:tailEnd type="none" w="med" len="med"/>
                    </a:lnR>
                  </a:tcPr>
                </a:tc>
                <a:extLst>
                  <a:ext uri="{0D108BD9-81ED-4DB2-BD59-A6C34878D82A}">
                    <a16:rowId xmlns:a16="http://schemas.microsoft.com/office/drawing/2014/main" val="10017"/>
                  </a:ext>
                </a:extLst>
              </a:tr>
              <a:tr h="218866">
                <a:tc>
                  <a:txBody>
                    <a:bodyPr/>
                    <a:lstStyle>
                      <a:lvl1pPr marL="0" algn="l" defTabSz="905407" rtl="0" eaLnBrk="1" latinLnBrk="0" hangingPunct="1">
                        <a:defRPr sz="1800" kern="1200">
                          <a:solidFill>
                            <a:schemeClr val="tx1"/>
                          </a:solidFill>
                          <a:latin typeface="Calibri"/>
                        </a:defRPr>
                      </a:lvl1pPr>
                      <a:lvl2pPr marL="452707" algn="l" defTabSz="905407" rtl="0" eaLnBrk="1" latinLnBrk="0" hangingPunct="1">
                        <a:defRPr sz="1800" kern="1200">
                          <a:solidFill>
                            <a:schemeClr val="tx1"/>
                          </a:solidFill>
                          <a:latin typeface="Calibri"/>
                        </a:defRPr>
                      </a:lvl2pPr>
                      <a:lvl3pPr marL="905407" algn="l" defTabSz="905407" rtl="0" eaLnBrk="1" latinLnBrk="0" hangingPunct="1">
                        <a:defRPr sz="1800" kern="1200">
                          <a:solidFill>
                            <a:schemeClr val="tx1"/>
                          </a:solidFill>
                          <a:latin typeface="Calibri"/>
                        </a:defRPr>
                      </a:lvl3pPr>
                      <a:lvl4pPr marL="1358101" algn="l" defTabSz="905407" rtl="0" eaLnBrk="1" latinLnBrk="0" hangingPunct="1">
                        <a:defRPr sz="1800" kern="1200">
                          <a:solidFill>
                            <a:schemeClr val="tx1"/>
                          </a:solidFill>
                          <a:latin typeface="Calibri"/>
                        </a:defRPr>
                      </a:lvl4pPr>
                      <a:lvl5pPr marL="1810804" algn="l" defTabSz="905407" rtl="0" eaLnBrk="1" latinLnBrk="0" hangingPunct="1">
                        <a:defRPr sz="1800" kern="1200">
                          <a:solidFill>
                            <a:schemeClr val="tx1"/>
                          </a:solidFill>
                          <a:latin typeface="Calibri"/>
                        </a:defRPr>
                      </a:lvl5pPr>
                      <a:lvl6pPr marL="2263505" algn="l" defTabSz="905407" rtl="0" eaLnBrk="1" latinLnBrk="0" hangingPunct="1">
                        <a:defRPr sz="1800" kern="1200">
                          <a:solidFill>
                            <a:schemeClr val="tx1"/>
                          </a:solidFill>
                          <a:latin typeface="Calibri"/>
                        </a:defRPr>
                      </a:lvl6pPr>
                      <a:lvl7pPr marL="2716204" algn="l" defTabSz="905407" rtl="0" eaLnBrk="1" latinLnBrk="0" hangingPunct="1">
                        <a:defRPr sz="1800" kern="1200">
                          <a:solidFill>
                            <a:schemeClr val="tx1"/>
                          </a:solidFill>
                          <a:latin typeface="Calibri"/>
                        </a:defRPr>
                      </a:lvl7pPr>
                      <a:lvl8pPr marL="3168898" algn="l" defTabSz="905407" rtl="0" eaLnBrk="1" latinLnBrk="0" hangingPunct="1">
                        <a:defRPr sz="1800" kern="1200">
                          <a:solidFill>
                            <a:schemeClr val="tx1"/>
                          </a:solidFill>
                          <a:latin typeface="Calibri"/>
                        </a:defRPr>
                      </a:lvl8pPr>
                      <a:lvl9pPr marL="3621586" algn="l" defTabSz="905407" rtl="0" eaLnBrk="1" latinLnBrk="0" hangingPunct="1">
                        <a:defRPr sz="1800" kern="1200">
                          <a:solidFill>
                            <a:schemeClr val="tx1"/>
                          </a:solidFill>
                          <a:latin typeface="Calibri"/>
                        </a:defRPr>
                      </a:lvl9pPr>
                    </a:lstStyle>
                    <a:p>
                      <a:pPr marL="163195">
                        <a:lnSpc>
                          <a:spcPts val="1650"/>
                        </a:lnSpc>
                        <a:spcBef>
                          <a:spcPts val="10"/>
                        </a:spcBef>
                      </a:pPr>
                      <a:r>
                        <a:rPr sz="1200" b="1" dirty="0">
                          <a:solidFill>
                            <a:srgbClr val="FF0000"/>
                          </a:solidFill>
                          <a:latin typeface="Arial" panose="020B0604020202020204" pitchFamily="34" charset="0"/>
                          <a:cs typeface="Arial" panose="020B0604020202020204" pitchFamily="34" charset="0"/>
                        </a:rPr>
                        <a:t>Intravascular</a:t>
                      </a:r>
                      <a:r>
                        <a:rPr sz="1200" b="1" spc="-15" dirty="0">
                          <a:solidFill>
                            <a:srgbClr val="FF0000"/>
                          </a:solidFill>
                          <a:latin typeface="Arial" panose="020B0604020202020204" pitchFamily="34" charset="0"/>
                          <a:cs typeface="Arial" panose="020B0604020202020204" pitchFamily="34" charset="0"/>
                        </a:rPr>
                        <a:t> </a:t>
                      </a:r>
                      <a:r>
                        <a:rPr sz="1200" b="1" spc="-10" dirty="0">
                          <a:solidFill>
                            <a:srgbClr val="FF0000"/>
                          </a:solidFill>
                          <a:latin typeface="Arial" panose="020B0604020202020204" pitchFamily="34" charset="0"/>
                          <a:cs typeface="Arial" panose="020B0604020202020204" pitchFamily="34" charset="0"/>
                        </a:rPr>
                        <a:t>ultrasound</a:t>
                      </a:r>
                      <a:endParaRPr sz="1200" b="1" dirty="0">
                        <a:solidFill>
                          <a:srgbClr val="FF0000"/>
                        </a:solidFill>
                        <a:latin typeface="Arial" panose="020B0604020202020204" pitchFamily="34" charset="0"/>
                        <a:cs typeface="Arial" panose="020B0604020202020204" pitchFamily="34" charset="0"/>
                      </a:endParaRPr>
                    </a:p>
                  </a:txBody>
                  <a:tcPr marL="0" marR="0" marT="1270" marB="0" anchor="ctr">
                    <a:lnL w="12700" cap="flat" cmpd="sng" algn="ctr">
                      <a:solidFill>
                        <a:schemeClr val="bg1"/>
                      </a:solidFill>
                      <a:prstDash val="solid"/>
                      <a:round/>
                      <a:headEnd type="none" w="med" len="med"/>
                      <a:tailEnd type="none" w="med" len="med"/>
                    </a:lnL>
                  </a:tcPr>
                </a:tc>
                <a:tc>
                  <a:txBody>
                    <a:bodyPr/>
                    <a:lstStyle>
                      <a:lvl1pPr marL="0" algn="l" defTabSz="905407" rtl="0" eaLnBrk="1" latinLnBrk="0" hangingPunct="1">
                        <a:defRPr sz="1800" kern="1200">
                          <a:solidFill>
                            <a:schemeClr val="tx1"/>
                          </a:solidFill>
                          <a:latin typeface="Calibri"/>
                        </a:defRPr>
                      </a:lvl1pPr>
                      <a:lvl2pPr marL="452707" algn="l" defTabSz="905407" rtl="0" eaLnBrk="1" latinLnBrk="0" hangingPunct="1">
                        <a:defRPr sz="1800" kern="1200">
                          <a:solidFill>
                            <a:schemeClr val="tx1"/>
                          </a:solidFill>
                          <a:latin typeface="Calibri"/>
                        </a:defRPr>
                      </a:lvl2pPr>
                      <a:lvl3pPr marL="905407" algn="l" defTabSz="905407" rtl="0" eaLnBrk="1" latinLnBrk="0" hangingPunct="1">
                        <a:defRPr sz="1800" kern="1200">
                          <a:solidFill>
                            <a:schemeClr val="tx1"/>
                          </a:solidFill>
                          <a:latin typeface="Calibri"/>
                        </a:defRPr>
                      </a:lvl3pPr>
                      <a:lvl4pPr marL="1358101" algn="l" defTabSz="905407" rtl="0" eaLnBrk="1" latinLnBrk="0" hangingPunct="1">
                        <a:defRPr sz="1800" kern="1200">
                          <a:solidFill>
                            <a:schemeClr val="tx1"/>
                          </a:solidFill>
                          <a:latin typeface="Calibri"/>
                        </a:defRPr>
                      </a:lvl4pPr>
                      <a:lvl5pPr marL="1810804" algn="l" defTabSz="905407" rtl="0" eaLnBrk="1" latinLnBrk="0" hangingPunct="1">
                        <a:defRPr sz="1800" kern="1200">
                          <a:solidFill>
                            <a:schemeClr val="tx1"/>
                          </a:solidFill>
                          <a:latin typeface="Calibri"/>
                        </a:defRPr>
                      </a:lvl5pPr>
                      <a:lvl6pPr marL="2263505" algn="l" defTabSz="905407" rtl="0" eaLnBrk="1" latinLnBrk="0" hangingPunct="1">
                        <a:defRPr sz="1800" kern="1200">
                          <a:solidFill>
                            <a:schemeClr val="tx1"/>
                          </a:solidFill>
                          <a:latin typeface="Calibri"/>
                        </a:defRPr>
                      </a:lvl6pPr>
                      <a:lvl7pPr marL="2716204" algn="l" defTabSz="905407" rtl="0" eaLnBrk="1" latinLnBrk="0" hangingPunct="1">
                        <a:defRPr sz="1800" kern="1200">
                          <a:solidFill>
                            <a:schemeClr val="tx1"/>
                          </a:solidFill>
                          <a:latin typeface="Calibri"/>
                        </a:defRPr>
                      </a:lvl7pPr>
                      <a:lvl8pPr marL="3168898" algn="l" defTabSz="905407" rtl="0" eaLnBrk="1" latinLnBrk="0" hangingPunct="1">
                        <a:defRPr sz="1800" kern="1200">
                          <a:solidFill>
                            <a:schemeClr val="tx1"/>
                          </a:solidFill>
                          <a:latin typeface="Calibri"/>
                        </a:defRPr>
                      </a:lvl8pPr>
                      <a:lvl9pPr marL="3621586" algn="l" defTabSz="905407" rtl="0" eaLnBrk="1" latinLnBrk="0" hangingPunct="1">
                        <a:defRPr sz="1800" kern="1200">
                          <a:solidFill>
                            <a:schemeClr val="tx1"/>
                          </a:solidFill>
                          <a:latin typeface="Calibri"/>
                        </a:defRPr>
                      </a:lvl9pPr>
                    </a:lstStyle>
                    <a:p>
                      <a:pPr algn="ctr">
                        <a:lnSpc>
                          <a:spcPts val="1650"/>
                        </a:lnSpc>
                        <a:spcBef>
                          <a:spcPts val="10"/>
                        </a:spcBef>
                      </a:pPr>
                      <a:r>
                        <a:rPr sz="1200" b="1" dirty="0">
                          <a:solidFill>
                            <a:schemeClr val="bg1"/>
                          </a:solidFill>
                          <a:latin typeface="Arial" panose="020B0604020202020204" pitchFamily="34" charset="0"/>
                          <a:cs typeface="Arial" panose="020B0604020202020204" pitchFamily="34" charset="0"/>
                        </a:rPr>
                        <a:t>813/1091</a:t>
                      </a:r>
                      <a:r>
                        <a:rPr sz="1200" b="1" spc="-20" dirty="0">
                          <a:solidFill>
                            <a:schemeClr val="bg1"/>
                          </a:solidFill>
                          <a:latin typeface="Arial" panose="020B0604020202020204" pitchFamily="34" charset="0"/>
                          <a:cs typeface="Arial" panose="020B0604020202020204" pitchFamily="34" charset="0"/>
                        </a:rPr>
                        <a:t> </a:t>
                      </a:r>
                      <a:r>
                        <a:rPr sz="1200" b="1" spc="-10" dirty="0">
                          <a:solidFill>
                            <a:srgbClr val="FF0000"/>
                          </a:solidFill>
                          <a:latin typeface="Arial" panose="020B0604020202020204" pitchFamily="34" charset="0"/>
                          <a:cs typeface="Arial" panose="020B0604020202020204" pitchFamily="34" charset="0"/>
                        </a:rPr>
                        <a:t>(74.5)</a:t>
                      </a:r>
                      <a:endParaRPr sz="1200" b="1" dirty="0">
                        <a:solidFill>
                          <a:srgbClr val="FF0000"/>
                        </a:solidFill>
                        <a:latin typeface="Arial" panose="020B0604020202020204" pitchFamily="34" charset="0"/>
                        <a:cs typeface="Arial" panose="020B0604020202020204" pitchFamily="34" charset="0"/>
                      </a:endParaRPr>
                    </a:p>
                  </a:txBody>
                  <a:tcPr marL="0" marR="0" marT="1270" marB="0" anchor="ctr"/>
                </a:tc>
                <a:tc>
                  <a:txBody>
                    <a:bodyPr/>
                    <a:lstStyle>
                      <a:lvl1pPr marL="0" algn="l" defTabSz="905407" rtl="0" eaLnBrk="1" latinLnBrk="0" hangingPunct="1">
                        <a:defRPr sz="1800" kern="1200">
                          <a:solidFill>
                            <a:schemeClr val="tx1"/>
                          </a:solidFill>
                          <a:latin typeface="Calibri"/>
                        </a:defRPr>
                      </a:lvl1pPr>
                      <a:lvl2pPr marL="452707" algn="l" defTabSz="905407" rtl="0" eaLnBrk="1" latinLnBrk="0" hangingPunct="1">
                        <a:defRPr sz="1800" kern="1200">
                          <a:solidFill>
                            <a:schemeClr val="tx1"/>
                          </a:solidFill>
                          <a:latin typeface="Calibri"/>
                        </a:defRPr>
                      </a:lvl2pPr>
                      <a:lvl3pPr marL="905407" algn="l" defTabSz="905407" rtl="0" eaLnBrk="1" latinLnBrk="0" hangingPunct="1">
                        <a:defRPr sz="1800" kern="1200">
                          <a:solidFill>
                            <a:schemeClr val="tx1"/>
                          </a:solidFill>
                          <a:latin typeface="Calibri"/>
                        </a:defRPr>
                      </a:lvl3pPr>
                      <a:lvl4pPr marL="1358101" algn="l" defTabSz="905407" rtl="0" eaLnBrk="1" latinLnBrk="0" hangingPunct="1">
                        <a:defRPr sz="1800" kern="1200">
                          <a:solidFill>
                            <a:schemeClr val="tx1"/>
                          </a:solidFill>
                          <a:latin typeface="Calibri"/>
                        </a:defRPr>
                      </a:lvl4pPr>
                      <a:lvl5pPr marL="1810804" algn="l" defTabSz="905407" rtl="0" eaLnBrk="1" latinLnBrk="0" hangingPunct="1">
                        <a:defRPr sz="1800" kern="1200">
                          <a:solidFill>
                            <a:schemeClr val="tx1"/>
                          </a:solidFill>
                          <a:latin typeface="Calibri"/>
                        </a:defRPr>
                      </a:lvl5pPr>
                      <a:lvl6pPr marL="2263505" algn="l" defTabSz="905407" rtl="0" eaLnBrk="1" latinLnBrk="0" hangingPunct="1">
                        <a:defRPr sz="1800" kern="1200">
                          <a:solidFill>
                            <a:schemeClr val="tx1"/>
                          </a:solidFill>
                          <a:latin typeface="Calibri"/>
                        </a:defRPr>
                      </a:lvl6pPr>
                      <a:lvl7pPr marL="2716204" algn="l" defTabSz="905407" rtl="0" eaLnBrk="1" latinLnBrk="0" hangingPunct="1">
                        <a:defRPr sz="1800" kern="1200">
                          <a:solidFill>
                            <a:schemeClr val="tx1"/>
                          </a:solidFill>
                          <a:latin typeface="Calibri"/>
                        </a:defRPr>
                      </a:lvl7pPr>
                      <a:lvl8pPr marL="3168898" algn="l" defTabSz="905407" rtl="0" eaLnBrk="1" latinLnBrk="0" hangingPunct="1">
                        <a:defRPr sz="1800" kern="1200">
                          <a:solidFill>
                            <a:schemeClr val="tx1"/>
                          </a:solidFill>
                          <a:latin typeface="Calibri"/>
                        </a:defRPr>
                      </a:lvl8pPr>
                      <a:lvl9pPr marL="3621586" algn="l" defTabSz="905407" rtl="0" eaLnBrk="1" latinLnBrk="0" hangingPunct="1">
                        <a:defRPr sz="1800" kern="1200">
                          <a:solidFill>
                            <a:schemeClr val="tx1"/>
                          </a:solidFill>
                          <a:latin typeface="Calibri"/>
                        </a:defRPr>
                      </a:lvl9pPr>
                    </a:lstStyle>
                    <a:p>
                      <a:pPr algn="ctr">
                        <a:lnSpc>
                          <a:spcPts val="1650"/>
                        </a:lnSpc>
                        <a:spcBef>
                          <a:spcPts val="10"/>
                        </a:spcBef>
                      </a:pPr>
                      <a:r>
                        <a:rPr sz="1200" b="1" dirty="0">
                          <a:solidFill>
                            <a:schemeClr val="bg1"/>
                          </a:solidFill>
                          <a:latin typeface="Arial" panose="020B0604020202020204" pitchFamily="34" charset="0"/>
                          <a:cs typeface="Arial" panose="020B0604020202020204" pitchFamily="34" charset="0"/>
                        </a:rPr>
                        <a:t>800/1078</a:t>
                      </a:r>
                      <a:r>
                        <a:rPr sz="1200" b="1" spc="-20" dirty="0">
                          <a:solidFill>
                            <a:schemeClr val="bg1"/>
                          </a:solidFill>
                          <a:latin typeface="Arial" panose="020B0604020202020204" pitchFamily="34" charset="0"/>
                          <a:cs typeface="Arial" panose="020B0604020202020204" pitchFamily="34" charset="0"/>
                        </a:rPr>
                        <a:t> </a:t>
                      </a:r>
                      <a:r>
                        <a:rPr sz="1200" b="1" spc="-10" dirty="0">
                          <a:solidFill>
                            <a:srgbClr val="FF0000"/>
                          </a:solidFill>
                          <a:latin typeface="Arial" panose="020B0604020202020204" pitchFamily="34" charset="0"/>
                          <a:cs typeface="Arial" panose="020B0604020202020204" pitchFamily="34" charset="0"/>
                        </a:rPr>
                        <a:t>(74.2)</a:t>
                      </a:r>
                      <a:endParaRPr sz="1200" b="1" dirty="0">
                        <a:solidFill>
                          <a:srgbClr val="FF0000"/>
                        </a:solidFill>
                        <a:latin typeface="Arial" panose="020B0604020202020204" pitchFamily="34" charset="0"/>
                        <a:cs typeface="Arial" panose="020B0604020202020204" pitchFamily="34" charset="0"/>
                      </a:endParaRPr>
                    </a:p>
                  </a:txBody>
                  <a:tcPr marL="0" marR="0" marT="1270" marB="0" anchor="ctr"/>
                </a:tc>
                <a:tc>
                  <a:txBody>
                    <a:bodyPr/>
                    <a:lstStyle>
                      <a:lvl1pPr marL="0" algn="l" defTabSz="905407" rtl="0" eaLnBrk="1" latinLnBrk="0" hangingPunct="1">
                        <a:defRPr sz="1800" kern="1200">
                          <a:solidFill>
                            <a:schemeClr val="tx1"/>
                          </a:solidFill>
                          <a:latin typeface="Calibri"/>
                        </a:defRPr>
                      </a:lvl1pPr>
                      <a:lvl2pPr marL="452707" algn="l" defTabSz="905407" rtl="0" eaLnBrk="1" latinLnBrk="0" hangingPunct="1">
                        <a:defRPr sz="1800" kern="1200">
                          <a:solidFill>
                            <a:schemeClr val="tx1"/>
                          </a:solidFill>
                          <a:latin typeface="Calibri"/>
                        </a:defRPr>
                      </a:lvl2pPr>
                      <a:lvl3pPr marL="905407" algn="l" defTabSz="905407" rtl="0" eaLnBrk="1" latinLnBrk="0" hangingPunct="1">
                        <a:defRPr sz="1800" kern="1200">
                          <a:solidFill>
                            <a:schemeClr val="tx1"/>
                          </a:solidFill>
                          <a:latin typeface="Calibri"/>
                        </a:defRPr>
                      </a:lvl3pPr>
                      <a:lvl4pPr marL="1358101" algn="l" defTabSz="905407" rtl="0" eaLnBrk="1" latinLnBrk="0" hangingPunct="1">
                        <a:defRPr sz="1800" kern="1200">
                          <a:solidFill>
                            <a:schemeClr val="tx1"/>
                          </a:solidFill>
                          <a:latin typeface="Calibri"/>
                        </a:defRPr>
                      </a:lvl4pPr>
                      <a:lvl5pPr marL="1810804" algn="l" defTabSz="905407" rtl="0" eaLnBrk="1" latinLnBrk="0" hangingPunct="1">
                        <a:defRPr sz="1800" kern="1200">
                          <a:solidFill>
                            <a:schemeClr val="tx1"/>
                          </a:solidFill>
                          <a:latin typeface="Calibri"/>
                        </a:defRPr>
                      </a:lvl5pPr>
                      <a:lvl6pPr marL="2263505" algn="l" defTabSz="905407" rtl="0" eaLnBrk="1" latinLnBrk="0" hangingPunct="1">
                        <a:defRPr sz="1800" kern="1200">
                          <a:solidFill>
                            <a:schemeClr val="tx1"/>
                          </a:solidFill>
                          <a:latin typeface="Calibri"/>
                        </a:defRPr>
                      </a:lvl6pPr>
                      <a:lvl7pPr marL="2716204" algn="l" defTabSz="905407" rtl="0" eaLnBrk="1" latinLnBrk="0" hangingPunct="1">
                        <a:defRPr sz="1800" kern="1200">
                          <a:solidFill>
                            <a:schemeClr val="tx1"/>
                          </a:solidFill>
                          <a:latin typeface="Calibri"/>
                        </a:defRPr>
                      </a:lvl7pPr>
                      <a:lvl8pPr marL="3168898" algn="l" defTabSz="905407" rtl="0" eaLnBrk="1" latinLnBrk="0" hangingPunct="1">
                        <a:defRPr sz="1800" kern="1200">
                          <a:solidFill>
                            <a:schemeClr val="tx1"/>
                          </a:solidFill>
                          <a:latin typeface="Calibri"/>
                        </a:defRPr>
                      </a:lvl8pPr>
                      <a:lvl9pPr marL="3621586" algn="l" defTabSz="905407" rtl="0" eaLnBrk="1" latinLnBrk="0" hangingPunct="1">
                        <a:defRPr sz="1800" kern="1200">
                          <a:solidFill>
                            <a:schemeClr val="tx1"/>
                          </a:solidFill>
                          <a:latin typeface="Calibri"/>
                        </a:defRPr>
                      </a:lvl9pPr>
                    </a:lstStyle>
                    <a:p>
                      <a:pPr algn="ctr">
                        <a:lnSpc>
                          <a:spcPts val="1650"/>
                        </a:lnSpc>
                        <a:spcBef>
                          <a:spcPts val="10"/>
                        </a:spcBef>
                      </a:pPr>
                      <a:r>
                        <a:rPr sz="1200" b="1" dirty="0">
                          <a:solidFill>
                            <a:schemeClr val="bg1"/>
                          </a:solidFill>
                          <a:latin typeface="Arial" panose="020B0604020202020204" pitchFamily="34" charset="0"/>
                          <a:cs typeface="Arial" panose="020B0604020202020204" pitchFamily="34" charset="0"/>
                        </a:rPr>
                        <a:t>13/13</a:t>
                      </a:r>
                      <a:r>
                        <a:rPr sz="1200" b="1" spc="-5" dirty="0">
                          <a:solidFill>
                            <a:schemeClr val="bg1"/>
                          </a:solidFill>
                          <a:latin typeface="Arial" panose="020B0604020202020204" pitchFamily="34" charset="0"/>
                          <a:cs typeface="Arial" panose="020B0604020202020204" pitchFamily="34" charset="0"/>
                        </a:rPr>
                        <a:t> </a:t>
                      </a:r>
                      <a:r>
                        <a:rPr sz="1200" b="1" spc="-10" dirty="0">
                          <a:solidFill>
                            <a:schemeClr val="bg1"/>
                          </a:solidFill>
                          <a:latin typeface="Arial" panose="020B0604020202020204" pitchFamily="34" charset="0"/>
                          <a:cs typeface="Arial" panose="020B0604020202020204" pitchFamily="34" charset="0"/>
                        </a:rPr>
                        <a:t>(100.0)</a:t>
                      </a:r>
                      <a:endParaRPr sz="1200" b="1">
                        <a:solidFill>
                          <a:schemeClr val="bg1"/>
                        </a:solidFill>
                        <a:latin typeface="Arial" panose="020B0604020202020204" pitchFamily="34" charset="0"/>
                        <a:cs typeface="Arial" panose="020B0604020202020204" pitchFamily="34" charset="0"/>
                      </a:endParaRPr>
                    </a:p>
                  </a:txBody>
                  <a:tcPr marL="0" marR="0" marT="1270" marB="0" anchor="ctr">
                    <a:lnR w="12700" cap="flat" cmpd="sng" algn="ctr">
                      <a:solidFill>
                        <a:schemeClr val="bg1"/>
                      </a:solidFill>
                      <a:prstDash val="solid"/>
                      <a:round/>
                      <a:headEnd type="none" w="med" len="med"/>
                      <a:tailEnd type="none" w="med" len="med"/>
                    </a:lnR>
                  </a:tcPr>
                </a:tc>
                <a:extLst>
                  <a:ext uri="{0D108BD9-81ED-4DB2-BD59-A6C34878D82A}">
                    <a16:rowId xmlns:a16="http://schemas.microsoft.com/office/drawing/2014/main" val="10018"/>
                  </a:ext>
                </a:extLst>
              </a:tr>
              <a:tr h="218866">
                <a:tc>
                  <a:txBody>
                    <a:bodyPr/>
                    <a:lstStyle>
                      <a:lvl1pPr marL="0" algn="l" defTabSz="905407" rtl="0" eaLnBrk="1" latinLnBrk="0" hangingPunct="1">
                        <a:defRPr sz="1800" kern="1200">
                          <a:solidFill>
                            <a:schemeClr val="tx1"/>
                          </a:solidFill>
                          <a:latin typeface="Calibri"/>
                        </a:defRPr>
                      </a:lvl1pPr>
                      <a:lvl2pPr marL="452707" algn="l" defTabSz="905407" rtl="0" eaLnBrk="1" latinLnBrk="0" hangingPunct="1">
                        <a:defRPr sz="1800" kern="1200">
                          <a:solidFill>
                            <a:schemeClr val="tx1"/>
                          </a:solidFill>
                          <a:latin typeface="Calibri"/>
                        </a:defRPr>
                      </a:lvl2pPr>
                      <a:lvl3pPr marL="905407" algn="l" defTabSz="905407" rtl="0" eaLnBrk="1" latinLnBrk="0" hangingPunct="1">
                        <a:defRPr sz="1800" kern="1200">
                          <a:solidFill>
                            <a:schemeClr val="tx1"/>
                          </a:solidFill>
                          <a:latin typeface="Calibri"/>
                        </a:defRPr>
                      </a:lvl3pPr>
                      <a:lvl4pPr marL="1358101" algn="l" defTabSz="905407" rtl="0" eaLnBrk="1" latinLnBrk="0" hangingPunct="1">
                        <a:defRPr sz="1800" kern="1200">
                          <a:solidFill>
                            <a:schemeClr val="tx1"/>
                          </a:solidFill>
                          <a:latin typeface="Calibri"/>
                        </a:defRPr>
                      </a:lvl4pPr>
                      <a:lvl5pPr marL="1810804" algn="l" defTabSz="905407" rtl="0" eaLnBrk="1" latinLnBrk="0" hangingPunct="1">
                        <a:defRPr sz="1800" kern="1200">
                          <a:solidFill>
                            <a:schemeClr val="tx1"/>
                          </a:solidFill>
                          <a:latin typeface="Calibri"/>
                        </a:defRPr>
                      </a:lvl5pPr>
                      <a:lvl6pPr marL="2263505" algn="l" defTabSz="905407" rtl="0" eaLnBrk="1" latinLnBrk="0" hangingPunct="1">
                        <a:defRPr sz="1800" kern="1200">
                          <a:solidFill>
                            <a:schemeClr val="tx1"/>
                          </a:solidFill>
                          <a:latin typeface="Calibri"/>
                        </a:defRPr>
                      </a:lvl6pPr>
                      <a:lvl7pPr marL="2716204" algn="l" defTabSz="905407" rtl="0" eaLnBrk="1" latinLnBrk="0" hangingPunct="1">
                        <a:defRPr sz="1800" kern="1200">
                          <a:solidFill>
                            <a:schemeClr val="tx1"/>
                          </a:solidFill>
                          <a:latin typeface="Calibri"/>
                        </a:defRPr>
                      </a:lvl7pPr>
                      <a:lvl8pPr marL="3168898" algn="l" defTabSz="905407" rtl="0" eaLnBrk="1" latinLnBrk="0" hangingPunct="1">
                        <a:defRPr sz="1800" kern="1200">
                          <a:solidFill>
                            <a:schemeClr val="tx1"/>
                          </a:solidFill>
                          <a:latin typeface="Calibri"/>
                        </a:defRPr>
                      </a:lvl8pPr>
                      <a:lvl9pPr marL="3621586" algn="l" defTabSz="905407" rtl="0" eaLnBrk="1" latinLnBrk="0" hangingPunct="1">
                        <a:defRPr sz="1800" kern="1200">
                          <a:solidFill>
                            <a:schemeClr val="tx1"/>
                          </a:solidFill>
                          <a:latin typeface="Calibri"/>
                        </a:defRPr>
                      </a:lvl9pPr>
                    </a:lstStyle>
                    <a:p>
                      <a:pPr marL="163195">
                        <a:lnSpc>
                          <a:spcPts val="1660"/>
                        </a:lnSpc>
                      </a:pPr>
                      <a:r>
                        <a:rPr sz="1200" b="1" dirty="0">
                          <a:solidFill>
                            <a:srgbClr val="FF0000"/>
                          </a:solidFill>
                          <a:latin typeface="Arial" panose="020B0604020202020204" pitchFamily="34" charset="0"/>
                          <a:cs typeface="Arial" panose="020B0604020202020204" pitchFamily="34" charset="0"/>
                        </a:rPr>
                        <a:t>Optical</a:t>
                      </a:r>
                      <a:r>
                        <a:rPr sz="1200" b="1" spc="-20" dirty="0">
                          <a:solidFill>
                            <a:srgbClr val="FF0000"/>
                          </a:solidFill>
                          <a:latin typeface="Arial" panose="020B0604020202020204" pitchFamily="34" charset="0"/>
                          <a:cs typeface="Arial" panose="020B0604020202020204" pitchFamily="34" charset="0"/>
                        </a:rPr>
                        <a:t> </a:t>
                      </a:r>
                      <a:r>
                        <a:rPr sz="1200" b="1" dirty="0">
                          <a:solidFill>
                            <a:srgbClr val="FF0000"/>
                          </a:solidFill>
                          <a:latin typeface="Arial" panose="020B0604020202020204" pitchFamily="34" charset="0"/>
                          <a:cs typeface="Arial" panose="020B0604020202020204" pitchFamily="34" charset="0"/>
                        </a:rPr>
                        <a:t>coherence</a:t>
                      </a:r>
                      <a:r>
                        <a:rPr sz="1200" b="1" spc="-20" dirty="0">
                          <a:solidFill>
                            <a:srgbClr val="FF0000"/>
                          </a:solidFill>
                          <a:latin typeface="Arial" panose="020B0604020202020204" pitchFamily="34" charset="0"/>
                          <a:cs typeface="Arial" panose="020B0604020202020204" pitchFamily="34" charset="0"/>
                        </a:rPr>
                        <a:t> </a:t>
                      </a:r>
                      <a:r>
                        <a:rPr sz="1200" b="1" spc="-10" dirty="0">
                          <a:solidFill>
                            <a:srgbClr val="FF0000"/>
                          </a:solidFill>
                          <a:latin typeface="Arial" panose="020B0604020202020204" pitchFamily="34" charset="0"/>
                          <a:cs typeface="Arial" panose="020B0604020202020204" pitchFamily="34" charset="0"/>
                        </a:rPr>
                        <a:t>tomography</a:t>
                      </a:r>
                      <a:endParaRPr sz="1200" b="1" dirty="0">
                        <a:solidFill>
                          <a:srgbClr val="FF0000"/>
                        </a:solidFill>
                        <a:latin typeface="Arial" panose="020B0604020202020204" pitchFamily="34" charset="0"/>
                        <a:cs typeface="Arial" panose="020B0604020202020204" pitchFamily="34" charset="0"/>
                      </a:endParaRPr>
                    </a:p>
                  </a:txBody>
                  <a:tcPr marL="0" marR="0" marT="0" marB="0" anchor="ctr">
                    <a:lnL w="12700" cap="flat" cmpd="sng" algn="ctr">
                      <a:solidFill>
                        <a:schemeClr val="bg1"/>
                      </a:solidFill>
                      <a:prstDash val="solid"/>
                      <a:round/>
                      <a:headEnd type="none" w="med" len="med"/>
                      <a:tailEnd type="none" w="med" len="med"/>
                    </a:lnL>
                  </a:tcPr>
                </a:tc>
                <a:tc>
                  <a:txBody>
                    <a:bodyPr/>
                    <a:lstStyle>
                      <a:lvl1pPr marL="0" algn="l" defTabSz="905407" rtl="0" eaLnBrk="1" latinLnBrk="0" hangingPunct="1">
                        <a:defRPr sz="1800" kern="1200">
                          <a:solidFill>
                            <a:schemeClr val="tx1"/>
                          </a:solidFill>
                          <a:latin typeface="Calibri"/>
                        </a:defRPr>
                      </a:lvl1pPr>
                      <a:lvl2pPr marL="452707" algn="l" defTabSz="905407" rtl="0" eaLnBrk="1" latinLnBrk="0" hangingPunct="1">
                        <a:defRPr sz="1800" kern="1200">
                          <a:solidFill>
                            <a:schemeClr val="tx1"/>
                          </a:solidFill>
                          <a:latin typeface="Calibri"/>
                        </a:defRPr>
                      </a:lvl2pPr>
                      <a:lvl3pPr marL="905407" algn="l" defTabSz="905407" rtl="0" eaLnBrk="1" latinLnBrk="0" hangingPunct="1">
                        <a:defRPr sz="1800" kern="1200">
                          <a:solidFill>
                            <a:schemeClr val="tx1"/>
                          </a:solidFill>
                          <a:latin typeface="Calibri"/>
                        </a:defRPr>
                      </a:lvl3pPr>
                      <a:lvl4pPr marL="1358101" algn="l" defTabSz="905407" rtl="0" eaLnBrk="1" latinLnBrk="0" hangingPunct="1">
                        <a:defRPr sz="1800" kern="1200">
                          <a:solidFill>
                            <a:schemeClr val="tx1"/>
                          </a:solidFill>
                          <a:latin typeface="Calibri"/>
                        </a:defRPr>
                      </a:lvl4pPr>
                      <a:lvl5pPr marL="1810804" algn="l" defTabSz="905407" rtl="0" eaLnBrk="1" latinLnBrk="0" hangingPunct="1">
                        <a:defRPr sz="1800" kern="1200">
                          <a:solidFill>
                            <a:schemeClr val="tx1"/>
                          </a:solidFill>
                          <a:latin typeface="Calibri"/>
                        </a:defRPr>
                      </a:lvl5pPr>
                      <a:lvl6pPr marL="2263505" algn="l" defTabSz="905407" rtl="0" eaLnBrk="1" latinLnBrk="0" hangingPunct="1">
                        <a:defRPr sz="1800" kern="1200">
                          <a:solidFill>
                            <a:schemeClr val="tx1"/>
                          </a:solidFill>
                          <a:latin typeface="Calibri"/>
                        </a:defRPr>
                      </a:lvl6pPr>
                      <a:lvl7pPr marL="2716204" algn="l" defTabSz="905407" rtl="0" eaLnBrk="1" latinLnBrk="0" hangingPunct="1">
                        <a:defRPr sz="1800" kern="1200">
                          <a:solidFill>
                            <a:schemeClr val="tx1"/>
                          </a:solidFill>
                          <a:latin typeface="Calibri"/>
                        </a:defRPr>
                      </a:lvl7pPr>
                      <a:lvl8pPr marL="3168898" algn="l" defTabSz="905407" rtl="0" eaLnBrk="1" latinLnBrk="0" hangingPunct="1">
                        <a:defRPr sz="1800" kern="1200">
                          <a:solidFill>
                            <a:schemeClr val="tx1"/>
                          </a:solidFill>
                          <a:latin typeface="Calibri"/>
                        </a:defRPr>
                      </a:lvl8pPr>
                      <a:lvl9pPr marL="3621586" algn="l" defTabSz="905407" rtl="0" eaLnBrk="1" latinLnBrk="0" hangingPunct="1">
                        <a:defRPr sz="1800" kern="1200">
                          <a:solidFill>
                            <a:schemeClr val="tx1"/>
                          </a:solidFill>
                          <a:latin typeface="Calibri"/>
                        </a:defRPr>
                      </a:lvl9pPr>
                    </a:lstStyle>
                    <a:p>
                      <a:pPr algn="ctr">
                        <a:lnSpc>
                          <a:spcPts val="1660"/>
                        </a:lnSpc>
                      </a:pPr>
                      <a:r>
                        <a:rPr sz="1200" b="1" dirty="0">
                          <a:solidFill>
                            <a:schemeClr val="bg1"/>
                          </a:solidFill>
                          <a:latin typeface="Arial" panose="020B0604020202020204" pitchFamily="34" charset="0"/>
                          <a:cs typeface="Arial" panose="020B0604020202020204" pitchFamily="34" charset="0"/>
                        </a:rPr>
                        <a:t>278/1091</a:t>
                      </a:r>
                      <a:r>
                        <a:rPr sz="1200" b="1" spc="-20" dirty="0">
                          <a:solidFill>
                            <a:schemeClr val="bg1"/>
                          </a:solidFill>
                          <a:latin typeface="Arial" panose="020B0604020202020204" pitchFamily="34" charset="0"/>
                          <a:cs typeface="Arial" panose="020B0604020202020204" pitchFamily="34" charset="0"/>
                        </a:rPr>
                        <a:t> </a:t>
                      </a:r>
                      <a:r>
                        <a:rPr sz="1200" b="1" spc="-10" dirty="0">
                          <a:solidFill>
                            <a:srgbClr val="FF0000"/>
                          </a:solidFill>
                          <a:latin typeface="Arial" panose="020B0604020202020204" pitchFamily="34" charset="0"/>
                          <a:cs typeface="Arial" panose="020B0604020202020204" pitchFamily="34" charset="0"/>
                        </a:rPr>
                        <a:t>(25.5)</a:t>
                      </a:r>
                      <a:endParaRPr sz="1200" b="1" dirty="0">
                        <a:solidFill>
                          <a:srgbClr val="FF0000"/>
                        </a:solidFill>
                        <a:latin typeface="Arial" panose="020B0604020202020204" pitchFamily="34" charset="0"/>
                        <a:cs typeface="Arial" panose="020B0604020202020204" pitchFamily="34" charset="0"/>
                      </a:endParaRPr>
                    </a:p>
                  </a:txBody>
                  <a:tcPr marL="0" marR="0" marT="0" marB="0" anchor="ctr"/>
                </a:tc>
                <a:tc>
                  <a:txBody>
                    <a:bodyPr/>
                    <a:lstStyle>
                      <a:lvl1pPr marL="0" algn="l" defTabSz="905407" rtl="0" eaLnBrk="1" latinLnBrk="0" hangingPunct="1">
                        <a:defRPr sz="1800" kern="1200">
                          <a:solidFill>
                            <a:schemeClr val="tx1"/>
                          </a:solidFill>
                          <a:latin typeface="Calibri"/>
                        </a:defRPr>
                      </a:lvl1pPr>
                      <a:lvl2pPr marL="452707" algn="l" defTabSz="905407" rtl="0" eaLnBrk="1" latinLnBrk="0" hangingPunct="1">
                        <a:defRPr sz="1800" kern="1200">
                          <a:solidFill>
                            <a:schemeClr val="tx1"/>
                          </a:solidFill>
                          <a:latin typeface="Calibri"/>
                        </a:defRPr>
                      </a:lvl2pPr>
                      <a:lvl3pPr marL="905407" algn="l" defTabSz="905407" rtl="0" eaLnBrk="1" latinLnBrk="0" hangingPunct="1">
                        <a:defRPr sz="1800" kern="1200">
                          <a:solidFill>
                            <a:schemeClr val="tx1"/>
                          </a:solidFill>
                          <a:latin typeface="Calibri"/>
                        </a:defRPr>
                      </a:lvl3pPr>
                      <a:lvl4pPr marL="1358101" algn="l" defTabSz="905407" rtl="0" eaLnBrk="1" latinLnBrk="0" hangingPunct="1">
                        <a:defRPr sz="1800" kern="1200">
                          <a:solidFill>
                            <a:schemeClr val="tx1"/>
                          </a:solidFill>
                          <a:latin typeface="Calibri"/>
                        </a:defRPr>
                      </a:lvl4pPr>
                      <a:lvl5pPr marL="1810804" algn="l" defTabSz="905407" rtl="0" eaLnBrk="1" latinLnBrk="0" hangingPunct="1">
                        <a:defRPr sz="1800" kern="1200">
                          <a:solidFill>
                            <a:schemeClr val="tx1"/>
                          </a:solidFill>
                          <a:latin typeface="Calibri"/>
                        </a:defRPr>
                      </a:lvl5pPr>
                      <a:lvl6pPr marL="2263505" algn="l" defTabSz="905407" rtl="0" eaLnBrk="1" latinLnBrk="0" hangingPunct="1">
                        <a:defRPr sz="1800" kern="1200">
                          <a:solidFill>
                            <a:schemeClr val="tx1"/>
                          </a:solidFill>
                          <a:latin typeface="Calibri"/>
                        </a:defRPr>
                      </a:lvl6pPr>
                      <a:lvl7pPr marL="2716204" algn="l" defTabSz="905407" rtl="0" eaLnBrk="1" latinLnBrk="0" hangingPunct="1">
                        <a:defRPr sz="1800" kern="1200">
                          <a:solidFill>
                            <a:schemeClr val="tx1"/>
                          </a:solidFill>
                          <a:latin typeface="Calibri"/>
                        </a:defRPr>
                      </a:lvl7pPr>
                      <a:lvl8pPr marL="3168898" algn="l" defTabSz="905407" rtl="0" eaLnBrk="1" latinLnBrk="0" hangingPunct="1">
                        <a:defRPr sz="1800" kern="1200">
                          <a:solidFill>
                            <a:schemeClr val="tx1"/>
                          </a:solidFill>
                          <a:latin typeface="Calibri"/>
                        </a:defRPr>
                      </a:lvl8pPr>
                      <a:lvl9pPr marL="3621586" algn="l" defTabSz="905407" rtl="0" eaLnBrk="1" latinLnBrk="0" hangingPunct="1">
                        <a:defRPr sz="1800" kern="1200">
                          <a:solidFill>
                            <a:schemeClr val="tx1"/>
                          </a:solidFill>
                          <a:latin typeface="Calibri"/>
                        </a:defRPr>
                      </a:lvl9pPr>
                    </a:lstStyle>
                    <a:p>
                      <a:pPr algn="ctr">
                        <a:lnSpc>
                          <a:spcPts val="1660"/>
                        </a:lnSpc>
                      </a:pPr>
                      <a:r>
                        <a:rPr sz="1200" b="1" dirty="0">
                          <a:solidFill>
                            <a:schemeClr val="bg1"/>
                          </a:solidFill>
                          <a:latin typeface="Arial" panose="020B0604020202020204" pitchFamily="34" charset="0"/>
                          <a:cs typeface="Arial" panose="020B0604020202020204" pitchFamily="34" charset="0"/>
                        </a:rPr>
                        <a:t>278/1078</a:t>
                      </a:r>
                      <a:r>
                        <a:rPr sz="1200" b="1" spc="-20" dirty="0">
                          <a:solidFill>
                            <a:schemeClr val="bg1"/>
                          </a:solidFill>
                          <a:latin typeface="Arial" panose="020B0604020202020204" pitchFamily="34" charset="0"/>
                          <a:cs typeface="Arial" panose="020B0604020202020204" pitchFamily="34" charset="0"/>
                        </a:rPr>
                        <a:t> </a:t>
                      </a:r>
                      <a:r>
                        <a:rPr sz="1200" b="1" spc="-10" dirty="0">
                          <a:solidFill>
                            <a:srgbClr val="FF0000"/>
                          </a:solidFill>
                          <a:latin typeface="Arial" panose="020B0604020202020204" pitchFamily="34" charset="0"/>
                          <a:cs typeface="Arial" panose="020B0604020202020204" pitchFamily="34" charset="0"/>
                        </a:rPr>
                        <a:t>(25.8)</a:t>
                      </a:r>
                      <a:endParaRPr sz="1200" b="1" dirty="0">
                        <a:solidFill>
                          <a:srgbClr val="FF0000"/>
                        </a:solidFill>
                        <a:latin typeface="Arial" panose="020B0604020202020204" pitchFamily="34" charset="0"/>
                        <a:cs typeface="Arial" panose="020B0604020202020204" pitchFamily="34" charset="0"/>
                      </a:endParaRPr>
                    </a:p>
                  </a:txBody>
                  <a:tcPr marL="0" marR="0" marT="0" marB="0" anchor="ctr"/>
                </a:tc>
                <a:tc>
                  <a:txBody>
                    <a:bodyPr/>
                    <a:lstStyle>
                      <a:lvl1pPr marL="0" algn="l" defTabSz="905407" rtl="0" eaLnBrk="1" latinLnBrk="0" hangingPunct="1">
                        <a:defRPr sz="1800" kern="1200">
                          <a:solidFill>
                            <a:schemeClr val="tx1"/>
                          </a:solidFill>
                          <a:latin typeface="Calibri"/>
                        </a:defRPr>
                      </a:lvl1pPr>
                      <a:lvl2pPr marL="452707" algn="l" defTabSz="905407" rtl="0" eaLnBrk="1" latinLnBrk="0" hangingPunct="1">
                        <a:defRPr sz="1800" kern="1200">
                          <a:solidFill>
                            <a:schemeClr val="tx1"/>
                          </a:solidFill>
                          <a:latin typeface="Calibri"/>
                        </a:defRPr>
                      </a:lvl2pPr>
                      <a:lvl3pPr marL="905407" algn="l" defTabSz="905407" rtl="0" eaLnBrk="1" latinLnBrk="0" hangingPunct="1">
                        <a:defRPr sz="1800" kern="1200">
                          <a:solidFill>
                            <a:schemeClr val="tx1"/>
                          </a:solidFill>
                          <a:latin typeface="Calibri"/>
                        </a:defRPr>
                      </a:lvl3pPr>
                      <a:lvl4pPr marL="1358101" algn="l" defTabSz="905407" rtl="0" eaLnBrk="1" latinLnBrk="0" hangingPunct="1">
                        <a:defRPr sz="1800" kern="1200">
                          <a:solidFill>
                            <a:schemeClr val="tx1"/>
                          </a:solidFill>
                          <a:latin typeface="Calibri"/>
                        </a:defRPr>
                      </a:lvl4pPr>
                      <a:lvl5pPr marL="1810804" algn="l" defTabSz="905407" rtl="0" eaLnBrk="1" latinLnBrk="0" hangingPunct="1">
                        <a:defRPr sz="1800" kern="1200">
                          <a:solidFill>
                            <a:schemeClr val="tx1"/>
                          </a:solidFill>
                          <a:latin typeface="Calibri"/>
                        </a:defRPr>
                      </a:lvl5pPr>
                      <a:lvl6pPr marL="2263505" algn="l" defTabSz="905407" rtl="0" eaLnBrk="1" latinLnBrk="0" hangingPunct="1">
                        <a:defRPr sz="1800" kern="1200">
                          <a:solidFill>
                            <a:schemeClr val="tx1"/>
                          </a:solidFill>
                          <a:latin typeface="Calibri"/>
                        </a:defRPr>
                      </a:lvl6pPr>
                      <a:lvl7pPr marL="2716204" algn="l" defTabSz="905407" rtl="0" eaLnBrk="1" latinLnBrk="0" hangingPunct="1">
                        <a:defRPr sz="1800" kern="1200">
                          <a:solidFill>
                            <a:schemeClr val="tx1"/>
                          </a:solidFill>
                          <a:latin typeface="Calibri"/>
                        </a:defRPr>
                      </a:lvl7pPr>
                      <a:lvl8pPr marL="3168898" algn="l" defTabSz="905407" rtl="0" eaLnBrk="1" latinLnBrk="0" hangingPunct="1">
                        <a:defRPr sz="1800" kern="1200">
                          <a:solidFill>
                            <a:schemeClr val="tx1"/>
                          </a:solidFill>
                          <a:latin typeface="Calibri"/>
                        </a:defRPr>
                      </a:lvl8pPr>
                      <a:lvl9pPr marL="3621586" algn="l" defTabSz="905407" rtl="0" eaLnBrk="1" latinLnBrk="0" hangingPunct="1">
                        <a:defRPr sz="1800" kern="1200">
                          <a:solidFill>
                            <a:schemeClr val="tx1"/>
                          </a:solidFill>
                          <a:latin typeface="Calibri"/>
                        </a:defRPr>
                      </a:lvl9pPr>
                    </a:lstStyle>
                    <a:p>
                      <a:pPr marL="40005" algn="ctr">
                        <a:lnSpc>
                          <a:spcPts val="1660"/>
                        </a:lnSpc>
                      </a:pPr>
                      <a:r>
                        <a:rPr sz="1200" b="1" dirty="0">
                          <a:solidFill>
                            <a:schemeClr val="bg1"/>
                          </a:solidFill>
                          <a:latin typeface="Arial" panose="020B0604020202020204" pitchFamily="34" charset="0"/>
                          <a:cs typeface="Arial" panose="020B0604020202020204" pitchFamily="34" charset="0"/>
                        </a:rPr>
                        <a:t>0/13 </a:t>
                      </a:r>
                      <a:r>
                        <a:rPr sz="1200" b="1" spc="-10" dirty="0">
                          <a:solidFill>
                            <a:schemeClr val="bg1"/>
                          </a:solidFill>
                          <a:latin typeface="Arial" panose="020B0604020202020204" pitchFamily="34" charset="0"/>
                          <a:cs typeface="Arial" panose="020B0604020202020204" pitchFamily="34" charset="0"/>
                        </a:rPr>
                        <a:t>(0.0)</a:t>
                      </a:r>
                      <a:endParaRPr sz="1200" b="1">
                        <a:solidFill>
                          <a:schemeClr val="bg1"/>
                        </a:solidFill>
                        <a:latin typeface="Arial" panose="020B0604020202020204" pitchFamily="34" charset="0"/>
                        <a:cs typeface="Arial" panose="020B0604020202020204" pitchFamily="34" charset="0"/>
                      </a:endParaRPr>
                    </a:p>
                  </a:txBody>
                  <a:tcPr marL="0" marR="0" marT="0" marB="0" anchor="ctr">
                    <a:lnR w="12700" cap="flat" cmpd="sng" algn="ctr">
                      <a:solidFill>
                        <a:schemeClr val="bg1"/>
                      </a:solidFill>
                      <a:prstDash val="solid"/>
                      <a:round/>
                      <a:headEnd type="none" w="med" len="med"/>
                      <a:tailEnd type="none" w="med" len="med"/>
                    </a:lnR>
                  </a:tcPr>
                </a:tc>
                <a:extLst>
                  <a:ext uri="{0D108BD9-81ED-4DB2-BD59-A6C34878D82A}">
                    <a16:rowId xmlns:a16="http://schemas.microsoft.com/office/drawing/2014/main" val="10019"/>
                  </a:ext>
                </a:extLst>
              </a:tr>
              <a:tr h="218866">
                <a:tc>
                  <a:txBody>
                    <a:bodyPr/>
                    <a:lstStyle>
                      <a:lvl1pPr marL="0" algn="l" defTabSz="905407" rtl="0" eaLnBrk="1" latinLnBrk="0" hangingPunct="1">
                        <a:defRPr sz="1800" kern="1200">
                          <a:solidFill>
                            <a:schemeClr val="tx1"/>
                          </a:solidFill>
                          <a:latin typeface="Calibri"/>
                        </a:defRPr>
                      </a:lvl1pPr>
                      <a:lvl2pPr marL="452707" algn="l" defTabSz="905407" rtl="0" eaLnBrk="1" latinLnBrk="0" hangingPunct="1">
                        <a:defRPr sz="1800" kern="1200">
                          <a:solidFill>
                            <a:schemeClr val="tx1"/>
                          </a:solidFill>
                          <a:latin typeface="Calibri"/>
                        </a:defRPr>
                      </a:lvl2pPr>
                      <a:lvl3pPr marL="905407" algn="l" defTabSz="905407" rtl="0" eaLnBrk="1" latinLnBrk="0" hangingPunct="1">
                        <a:defRPr sz="1800" kern="1200">
                          <a:solidFill>
                            <a:schemeClr val="tx1"/>
                          </a:solidFill>
                          <a:latin typeface="Calibri"/>
                        </a:defRPr>
                      </a:lvl3pPr>
                      <a:lvl4pPr marL="1358101" algn="l" defTabSz="905407" rtl="0" eaLnBrk="1" latinLnBrk="0" hangingPunct="1">
                        <a:defRPr sz="1800" kern="1200">
                          <a:solidFill>
                            <a:schemeClr val="tx1"/>
                          </a:solidFill>
                          <a:latin typeface="Calibri"/>
                        </a:defRPr>
                      </a:lvl4pPr>
                      <a:lvl5pPr marL="1810804" algn="l" defTabSz="905407" rtl="0" eaLnBrk="1" latinLnBrk="0" hangingPunct="1">
                        <a:defRPr sz="1800" kern="1200">
                          <a:solidFill>
                            <a:schemeClr val="tx1"/>
                          </a:solidFill>
                          <a:latin typeface="Calibri"/>
                        </a:defRPr>
                      </a:lvl5pPr>
                      <a:lvl6pPr marL="2263505" algn="l" defTabSz="905407" rtl="0" eaLnBrk="1" latinLnBrk="0" hangingPunct="1">
                        <a:defRPr sz="1800" kern="1200">
                          <a:solidFill>
                            <a:schemeClr val="tx1"/>
                          </a:solidFill>
                          <a:latin typeface="Calibri"/>
                        </a:defRPr>
                      </a:lvl6pPr>
                      <a:lvl7pPr marL="2716204" algn="l" defTabSz="905407" rtl="0" eaLnBrk="1" latinLnBrk="0" hangingPunct="1">
                        <a:defRPr sz="1800" kern="1200">
                          <a:solidFill>
                            <a:schemeClr val="tx1"/>
                          </a:solidFill>
                          <a:latin typeface="Calibri"/>
                        </a:defRPr>
                      </a:lvl7pPr>
                      <a:lvl8pPr marL="3168898" algn="l" defTabSz="905407" rtl="0" eaLnBrk="1" latinLnBrk="0" hangingPunct="1">
                        <a:defRPr sz="1800" kern="1200">
                          <a:solidFill>
                            <a:schemeClr val="tx1"/>
                          </a:solidFill>
                          <a:latin typeface="Calibri"/>
                        </a:defRPr>
                      </a:lvl8pPr>
                      <a:lvl9pPr marL="3621586" algn="l" defTabSz="905407" rtl="0" eaLnBrk="1" latinLnBrk="0" hangingPunct="1">
                        <a:defRPr sz="1800" kern="1200">
                          <a:solidFill>
                            <a:schemeClr val="tx1"/>
                          </a:solidFill>
                          <a:latin typeface="Calibri"/>
                        </a:defRPr>
                      </a:lvl9pPr>
                    </a:lstStyle>
                    <a:p>
                      <a:pPr marL="56515">
                        <a:lnSpc>
                          <a:spcPts val="1660"/>
                        </a:lnSpc>
                      </a:pPr>
                      <a:r>
                        <a:rPr sz="1200" b="1" spc="-10" dirty="0">
                          <a:solidFill>
                            <a:schemeClr val="bg1"/>
                          </a:solidFill>
                          <a:latin typeface="Arial" panose="020B0604020202020204" pitchFamily="34" charset="0"/>
                          <a:cs typeface="Arial" panose="020B0604020202020204" pitchFamily="34" charset="0"/>
                        </a:rPr>
                        <a:t>Volume</a:t>
                      </a:r>
                      <a:r>
                        <a:rPr sz="1200" b="1" spc="-15" dirty="0">
                          <a:solidFill>
                            <a:schemeClr val="bg1"/>
                          </a:solidFill>
                          <a:latin typeface="Arial" panose="020B0604020202020204" pitchFamily="34" charset="0"/>
                          <a:cs typeface="Arial" panose="020B0604020202020204" pitchFamily="34" charset="0"/>
                        </a:rPr>
                        <a:t> </a:t>
                      </a:r>
                      <a:r>
                        <a:rPr sz="1200" b="1" dirty="0">
                          <a:solidFill>
                            <a:schemeClr val="bg1"/>
                          </a:solidFill>
                          <a:latin typeface="Arial" panose="020B0604020202020204" pitchFamily="34" charset="0"/>
                          <a:cs typeface="Arial" panose="020B0604020202020204" pitchFamily="34" charset="0"/>
                        </a:rPr>
                        <a:t>of</a:t>
                      </a:r>
                      <a:r>
                        <a:rPr sz="1200" b="1" spc="-5" dirty="0">
                          <a:solidFill>
                            <a:schemeClr val="bg1"/>
                          </a:solidFill>
                          <a:latin typeface="Arial" panose="020B0604020202020204" pitchFamily="34" charset="0"/>
                          <a:cs typeface="Arial" panose="020B0604020202020204" pitchFamily="34" charset="0"/>
                        </a:rPr>
                        <a:t> </a:t>
                      </a:r>
                      <a:r>
                        <a:rPr sz="1200" b="1" dirty="0">
                          <a:solidFill>
                            <a:schemeClr val="bg1"/>
                          </a:solidFill>
                          <a:latin typeface="Arial" panose="020B0604020202020204" pitchFamily="34" charset="0"/>
                          <a:cs typeface="Arial" panose="020B0604020202020204" pitchFamily="34" charset="0"/>
                        </a:rPr>
                        <a:t>contrast media</a:t>
                      </a:r>
                      <a:r>
                        <a:rPr sz="1200" b="1" spc="-10" dirty="0">
                          <a:solidFill>
                            <a:schemeClr val="bg1"/>
                          </a:solidFill>
                          <a:latin typeface="Arial" panose="020B0604020202020204" pitchFamily="34" charset="0"/>
                          <a:cs typeface="Arial" panose="020B0604020202020204" pitchFamily="34" charset="0"/>
                        </a:rPr>
                        <a:t> </a:t>
                      </a:r>
                      <a:r>
                        <a:rPr sz="1200" b="1" dirty="0">
                          <a:solidFill>
                            <a:schemeClr val="bg1"/>
                          </a:solidFill>
                          <a:latin typeface="Arial" panose="020B0604020202020204" pitchFamily="34" charset="0"/>
                          <a:cs typeface="Arial" panose="020B0604020202020204" pitchFamily="34" charset="0"/>
                        </a:rPr>
                        <a:t>used</a:t>
                      </a:r>
                      <a:r>
                        <a:rPr sz="1200" b="1" spc="-5" dirty="0">
                          <a:solidFill>
                            <a:schemeClr val="bg1"/>
                          </a:solidFill>
                          <a:latin typeface="Arial" panose="020B0604020202020204" pitchFamily="34" charset="0"/>
                          <a:cs typeface="Arial" panose="020B0604020202020204" pitchFamily="34" charset="0"/>
                        </a:rPr>
                        <a:t> </a:t>
                      </a:r>
                      <a:r>
                        <a:rPr lang="en-US" sz="1200" b="1" spc="650" dirty="0" smtClean="0">
                          <a:solidFill>
                            <a:schemeClr val="bg1"/>
                          </a:solidFill>
                          <a:latin typeface="Arial" panose="020B0604020202020204" pitchFamily="34" charset="0"/>
                          <a:cs typeface="Arial" panose="020B0604020202020204" pitchFamily="34" charset="0"/>
                        </a:rPr>
                        <a:t>-</a:t>
                      </a:r>
                      <a:r>
                        <a:rPr sz="1200" b="1" spc="-30" dirty="0" smtClean="0">
                          <a:solidFill>
                            <a:schemeClr val="bg1"/>
                          </a:solidFill>
                          <a:latin typeface="Arial" panose="020B0604020202020204" pitchFamily="34" charset="0"/>
                          <a:cs typeface="Arial" panose="020B0604020202020204" pitchFamily="34" charset="0"/>
                        </a:rPr>
                        <a:t> </a:t>
                      </a:r>
                      <a:r>
                        <a:rPr sz="1200" b="1" spc="-25" dirty="0">
                          <a:solidFill>
                            <a:schemeClr val="bg1"/>
                          </a:solidFill>
                          <a:latin typeface="Arial" panose="020B0604020202020204" pitchFamily="34" charset="0"/>
                          <a:cs typeface="Arial" panose="020B0604020202020204" pitchFamily="34" charset="0"/>
                        </a:rPr>
                        <a:t>ml</a:t>
                      </a:r>
                      <a:endParaRPr sz="1200" b="1" dirty="0">
                        <a:solidFill>
                          <a:schemeClr val="bg1"/>
                        </a:solidFill>
                        <a:latin typeface="Arial" panose="020B0604020202020204" pitchFamily="34" charset="0"/>
                        <a:cs typeface="Arial" panose="020B0604020202020204" pitchFamily="34" charset="0"/>
                      </a:endParaRPr>
                    </a:p>
                  </a:txBody>
                  <a:tcPr marL="0" marR="0" marT="0" marB="0" anchor="ctr">
                    <a:lnL w="12700" cap="flat" cmpd="sng" algn="ctr">
                      <a:solidFill>
                        <a:schemeClr val="bg1"/>
                      </a:solidFill>
                      <a:prstDash val="solid"/>
                      <a:round/>
                      <a:headEnd type="none" w="med" len="med"/>
                      <a:tailEnd type="none" w="med" len="med"/>
                    </a:lnL>
                  </a:tcPr>
                </a:tc>
                <a:tc>
                  <a:txBody>
                    <a:bodyPr/>
                    <a:lstStyle>
                      <a:lvl1pPr marL="0" algn="l" defTabSz="905407" rtl="0" eaLnBrk="1" latinLnBrk="0" hangingPunct="1">
                        <a:defRPr sz="1800" kern="1200">
                          <a:solidFill>
                            <a:schemeClr val="tx1"/>
                          </a:solidFill>
                          <a:latin typeface="Calibri"/>
                        </a:defRPr>
                      </a:lvl1pPr>
                      <a:lvl2pPr marL="452707" algn="l" defTabSz="905407" rtl="0" eaLnBrk="1" latinLnBrk="0" hangingPunct="1">
                        <a:defRPr sz="1800" kern="1200">
                          <a:solidFill>
                            <a:schemeClr val="tx1"/>
                          </a:solidFill>
                          <a:latin typeface="Calibri"/>
                        </a:defRPr>
                      </a:lvl2pPr>
                      <a:lvl3pPr marL="905407" algn="l" defTabSz="905407" rtl="0" eaLnBrk="1" latinLnBrk="0" hangingPunct="1">
                        <a:defRPr sz="1800" kern="1200">
                          <a:solidFill>
                            <a:schemeClr val="tx1"/>
                          </a:solidFill>
                          <a:latin typeface="Calibri"/>
                        </a:defRPr>
                      </a:lvl3pPr>
                      <a:lvl4pPr marL="1358101" algn="l" defTabSz="905407" rtl="0" eaLnBrk="1" latinLnBrk="0" hangingPunct="1">
                        <a:defRPr sz="1800" kern="1200">
                          <a:solidFill>
                            <a:schemeClr val="tx1"/>
                          </a:solidFill>
                          <a:latin typeface="Calibri"/>
                        </a:defRPr>
                      </a:lvl4pPr>
                      <a:lvl5pPr marL="1810804" algn="l" defTabSz="905407" rtl="0" eaLnBrk="1" latinLnBrk="0" hangingPunct="1">
                        <a:defRPr sz="1800" kern="1200">
                          <a:solidFill>
                            <a:schemeClr val="tx1"/>
                          </a:solidFill>
                          <a:latin typeface="Calibri"/>
                        </a:defRPr>
                      </a:lvl5pPr>
                      <a:lvl6pPr marL="2263505" algn="l" defTabSz="905407" rtl="0" eaLnBrk="1" latinLnBrk="0" hangingPunct="1">
                        <a:defRPr sz="1800" kern="1200">
                          <a:solidFill>
                            <a:schemeClr val="tx1"/>
                          </a:solidFill>
                          <a:latin typeface="Calibri"/>
                        </a:defRPr>
                      </a:lvl6pPr>
                      <a:lvl7pPr marL="2716204" algn="l" defTabSz="905407" rtl="0" eaLnBrk="1" latinLnBrk="0" hangingPunct="1">
                        <a:defRPr sz="1800" kern="1200">
                          <a:solidFill>
                            <a:schemeClr val="tx1"/>
                          </a:solidFill>
                          <a:latin typeface="Calibri"/>
                        </a:defRPr>
                      </a:lvl7pPr>
                      <a:lvl8pPr marL="3168898" algn="l" defTabSz="905407" rtl="0" eaLnBrk="1" latinLnBrk="0" hangingPunct="1">
                        <a:defRPr sz="1800" kern="1200">
                          <a:solidFill>
                            <a:schemeClr val="tx1"/>
                          </a:solidFill>
                          <a:latin typeface="Calibri"/>
                        </a:defRPr>
                      </a:lvl8pPr>
                      <a:lvl9pPr marL="3621586" algn="l" defTabSz="905407" rtl="0" eaLnBrk="1" latinLnBrk="0" hangingPunct="1">
                        <a:defRPr sz="1800" kern="1200">
                          <a:solidFill>
                            <a:schemeClr val="tx1"/>
                          </a:solidFill>
                          <a:latin typeface="Calibri"/>
                        </a:defRPr>
                      </a:lvl9pPr>
                    </a:lstStyle>
                    <a:p>
                      <a:pPr algn="ctr">
                        <a:lnSpc>
                          <a:spcPts val="1660"/>
                        </a:lnSpc>
                      </a:pPr>
                      <a:r>
                        <a:rPr sz="1200" b="1" spc="-10" dirty="0">
                          <a:solidFill>
                            <a:schemeClr val="bg1"/>
                          </a:solidFill>
                          <a:latin typeface="Arial" panose="020B0604020202020204" pitchFamily="34" charset="0"/>
                          <a:cs typeface="Arial" panose="020B0604020202020204" pitchFamily="34" charset="0"/>
                        </a:rPr>
                        <a:t>207.3±116.5</a:t>
                      </a:r>
                      <a:endParaRPr sz="1200" b="1">
                        <a:solidFill>
                          <a:schemeClr val="bg1"/>
                        </a:solidFill>
                        <a:latin typeface="Arial" panose="020B0604020202020204" pitchFamily="34" charset="0"/>
                        <a:cs typeface="Arial" panose="020B0604020202020204" pitchFamily="34" charset="0"/>
                      </a:endParaRPr>
                    </a:p>
                  </a:txBody>
                  <a:tcPr marL="0" marR="0" marT="0" marB="0" anchor="ctr"/>
                </a:tc>
                <a:tc>
                  <a:txBody>
                    <a:bodyPr/>
                    <a:lstStyle>
                      <a:lvl1pPr marL="0" algn="l" defTabSz="905407" rtl="0" eaLnBrk="1" latinLnBrk="0" hangingPunct="1">
                        <a:defRPr sz="1800" kern="1200">
                          <a:solidFill>
                            <a:schemeClr val="tx1"/>
                          </a:solidFill>
                          <a:latin typeface="Calibri"/>
                        </a:defRPr>
                      </a:lvl1pPr>
                      <a:lvl2pPr marL="452707" algn="l" defTabSz="905407" rtl="0" eaLnBrk="1" latinLnBrk="0" hangingPunct="1">
                        <a:defRPr sz="1800" kern="1200">
                          <a:solidFill>
                            <a:schemeClr val="tx1"/>
                          </a:solidFill>
                          <a:latin typeface="Calibri"/>
                        </a:defRPr>
                      </a:lvl2pPr>
                      <a:lvl3pPr marL="905407" algn="l" defTabSz="905407" rtl="0" eaLnBrk="1" latinLnBrk="0" hangingPunct="1">
                        <a:defRPr sz="1800" kern="1200">
                          <a:solidFill>
                            <a:schemeClr val="tx1"/>
                          </a:solidFill>
                          <a:latin typeface="Calibri"/>
                        </a:defRPr>
                      </a:lvl3pPr>
                      <a:lvl4pPr marL="1358101" algn="l" defTabSz="905407" rtl="0" eaLnBrk="1" latinLnBrk="0" hangingPunct="1">
                        <a:defRPr sz="1800" kern="1200">
                          <a:solidFill>
                            <a:schemeClr val="tx1"/>
                          </a:solidFill>
                          <a:latin typeface="Calibri"/>
                        </a:defRPr>
                      </a:lvl4pPr>
                      <a:lvl5pPr marL="1810804" algn="l" defTabSz="905407" rtl="0" eaLnBrk="1" latinLnBrk="0" hangingPunct="1">
                        <a:defRPr sz="1800" kern="1200">
                          <a:solidFill>
                            <a:schemeClr val="tx1"/>
                          </a:solidFill>
                          <a:latin typeface="Calibri"/>
                        </a:defRPr>
                      </a:lvl5pPr>
                      <a:lvl6pPr marL="2263505" algn="l" defTabSz="905407" rtl="0" eaLnBrk="1" latinLnBrk="0" hangingPunct="1">
                        <a:defRPr sz="1800" kern="1200">
                          <a:solidFill>
                            <a:schemeClr val="tx1"/>
                          </a:solidFill>
                          <a:latin typeface="Calibri"/>
                        </a:defRPr>
                      </a:lvl6pPr>
                      <a:lvl7pPr marL="2716204" algn="l" defTabSz="905407" rtl="0" eaLnBrk="1" latinLnBrk="0" hangingPunct="1">
                        <a:defRPr sz="1800" kern="1200">
                          <a:solidFill>
                            <a:schemeClr val="tx1"/>
                          </a:solidFill>
                          <a:latin typeface="Calibri"/>
                        </a:defRPr>
                      </a:lvl7pPr>
                      <a:lvl8pPr marL="3168898" algn="l" defTabSz="905407" rtl="0" eaLnBrk="1" latinLnBrk="0" hangingPunct="1">
                        <a:defRPr sz="1800" kern="1200">
                          <a:solidFill>
                            <a:schemeClr val="tx1"/>
                          </a:solidFill>
                          <a:latin typeface="Calibri"/>
                        </a:defRPr>
                      </a:lvl8pPr>
                      <a:lvl9pPr marL="3621586" algn="l" defTabSz="905407" rtl="0" eaLnBrk="1" latinLnBrk="0" hangingPunct="1">
                        <a:defRPr sz="1800" kern="1200">
                          <a:solidFill>
                            <a:schemeClr val="tx1"/>
                          </a:solidFill>
                          <a:latin typeface="Calibri"/>
                        </a:defRPr>
                      </a:lvl9pPr>
                    </a:lstStyle>
                    <a:p>
                      <a:pPr algn="ctr">
                        <a:lnSpc>
                          <a:spcPts val="1660"/>
                        </a:lnSpc>
                      </a:pPr>
                      <a:r>
                        <a:rPr sz="1200" b="1" spc="-10" dirty="0">
                          <a:solidFill>
                            <a:schemeClr val="bg1"/>
                          </a:solidFill>
                          <a:latin typeface="Arial" panose="020B0604020202020204" pitchFamily="34" charset="0"/>
                          <a:cs typeface="Arial" panose="020B0604020202020204" pitchFamily="34" charset="0"/>
                        </a:rPr>
                        <a:t>214.2±118.5</a:t>
                      </a:r>
                      <a:endParaRPr sz="1200" b="1">
                        <a:solidFill>
                          <a:schemeClr val="bg1"/>
                        </a:solidFill>
                        <a:latin typeface="Arial" panose="020B0604020202020204" pitchFamily="34" charset="0"/>
                        <a:cs typeface="Arial" panose="020B0604020202020204" pitchFamily="34" charset="0"/>
                      </a:endParaRPr>
                    </a:p>
                  </a:txBody>
                  <a:tcPr marL="0" marR="0" marT="0" marB="0" anchor="ctr"/>
                </a:tc>
                <a:tc>
                  <a:txBody>
                    <a:bodyPr/>
                    <a:lstStyle>
                      <a:lvl1pPr marL="0" algn="l" defTabSz="905407" rtl="0" eaLnBrk="1" latinLnBrk="0" hangingPunct="1">
                        <a:defRPr sz="1800" kern="1200">
                          <a:solidFill>
                            <a:schemeClr val="tx1"/>
                          </a:solidFill>
                          <a:latin typeface="Calibri"/>
                        </a:defRPr>
                      </a:lvl1pPr>
                      <a:lvl2pPr marL="452707" algn="l" defTabSz="905407" rtl="0" eaLnBrk="1" latinLnBrk="0" hangingPunct="1">
                        <a:defRPr sz="1800" kern="1200">
                          <a:solidFill>
                            <a:schemeClr val="tx1"/>
                          </a:solidFill>
                          <a:latin typeface="Calibri"/>
                        </a:defRPr>
                      </a:lvl2pPr>
                      <a:lvl3pPr marL="905407" algn="l" defTabSz="905407" rtl="0" eaLnBrk="1" latinLnBrk="0" hangingPunct="1">
                        <a:defRPr sz="1800" kern="1200">
                          <a:solidFill>
                            <a:schemeClr val="tx1"/>
                          </a:solidFill>
                          <a:latin typeface="Calibri"/>
                        </a:defRPr>
                      </a:lvl3pPr>
                      <a:lvl4pPr marL="1358101" algn="l" defTabSz="905407" rtl="0" eaLnBrk="1" latinLnBrk="0" hangingPunct="1">
                        <a:defRPr sz="1800" kern="1200">
                          <a:solidFill>
                            <a:schemeClr val="tx1"/>
                          </a:solidFill>
                          <a:latin typeface="Calibri"/>
                        </a:defRPr>
                      </a:lvl4pPr>
                      <a:lvl5pPr marL="1810804" algn="l" defTabSz="905407" rtl="0" eaLnBrk="1" latinLnBrk="0" hangingPunct="1">
                        <a:defRPr sz="1800" kern="1200">
                          <a:solidFill>
                            <a:schemeClr val="tx1"/>
                          </a:solidFill>
                          <a:latin typeface="Calibri"/>
                        </a:defRPr>
                      </a:lvl5pPr>
                      <a:lvl6pPr marL="2263505" algn="l" defTabSz="905407" rtl="0" eaLnBrk="1" latinLnBrk="0" hangingPunct="1">
                        <a:defRPr sz="1800" kern="1200">
                          <a:solidFill>
                            <a:schemeClr val="tx1"/>
                          </a:solidFill>
                          <a:latin typeface="Calibri"/>
                        </a:defRPr>
                      </a:lvl6pPr>
                      <a:lvl7pPr marL="2716204" algn="l" defTabSz="905407" rtl="0" eaLnBrk="1" latinLnBrk="0" hangingPunct="1">
                        <a:defRPr sz="1800" kern="1200">
                          <a:solidFill>
                            <a:schemeClr val="tx1"/>
                          </a:solidFill>
                          <a:latin typeface="Calibri"/>
                        </a:defRPr>
                      </a:lvl7pPr>
                      <a:lvl8pPr marL="3168898" algn="l" defTabSz="905407" rtl="0" eaLnBrk="1" latinLnBrk="0" hangingPunct="1">
                        <a:defRPr sz="1800" kern="1200">
                          <a:solidFill>
                            <a:schemeClr val="tx1"/>
                          </a:solidFill>
                          <a:latin typeface="Calibri"/>
                        </a:defRPr>
                      </a:lvl8pPr>
                      <a:lvl9pPr marL="3621586" algn="l" defTabSz="905407" rtl="0" eaLnBrk="1" latinLnBrk="0" hangingPunct="1">
                        <a:defRPr sz="1800" kern="1200">
                          <a:solidFill>
                            <a:schemeClr val="tx1"/>
                          </a:solidFill>
                          <a:latin typeface="Calibri"/>
                        </a:defRPr>
                      </a:lvl9pPr>
                    </a:lstStyle>
                    <a:p>
                      <a:pPr algn="ctr">
                        <a:lnSpc>
                          <a:spcPts val="1660"/>
                        </a:lnSpc>
                      </a:pPr>
                      <a:r>
                        <a:rPr sz="1200" b="1" spc="-10" dirty="0">
                          <a:solidFill>
                            <a:schemeClr val="bg1"/>
                          </a:solidFill>
                          <a:latin typeface="Arial" panose="020B0604020202020204" pitchFamily="34" charset="0"/>
                          <a:cs typeface="Arial" panose="020B0604020202020204" pitchFamily="34" charset="0"/>
                        </a:rPr>
                        <a:t>193.7±111.3</a:t>
                      </a:r>
                      <a:endParaRPr sz="1200" b="1">
                        <a:solidFill>
                          <a:schemeClr val="bg1"/>
                        </a:solidFill>
                        <a:latin typeface="Arial" panose="020B0604020202020204" pitchFamily="34" charset="0"/>
                        <a:cs typeface="Arial" panose="020B0604020202020204" pitchFamily="34" charset="0"/>
                      </a:endParaRPr>
                    </a:p>
                  </a:txBody>
                  <a:tcPr marL="0" marR="0" marT="0" marB="0" anchor="ctr">
                    <a:lnR w="12700" cap="flat" cmpd="sng" algn="ctr">
                      <a:solidFill>
                        <a:schemeClr val="bg1"/>
                      </a:solidFill>
                      <a:prstDash val="solid"/>
                      <a:round/>
                      <a:headEnd type="none" w="med" len="med"/>
                      <a:tailEnd type="none" w="med" len="med"/>
                    </a:lnR>
                  </a:tcPr>
                </a:tc>
                <a:extLst>
                  <a:ext uri="{0D108BD9-81ED-4DB2-BD59-A6C34878D82A}">
                    <a16:rowId xmlns:a16="http://schemas.microsoft.com/office/drawing/2014/main" val="10020"/>
                  </a:ext>
                </a:extLst>
              </a:tr>
              <a:tr h="218866">
                <a:tc>
                  <a:txBody>
                    <a:bodyPr/>
                    <a:lstStyle>
                      <a:lvl1pPr marL="0" algn="l" defTabSz="905407" rtl="0" eaLnBrk="1" latinLnBrk="0" hangingPunct="1">
                        <a:defRPr sz="1800" kern="1200">
                          <a:solidFill>
                            <a:schemeClr val="tx1"/>
                          </a:solidFill>
                          <a:latin typeface="Calibri"/>
                        </a:defRPr>
                      </a:lvl1pPr>
                      <a:lvl2pPr marL="452707" algn="l" defTabSz="905407" rtl="0" eaLnBrk="1" latinLnBrk="0" hangingPunct="1">
                        <a:defRPr sz="1800" kern="1200">
                          <a:solidFill>
                            <a:schemeClr val="tx1"/>
                          </a:solidFill>
                          <a:latin typeface="Calibri"/>
                        </a:defRPr>
                      </a:lvl2pPr>
                      <a:lvl3pPr marL="905407" algn="l" defTabSz="905407" rtl="0" eaLnBrk="1" latinLnBrk="0" hangingPunct="1">
                        <a:defRPr sz="1800" kern="1200">
                          <a:solidFill>
                            <a:schemeClr val="tx1"/>
                          </a:solidFill>
                          <a:latin typeface="Calibri"/>
                        </a:defRPr>
                      </a:lvl3pPr>
                      <a:lvl4pPr marL="1358101" algn="l" defTabSz="905407" rtl="0" eaLnBrk="1" latinLnBrk="0" hangingPunct="1">
                        <a:defRPr sz="1800" kern="1200">
                          <a:solidFill>
                            <a:schemeClr val="tx1"/>
                          </a:solidFill>
                          <a:latin typeface="Calibri"/>
                        </a:defRPr>
                      </a:lvl4pPr>
                      <a:lvl5pPr marL="1810804" algn="l" defTabSz="905407" rtl="0" eaLnBrk="1" latinLnBrk="0" hangingPunct="1">
                        <a:defRPr sz="1800" kern="1200">
                          <a:solidFill>
                            <a:schemeClr val="tx1"/>
                          </a:solidFill>
                          <a:latin typeface="Calibri"/>
                        </a:defRPr>
                      </a:lvl5pPr>
                      <a:lvl6pPr marL="2263505" algn="l" defTabSz="905407" rtl="0" eaLnBrk="1" latinLnBrk="0" hangingPunct="1">
                        <a:defRPr sz="1800" kern="1200">
                          <a:solidFill>
                            <a:schemeClr val="tx1"/>
                          </a:solidFill>
                          <a:latin typeface="Calibri"/>
                        </a:defRPr>
                      </a:lvl6pPr>
                      <a:lvl7pPr marL="2716204" algn="l" defTabSz="905407" rtl="0" eaLnBrk="1" latinLnBrk="0" hangingPunct="1">
                        <a:defRPr sz="1800" kern="1200">
                          <a:solidFill>
                            <a:schemeClr val="tx1"/>
                          </a:solidFill>
                          <a:latin typeface="Calibri"/>
                        </a:defRPr>
                      </a:lvl7pPr>
                      <a:lvl8pPr marL="3168898" algn="l" defTabSz="905407" rtl="0" eaLnBrk="1" latinLnBrk="0" hangingPunct="1">
                        <a:defRPr sz="1800" kern="1200">
                          <a:solidFill>
                            <a:schemeClr val="tx1"/>
                          </a:solidFill>
                          <a:latin typeface="Calibri"/>
                        </a:defRPr>
                      </a:lvl8pPr>
                      <a:lvl9pPr marL="3621586" algn="l" defTabSz="905407" rtl="0" eaLnBrk="1" latinLnBrk="0" hangingPunct="1">
                        <a:defRPr sz="1800" kern="1200">
                          <a:solidFill>
                            <a:schemeClr val="tx1"/>
                          </a:solidFill>
                          <a:latin typeface="Calibri"/>
                        </a:defRPr>
                      </a:lvl9pPr>
                    </a:lstStyle>
                    <a:p>
                      <a:pPr marL="56515">
                        <a:lnSpc>
                          <a:spcPts val="1655"/>
                        </a:lnSpc>
                        <a:spcBef>
                          <a:spcPts val="5"/>
                        </a:spcBef>
                      </a:pPr>
                      <a:r>
                        <a:rPr sz="1200" b="1" dirty="0">
                          <a:solidFill>
                            <a:schemeClr val="bg1"/>
                          </a:solidFill>
                          <a:latin typeface="Arial" panose="020B0604020202020204" pitchFamily="34" charset="0"/>
                          <a:cs typeface="Arial" panose="020B0604020202020204" pitchFamily="34" charset="0"/>
                        </a:rPr>
                        <a:t>Procedural time </a:t>
                      </a:r>
                      <a:r>
                        <a:rPr lang="en-US" sz="1200" b="1" spc="650" dirty="0" smtClean="0">
                          <a:solidFill>
                            <a:schemeClr val="bg1"/>
                          </a:solidFill>
                          <a:latin typeface="Arial" panose="020B0604020202020204" pitchFamily="34" charset="0"/>
                          <a:cs typeface="Arial" panose="020B0604020202020204" pitchFamily="34" charset="0"/>
                        </a:rPr>
                        <a:t>-</a:t>
                      </a:r>
                      <a:r>
                        <a:rPr sz="1200" b="1" spc="-25" dirty="0" smtClean="0">
                          <a:solidFill>
                            <a:schemeClr val="bg1"/>
                          </a:solidFill>
                          <a:latin typeface="Arial" panose="020B0604020202020204" pitchFamily="34" charset="0"/>
                          <a:cs typeface="Arial" panose="020B0604020202020204" pitchFamily="34" charset="0"/>
                        </a:rPr>
                        <a:t> </a:t>
                      </a:r>
                      <a:r>
                        <a:rPr sz="1200" b="1" spc="-25" dirty="0">
                          <a:solidFill>
                            <a:schemeClr val="bg1"/>
                          </a:solidFill>
                          <a:latin typeface="Arial" panose="020B0604020202020204" pitchFamily="34" charset="0"/>
                          <a:cs typeface="Arial" panose="020B0604020202020204" pitchFamily="34" charset="0"/>
                        </a:rPr>
                        <a:t>min</a:t>
                      </a:r>
                      <a:endParaRPr sz="1200" b="1" dirty="0">
                        <a:solidFill>
                          <a:schemeClr val="bg1"/>
                        </a:solidFill>
                        <a:latin typeface="Arial" panose="020B0604020202020204" pitchFamily="34" charset="0"/>
                        <a:cs typeface="Arial" panose="020B0604020202020204" pitchFamily="34" charset="0"/>
                      </a:endParaRPr>
                    </a:p>
                  </a:txBody>
                  <a:tcPr marL="0" marR="0" marT="635" marB="0" anchor="ctr">
                    <a:lnL w="12700" cap="flat" cmpd="sng" algn="ctr">
                      <a:solidFill>
                        <a:schemeClr val="bg1"/>
                      </a:solidFill>
                      <a:prstDash val="solid"/>
                      <a:round/>
                      <a:headEnd type="none" w="med" len="med"/>
                      <a:tailEnd type="none" w="med" len="med"/>
                    </a:lnL>
                  </a:tcPr>
                </a:tc>
                <a:tc>
                  <a:txBody>
                    <a:bodyPr/>
                    <a:lstStyle>
                      <a:lvl1pPr marL="0" algn="l" defTabSz="905407" rtl="0" eaLnBrk="1" latinLnBrk="0" hangingPunct="1">
                        <a:defRPr sz="1800" kern="1200">
                          <a:solidFill>
                            <a:schemeClr val="tx1"/>
                          </a:solidFill>
                          <a:latin typeface="Calibri"/>
                        </a:defRPr>
                      </a:lvl1pPr>
                      <a:lvl2pPr marL="452707" algn="l" defTabSz="905407" rtl="0" eaLnBrk="1" latinLnBrk="0" hangingPunct="1">
                        <a:defRPr sz="1800" kern="1200">
                          <a:solidFill>
                            <a:schemeClr val="tx1"/>
                          </a:solidFill>
                          <a:latin typeface="Calibri"/>
                        </a:defRPr>
                      </a:lvl2pPr>
                      <a:lvl3pPr marL="905407" algn="l" defTabSz="905407" rtl="0" eaLnBrk="1" latinLnBrk="0" hangingPunct="1">
                        <a:defRPr sz="1800" kern="1200">
                          <a:solidFill>
                            <a:schemeClr val="tx1"/>
                          </a:solidFill>
                          <a:latin typeface="Calibri"/>
                        </a:defRPr>
                      </a:lvl3pPr>
                      <a:lvl4pPr marL="1358101" algn="l" defTabSz="905407" rtl="0" eaLnBrk="1" latinLnBrk="0" hangingPunct="1">
                        <a:defRPr sz="1800" kern="1200">
                          <a:solidFill>
                            <a:schemeClr val="tx1"/>
                          </a:solidFill>
                          <a:latin typeface="Calibri"/>
                        </a:defRPr>
                      </a:lvl4pPr>
                      <a:lvl5pPr marL="1810804" algn="l" defTabSz="905407" rtl="0" eaLnBrk="1" latinLnBrk="0" hangingPunct="1">
                        <a:defRPr sz="1800" kern="1200">
                          <a:solidFill>
                            <a:schemeClr val="tx1"/>
                          </a:solidFill>
                          <a:latin typeface="Calibri"/>
                        </a:defRPr>
                      </a:lvl5pPr>
                      <a:lvl6pPr marL="2263505" algn="l" defTabSz="905407" rtl="0" eaLnBrk="1" latinLnBrk="0" hangingPunct="1">
                        <a:defRPr sz="1800" kern="1200">
                          <a:solidFill>
                            <a:schemeClr val="tx1"/>
                          </a:solidFill>
                          <a:latin typeface="Calibri"/>
                        </a:defRPr>
                      </a:lvl6pPr>
                      <a:lvl7pPr marL="2716204" algn="l" defTabSz="905407" rtl="0" eaLnBrk="1" latinLnBrk="0" hangingPunct="1">
                        <a:defRPr sz="1800" kern="1200">
                          <a:solidFill>
                            <a:schemeClr val="tx1"/>
                          </a:solidFill>
                          <a:latin typeface="Calibri"/>
                        </a:defRPr>
                      </a:lvl7pPr>
                      <a:lvl8pPr marL="3168898" algn="l" defTabSz="905407" rtl="0" eaLnBrk="1" latinLnBrk="0" hangingPunct="1">
                        <a:defRPr sz="1800" kern="1200">
                          <a:solidFill>
                            <a:schemeClr val="tx1"/>
                          </a:solidFill>
                          <a:latin typeface="Calibri"/>
                        </a:defRPr>
                      </a:lvl8pPr>
                      <a:lvl9pPr marL="3621586" algn="l" defTabSz="905407" rtl="0" eaLnBrk="1" latinLnBrk="0" hangingPunct="1">
                        <a:defRPr sz="1800" kern="1200">
                          <a:solidFill>
                            <a:schemeClr val="tx1"/>
                          </a:solidFill>
                          <a:latin typeface="Calibri"/>
                        </a:defRPr>
                      </a:lvl9pPr>
                    </a:lstStyle>
                    <a:p>
                      <a:pPr marL="552450">
                        <a:lnSpc>
                          <a:spcPts val="1655"/>
                        </a:lnSpc>
                        <a:spcBef>
                          <a:spcPts val="5"/>
                        </a:spcBef>
                      </a:pPr>
                      <a:r>
                        <a:rPr sz="1200" b="1" dirty="0">
                          <a:solidFill>
                            <a:schemeClr val="bg1"/>
                          </a:solidFill>
                          <a:latin typeface="Arial" panose="020B0604020202020204" pitchFamily="34" charset="0"/>
                          <a:cs typeface="Arial" panose="020B0604020202020204" pitchFamily="34" charset="0"/>
                        </a:rPr>
                        <a:t>65.0</a:t>
                      </a:r>
                      <a:r>
                        <a:rPr sz="1200" b="1" spc="45" dirty="0">
                          <a:solidFill>
                            <a:schemeClr val="bg1"/>
                          </a:solidFill>
                          <a:latin typeface="Arial" panose="020B0604020202020204" pitchFamily="34" charset="0"/>
                          <a:cs typeface="Arial" panose="020B0604020202020204" pitchFamily="34" charset="0"/>
                        </a:rPr>
                        <a:t> </a:t>
                      </a:r>
                      <a:r>
                        <a:rPr sz="1200" b="1" spc="-10" dirty="0">
                          <a:solidFill>
                            <a:schemeClr val="bg1"/>
                          </a:solidFill>
                          <a:latin typeface="Arial" panose="020B0604020202020204" pitchFamily="34" charset="0"/>
                          <a:cs typeface="Arial" panose="020B0604020202020204" pitchFamily="34" charset="0"/>
                        </a:rPr>
                        <a:t>(47.0-</a:t>
                      </a:r>
                      <a:r>
                        <a:rPr sz="1200" b="1" spc="-20" dirty="0">
                          <a:solidFill>
                            <a:schemeClr val="bg1"/>
                          </a:solidFill>
                          <a:latin typeface="Arial" panose="020B0604020202020204" pitchFamily="34" charset="0"/>
                          <a:cs typeface="Arial" panose="020B0604020202020204" pitchFamily="34" charset="0"/>
                        </a:rPr>
                        <a:t>89.0)</a:t>
                      </a:r>
                      <a:endParaRPr sz="1200" b="1">
                        <a:solidFill>
                          <a:schemeClr val="bg1"/>
                        </a:solidFill>
                        <a:latin typeface="Arial" panose="020B0604020202020204" pitchFamily="34" charset="0"/>
                        <a:cs typeface="Arial" panose="020B0604020202020204" pitchFamily="34" charset="0"/>
                      </a:endParaRPr>
                    </a:p>
                  </a:txBody>
                  <a:tcPr marL="0" marR="0" marT="635" marB="0" anchor="ctr"/>
                </a:tc>
                <a:tc>
                  <a:txBody>
                    <a:bodyPr/>
                    <a:lstStyle>
                      <a:lvl1pPr marL="0" algn="l" defTabSz="905407" rtl="0" eaLnBrk="1" latinLnBrk="0" hangingPunct="1">
                        <a:defRPr sz="1800" kern="1200">
                          <a:solidFill>
                            <a:schemeClr val="tx1"/>
                          </a:solidFill>
                          <a:latin typeface="Calibri"/>
                        </a:defRPr>
                      </a:lvl1pPr>
                      <a:lvl2pPr marL="452707" algn="l" defTabSz="905407" rtl="0" eaLnBrk="1" latinLnBrk="0" hangingPunct="1">
                        <a:defRPr sz="1800" kern="1200">
                          <a:solidFill>
                            <a:schemeClr val="tx1"/>
                          </a:solidFill>
                          <a:latin typeface="Calibri"/>
                        </a:defRPr>
                      </a:lvl2pPr>
                      <a:lvl3pPr marL="905407" algn="l" defTabSz="905407" rtl="0" eaLnBrk="1" latinLnBrk="0" hangingPunct="1">
                        <a:defRPr sz="1800" kern="1200">
                          <a:solidFill>
                            <a:schemeClr val="tx1"/>
                          </a:solidFill>
                          <a:latin typeface="Calibri"/>
                        </a:defRPr>
                      </a:lvl3pPr>
                      <a:lvl4pPr marL="1358101" algn="l" defTabSz="905407" rtl="0" eaLnBrk="1" latinLnBrk="0" hangingPunct="1">
                        <a:defRPr sz="1800" kern="1200">
                          <a:solidFill>
                            <a:schemeClr val="tx1"/>
                          </a:solidFill>
                          <a:latin typeface="Calibri"/>
                        </a:defRPr>
                      </a:lvl4pPr>
                      <a:lvl5pPr marL="1810804" algn="l" defTabSz="905407" rtl="0" eaLnBrk="1" latinLnBrk="0" hangingPunct="1">
                        <a:defRPr sz="1800" kern="1200">
                          <a:solidFill>
                            <a:schemeClr val="tx1"/>
                          </a:solidFill>
                          <a:latin typeface="Calibri"/>
                        </a:defRPr>
                      </a:lvl5pPr>
                      <a:lvl6pPr marL="2263505" algn="l" defTabSz="905407" rtl="0" eaLnBrk="1" latinLnBrk="0" hangingPunct="1">
                        <a:defRPr sz="1800" kern="1200">
                          <a:solidFill>
                            <a:schemeClr val="tx1"/>
                          </a:solidFill>
                          <a:latin typeface="Calibri"/>
                        </a:defRPr>
                      </a:lvl6pPr>
                      <a:lvl7pPr marL="2716204" algn="l" defTabSz="905407" rtl="0" eaLnBrk="1" latinLnBrk="0" hangingPunct="1">
                        <a:defRPr sz="1800" kern="1200">
                          <a:solidFill>
                            <a:schemeClr val="tx1"/>
                          </a:solidFill>
                          <a:latin typeface="Calibri"/>
                        </a:defRPr>
                      </a:lvl7pPr>
                      <a:lvl8pPr marL="3168898" algn="l" defTabSz="905407" rtl="0" eaLnBrk="1" latinLnBrk="0" hangingPunct="1">
                        <a:defRPr sz="1800" kern="1200">
                          <a:solidFill>
                            <a:schemeClr val="tx1"/>
                          </a:solidFill>
                          <a:latin typeface="Calibri"/>
                        </a:defRPr>
                      </a:lvl8pPr>
                      <a:lvl9pPr marL="3621586" algn="l" defTabSz="905407" rtl="0" eaLnBrk="1" latinLnBrk="0" hangingPunct="1">
                        <a:defRPr sz="1800" kern="1200">
                          <a:solidFill>
                            <a:schemeClr val="tx1"/>
                          </a:solidFill>
                          <a:latin typeface="Calibri"/>
                        </a:defRPr>
                      </a:lvl9pPr>
                    </a:lstStyle>
                    <a:p>
                      <a:pPr marL="551180">
                        <a:lnSpc>
                          <a:spcPts val="1655"/>
                        </a:lnSpc>
                        <a:spcBef>
                          <a:spcPts val="5"/>
                        </a:spcBef>
                      </a:pPr>
                      <a:r>
                        <a:rPr sz="1200" b="1" dirty="0">
                          <a:solidFill>
                            <a:schemeClr val="bg1"/>
                          </a:solidFill>
                          <a:latin typeface="Arial" panose="020B0604020202020204" pitchFamily="34" charset="0"/>
                          <a:cs typeface="Arial" panose="020B0604020202020204" pitchFamily="34" charset="0"/>
                        </a:rPr>
                        <a:t>70.0</a:t>
                      </a:r>
                      <a:r>
                        <a:rPr sz="1200" b="1" spc="45" dirty="0">
                          <a:solidFill>
                            <a:schemeClr val="bg1"/>
                          </a:solidFill>
                          <a:latin typeface="Arial" panose="020B0604020202020204" pitchFamily="34" charset="0"/>
                          <a:cs typeface="Arial" panose="020B0604020202020204" pitchFamily="34" charset="0"/>
                        </a:rPr>
                        <a:t> </a:t>
                      </a:r>
                      <a:r>
                        <a:rPr sz="1200" b="1" spc="-10" dirty="0">
                          <a:solidFill>
                            <a:schemeClr val="bg1"/>
                          </a:solidFill>
                          <a:latin typeface="Arial" panose="020B0604020202020204" pitchFamily="34" charset="0"/>
                          <a:cs typeface="Arial" panose="020B0604020202020204" pitchFamily="34" charset="0"/>
                        </a:rPr>
                        <a:t>(51.0-</a:t>
                      </a:r>
                      <a:r>
                        <a:rPr sz="1200" b="1" spc="-20" dirty="0">
                          <a:solidFill>
                            <a:schemeClr val="bg1"/>
                          </a:solidFill>
                          <a:latin typeface="Arial" panose="020B0604020202020204" pitchFamily="34" charset="0"/>
                          <a:cs typeface="Arial" panose="020B0604020202020204" pitchFamily="34" charset="0"/>
                        </a:rPr>
                        <a:t>95.0)</a:t>
                      </a:r>
                      <a:endParaRPr sz="1200" b="1">
                        <a:solidFill>
                          <a:schemeClr val="bg1"/>
                        </a:solidFill>
                        <a:latin typeface="Arial" panose="020B0604020202020204" pitchFamily="34" charset="0"/>
                        <a:cs typeface="Arial" panose="020B0604020202020204" pitchFamily="34" charset="0"/>
                      </a:endParaRPr>
                    </a:p>
                  </a:txBody>
                  <a:tcPr marL="0" marR="0" marT="635" marB="0" anchor="ctr"/>
                </a:tc>
                <a:tc>
                  <a:txBody>
                    <a:bodyPr/>
                    <a:lstStyle>
                      <a:lvl1pPr marL="0" algn="l" defTabSz="905407" rtl="0" eaLnBrk="1" latinLnBrk="0" hangingPunct="1">
                        <a:defRPr sz="1800" kern="1200">
                          <a:solidFill>
                            <a:schemeClr val="tx1"/>
                          </a:solidFill>
                          <a:latin typeface="Calibri"/>
                        </a:defRPr>
                      </a:lvl1pPr>
                      <a:lvl2pPr marL="452707" algn="l" defTabSz="905407" rtl="0" eaLnBrk="1" latinLnBrk="0" hangingPunct="1">
                        <a:defRPr sz="1800" kern="1200">
                          <a:solidFill>
                            <a:schemeClr val="tx1"/>
                          </a:solidFill>
                          <a:latin typeface="Calibri"/>
                        </a:defRPr>
                      </a:lvl2pPr>
                      <a:lvl3pPr marL="905407" algn="l" defTabSz="905407" rtl="0" eaLnBrk="1" latinLnBrk="0" hangingPunct="1">
                        <a:defRPr sz="1800" kern="1200">
                          <a:solidFill>
                            <a:schemeClr val="tx1"/>
                          </a:solidFill>
                          <a:latin typeface="Calibri"/>
                        </a:defRPr>
                      </a:lvl3pPr>
                      <a:lvl4pPr marL="1358101" algn="l" defTabSz="905407" rtl="0" eaLnBrk="1" latinLnBrk="0" hangingPunct="1">
                        <a:defRPr sz="1800" kern="1200">
                          <a:solidFill>
                            <a:schemeClr val="tx1"/>
                          </a:solidFill>
                          <a:latin typeface="Calibri"/>
                        </a:defRPr>
                      </a:lvl4pPr>
                      <a:lvl5pPr marL="1810804" algn="l" defTabSz="905407" rtl="0" eaLnBrk="1" latinLnBrk="0" hangingPunct="1">
                        <a:defRPr sz="1800" kern="1200">
                          <a:solidFill>
                            <a:schemeClr val="tx1"/>
                          </a:solidFill>
                          <a:latin typeface="Calibri"/>
                        </a:defRPr>
                      </a:lvl5pPr>
                      <a:lvl6pPr marL="2263505" algn="l" defTabSz="905407" rtl="0" eaLnBrk="1" latinLnBrk="0" hangingPunct="1">
                        <a:defRPr sz="1800" kern="1200">
                          <a:solidFill>
                            <a:schemeClr val="tx1"/>
                          </a:solidFill>
                          <a:latin typeface="Calibri"/>
                        </a:defRPr>
                      </a:lvl6pPr>
                      <a:lvl7pPr marL="2716204" algn="l" defTabSz="905407" rtl="0" eaLnBrk="1" latinLnBrk="0" hangingPunct="1">
                        <a:defRPr sz="1800" kern="1200">
                          <a:solidFill>
                            <a:schemeClr val="tx1"/>
                          </a:solidFill>
                          <a:latin typeface="Calibri"/>
                        </a:defRPr>
                      </a:lvl7pPr>
                      <a:lvl8pPr marL="3168898" algn="l" defTabSz="905407" rtl="0" eaLnBrk="1" latinLnBrk="0" hangingPunct="1">
                        <a:defRPr sz="1800" kern="1200">
                          <a:solidFill>
                            <a:schemeClr val="tx1"/>
                          </a:solidFill>
                          <a:latin typeface="Calibri"/>
                        </a:defRPr>
                      </a:lvl8pPr>
                      <a:lvl9pPr marL="3621586" algn="l" defTabSz="905407" rtl="0" eaLnBrk="1" latinLnBrk="0" hangingPunct="1">
                        <a:defRPr sz="1800" kern="1200">
                          <a:solidFill>
                            <a:schemeClr val="tx1"/>
                          </a:solidFill>
                          <a:latin typeface="Calibri"/>
                        </a:defRPr>
                      </a:lvl9pPr>
                    </a:lstStyle>
                    <a:p>
                      <a:pPr marL="552450">
                        <a:lnSpc>
                          <a:spcPts val="1655"/>
                        </a:lnSpc>
                        <a:spcBef>
                          <a:spcPts val="5"/>
                        </a:spcBef>
                      </a:pPr>
                      <a:r>
                        <a:rPr sz="1200" b="1" dirty="0">
                          <a:solidFill>
                            <a:schemeClr val="bg1"/>
                          </a:solidFill>
                          <a:latin typeface="Arial" panose="020B0604020202020204" pitchFamily="34" charset="0"/>
                          <a:cs typeface="Arial" panose="020B0604020202020204" pitchFamily="34" charset="0"/>
                        </a:rPr>
                        <a:t>53.5</a:t>
                      </a:r>
                      <a:r>
                        <a:rPr sz="1200" b="1" spc="45" dirty="0">
                          <a:solidFill>
                            <a:schemeClr val="bg1"/>
                          </a:solidFill>
                          <a:latin typeface="Arial" panose="020B0604020202020204" pitchFamily="34" charset="0"/>
                          <a:cs typeface="Arial" panose="020B0604020202020204" pitchFamily="34" charset="0"/>
                        </a:rPr>
                        <a:t> </a:t>
                      </a:r>
                      <a:r>
                        <a:rPr sz="1200" b="1" spc="-10" dirty="0">
                          <a:solidFill>
                            <a:schemeClr val="bg1"/>
                          </a:solidFill>
                          <a:latin typeface="Arial" panose="020B0604020202020204" pitchFamily="34" charset="0"/>
                          <a:cs typeface="Arial" panose="020B0604020202020204" pitchFamily="34" charset="0"/>
                        </a:rPr>
                        <a:t>(40.0-</a:t>
                      </a:r>
                      <a:r>
                        <a:rPr sz="1200" b="1" spc="-20" dirty="0">
                          <a:solidFill>
                            <a:schemeClr val="bg1"/>
                          </a:solidFill>
                          <a:latin typeface="Arial" panose="020B0604020202020204" pitchFamily="34" charset="0"/>
                          <a:cs typeface="Arial" panose="020B0604020202020204" pitchFamily="34" charset="0"/>
                        </a:rPr>
                        <a:t>75.0)</a:t>
                      </a:r>
                      <a:endParaRPr sz="1200" b="1">
                        <a:solidFill>
                          <a:schemeClr val="bg1"/>
                        </a:solidFill>
                        <a:latin typeface="Arial" panose="020B0604020202020204" pitchFamily="34" charset="0"/>
                        <a:cs typeface="Arial" panose="020B0604020202020204" pitchFamily="34" charset="0"/>
                      </a:endParaRPr>
                    </a:p>
                  </a:txBody>
                  <a:tcPr marL="0" marR="0" marT="635" marB="0" anchor="ctr">
                    <a:lnR w="12700" cap="flat" cmpd="sng" algn="ctr">
                      <a:solidFill>
                        <a:schemeClr val="bg1"/>
                      </a:solidFill>
                      <a:prstDash val="solid"/>
                      <a:round/>
                      <a:headEnd type="none" w="med" len="med"/>
                      <a:tailEnd type="none" w="med" len="med"/>
                    </a:lnR>
                  </a:tcPr>
                </a:tc>
                <a:extLst>
                  <a:ext uri="{0D108BD9-81ED-4DB2-BD59-A6C34878D82A}">
                    <a16:rowId xmlns:a16="http://schemas.microsoft.com/office/drawing/2014/main" val="10021"/>
                  </a:ext>
                </a:extLst>
              </a:tr>
              <a:tr h="218866">
                <a:tc>
                  <a:txBody>
                    <a:bodyPr/>
                    <a:lstStyle>
                      <a:lvl1pPr marL="0" algn="l" defTabSz="905407" rtl="0" eaLnBrk="1" latinLnBrk="0" hangingPunct="1">
                        <a:defRPr sz="1800" kern="1200">
                          <a:solidFill>
                            <a:schemeClr val="tx1"/>
                          </a:solidFill>
                          <a:latin typeface="Calibri"/>
                        </a:defRPr>
                      </a:lvl1pPr>
                      <a:lvl2pPr marL="452707" algn="l" defTabSz="905407" rtl="0" eaLnBrk="1" latinLnBrk="0" hangingPunct="1">
                        <a:defRPr sz="1800" kern="1200">
                          <a:solidFill>
                            <a:schemeClr val="tx1"/>
                          </a:solidFill>
                          <a:latin typeface="Calibri"/>
                        </a:defRPr>
                      </a:lvl2pPr>
                      <a:lvl3pPr marL="905407" algn="l" defTabSz="905407" rtl="0" eaLnBrk="1" latinLnBrk="0" hangingPunct="1">
                        <a:defRPr sz="1800" kern="1200">
                          <a:solidFill>
                            <a:schemeClr val="tx1"/>
                          </a:solidFill>
                          <a:latin typeface="Calibri"/>
                        </a:defRPr>
                      </a:lvl3pPr>
                      <a:lvl4pPr marL="1358101" algn="l" defTabSz="905407" rtl="0" eaLnBrk="1" latinLnBrk="0" hangingPunct="1">
                        <a:defRPr sz="1800" kern="1200">
                          <a:solidFill>
                            <a:schemeClr val="tx1"/>
                          </a:solidFill>
                          <a:latin typeface="Calibri"/>
                        </a:defRPr>
                      </a:lvl4pPr>
                      <a:lvl5pPr marL="1810804" algn="l" defTabSz="905407" rtl="0" eaLnBrk="1" latinLnBrk="0" hangingPunct="1">
                        <a:defRPr sz="1800" kern="1200">
                          <a:solidFill>
                            <a:schemeClr val="tx1"/>
                          </a:solidFill>
                          <a:latin typeface="Calibri"/>
                        </a:defRPr>
                      </a:lvl5pPr>
                      <a:lvl6pPr marL="2263505" algn="l" defTabSz="905407" rtl="0" eaLnBrk="1" latinLnBrk="0" hangingPunct="1">
                        <a:defRPr sz="1800" kern="1200">
                          <a:solidFill>
                            <a:schemeClr val="tx1"/>
                          </a:solidFill>
                          <a:latin typeface="Calibri"/>
                        </a:defRPr>
                      </a:lvl6pPr>
                      <a:lvl7pPr marL="2716204" algn="l" defTabSz="905407" rtl="0" eaLnBrk="1" latinLnBrk="0" hangingPunct="1">
                        <a:defRPr sz="1800" kern="1200">
                          <a:solidFill>
                            <a:schemeClr val="tx1"/>
                          </a:solidFill>
                          <a:latin typeface="Calibri"/>
                        </a:defRPr>
                      </a:lvl7pPr>
                      <a:lvl8pPr marL="3168898" algn="l" defTabSz="905407" rtl="0" eaLnBrk="1" latinLnBrk="0" hangingPunct="1">
                        <a:defRPr sz="1800" kern="1200">
                          <a:solidFill>
                            <a:schemeClr val="tx1"/>
                          </a:solidFill>
                          <a:latin typeface="Calibri"/>
                        </a:defRPr>
                      </a:lvl8pPr>
                      <a:lvl9pPr marL="3621586" algn="l" defTabSz="905407" rtl="0" eaLnBrk="1" latinLnBrk="0" hangingPunct="1">
                        <a:defRPr sz="1800" kern="1200">
                          <a:solidFill>
                            <a:schemeClr val="tx1"/>
                          </a:solidFill>
                          <a:latin typeface="Calibri"/>
                        </a:defRPr>
                      </a:lvl9pPr>
                    </a:lstStyle>
                    <a:p>
                      <a:pPr marL="56515">
                        <a:lnSpc>
                          <a:spcPts val="1660"/>
                        </a:lnSpc>
                      </a:pPr>
                      <a:r>
                        <a:rPr sz="1200" b="1" dirty="0">
                          <a:solidFill>
                            <a:schemeClr val="bg1"/>
                          </a:solidFill>
                          <a:latin typeface="Arial" panose="020B0604020202020204" pitchFamily="34" charset="0"/>
                          <a:cs typeface="Arial" panose="020B0604020202020204" pitchFamily="34" charset="0"/>
                        </a:rPr>
                        <a:t>Procedural</a:t>
                      </a:r>
                      <a:r>
                        <a:rPr sz="1200" b="1" spc="-10" dirty="0">
                          <a:solidFill>
                            <a:schemeClr val="bg1"/>
                          </a:solidFill>
                          <a:latin typeface="Arial" panose="020B0604020202020204" pitchFamily="34" charset="0"/>
                          <a:cs typeface="Arial" panose="020B0604020202020204" pitchFamily="34" charset="0"/>
                        </a:rPr>
                        <a:t> </a:t>
                      </a:r>
                      <a:r>
                        <a:rPr sz="1200" b="1" dirty="0">
                          <a:solidFill>
                            <a:schemeClr val="bg1"/>
                          </a:solidFill>
                          <a:latin typeface="Arial" panose="020B0604020202020204" pitchFamily="34" charset="0"/>
                          <a:cs typeface="Arial" panose="020B0604020202020204" pitchFamily="34" charset="0"/>
                        </a:rPr>
                        <a:t>success</a:t>
                      </a:r>
                      <a:r>
                        <a:rPr sz="1200" b="1" spc="-20" dirty="0">
                          <a:solidFill>
                            <a:schemeClr val="bg1"/>
                          </a:solidFill>
                          <a:latin typeface="Arial" panose="020B0604020202020204" pitchFamily="34" charset="0"/>
                          <a:cs typeface="Arial" panose="020B0604020202020204" pitchFamily="34" charset="0"/>
                        </a:rPr>
                        <a:t> </a:t>
                      </a:r>
                      <a:r>
                        <a:rPr lang="en-US" sz="1200" b="1" spc="650" dirty="0" smtClean="0">
                          <a:solidFill>
                            <a:schemeClr val="bg1"/>
                          </a:solidFill>
                          <a:latin typeface="Arial" panose="020B0604020202020204" pitchFamily="34" charset="0"/>
                          <a:cs typeface="Arial" panose="020B0604020202020204" pitchFamily="34" charset="0"/>
                        </a:rPr>
                        <a:t>-</a:t>
                      </a:r>
                      <a:r>
                        <a:rPr sz="1200" b="1" spc="-30" dirty="0" smtClean="0">
                          <a:solidFill>
                            <a:schemeClr val="bg1"/>
                          </a:solidFill>
                          <a:latin typeface="Arial" panose="020B0604020202020204" pitchFamily="34" charset="0"/>
                          <a:cs typeface="Arial" panose="020B0604020202020204" pitchFamily="34" charset="0"/>
                        </a:rPr>
                        <a:t> </a:t>
                      </a:r>
                      <a:r>
                        <a:rPr sz="1200" b="1" dirty="0">
                          <a:solidFill>
                            <a:schemeClr val="bg1"/>
                          </a:solidFill>
                          <a:latin typeface="Arial" panose="020B0604020202020204" pitchFamily="34" charset="0"/>
                          <a:cs typeface="Arial" panose="020B0604020202020204" pitchFamily="34" charset="0"/>
                        </a:rPr>
                        <a:t>no.</a:t>
                      </a:r>
                      <a:r>
                        <a:rPr sz="1200" b="1" spc="-10" dirty="0">
                          <a:solidFill>
                            <a:schemeClr val="bg1"/>
                          </a:solidFill>
                          <a:latin typeface="Arial" panose="020B0604020202020204" pitchFamily="34" charset="0"/>
                          <a:cs typeface="Arial" panose="020B0604020202020204" pitchFamily="34" charset="0"/>
                        </a:rPr>
                        <a:t> </a:t>
                      </a:r>
                      <a:r>
                        <a:rPr sz="1200" b="1" spc="-25" dirty="0">
                          <a:solidFill>
                            <a:schemeClr val="bg1"/>
                          </a:solidFill>
                          <a:latin typeface="Arial" panose="020B0604020202020204" pitchFamily="34" charset="0"/>
                          <a:cs typeface="Arial" panose="020B0604020202020204" pitchFamily="34" charset="0"/>
                        </a:rPr>
                        <a:t>(%)</a:t>
                      </a:r>
                      <a:endParaRPr sz="1200" b="1" dirty="0">
                        <a:solidFill>
                          <a:schemeClr val="bg1"/>
                        </a:solidFill>
                        <a:latin typeface="Arial" panose="020B0604020202020204" pitchFamily="34" charset="0"/>
                        <a:cs typeface="Arial" panose="020B0604020202020204" pitchFamily="34" charset="0"/>
                      </a:endParaRPr>
                    </a:p>
                  </a:txBody>
                  <a:tcPr marL="0" marR="0" marT="0" marB="0" anchor="ctr">
                    <a:lnL w="12700" cap="flat" cmpd="sng" algn="ctr">
                      <a:solidFill>
                        <a:schemeClr val="bg1"/>
                      </a:solidFill>
                      <a:prstDash val="solid"/>
                      <a:round/>
                      <a:headEnd type="none" w="med" len="med"/>
                      <a:tailEnd type="none" w="med" len="med"/>
                    </a:lnL>
                    <a:lnB w="12700" cap="flat" cmpd="sng" algn="ctr">
                      <a:solidFill>
                        <a:schemeClr val="bg1"/>
                      </a:solidFill>
                      <a:prstDash val="solid"/>
                      <a:round/>
                      <a:headEnd type="none" w="med" len="med"/>
                      <a:tailEnd type="none" w="med" len="med"/>
                    </a:lnB>
                  </a:tcPr>
                </a:tc>
                <a:tc>
                  <a:txBody>
                    <a:bodyPr/>
                    <a:lstStyle>
                      <a:lvl1pPr marL="0" algn="l" defTabSz="905407" rtl="0" eaLnBrk="1" latinLnBrk="0" hangingPunct="1">
                        <a:defRPr sz="1800" kern="1200">
                          <a:solidFill>
                            <a:schemeClr val="tx1"/>
                          </a:solidFill>
                          <a:latin typeface="Calibri"/>
                        </a:defRPr>
                      </a:lvl1pPr>
                      <a:lvl2pPr marL="452707" algn="l" defTabSz="905407" rtl="0" eaLnBrk="1" latinLnBrk="0" hangingPunct="1">
                        <a:defRPr sz="1800" kern="1200">
                          <a:solidFill>
                            <a:schemeClr val="tx1"/>
                          </a:solidFill>
                          <a:latin typeface="Calibri"/>
                        </a:defRPr>
                      </a:lvl2pPr>
                      <a:lvl3pPr marL="905407" algn="l" defTabSz="905407" rtl="0" eaLnBrk="1" latinLnBrk="0" hangingPunct="1">
                        <a:defRPr sz="1800" kern="1200">
                          <a:solidFill>
                            <a:schemeClr val="tx1"/>
                          </a:solidFill>
                          <a:latin typeface="Calibri"/>
                        </a:defRPr>
                      </a:lvl3pPr>
                      <a:lvl4pPr marL="1358101" algn="l" defTabSz="905407" rtl="0" eaLnBrk="1" latinLnBrk="0" hangingPunct="1">
                        <a:defRPr sz="1800" kern="1200">
                          <a:solidFill>
                            <a:schemeClr val="tx1"/>
                          </a:solidFill>
                          <a:latin typeface="Calibri"/>
                        </a:defRPr>
                      </a:lvl4pPr>
                      <a:lvl5pPr marL="1810804" algn="l" defTabSz="905407" rtl="0" eaLnBrk="1" latinLnBrk="0" hangingPunct="1">
                        <a:defRPr sz="1800" kern="1200">
                          <a:solidFill>
                            <a:schemeClr val="tx1"/>
                          </a:solidFill>
                          <a:latin typeface="Calibri"/>
                        </a:defRPr>
                      </a:lvl5pPr>
                      <a:lvl6pPr marL="2263505" algn="l" defTabSz="905407" rtl="0" eaLnBrk="1" latinLnBrk="0" hangingPunct="1">
                        <a:defRPr sz="1800" kern="1200">
                          <a:solidFill>
                            <a:schemeClr val="tx1"/>
                          </a:solidFill>
                          <a:latin typeface="Calibri"/>
                        </a:defRPr>
                      </a:lvl6pPr>
                      <a:lvl7pPr marL="2716204" algn="l" defTabSz="905407" rtl="0" eaLnBrk="1" latinLnBrk="0" hangingPunct="1">
                        <a:defRPr sz="1800" kern="1200">
                          <a:solidFill>
                            <a:schemeClr val="tx1"/>
                          </a:solidFill>
                          <a:latin typeface="Calibri"/>
                        </a:defRPr>
                      </a:lvl7pPr>
                      <a:lvl8pPr marL="3168898" algn="l" defTabSz="905407" rtl="0" eaLnBrk="1" latinLnBrk="0" hangingPunct="1">
                        <a:defRPr sz="1800" kern="1200">
                          <a:solidFill>
                            <a:schemeClr val="tx1"/>
                          </a:solidFill>
                          <a:latin typeface="Calibri"/>
                        </a:defRPr>
                      </a:lvl8pPr>
                      <a:lvl9pPr marL="3621586" algn="l" defTabSz="905407" rtl="0" eaLnBrk="1" latinLnBrk="0" hangingPunct="1">
                        <a:defRPr sz="1800" kern="1200">
                          <a:solidFill>
                            <a:schemeClr val="tx1"/>
                          </a:solidFill>
                          <a:latin typeface="Calibri"/>
                        </a:defRPr>
                      </a:lvl9pPr>
                    </a:lstStyle>
                    <a:p>
                      <a:pPr algn="ctr">
                        <a:lnSpc>
                          <a:spcPts val="1660"/>
                        </a:lnSpc>
                      </a:pPr>
                      <a:r>
                        <a:rPr sz="1200" b="1" spc="-10" dirty="0" smtClean="0">
                          <a:solidFill>
                            <a:schemeClr val="bg1"/>
                          </a:solidFill>
                          <a:latin typeface="Arial" panose="020B0604020202020204" pitchFamily="34" charset="0"/>
                          <a:cs typeface="Arial" panose="020B0604020202020204" pitchFamily="34" charset="0"/>
                        </a:rPr>
                        <a:t>98.4</a:t>
                      </a:r>
                      <a:endParaRPr sz="1200" b="1" dirty="0">
                        <a:solidFill>
                          <a:schemeClr val="bg1"/>
                        </a:solidFill>
                        <a:latin typeface="Arial" panose="020B0604020202020204" pitchFamily="34" charset="0"/>
                        <a:cs typeface="Arial" panose="020B0604020202020204" pitchFamily="34" charset="0"/>
                      </a:endParaRPr>
                    </a:p>
                  </a:txBody>
                  <a:tcPr marL="0" marR="0" marT="0" marB="0" anchor="ctr">
                    <a:lnB w="12700" cap="flat" cmpd="sng" algn="ctr">
                      <a:solidFill>
                        <a:schemeClr val="bg1"/>
                      </a:solidFill>
                      <a:prstDash val="solid"/>
                      <a:round/>
                      <a:headEnd type="none" w="med" len="med"/>
                      <a:tailEnd type="none" w="med" len="med"/>
                    </a:lnB>
                  </a:tcPr>
                </a:tc>
                <a:tc>
                  <a:txBody>
                    <a:bodyPr/>
                    <a:lstStyle>
                      <a:lvl1pPr marL="0" algn="l" defTabSz="905407" rtl="0" eaLnBrk="1" latinLnBrk="0" hangingPunct="1">
                        <a:defRPr sz="1800" kern="1200">
                          <a:solidFill>
                            <a:schemeClr val="tx1"/>
                          </a:solidFill>
                          <a:latin typeface="Calibri"/>
                        </a:defRPr>
                      </a:lvl1pPr>
                      <a:lvl2pPr marL="452707" algn="l" defTabSz="905407" rtl="0" eaLnBrk="1" latinLnBrk="0" hangingPunct="1">
                        <a:defRPr sz="1800" kern="1200">
                          <a:solidFill>
                            <a:schemeClr val="tx1"/>
                          </a:solidFill>
                          <a:latin typeface="Calibri"/>
                        </a:defRPr>
                      </a:lvl2pPr>
                      <a:lvl3pPr marL="905407" algn="l" defTabSz="905407" rtl="0" eaLnBrk="1" latinLnBrk="0" hangingPunct="1">
                        <a:defRPr sz="1800" kern="1200">
                          <a:solidFill>
                            <a:schemeClr val="tx1"/>
                          </a:solidFill>
                          <a:latin typeface="Calibri"/>
                        </a:defRPr>
                      </a:lvl3pPr>
                      <a:lvl4pPr marL="1358101" algn="l" defTabSz="905407" rtl="0" eaLnBrk="1" latinLnBrk="0" hangingPunct="1">
                        <a:defRPr sz="1800" kern="1200">
                          <a:solidFill>
                            <a:schemeClr val="tx1"/>
                          </a:solidFill>
                          <a:latin typeface="Calibri"/>
                        </a:defRPr>
                      </a:lvl4pPr>
                      <a:lvl5pPr marL="1810804" algn="l" defTabSz="905407" rtl="0" eaLnBrk="1" latinLnBrk="0" hangingPunct="1">
                        <a:defRPr sz="1800" kern="1200">
                          <a:solidFill>
                            <a:schemeClr val="tx1"/>
                          </a:solidFill>
                          <a:latin typeface="Calibri"/>
                        </a:defRPr>
                      </a:lvl5pPr>
                      <a:lvl6pPr marL="2263505" algn="l" defTabSz="905407" rtl="0" eaLnBrk="1" latinLnBrk="0" hangingPunct="1">
                        <a:defRPr sz="1800" kern="1200">
                          <a:solidFill>
                            <a:schemeClr val="tx1"/>
                          </a:solidFill>
                          <a:latin typeface="Calibri"/>
                        </a:defRPr>
                      </a:lvl6pPr>
                      <a:lvl7pPr marL="2716204" algn="l" defTabSz="905407" rtl="0" eaLnBrk="1" latinLnBrk="0" hangingPunct="1">
                        <a:defRPr sz="1800" kern="1200">
                          <a:solidFill>
                            <a:schemeClr val="tx1"/>
                          </a:solidFill>
                          <a:latin typeface="Calibri"/>
                        </a:defRPr>
                      </a:lvl7pPr>
                      <a:lvl8pPr marL="3168898" algn="l" defTabSz="905407" rtl="0" eaLnBrk="1" latinLnBrk="0" hangingPunct="1">
                        <a:defRPr sz="1800" kern="1200">
                          <a:solidFill>
                            <a:schemeClr val="tx1"/>
                          </a:solidFill>
                          <a:latin typeface="Calibri"/>
                        </a:defRPr>
                      </a:lvl8pPr>
                      <a:lvl9pPr marL="3621586" algn="l" defTabSz="905407" rtl="0" eaLnBrk="1" latinLnBrk="0" hangingPunct="1">
                        <a:defRPr sz="1800" kern="1200">
                          <a:solidFill>
                            <a:schemeClr val="tx1"/>
                          </a:solidFill>
                          <a:latin typeface="Calibri"/>
                        </a:defRPr>
                      </a:lvl9pPr>
                    </a:lstStyle>
                    <a:p>
                      <a:pPr algn="ctr">
                        <a:lnSpc>
                          <a:spcPts val="1660"/>
                        </a:lnSpc>
                      </a:pPr>
                      <a:r>
                        <a:rPr sz="1200" b="1" spc="-10" dirty="0" smtClean="0">
                          <a:solidFill>
                            <a:schemeClr val="bg1"/>
                          </a:solidFill>
                          <a:latin typeface="Arial" panose="020B0604020202020204" pitchFamily="34" charset="0"/>
                          <a:cs typeface="Arial" panose="020B0604020202020204" pitchFamily="34" charset="0"/>
                        </a:rPr>
                        <a:t>98.3</a:t>
                      </a:r>
                      <a:endParaRPr sz="1200" b="1" dirty="0">
                        <a:solidFill>
                          <a:schemeClr val="bg1"/>
                        </a:solidFill>
                        <a:latin typeface="Arial" panose="020B0604020202020204" pitchFamily="34" charset="0"/>
                        <a:cs typeface="Arial" panose="020B0604020202020204" pitchFamily="34" charset="0"/>
                      </a:endParaRPr>
                    </a:p>
                  </a:txBody>
                  <a:tcPr marL="0" marR="0" marT="0" marB="0" anchor="ctr">
                    <a:lnB w="12700" cap="flat" cmpd="sng" algn="ctr">
                      <a:solidFill>
                        <a:schemeClr val="bg1"/>
                      </a:solidFill>
                      <a:prstDash val="solid"/>
                      <a:round/>
                      <a:headEnd type="none" w="med" len="med"/>
                      <a:tailEnd type="none" w="med" len="med"/>
                    </a:lnB>
                  </a:tcPr>
                </a:tc>
                <a:tc>
                  <a:txBody>
                    <a:bodyPr/>
                    <a:lstStyle>
                      <a:lvl1pPr marL="0" algn="l" defTabSz="905407" rtl="0" eaLnBrk="1" latinLnBrk="0" hangingPunct="1">
                        <a:defRPr sz="1800" kern="1200">
                          <a:solidFill>
                            <a:schemeClr val="tx1"/>
                          </a:solidFill>
                          <a:latin typeface="Calibri"/>
                        </a:defRPr>
                      </a:lvl1pPr>
                      <a:lvl2pPr marL="452707" algn="l" defTabSz="905407" rtl="0" eaLnBrk="1" latinLnBrk="0" hangingPunct="1">
                        <a:defRPr sz="1800" kern="1200">
                          <a:solidFill>
                            <a:schemeClr val="tx1"/>
                          </a:solidFill>
                          <a:latin typeface="Calibri"/>
                        </a:defRPr>
                      </a:lvl2pPr>
                      <a:lvl3pPr marL="905407" algn="l" defTabSz="905407" rtl="0" eaLnBrk="1" latinLnBrk="0" hangingPunct="1">
                        <a:defRPr sz="1800" kern="1200">
                          <a:solidFill>
                            <a:schemeClr val="tx1"/>
                          </a:solidFill>
                          <a:latin typeface="Calibri"/>
                        </a:defRPr>
                      </a:lvl3pPr>
                      <a:lvl4pPr marL="1358101" algn="l" defTabSz="905407" rtl="0" eaLnBrk="1" latinLnBrk="0" hangingPunct="1">
                        <a:defRPr sz="1800" kern="1200">
                          <a:solidFill>
                            <a:schemeClr val="tx1"/>
                          </a:solidFill>
                          <a:latin typeface="Calibri"/>
                        </a:defRPr>
                      </a:lvl4pPr>
                      <a:lvl5pPr marL="1810804" algn="l" defTabSz="905407" rtl="0" eaLnBrk="1" latinLnBrk="0" hangingPunct="1">
                        <a:defRPr sz="1800" kern="1200">
                          <a:solidFill>
                            <a:schemeClr val="tx1"/>
                          </a:solidFill>
                          <a:latin typeface="Calibri"/>
                        </a:defRPr>
                      </a:lvl5pPr>
                      <a:lvl6pPr marL="2263505" algn="l" defTabSz="905407" rtl="0" eaLnBrk="1" latinLnBrk="0" hangingPunct="1">
                        <a:defRPr sz="1800" kern="1200">
                          <a:solidFill>
                            <a:schemeClr val="tx1"/>
                          </a:solidFill>
                          <a:latin typeface="Calibri"/>
                        </a:defRPr>
                      </a:lvl6pPr>
                      <a:lvl7pPr marL="2716204" algn="l" defTabSz="905407" rtl="0" eaLnBrk="1" latinLnBrk="0" hangingPunct="1">
                        <a:defRPr sz="1800" kern="1200">
                          <a:solidFill>
                            <a:schemeClr val="tx1"/>
                          </a:solidFill>
                          <a:latin typeface="Calibri"/>
                        </a:defRPr>
                      </a:lvl7pPr>
                      <a:lvl8pPr marL="3168898" algn="l" defTabSz="905407" rtl="0" eaLnBrk="1" latinLnBrk="0" hangingPunct="1">
                        <a:defRPr sz="1800" kern="1200">
                          <a:solidFill>
                            <a:schemeClr val="tx1"/>
                          </a:solidFill>
                          <a:latin typeface="Calibri"/>
                        </a:defRPr>
                      </a:lvl8pPr>
                      <a:lvl9pPr marL="3621586" algn="l" defTabSz="905407" rtl="0" eaLnBrk="1" latinLnBrk="0" hangingPunct="1">
                        <a:defRPr sz="1800" kern="1200">
                          <a:solidFill>
                            <a:schemeClr val="tx1"/>
                          </a:solidFill>
                          <a:latin typeface="Calibri"/>
                        </a:defRPr>
                      </a:lvl9pPr>
                    </a:lstStyle>
                    <a:p>
                      <a:pPr algn="ctr">
                        <a:lnSpc>
                          <a:spcPts val="1660"/>
                        </a:lnSpc>
                      </a:pPr>
                      <a:r>
                        <a:rPr sz="1200" b="1" spc="-10" dirty="0" smtClean="0">
                          <a:solidFill>
                            <a:schemeClr val="bg1"/>
                          </a:solidFill>
                          <a:latin typeface="Arial" panose="020B0604020202020204" pitchFamily="34" charset="0"/>
                          <a:cs typeface="Arial" panose="020B0604020202020204" pitchFamily="34" charset="0"/>
                        </a:rPr>
                        <a:t>98.7</a:t>
                      </a:r>
                      <a:endParaRPr sz="1200" b="1" dirty="0">
                        <a:solidFill>
                          <a:schemeClr val="bg1"/>
                        </a:solidFill>
                        <a:latin typeface="Arial" panose="020B0604020202020204" pitchFamily="34" charset="0"/>
                        <a:cs typeface="Arial" panose="020B0604020202020204" pitchFamily="34" charset="0"/>
                      </a:endParaRPr>
                    </a:p>
                  </a:txBody>
                  <a:tcPr marL="0" marR="0" marT="0" marB="0" anchor="ctr">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22"/>
                  </a:ext>
                </a:extLst>
              </a:tr>
            </a:tbl>
          </a:graphicData>
        </a:graphic>
      </p:graphicFrame>
    </p:spTree>
    <p:extLst>
      <p:ext uri="{BB962C8B-B14F-4D97-AF65-F5344CB8AC3E}">
        <p14:creationId xmlns:p14="http://schemas.microsoft.com/office/powerpoint/2010/main" val="3363037166"/>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864725" y="9525"/>
            <a:ext cx="4222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0" y="18490"/>
            <a:ext cx="10287000" cy="120032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RENOVATE-COMPLEX-PCI Trial: Primary &amp;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Secondary  Endpoints</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506" y="2051101"/>
            <a:ext cx="4931699" cy="4264639"/>
          </a:xfrm>
          <a:prstGeom prst="rect">
            <a:avLst/>
          </a:prstGeom>
          <a:ln w="38100" cap="sq">
            <a:solidFill>
              <a:srgbClr val="0070C0"/>
            </a:solidFill>
            <a:prstDash val="solid"/>
            <a:miter lim="800000"/>
          </a:ln>
          <a:effectLst>
            <a:outerShdw blurRad="50800" dist="38100" dir="2700000" algn="tl" rotWithShape="0">
              <a:srgbClr val="000000">
                <a:alpha val="43000"/>
              </a:srgbClr>
            </a:outerShdw>
          </a:effectLst>
        </p:spPr>
      </p:pic>
      <p:sp>
        <p:nvSpPr>
          <p:cNvPr id="4" name="TextBox 3"/>
          <p:cNvSpPr txBox="1"/>
          <p:nvPr/>
        </p:nvSpPr>
        <p:spPr>
          <a:xfrm>
            <a:off x="125505" y="1389523"/>
            <a:ext cx="4931699" cy="55399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Primary Endpoint: Target Vessel Failure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(composite of death from cardiac causes, TV-MI, or CD-TVR)</a:t>
            </a:r>
            <a:endPar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6" name="TextBox 5"/>
          <p:cNvSpPr txBox="1"/>
          <p:nvPr/>
        </p:nvSpPr>
        <p:spPr>
          <a:xfrm>
            <a:off x="3872753" y="6507042"/>
            <a:ext cx="6414248"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Lee et al., N Engl J Med Mar 5, 2023, Epub ahead of print</a:t>
            </a:r>
            <a:endPar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sp>
        <p:nvSpPr>
          <p:cNvPr id="7" name="TextBox 6"/>
          <p:cNvSpPr txBox="1"/>
          <p:nvPr/>
        </p:nvSpPr>
        <p:spPr>
          <a:xfrm>
            <a:off x="5298139" y="1389524"/>
            <a:ext cx="4931699"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Secondary Endpoint: TVF without Procedure MI</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71243" y="2051101"/>
            <a:ext cx="4931699" cy="4281459"/>
          </a:xfrm>
          <a:prstGeom prst="rect">
            <a:avLst/>
          </a:prstGeom>
          <a:ln w="38100" cap="sq">
            <a:solidFill>
              <a:srgbClr val="0070C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166329825"/>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864725" y="9525"/>
            <a:ext cx="4222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0" y="-11885"/>
            <a:ext cx="10287000" cy="107721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RENOVATE-COMPLEX-PCI Trial: Primary and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Secondary  Endpoints</a:t>
            </a:r>
          </a:p>
        </p:txBody>
      </p:sp>
      <p:sp>
        <p:nvSpPr>
          <p:cNvPr id="4" name="TextBox 3"/>
          <p:cNvSpPr txBox="1"/>
          <p:nvPr/>
        </p:nvSpPr>
        <p:spPr>
          <a:xfrm>
            <a:off x="3872753" y="6507042"/>
            <a:ext cx="6414248"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Lee et al., N Engl J Med Mar 5, 2023, Epub ahead of print</a:t>
            </a:r>
            <a:endPar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graphicFrame>
        <p:nvGraphicFramePr>
          <p:cNvPr id="7" name="Chart 6"/>
          <p:cNvGraphicFramePr/>
          <p:nvPr>
            <p:extLst>
              <p:ext uri="{D42A27DB-BD31-4B8C-83A1-F6EECF244321}">
                <p14:modId xmlns:p14="http://schemas.microsoft.com/office/powerpoint/2010/main" val="1008463121"/>
              </p:ext>
            </p:extLst>
          </p:nvPr>
        </p:nvGraphicFramePr>
        <p:xfrm>
          <a:off x="251011" y="1143000"/>
          <a:ext cx="9789459" cy="5143500"/>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p:cNvSpPr txBox="1"/>
          <p:nvPr/>
        </p:nvSpPr>
        <p:spPr>
          <a:xfrm>
            <a:off x="4743450" y="1952625"/>
            <a:ext cx="1057275"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p</a:t>
            </a:r>
            <a:r>
              <a:rPr kumimoji="0" lang="en-US" sz="18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=0.008</a:t>
            </a:r>
            <a:endParaRPr kumimoji="0" lang="en-US" sz="1800" b="1"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 name="TextBox 1"/>
          <p:cNvSpPr txBox="1"/>
          <p:nvPr/>
        </p:nvSpPr>
        <p:spPr>
          <a:xfrm>
            <a:off x="85061" y="3147235"/>
            <a:ext cx="431528" cy="424732"/>
          </a:xfrm>
          <a:prstGeom prst="rect">
            <a:avLst/>
          </a:prstGeom>
          <a:noFill/>
        </p:spPr>
        <p:txBody>
          <a:bodyPr wrap="none" rtlCol="0">
            <a:spAutoFit/>
          </a:bodyPr>
          <a:lstStyle/>
          <a:p>
            <a:r>
              <a:rPr lang="en-US" b="1" dirty="0" smtClean="0">
                <a:solidFill>
                  <a:schemeClr val="bg1"/>
                </a:solidFill>
                <a:latin typeface="Arial" panose="020B0604020202020204" pitchFamily="34" charset="0"/>
                <a:cs typeface="Arial" panose="020B0604020202020204" pitchFamily="34" charset="0"/>
              </a:rPr>
              <a:t>%</a:t>
            </a:r>
            <a:endParaRPr lang="en-US"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1641628"/>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864725" y="9525"/>
            <a:ext cx="4222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191389" y="18490"/>
            <a:ext cx="10287000"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RENOVATE-COMPLEX-PCI Trial: Pre-specified Subgroup Analysis of the Primary Endpoint</a:t>
            </a:r>
          </a:p>
        </p:txBody>
      </p:sp>
      <p:sp>
        <p:nvSpPr>
          <p:cNvPr id="4" name="TextBox 3"/>
          <p:cNvSpPr txBox="1"/>
          <p:nvPr/>
        </p:nvSpPr>
        <p:spPr>
          <a:xfrm>
            <a:off x="3872753" y="6507042"/>
            <a:ext cx="6414248"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Lee et al., N Engl J Med Mar 5, 2023, Epub ahead of print</a:t>
            </a:r>
            <a:endPar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5816" y="1034153"/>
            <a:ext cx="9641441" cy="5472890"/>
          </a:xfrm>
          <a:prstGeom prst="rect">
            <a:avLst/>
          </a:prstGeom>
          <a:ln w="38100" cap="sq">
            <a:solidFill>
              <a:srgbClr val="0070C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787659704"/>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864725" y="9525"/>
            <a:ext cx="4222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0" y="9525"/>
            <a:ext cx="10287000" cy="107721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RENOVATE-COMPLEX-PCI Trial: Imaging-Guided Procedural Optimization</a:t>
            </a:r>
          </a:p>
        </p:txBody>
      </p:sp>
      <p:sp>
        <p:nvSpPr>
          <p:cNvPr id="4" name="TextBox 3"/>
          <p:cNvSpPr txBox="1"/>
          <p:nvPr/>
        </p:nvSpPr>
        <p:spPr>
          <a:xfrm>
            <a:off x="3872753" y="6507042"/>
            <a:ext cx="6414248"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Lee et al., N Engl J Med Mar 5, 2023, Epub ahead of print</a:t>
            </a:r>
            <a:endPar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2046" y="1086743"/>
            <a:ext cx="9807389" cy="5420299"/>
          </a:xfrm>
          <a:prstGeom prst="rect">
            <a:avLst/>
          </a:prstGeom>
          <a:ln w="38100" cap="sq">
            <a:solidFill>
              <a:srgbClr val="0070C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551049490"/>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864725" y="9525"/>
            <a:ext cx="4222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0" y="9525"/>
            <a:ext cx="10287000" cy="107721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RENOVATE-COMPLEX-PCI Trial: Imaging-guided PCI vs Angio-Guided PCI</a:t>
            </a:r>
          </a:p>
        </p:txBody>
      </p:sp>
      <p:sp>
        <p:nvSpPr>
          <p:cNvPr id="4" name="TextBox 3"/>
          <p:cNvSpPr txBox="1"/>
          <p:nvPr/>
        </p:nvSpPr>
        <p:spPr>
          <a:xfrm>
            <a:off x="3872753" y="6507042"/>
            <a:ext cx="6414248"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Lee et al., N Engl J Med Mar 5, 2023, Epub ahead of print</a:t>
            </a:r>
            <a:endPar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grpSp>
        <p:nvGrpSpPr>
          <p:cNvPr id="10" name="Group 9"/>
          <p:cNvGrpSpPr/>
          <p:nvPr/>
        </p:nvGrpSpPr>
        <p:grpSpPr>
          <a:xfrm>
            <a:off x="98610" y="1132882"/>
            <a:ext cx="10094265" cy="5055262"/>
            <a:chOff x="98610" y="1152767"/>
            <a:chExt cx="10094265" cy="4557755"/>
          </a:xfrm>
        </p:grpSpPr>
        <p:sp>
          <p:nvSpPr>
            <p:cNvPr id="2" name="TextBox 1"/>
            <p:cNvSpPr txBox="1"/>
            <p:nvPr/>
          </p:nvSpPr>
          <p:spPr>
            <a:xfrm>
              <a:off x="98611" y="1152767"/>
              <a:ext cx="3281082" cy="74921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OCT-guided PCI vs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Angio-guided PCI</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6" name="TextBox 5"/>
            <p:cNvSpPr txBox="1"/>
            <p:nvPr/>
          </p:nvSpPr>
          <p:spPr>
            <a:xfrm>
              <a:off x="3558983" y="1152767"/>
              <a:ext cx="3155589" cy="74921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IVUS-guided PCI vs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Angio-guided PCI</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7" name="TextBox 6"/>
            <p:cNvSpPr txBox="1"/>
            <p:nvPr/>
          </p:nvSpPr>
          <p:spPr>
            <a:xfrm>
              <a:off x="6911776" y="1152767"/>
              <a:ext cx="3281099" cy="74921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OCT-guided PCI vs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IVUS-guided PCI</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610" y="2042793"/>
              <a:ext cx="3281083" cy="3667728"/>
            </a:xfrm>
            <a:prstGeom prst="rect">
              <a:avLst/>
            </a:prstGeom>
            <a:ln w="38100" cap="sq">
              <a:solidFill>
                <a:srgbClr val="0070C0"/>
              </a:solidFill>
              <a:prstDash val="solid"/>
              <a:miter lim="800000"/>
            </a:ln>
            <a:effectLst>
              <a:outerShdw blurRad="50800" dist="38100" dir="2700000" algn="tl" rotWithShape="0">
                <a:srgbClr val="000000">
                  <a:alpha val="43000"/>
                </a:srgbClr>
              </a:outerShdw>
            </a:effectLst>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05193" y="2042794"/>
              <a:ext cx="3281083" cy="3667728"/>
            </a:xfrm>
            <a:prstGeom prst="rect">
              <a:avLst/>
            </a:prstGeom>
            <a:ln w="38100" cap="sq">
              <a:solidFill>
                <a:srgbClr val="0070C0"/>
              </a:solidFill>
              <a:prstDash val="solid"/>
              <a:miter lim="800000"/>
            </a:ln>
            <a:effectLst>
              <a:outerShdw blurRad="50800" dist="38100" dir="2700000" algn="tl" rotWithShape="0">
                <a:srgbClr val="000000">
                  <a:alpha val="43000"/>
                </a:srgbClr>
              </a:outerShdw>
            </a:effectLst>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11776" y="2042602"/>
              <a:ext cx="3281083" cy="3667729"/>
            </a:xfrm>
            <a:prstGeom prst="rect">
              <a:avLst/>
            </a:prstGeom>
            <a:ln w="38100" cap="sq">
              <a:solidFill>
                <a:srgbClr val="0070C0"/>
              </a:solidFill>
              <a:prstDash val="solid"/>
              <a:miter lim="800000"/>
            </a:ln>
            <a:effectLst>
              <a:outerShdw blurRad="50800" dist="38100" dir="2700000" algn="tl" rotWithShape="0">
                <a:srgbClr val="000000">
                  <a:alpha val="43000"/>
                </a:srgbClr>
              </a:outerShdw>
            </a:effectLst>
          </p:spPr>
        </p:pic>
      </p:grpSp>
    </p:spTree>
    <p:extLst>
      <p:ext uri="{BB962C8B-B14F-4D97-AF65-F5344CB8AC3E}">
        <p14:creationId xmlns:p14="http://schemas.microsoft.com/office/powerpoint/2010/main" val="3906302468"/>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864725" y="9525"/>
            <a:ext cx="4222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0" y="9525"/>
            <a:ext cx="10287000"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RENOVATE-COMPLEX-PCI: Conclusions</a:t>
            </a:r>
          </a:p>
        </p:txBody>
      </p:sp>
      <p:sp>
        <p:nvSpPr>
          <p:cNvPr id="4" name="object 3"/>
          <p:cNvSpPr txBox="1"/>
          <p:nvPr/>
        </p:nvSpPr>
        <p:spPr>
          <a:xfrm>
            <a:off x="89648" y="1054576"/>
            <a:ext cx="10112188" cy="4951292"/>
          </a:xfrm>
          <a:prstGeom prst="rect">
            <a:avLst/>
          </a:prstGeom>
        </p:spPr>
        <p:txBody>
          <a:bodyPr vert="horz" wrap="square" lIns="0" tIns="219710" rIns="0" bIns="0" rtlCol="0">
            <a:spAutoFit/>
          </a:bodyPr>
          <a:lstStyle/>
          <a:p>
            <a:pPr marL="12700" marR="0" lvl="0" indent="0" algn="l" defTabSz="914400" rtl="0" eaLnBrk="1" fontAlgn="auto" latinLnBrk="0" hangingPunct="1">
              <a:lnSpc>
                <a:spcPct val="100000"/>
              </a:lnSpc>
              <a:spcBef>
                <a:spcPts val="1730"/>
              </a:spcBef>
              <a:spcAft>
                <a:spcPts val="0"/>
              </a:spcAft>
              <a:buClrTx/>
              <a:buSzTx/>
              <a:buFontTx/>
              <a:buNone/>
              <a:tabLst/>
              <a:defRPr/>
            </a:pPr>
            <a:r>
              <a:rPr kumimoji="0" sz="2800" b="1" i="1"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Among</a:t>
            </a:r>
            <a:r>
              <a:rPr kumimoji="0" sz="2800" b="1" i="1" u="none" strike="noStrike" kern="0" cap="none" spc="-45"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sz="2800" b="1" i="1"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patients</a:t>
            </a:r>
            <a:r>
              <a:rPr kumimoji="0" sz="2800" b="1" i="1" u="none" strike="noStrike" kern="0" cap="none" spc="-3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sz="2800" b="1" i="1"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with</a:t>
            </a:r>
            <a:r>
              <a:rPr kumimoji="0" sz="2800" b="1" i="1" u="none" strike="noStrike" kern="0" cap="none" spc="-35"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sz="2800" b="1" i="1"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complex</a:t>
            </a:r>
            <a:r>
              <a:rPr kumimoji="0" sz="2800" b="1" i="1" u="none" strike="noStrike" kern="0" cap="none" spc="-3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sz="2800" b="1" i="1"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coronary</a:t>
            </a:r>
            <a:r>
              <a:rPr kumimoji="0" sz="2800" b="1" i="1" u="none" strike="noStrike" kern="0" cap="none" spc="-35"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sz="2800" b="1" i="1"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artery</a:t>
            </a:r>
            <a:r>
              <a:rPr kumimoji="0" sz="2800" b="1" i="1" u="none" strike="noStrike" kern="0" cap="none" spc="-3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sz="2800" b="1" i="1" u="none" strike="noStrike" kern="0" cap="none" spc="-1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lesions,</a:t>
            </a:r>
            <a:endParaRPr kumimoji="0" sz="28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297815" marR="0" lvl="0" indent="-285115" algn="l" defTabSz="914400" rtl="0" eaLnBrk="1" fontAlgn="auto" latinLnBrk="0" hangingPunct="1">
              <a:lnSpc>
                <a:spcPct val="100000"/>
              </a:lnSpc>
              <a:spcBef>
                <a:spcPts val="1635"/>
              </a:spcBef>
              <a:spcAft>
                <a:spcPts val="0"/>
              </a:spcAft>
              <a:buClrTx/>
              <a:buSzTx/>
              <a:buFont typeface="Arial"/>
              <a:buChar char="•"/>
              <a:tabLst>
                <a:tab pos="297815" algn="l"/>
                <a:tab pos="298450" algn="l"/>
              </a:tabLst>
              <a:defRPr/>
            </a:pPr>
            <a:r>
              <a:rPr kumimoji="0" sz="2800" b="1" i="0" u="none" strike="noStrike" kern="0" cap="none" spc="0" normalizeH="0" baseline="0" noProof="0" dirty="0">
                <a:ln>
                  <a:noFill/>
                </a:ln>
                <a:solidFill>
                  <a:srgbClr val="FF3300"/>
                </a:solidFill>
                <a:effectLst/>
                <a:uLnTx/>
                <a:uFillTx/>
                <a:latin typeface="Arial" panose="020B0604020202020204" pitchFamily="34" charset="0"/>
                <a:ea typeface="+mn-ea"/>
                <a:cs typeface="Arial" panose="020B0604020202020204" pitchFamily="34" charset="0"/>
              </a:rPr>
              <a:t>Intravascular</a:t>
            </a:r>
            <a:r>
              <a:rPr kumimoji="0" sz="2800" b="1" i="0" u="none" strike="noStrike" kern="0" cap="none" spc="-25" normalizeH="0" baseline="0" noProof="0" dirty="0">
                <a:ln>
                  <a:noFill/>
                </a:ln>
                <a:solidFill>
                  <a:srgbClr val="FF3300"/>
                </a:solidFill>
                <a:effectLst/>
                <a:uLnTx/>
                <a:uFillTx/>
                <a:latin typeface="Arial" panose="020B0604020202020204" pitchFamily="34" charset="0"/>
                <a:ea typeface="+mn-ea"/>
                <a:cs typeface="Arial" panose="020B0604020202020204" pitchFamily="34" charset="0"/>
              </a:rPr>
              <a:t> </a:t>
            </a:r>
            <a:r>
              <a:rPr kumimoji="0" sz="2800" b="1" i="0" u="none" strike="noStrike" kern="0" cap="none" spc="-10" normalizeH="0" baseline="0" noProof="0" dirty="0">
                <a:ln>
                  <a:noFill/>
                </a:ln>
                <a:solidFill>
                  <a:srgbClr val="FF3300"/>
                </a:solidFill>
                <a:effectLst/>
                <a:uLnTx/>
                <a:uFillTx/>
                <a:latin typeface="Arial" panose="020B0604020202020204" pitchFamily="34" charset="0"/>
                <a:ea typeface="+mn-ea"/>
                <a:cs typeface="Arial" panose="020B0604020202020204" pitchFamily="34" charset="0"/>
              </a:rPr>
              <a:t>imaging-</a:t>
            </a:r>
            <a:r>
              <a:rPr kumimoji="0" sz="2800" b="1" i="0" u="none" strike="noStrike" kern="0" cap="none" spc="0" normalizeH="0" baseline="0" noProof="0" dirty="0">
                <a:ln>
                  <a:noFill/>
                </a:ln>
                <a:solidFill>
                  <a:srgbClr val="FF3300"/>
                </a:solidFill>
                <a:effectLst/>
                <a:uLnTx/>
                <a:uFillTx/>
                <a:latin typeface="Arial" panose="020B0604020202020204" pitchFamily="34" charset="0"/>
                <a:ea typeface="+mn-ea"/>
                <a:cs typeface="Arial" panose="020B0604020202020204" pitchFamily="34" charset="0"/>
              </a:rPr>
              <a:t>guided</a:t>
            </a:r>
            <a:r>
              <a:rPr kumimoji="0" sz="2800" b="1" i="0" u="none" strike="noStrike" kern="0" cap="none" spc="-15" normalizeH="0" baseline="0" noProof="0" dirty="0">
                <a:ln>
                  <a:noFill/>
                </a:ln>
                <a:solidFill>
                  <a:srgbClr val="FF3300"/>
                </a:solidFill>
                <a:effectLst/>
                <a:uLnTx/>
                <a:uFillTx/>
                <a:latin typeface="Arial" panose="020B0604020202020204" pitchFamily="34" charset="0"/>
                <a:ea typeface="+mn-ea"/>
                <a:cs typeface="Arial" panose="020B0604020202020204" pitchFamily="34" charset="0"/>
              </a:rPr>
              <a:t> </a:t>
            </a:r>
            <a:r>
              <a:rPr kumimoji="0" sz="2800" b="1" i="0" u="none" strike="noStrike" kern="0" cap="none" spc="0" normalizeH="0" baseline="0" noProof="0" dirty="0">
                <a:ln>
                  <a:noFill/>
                </a:ln>
                <a:solidFill>
                  <a:srgbClr val="FF3300"/>
                </a:solidFill>
                <a:effectLst/>
                <a:uLnTx/>
                <a:uFillTx/>
                <a:latin typeface="Arial" panose="020B0604020202020204" pitchFamily="34" charset="0"/>
                <a:ea typeface="+mn-ea"/>
                <a:cs typeface="Arial" panose="020B0604020202020204" pitchFamily="34" charset="0"/>
              </a:rPr>
              <a:t>PCI</a:t>
            </a:r>
            <a:r>
              <a:rPr kumimoji="0" sz="2800" b="1" i="0" u="none" strike="noStrike" kern="0" cap="none" spc="-20" normalizeH="0" baseline="0" noProof="0" dirty="0">
                <a:ln>
                  <a:noFill/>
                </a:ln>
                <a:solidFill>
                  <a:srgbClr val="FF3300"/>
                </a:solidFill>
                <a:effectLst/>
                <a:uLnTx/>
                <a:uFillTx/>
                <a:latin typeface="Arial" panose="020B0604020202020204" pitchFamily="34" charset="0"/>
                <a:ea typeface="+mn-ea"/>
                <a:cs typeface="Arial" panose="020B0604020202020204" pitchFamily="34" charset="0"/>
              </a:rPr>
              <a:t> </a:t>
            </a:r>
            <a:r>
              <a:rPr kumimoji="0" sz="28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was</a:t>
            </a:r>
            <a:r>
              <a:rPr kumimoji="0" sz="2800" b="1" i="0" u="none" strike="noStrike" kern="0" cap="none" spc="-10" normalizeH="0" baseline="0" noProof="0" dirty="0">
                <a:ln>
                  <a:noFill/>
                </a:ln>
                <a:solidFill>
                  <a:srgbClr val="FF6600"/>
                </a:solidFill>
                <a:effectLst/>
                <a:uLnTx/>
                <a:uFillTx/>
                <a:latin typeface="Arial" panose="020B0604020202020204" pitchFamily="34" charset="0"/>
                <a:ea typeface="+mn-ea"/>
                <a:cs typeface="Arial" panose="020B0604020202020204" pitchFamily="34" charset="0"/>
              </a:rPr>
              <a:t> </a:t>
            </a:r>
            <a:r>
              <a:rPr kumimoji="0" sz="28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associated</a:t>
            </a:r>
            <a:r>
              <a:rPr kumimoji="0" sz="2800" b="1" i="0" u="none" strike="noStrike" kern="0" cap="none" spc="-2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sz="28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with</a:t>
            </a:r>
            <a:r>
              <a:rPr kumimoji="0" sz="2800" b="1" i="0" u="none" strike="noStrike" kern="0" cap="none" spc="-15"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sz="28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a:t>
            </a:r>
            <a:r>
              <a:rPr kumimoji="0" sz="2800" b="1" i="0" u="none" strike="noStrike" kern="0" cap="none" spc="-2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sz="28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lower</a:t>
            </a:r>
            <a:r>
              <a:rPr kumimoji="0" sz="2800" b="1" i="0" u="none" strike="noStrike" kern="0" cap="none" spc="-25"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sz="28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incidence</a:t>
            </a:r>
            <a:r>
              <a:rPr kumimoji="0" sz="2800" b="1" i="0" u="none" strike="noStrike" kern="0" cap="none" spc="-15"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sz="28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of</a:t>
            </a:r>
            <a:r>
              <a:rPr kumimoji="0" sz="2800" b="1" i="0" u="none" strike="noStrike" kern="0" cap="none" spc="-15"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sz="2800" b="1" i="0" u="none" strike="noStrike" kern="0" cap="none" spc="-5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a</a:t>
            </a:r>
            <a:r>
              <a:rPr kumimoji="0" lang="en-US" sz="2800" b="1" i="0" u="none" strike="noStrike" kern="0" cap="none" spc="-5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a:t>
            </a:r>
            <a:r>
              <a:rPr kumimoji="0" sz="2800" b="1" i="0" u="none" strike="noStrike" kern="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composite</a:t>
            </a:r>
            <a:r>
              <a:rPr kumimoji="0" sz="2800" b="1" i="0" u="none" strike="noStrike" kern="0" cap="none" spc="-35"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a:t>
            </a:r>
            <a:r>
              <a:rPr kumimoji="0" sz="28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of</a:t>
            </a:r>
            <a:r>
              <a:rPr kumimoji="0" sz="2800" b="1" i="0" u="none" strike="noStrike" kern="0" cap="none" spc="-35"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sz="28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cardiac</a:t>
            </a:r>
            <a:r>
              <a:rPr kumimoji="0" sz="2800" b="1" i="0" u="none" strike="noStrike" kern="0" cap="none" spc="-35"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sz="28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death,</a:t>
            </a:r>
            <a:r>
              <a:rPr kumimoji="0" sz="2800" b="1" i="0" u="none" strike="noStrike" kern="0" cap="none" spc="-35"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sz="28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target</a:t>
            </a:r>
            <a:r>
              <a:rPr kumimoji="0" sz="2800" b="1" i="0" u="none" strike="noStrike" kern="0" cap="none" spc="-35"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sz="2800" b="1" i="0" u="none" strike="noStrike" kern="0" cap="none" spc="-1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vessel-</a:t>
            </a:r>
            <a:r>
              <a:rPr kumimoji="0" sz="28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related</a:t>
            </a:r>
            <a:r>
              <a:rPr kumimoji="0" sz="2800" b="1" i="0" u="none" strike="noStrike" kern="0" cap="none" spc="-35"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sz="28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myocardial</a:t>
            </a:r>
            <a:r>
              <a:rPr kumimoji="0" sz="2800" b="1" i="0" u="none" strike="noStrike" kern="0" cap="none" spc="-35"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sz="28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infarction,</a:t>
            </a:r>
            <a:r>
              <a:rPr kumimoji="0" sz="2800" b="1" i="0" u="none" strike="noStrike" kern="0" cap="none" spc="-35"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sz="2800" b="1" i="0" u="none" strike="noStrike" kern="0" cap="none" spc="-25"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or </a:t>
            </a:r>
            <a:r>
              <a:rPr kumimoji="0" sz="28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clinically</a:t>
            </a:r>
            <a:r>
              <a:rPr kumimoji="0" sz="2800" b="1" i="0" u="none" strike="noStrike" kern="0" cap="none" spc="-4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sz="28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driven</a:t>
            </a:r>
            <a:r>
              <a:rPr kumimoji="0" sz="2800" b="1" i="0" u="none" strike="noStrike" kern="0" cap="none" spc="-4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sz="28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target</a:t>
            </a:r>
            <a:r>
              <a:rPr kumimoji="0" sz="2800" b="1" i="0" u="none" strike="noStrike" kern="0" cap="none" spc="-35"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sz="28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vessel</a:t>
            </a:r>
            <a:r>
              <a:rPr kumimoji="0" sz="2800" b="1" i="0" u="none" strike="noStrike" kern="0" cap="none" spc="-4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sz="28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revascularization</a:t>
            </a:r>
            <a:r>
              <a:rPr kumimoji="0" sz="2800" b="1" i="0" u="none" strike="noStrike" kern="0" cap="none" spc="-35"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sz="28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compared</a:t>
            </a:r>
            <a:r>
              <a:rPr kumimoji="0" sz="2800" b="1" i="0" u="none" strike="noStrike" kern="0" cap="none" spc="-4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sz="28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to</a:t>
            </a:r>
            <a:r>
              <a:rPr kumimoji="0" sz="2800" b="1" i="0" u="none" strike="noStrike" kern="0" cap="none" spc="-35"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sz="2800" b="1" i="0" u="none" strike="noStrike" kern="0" cap="none" spc="-1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angiography- </a:t>
            </a:r>
            <a:r>
              <a:rPr kumimoji="0" sz="28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guided</a:t>
            </a:r>
            <a:r>
              <a:rPr kumimoji="0" sz="2800" b="1" i="0" u="none" strike="noStrike" kern="0" cap="none" spc="-25"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sz="2800" b="1" i="0" u="none" strike="noStrike" kern="0" cap="none" spc="-2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PCI.</a:t>
            </a:r>
            <a:endParaRPr kumimoji="0" sz="28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297815" marR="5080" lvl="0" indent="-285115" algn="l" defTabSz="914400" rtl="0" eaLnBrk="1" fontAlgn="auto" latinLnBrk="0" hangingPunct="1">
              <a:lnSpc>
                <a:spcPct val="148600"/>
              </a:lnSpc>
              <a:spcBef>
                <a:spcPts val="120"/>
              </a:spcBef>
              <a:spcAft>
                <a:spcPts val="0"/>
              </a:spcAft>
              <a:buClr>
                <a:srgbClr val="FF3300"/>
              </a:buClr>
              <a:buSzTx/>
              <a:buFont typeface="Arial"/>
              <a:buChar char="•"/>
              <a:tabLst>
                <a:tab pos="297815" algn="l"/>
                <a:tab pos="298450" algn="l"/>
              </a:tabLst>
              <a:defRPr/>
            </a:pPr>
            <a:r>
              <a:rPr kumimoji="0" sz="28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The</a:t>
            </a:r>
            <a:r>
              <a:rPr kumimoji="0" sz="2800" b="0" i="0" u="none" strike="noStrike" kern="0" cap="none" spc="0" normalizeH="0" baseline="0" noProof="0" dirty="0">
                <a:ln>
                  <a:noFill/>
                </a:ln>
                <a:solidFill>
                  <a:srgbClr val="002060"/>
                </a:solidFill>
                <a:effectLst/>
                <a:uLnTx/>
                <a:uFillTx/>
                <a:latin typeface="Arial Narrow"/>
                <a:ea typeface="+mn-ea"/>
                <a:cs typeface="Arial Narrow"/>
              </a:rPr>
              <a:t> </a:t>
            </a:r>
            <a:r>
              <a:rPr kumimoji="0" sz="2800" b="1" i="0" u="none" strike="noStrike" kern="0" cap="none" spc="-45" normalizeH="0" baseline="0" noProof="0" dirty="0">
                <a:ln>
                  <a:noFill/>
                </a:ln>
                <a:solidFill>
                  <a:srgbClr val="FF3300"/>
                </a:solidFill>
                <a:effectLst/>
                <a:uLnTx/>
                <a:uFillTx/>
                <a:latin typeface="Arial" panose="020B0604020202020204" pitchFamily="34" charset="0"/>
                <a:ea typeface="+mn-ea"/>
                <a:cs typeface="Arial" panose="020B0604020202020204" pitchFamily="34" charset="0"/>
              </a:rPr>
              <a:t>RENOVATE-</a:t>
            </a:r>
            <a:r>
              <a:rPr kumimoji="0" sz="2800" b="1" i="0" u="none" strike="noStrike" kern="0" cap="none" spc="0" normalizeH="0" baseline="0" noProof="0" dirty="0">
                <a:ln>
                  <a:noFill/>
                </a:ln>
                <a:solidFill>
                  <a:srgbClr val="FF3300"/>
                </a:solidFill>
                <a:effectLst/>
                <a:uLnTx/>
                <a:uFillTx/>
                <a:latin typeface="Arial" panose="020B0604020202020204" pitchFamily="34" charset="0"/>
                <a:ea typeface="+mn-ea"/>
                <a:cs typeface="Arial" panose="020B0604020202020204" pitchFamily="34" charset="0"/>
              </a:rPr>
              <a:t>COMPLEX-PCI</a:t>
            </a:r>
            <a:r>
              <a:rPr kumimoji="0" sz="2800" b="1" i="0" u="none" strike="noStrike" kern="0" cap="none" spc="5" normalizeH="0" baseline="0" noProof="0" dirty="0">
                <a:ln>
                  <a:noFill/>
                </a:ln>
                <a:solidFill>
                  <a:srgbClr val="C00000"/>
                </a:solidFill>
                <a:effectLst/>
                <a:uLnTx/>
                <a:uFillTx/>
                <a:latin typeface="Arial Narrow"/>
                <a:ea typeface="+mn-ea"/>
                <a:cs typeface="Arial Narrow"/>
              </a:rPr>
              <a:t> </a:t>
            </a:r>
            <a:r>
              <a:rPr kumimoji="0" sz="28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trial</a:t>
            </a:r>
            <a:r>
              <a:rPr kumimoji="0" sz="2800" b="1" i="0" u="none" strike="noStrike" kern="0" cap="none" spc="1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sz="28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support</a:t>
            </a:r>
            <a:r>
              <a:rPr kumimoji="0" sz="2800" b="1" i="0" u="none" strike="noStrike" kern="0" cap="none" spc="5"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sz="28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the</a:t>
            </a:r>
            <a:r>
              <a:rPr kumimoji="0" sz="2800" b="1" i="0" u="none" strike="noStrike" kern="0" cap="none" spc="5"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sz="28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intravascular</a:t>
            </a:r>
            <a:r>
              <a:rPr kumimoji="0" sz="2800" b="1" i="0" u="none" strike="noStrike" kern="0" cap="none" spc="5"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sz="2800" b="1" i="0" u="none" strike="noStrike" kern="0" cap="none" spc="-1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imaging-guided </a:t>
            </a:r>
            <a:r>
              <a:rPr kumimoji="0" sz="28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PCI</a:t>
            </a:r>
            <a:r>
              <a:rPr kumimoji="0" sz="2800" b="1" i="0" u="none" strike="noStrike" kern="0" cap="none" spc="-25"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sz="28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in</a:t>
            </a:r>
            <a:r>
              <a:rPr kumimoji="0" sz="2800" b="1" i="0" u="none" strike="noStrike" kern="0" cap="none" spc="-25"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sz="28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treatment</a:t>
            </a:r>
            <a:r>
              <a:rPr kumimoji="0" sz="2800" b="1" i="0" u="none" strike="noStrike" kern="0" cap="none" spc="-2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sz="28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of</a:t>
            </a:r>
            <a:r>
              <a:rPr kumimoji="0" sz="2800" b="1" i="0" u="none" strike="noStrike" kern="0" cap="none" spc="-25"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sz="28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patients</a:t>
            </a:r>
            <a:r>
              <a:rPr kumimoji="0" sz="2800" b="1" i="0" u="none" strike="noStrike" kern="0" cap="none" spc="-15"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sz="28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with</a:t>
            </a:r>
            <a:r>
              <a:rPr kumimoji="0" sz="2800" b="1" i="0" u="none" strike="noStrike" kern="0" cap="none" spc="-25"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sz="28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complex</a:t>
            </a:r>
            <a:r>
              <a:rPr kumimoji="0" sz="2800" b="1" i="0" u="none" strike="noStrike" kern="0" cap="none" spc="-15"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sz="28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coronary</a:t>
            </a:r>
            <a:r>
              <a:rPr kumimoji="0" sz="2800" b="1" i="0" u="none" strike="noStrike" kern="0" cap="none" spc="-2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sz="28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artery</a:t>
            </a:r>
            <a:r>
              <a:rPr kumimoji="0" sz="2800" b="1" i="0" u="none" strike="noStrike" kern="0" cap="none" spc="-15"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sz="28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lesions</a:t>
            </a:r>
            <a:r>
              <a:rPr kumimoji="0" sz="2800" b="1" i="0" u="none" strike="noStrike" kern="0" cap="none" spc="-2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sz="28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undergoing</a:t>
            </a:r>
            <a:r>
              <a:rPr kumimoji="0" sz="2800" b="1" i="0" u="none" strike="noStrike" kern="0" cap="none" spc="-2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PCI.</a:t>
            </a:r>
            <a:endParaRPr kumimoji="0" sz="28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898590792"/>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864725" y="9525"/>
            <a:ext cx="4222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818028" y="6320120"/>
            <a:ext cx="8659906" cy="43088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00" b="1" i="1" u="none" strike="noStrike" kern="1200" cap="none" spc="0" normalizeH="0" baseline="0" noProof="0" dirty="0" smtClean="0">
                <a:ln>
                  <a:noFill/>
                </a:ln>
                <a:solidFill>
                  <a:srgbClr val="FFC000"/>
                </a:solidFill>
                <a:effectLst/>
                <a:uLnTx/>
                <a:uFillTx/>
                <a:latin typeface="Arial" panose="020B0604020202020204" pitchFamily="34" charset="0"/>
                <a:ea typeface="+mn-ea"/>
                <a:cs typeface="Arial" panose="020B0604020202020204" pitchFamily="34" charset="0"/>
              </a:rPr>
              <a:t>Simultaneous publication</a:t>
            </a:r>
            <a:endParaRPr kumimoji="0" lang="en-US" sz="2200" b="1" i="1"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endParaRPr>
          </a:p>
        </p:txBody>
      </p:sp>
      <p:grpSp>
        <p:nvGrpSpPr>
          <p:cNvPr id="3" name="Group 2"/>
          <p:cNvGrpSpPr/>
          <p:nvPr/>
        </p:nvGrpSpPr>
        <p:grpSpPr>
          <a:xfrm>
            <a:off x="0" y="627530"/>
            <a:ext cx="10287000" cy="5692589"/>
            <a:chOff x="0" y="564775"/>
            <a:chExt cx="10287000" cy="5692589"/>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64775"/>
              <a:ext cx="10287000" cy="5692589"/>
            </a:xfrm>
            <a:prstGeom prst="rect">
              <a:avLst/>
            </a:prstGeom>
            <a:ln w="228600" cap="sq" cmpd="thickThin">
              <a:noFill/>
              <a:prstDash val="solid"/>
              <a:miter lim="800000"/>
            </a:ln>
            <a:effectLst/>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7915" y="4016188"/>
              <a:ext cx="10058400" cy="2241175"/>
            </a:xfrm>
            <a:prstGeom prst="rect">
              <a:avLst/>
            </a:prstGeom>
          </p:spPr>
        </p:pic>
      </p:grpSp>
    </p:spTree>
    <p:extLst>
      <p:ext uri="{BB962C8B-B14F-4D97-AF65-F5344CB8AC3E}">
        <p14:creationId xmlns:p14="http://schemas.microsoft.com/office/powerpoint/2010/main" val="2923615053"/>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864725" y="9525"/>
            <a:ext cx="4222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object 3"/>
          <p:cNvSpPr txBox="1">
            <a:spLocks/>
          </p:cNvSpPr>
          <p:nvPr/>
        </p:nvSpPr>
        <p:spPr>
          <a:xfrm>
            <a:off x="342900" y="661258"/>
            <a:ext cx="9601200" cy="5239896"/>
          </a:xfrm>
          <a:prstGeom prst="rect">
            <a:avLst/>
          </a:prstGeom>
        </p:spPr>
        <p:txBody>
          <a:bodyPr vert="horz" wrap="square" lIns="0" tIns="12700" rIns="0" bIns="0" rtlCol="0" anchor="ctr">
            <a:spAutoFit/>
          </a:bodyPr>
          <a:lstStyle>
            <a:lvl1pPr>
              <a:defRPr sz="3600" b="1" i="0">
                <a:solidFill>
                  <a:srgbClr val="FFFF00"/>
                </a:solidFill>
                <a:latin typeface="Arial"/>
                <a:ea typeface="+mj-ea"/>
                <a:cs typeface="Arial"/>
              </a:defRPr>
            </a:lvl1pPr>
          </a:lstStyle>
          <a:p>
            <a:pPr marL="12700" marR="0" lvl="0" indent="0" algn="ctr" defTabSz="914400" eaLnBrk="1" fontAlgn="auto" latinLnBrk="0" hangingPunct="1">
              <a:lnSpc>
                <a:spcPts val="3770"/>
              </a:lnSpc>
              <a:spcBef>
                <a:spcPts val="100"/>
              </a:spcBef>
              <a:spcAft>
                <a:spcPts val="0"/>
              </a:spcAft>
              <a:buClrTx/>
              <a:buSzTx/>
              <a:buFontTx/>
              <a:buNone/>
              <a:tabLst/>
              <a:defRPr/>
            </a:pPr>
            <a:endParaRPr kumimoji="0" lang="en-US" sz="4400" b="1" i="0" u="none" strike="noStrike" kern="0" cap="none" spc="0" normalizeH="0" baseline="0" noProof="0" dirty="0" smtClean="0">
              <a:ln>
                <a:noFill/>
              </a:ln>
              <a:solidFill>
                <a:srgbClr val="FFFF00"/>
              </a:solidFill>
              <a:effectLst/>
              <a:uLnTx/>
              <a:uFillTx/>
              <a:latin typeface="Arial"/>
              <a:ea typeface="+mj-ea"/>
              <a:cs typeface="Arial"/>
            </a:endParaRPr>
          </a:p>
          <a:p>
            <a:pPr marL="12700" marR="0" lvl="0" indent="0" algn="ctr" defTabSz="91440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dirty="0" smtClean="0">
                <a:ln>
                  <a:noFill/>
                </a:ln>
                <a:solidFill>
                  <a:srgbClr val="FFFF00"/>
                </a:solidFill>
                <a:effectLst/>
                <a:uLnTx/>
                <a:uFillTx/>
                <a:latin typeface="Arial"/>
                <a:ea typeface="+mj-ea"/>
                <a:cs typeface="Arial"/>
              </a:rPr>
              <a:t>Effect of Evolocumab on Coronary Plaque Characteristics in Stable Coronary Artery Disease:</a:t>
            </a:r>
          </a:p>
          <a:p>
            <a:pPr marL="12700" marR="0" lvl="0" indent="0" algn="ctr" defTabSz="91440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dirty="0" smtClean="0">
                <a:ln>
                  <a:noFill/>
                </a:ln>
                <a:solidFill>
                  <a:srgbClr val="FFFF00"/>
                </a:solidFill>
                <a:effectLst/>
                <a:uLnTx/>
                <a:uFillTx/>
                <a:latin typeface="Arial"/>
                <a:ea typeface="+mj-ea"/>
                <a:cs typeface="Arial"/>
              </a:rPr>
              <a:t> A Multimodality Imaging Study (The YELLOW III Study)</a:t>
            </a:r>
          </a:p>
          <a:p>
            <a:pPr marL="12700" marR="0" lvl="0" indent="0" algn="ctr" defTabSz="914400" eaLnBrk="1" fontAlgn="auto" latinLnBrk="0" hangingPunct="1">
              <a:lnSpc>
                <a:spcPct val="100000"/>
              </a:lnSpc>
              <a:spcBef>
                <a:spcPts val="0"/>
              </a:spcBef>
              <a:spcAft>
                <a:spcPts val="0"/>
              </a:spcAft>
              <a:buClrTx/>
              <a:buSzTx/>
              <a:buFontTx/>
              <a:buNone/>
              <a:tabLst/>
              <a:defRPr/>
            </a:pPr>
            <a:r>
              <a:rPr lang="en-US" sz="4400" kern="0" dirty="0" err="1" smtClean="0"/>
              <a:t>Kini</a:t>
            </a:r>
            <a:r>
              <a:rPr lang="en-US" sz="4400" kern="0" dirty="0" smtClean="0"/>
              <a:t> A, et al</a:t>
            </a:r>
            <a:endParaRPr kumimoji="0" lang="en-US" sz="4400" b="1" i="0" u="none" strike="noStrike" kern="0" cap="none" spc="0" normalizeH="0" baseline="0" noProof="0" dirty="0" smtClean="0">
              <a:ln>
                <a:noFill/>
              </a:ln>
              <a:solidFill>
                <a:srgbClr val="FFFF00"/>
              </a:solidFill>
              <a:effectLst/>
              <a:uLnTx/>
              <a:uFillTx/>
              <a:latin typeface="Arial"/>
              <a:ea typeface="+mj-ea"/>
              <a:cs typeface="Arial"/>
            </a:endParaRPr>
          </a:p>
          <a:p>
            <a:pPr marL="12700" marR="0" lvl="0" indent="0" algn="ctr" defTabSz="914400" eaLnBrk="1" fontAlgn="auto" latinLnBrk="0" hangingPunct="1">
              <a:lnSpc>
                <a:spcPct val="100000"/>
              </a:lnSpc>
              <a:spcBef>
                <a:spcPts val="0"/>
              </a:spcBef>
              <a:spcAft>
                <a:spcPts val="0"/>
              </a:spcAft>
              <a:buClrTx/>
              <a:buSzTx/>
              <a:buFontTx/>
              <a:buNone/>
              <a:tabLst/>
              <a:defRPr/>
            </a:pPr>
            <a:endParaRPr kumimoji="0" lang="en-US" sz="4400" b="1" i="0" u="none" strike="noStrike" kern="0" cap="none" spc="0" normalizeH="0" baseline="0" noProof="0" dirty="0">
              <a:ln>
                <a:noFill/>
              </a:ln>
              <a:solidFill>
                <a:srgbClr val="FFFF00"/>
              </a:solidFill>
              <a:effectLst/>
              <a:uLnTx/>
              <a:uFillTx/>
              <a:latin typeface="Arial"/>
              <a:ea typeface="+mj-ea"/>
              <a:cs typeface="Arial"/>
            </a:endParaRPr>
          </a:p>
        </p:txBody>
      </p:sp>
    </p:spTree>
    <p:extLst>
      <p:ext uri="{BB962C8B-B14F-4D97-AF65-F5344CB8AC3E}">
        <p14:creationId xmlns:p14="http://schemas.microsoft.com/office/powerpoint/2010/main" val="335111619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CB32EC6-6402-FA43-A3E6-FEB77C812465}"/>
              </a:ext>
            </a:extLst>
          </p:cNvPr>
          <p:cNvSpPr>
            <a:spLocks noGrp="1"/>
          </p:cNvSpPr>
          <p:nvPr>
            <p:ph type="title"/>
          </p:nvPr>
        </p:nvSpPr>
        <p:spPr>
          <a:xfrm>
            <a:off x="625859" y="34989"/>
            <a:ext cx="8679656" cy="784919"/>
          </a:xfrm>
        </p:spPr>
        <p:txBody>
          <a:bodyPr/>
          <a:lstStyle/>
          <a:p>
            <a:pPr>
              <a:defRPr/>
            </a:pPr>
            <a:r>
              <a:rPr lang="en-US" sz="4000" dirty="0">
                <a:latin typeface="Arial" panose="020B0604020202020204" pitchFamily="34" charset="0"/>
                <a:cs typeface="Arial" panose="020B0604020202020204" pitchFamily="34" charset="0"/>
              </a:rPr>
              <a:t>CCC Live Case # </a:t>
            </a:r>
            <a:r>
              <a:rPr lang="en-US" sz="4000" dirty="0" smtClean="0">
                <a:latin typeface="Arial" panose="020B0604020202020204" pitchFamily="34" charset="0"/>
                <a:cs typeface="Arial" panose="020B0604020202020204" pitchFamily="34" charset="0"/>
              </a:rPr>
              <a:t>165</a:t>
            </a:r>
            <a:endParaRPr lang="en-US" sz="4000" dirty="0">
              <a:latin typeface="Arial" panose="020B0604020202020204" pitchFamily="34" charset="0"/>
              <a:cs typeface="Arial" panose="020B0604020202020204" pitchFamily="34" charset="0"/>
            </a:endParaRPr>
          </a:p>
        </p:txBody>
      </p:sp>
      <p:pic>
        <p:nvPicPr>
          <p:cNvPr id="28674"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16072" y="41134"/>
            <a:ext cx="355625" cy="375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TextBox 1"/>
          <p:cNvSpPr txBox="1">
            <a:spLocks noChangeArrowheads="1"/>
          </p:cNvSpPr>
          <p:nvPr/>
        </p:nvSpPr>
        <p:spPr bwMode="auto">
          <a:xfrm>
            <a:off x="4244808" y="1957322"/>
            <a:ext cx="6022613" cy="1246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6034" tIns="38012" rIns="76034" bIns="38012">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defTabSz="771525">
              <a:defRPr/>
            </a:pPr>
            <a:r>
              <a:rPr lang="en-US" altLang="en-US" sz="1900" b="1" dirty="0">
                <a:solidFill>
                  <a:srgbClr val="FFFF00"/>
                </a:solidFill>
                <a:cs typeface="Arial" pitchFamily="34" charset="0"/>
              </a:rPr>
              <a:t>Clinical Variables</a:t>
            </a:r>
          </a:p>
          <a:p>
            <a:pPr defTabSz="771525">
              <a:defRPr/>
            </a:pPr>
            <a:r>
              <a:rPr lang="en-US" altLang="en-US" sz="1900" dirty="0" smtClean="0">
                <a:solidFill>
                  <a:srgbClr val="FFFFFF"/>
                </a:solidFill>
                <a:cs typeface="Arial" pitchFamily="34" charset="0"/>
              </a:rPr>
              <a:t>s/p multiple PCIs including SKS of LAD/D1 bifurcation, then restenosis, s/p CABG x4 2015, prior 2 MIs, EF 45% on echo</a:t>
            </a:r>
            <a:endParaRPr lang="en-US" altLang="en-US" sz="1900" dirty="0">
              <a:solidFill>
                <a:srgbClr val="FFFFFF"/>
              </a:solidFill>
              <a:cs typeface="Arial" pitchFamily="34" charset="0"/>
            </a:endParaRPr>
          </a:p>
        </p:txBody>
      </p:sp>
      <p:sp>
        <p:nvSpPr>
          <p:cNvPr id="2" name="TextBox 1"/>
          <p:cNvSpPr txBox="1"/>
          <p:nvPr/>
        </p:nvSpPr>
        <p:spPr>
          <a:xfrm>
            <a:off x="4216822" y="871299"/>
            <a:ext cx="6054047" cy="955010"/>
          </a:xfrm>
          <a:prstGeom prst="rect">
            <a:avLst/>
          </a:prstGeom>
          <a:noFill/>
        </p:spPr>
        <p:txBody>
          <a:bodyPr wrap="square" lIns="77095" tIns="38547" rIns="77095" bIns="38547" rtlCol="0">
            <a:spAutoFit/>
          </a:bodyPr>
          <a:lstStyle/>
          <a:p>
            <a:pPr defTabSz="771525">
              <a:defRPr/>
            </a:pPr>
            <a:r>
              <a:rPr lang="en-US" altLang="en-US" sz="1900" b="1" dirty="0">
                <a:solidFill>
                  <a:srgbClr val="FFFF00"/>
                </a:solidFill>
                <a:latin typeface="Arial" panose="020B0604020202020204" pitchFamily="34" charset="0"/>
                <a:cs typeface="Arial" panose="020B0604020202020204" pitchFamily="34" charset="0"/>
              </a:rPr>
              <a:t>Present Clinical Presentation</a:t>
            </a:r>
          </a:p>
          <a:p>
            <a:pPr defTabSz="771525">
              <a:defRPr/>
            </a:pPr>
            <a:r>
              <a:rPr lang="en-US" sz="1900" dirty="0">
                <a:solidFill>
                  <a:srgbClr val="FFFFFF"/>
                </a:solidFill>
                <a:latin typeface="Arial" panose="020B0604020202020204" pitchFamily="34" charset="0"/>
                <a:cs typeface="Arial" panose="020B0604020202020204" pitchFamily="34" charset="0"/>
              </a:rPr>
              <a:t>Presented </a:t>
            </a:r>
            <a:r>
              <a:rPr lang="en-US" sz="1900" dirty="0" smtClean="0">
                <a:solidFill>
                  <a:srgbClr val="FFFFFF"/>
                </a:solidFill>
                <a:latin typeface="Arial" panose="020B0604020202020204" pitchFamily="34" charset="0"/>
                <a:cs typeface="Arial" panose="020B0604020202020204" pitchFamily="34" charset="0"/>
              </a:rPr>
              <a:t>with </a:t>
            </a:r>
            <a:r>
              <a:rPr lang="en-US" sz="1900" dirty="0">
                <a:solidFill>
                  <a:srgbClr val="FFFFFF"/>
                </a:solidFill>
                <a:latin typeface="Arial" panose="020B0604020202020204" pitchFamily="34" charset="0"/>
                <a:cs typeface="Arial" panose="020B0604020202020204" pitchFamily="34" charset="0"/>
              </a:rPr>
              <a:t>CCS class </a:t>
            </a:r>
            <a:r>
              <a:rPr lang="en-US" sz="1900" dirty="0" smtClean="0">
                <a:solidFill>
                  <a:srgbClr val="FFFFFF"/>
                </a:solidFill>
                <a:latin typeface="Arial" panose="020B0604020202020204" pitchFamily="34" charset="0"/>
                <a:cs typeface="Arial" panose="020B0604020202020204" pitchFamily="34" charset="0"/>
              </a:rPr>
              <a:t>II angina and +stress MPI for anterior, lateral and inferior ischemia</a:t>
            </a:r>
            <a:endParaRPr lang="en-US" sz="1900" dirty="0">
              <a:solidFill>
                <a:srgbClr val="FFFFFF"/>
              </a:solidFill>
              <a:latin typeface="Arial" panose="020B0604020202020204" pitchFamily="34" charset="0"/>
              <a:cs typeface="Arial" panose="020B0604020202020204" pitchFamily="34" charset="0"/>
            </a:endParaRPr>
          </a:p>
        </p:txBody>
      </p:sp>
      <p:sp>
        <p:nvSpPr>
          <p:cNvPr id="3" name="TextBox 2"/>
          <p:cNvSpPr txBox="1"/>
          <p:nvPr/>
        </p:nvSpPr>
        <p:spPr>
          <a:xfrm>
            <a:off x="80735" y="868338"/>
            <a:ext cx="3815352" cy="662622"/>
          </a:xfrm>
          <a:prstGeom prst="rect">
            <a:avLst/>
          </a:prstGeom>
          <a:noFill/>
        </p:spPr>
        <p:txBody>
          <a:bodyPr wrap="none" lIns="77095" tIns="38547" rIns="77095" bIns="38547" rtlCol="0">
            <a:spAutoFit/>
          </a:bodyPr>
          <a:lstStyle/>
          <a:p>
            <a:pPr defTabSz="771525">
              <a:defRPr/>
            </a:pPr>
            <a:r>
              <a:rPr lang="en-US" altLang="en-US" sz="1900" b="1" dirty="0">
                <a:solidFill>
                  <a:srgbClr val="FFFF00"/>
                </a:solidFill>
                <a:latin typeface="Arial" panose="020B0604020202020204" pitchFamily="34" charset="0"/>
                <a:cs typeface="Arial" panose="020B0604020202020204" pitchFamily="34" charset="0"/>
              </a:rPr>
              <a:t>Patient Demographics</a:t>
            </a:r>
          </a:p>
          <a:p>
            <a:pPr defTabSz="771525">
              <a:defRPr/>
            </a:pPr>
            <a:r>
              <a:rPr lang="en-US" sz="1900" dirty="0" smtClean="0">
                <a:solidFill>
                  <a:srgbClr val="FFFFFF"/>
                </a:solidFill>
                <a:latin typeface="Arial" panose="020B0604020202020204" pitchFamily="34" charset="0"/>
                <a:cs typeface="Arial" panose="020B0604020202020204" pitchFamily="34" charset="0"/>
              </a:rPr>
              <a:t>68 </a:t>
            </a:r>
            <a:r>
              <a:rPr lang="en-US" sz="1900" dirty="0">
                <a:solidFill>
                  <a:srgbClr val="FFFFFF"/>
                </a:solidFill>
                <a:latin typeface="Arial" panose="020B0604020202020204" pitchFamily="34" charset="0"/>
                <a:cs typeface="Arial" panose="020B0604020202020204" pitchFamily="34" charset="0"/>
              </a:rPr>
              <a:t>yrs, Male </a:t>
            </a:r>
            <a:r>
              <a:rPr lang="en-US" sz="1900" dirty="0" smtClean="0">
                <a:solidFill>
                  <a:srgbClr val="FFFFFF"/>
                </a:solidFill>
                <a:latin typeface="Arial" panose="020B0604020202020204" pitchFamily="34" charset="0"/>
                <a:cs typeface="Arial" panose="020B0604020202020204" pitchFamily="34" charset="0"/>
              </a:rPr>
              <a:t>with CABG and PCIs</a:t>
            </a:r>
            <a:endParaRPr lang="en-US" sz="1900" dirty="0">
              <a:solidFill>
                <a:srgbClr val="000000"/>
              </a:solidFill>
              <a:latin typeface="Arial" panose="020B0604020202020204" pitchFamily="34" charset="0"/>
              <a:cs typeface="Arial" panose="020B0604020202020204" pitchFamily="34" charset="0"/>
            </a:endParaRPr>
          </a:p>
        </p:txBody>
      </p:sp>
      <p:sp>
        <p:nvSpPr>
          <p:cNvPr id="5" name="TextBox 4"/>
          <p:cNvSpPr txBox="1"/>
          <p:nvPr/>
        </p:nvSpPr>
        <p:spPr>
          <a:xfrm>
            <a:off x="90909" y="1932617"/>
            <a:ext cx="3015453" cy="1539786"/>
          </a:xfrm>
          <a:prstGeom prst="rect">
            <a:avLst/>
          </a:prstGeom>
          <a:noFill/>
        </p:spPr>
        <p:txBody>
          <a:bodyPr wrap="none" lIns="77095" tIns="38547" rIns="77095" bIns="38547" rtlCol="0">
            <a:spAutoFit/>
          </a:bodyPr>
          <a:lstStyle/>
          <a:p>
            <a:pPr defTabSz="771525">
              <a:defRPr/>
            </a:pPr>
            <a:r>
              <a:rPr lang="en-US" altLang="en-US" sz="1900" b="1" dirty="0">
                <a:solidFill>
                  <a:srgbClr val="FFFF00"/>
                </a:solidFill>
                <a:latin typeface="Arial" panose="020B0604020202020204" pitchFamily="34" charset="0"/>
                <a:cs typeface="Arial" panose="020B0604020202020204" pitchFamily="34" charset="0"/>
              </a:rPr>
              <a:t>CAD Risk Factors</a:t>
            </a:r>
            <a:endParaRPr lang="en-US" altLang="en-US" sz="1900" dirty="0">
              <a:solidFill>
                <a:srgbClr val="FFFFFF"/>
              </a:solidFill>
              <a:latin typeface="Arial" panose="020B0604020202020204" pitchFamily="34" charset="0"/>
              <a:cs typeface="Arial" panose="020B0604020202020204" pitchFamily="34" charset="0"/>
            </a:endParaRPr>
          </a:p>
          <a:p>
            <a:pPr defTabSz="771525">
              <a:defRPr/>
            </a:pPr>
            <a:r>
              <a:rPr lang="en-US" altLang="en-US" sz="1900" dirty="0">
                <a:solidFill>
                  <a:srgbClr val="FFFFFF"/>
                </a:solidFill>
                <a:latin typeface="Arial" panose="020B0604020202020204" pitchFamily="34" charset="0"/>
                <a:cs typeface="Arial" panose="020B0604020202020204" pitchFamily="34" charset="0"/>
              </a:rPr>
              <a:t>Controlled Hyperlipidemia</a:t>
            </a:r>
          </a:p>
          <a:p>
            <a:pPr defTabSz="771525">
              <a:defRPr/>
            </a:pPr>
            <a:r>
              <a:rPr lang="en-US" altLang="en-US" sz="1900" dirty="0">
                <a:solidFill>
                  <a:srgbClr val="FFFFFF"/>
                </a:solidFill>
                <a:latin typeface="Arial" panose="020B0604020202020204" pitchFamily="34" charset="0"/>
                <a:cs typeface="Arial" panose="020B0604020202020204" pitchFamily="34" charset="0"/>
              </a:rPr>
              <a:t>Controlled </a:t>
            </a:r>
            <a:r>
              <a:rPr lang="en-US" altLang="en-US" sz="1900" dirty="0" smtClean="0">
                <a:solidFill>
                  <a:srgbClr val="FFFFFF"/>
                </a:solidFill>
                <a:latin typeface="Arial" panose="020B0604020202020204" pitchFamily="34" charset="0"/>
                <a:cs typeface="Arial" panose="020B0604020202020204" pitchFamily="34" charset="0"/>
              </a:rPr>
              <a:t>Hypertension</a:t>
            </a:r>
          </a:p>
          <a:p>
            <a:pPr defTabSz="771525">
              <a:defRPr/>
            </a:pPr>
            <a:r>
              <a:rPr lang="en-US" altLang="en-US" sz="1900" dirty="0" smtClean="0">
                <a:solidFill>
                  <a:srgbClr val="FFFFFF"/>
                </a:solidFill>
                <a:latin typeface="Arial" panose="020B0604020202020204" pitchFamily="34" charset="0"/>
                <a:cs typeface="Arial" panose="020B0604020202020204" pitchFamily="34" charset="0"/>
              </a:rPr>
              <a:t>+F/H, Covid-19 in 2/2022</a:t>
            </a:r>
          </a:p>
          <a:p>
            <a:pPr defTabSz="771525">
              <a:defRPr/>
            </a:pPr>
            <a:r>
              <a:rPr lang="en-US" altLang="en-US" sz="1900" dirty="0" smtClean="0">
                <a:solidFill>
                  <a:srgbClr val="FFFFFF"/>
                </a:solidFill>
                <a:latin typeface="Arial" panose="020B0604020202020204" pitchFamily="34" charset="0"/>
                <a:cs typeface="Arial" panose="020B0604020202020204" pitchFamily="34" charset="0"/>
              </a:rPr>
              <a:t>SAQ-7 score:57</a:t>
            </a:r>
          </a:p>
        </p:txBody>
      </p:sp>
      <p:sp>
        <p:nvSpPr>
          <p:cNvPr id="6" name="TextBox 5"/>
          <p:cNvSpPr txBox="1"/>
          <p:nvPr/>
        </p:nvSpPr>
        <p:spPr>
          <a:xfrm>
            <a:off x="563556" y="3569338"/>
            <a:ext cx="9101439" cy="631845"/>
          </a:xfrm>
          <a:prstGeom prst="rect">
            <a:avLst/>
          </a:prstGeom>
          <a:noFill/>
        </p:spPr>
        <p:txBody>
          <a:bodyPr wrap="square" lIns="77095" tIns="38547" rIns="77095" bIns="38547" rtlCol="0">
            <a:spAutoFit/>
          </a:bodyPr>
          <a:lstStyle/>
          <a:p>
            <a:pPr defTabSz="771525">
              <a:defRPr/>
            </a:pPr>
            <a:r>
              <a:rPr lang="en-US" altLang="en-US" sz="1800" b="1" dirty="0">
                <a:solidFill>
                  <a:srgbClr val="FFFF00"/>
                </a:solidFill>
                <a:latin typeface="Arial" panose="020B0604020202020204" pitchFamily="34" charset="0"/>
                <a:cs typeface="Arial" panose="020B0604020202020204" pitchFamily="34" charset="0"/>
              </a:rPr>
              <a:t>Medications</a:t>
            </a:r>
          </a:p>
          <a:p>
            <a:pPr defTabSz="771525">
              <a:defRPr/>
            </a:pPr>
            <a:r>
              <a:rPr lang="en-US" altLang="en-US" sz="1800" dirty="0" smtClean="0">
                <a:solidFill>
                  <a:srgbClr val="FFFFFF"/>
                </a:solidFill>
                <a:latin typeface="Arial" panose="020B0604020202020204" pitchFamily="34" charset="0"/>
                <a:cs typeface="Arial" panose="020B0604020202020204" pitchFamily="34" charset="0"/>
              </a:rPr>
              <a:t>Aspirin, Clopidogrel, </a:t>
            </a:r>
            <a:r>
              <a:rPr lang="en-US" altLang="en-US" sz="1800" dirty="0">
                <a:solidFill>
                  <a:srgbClr val="FFFFFF"/>
                </a:solidFill>
                <a:latin typeface="Arial" panose="020B0604020202020204" pitchFamily="34" charset="0"/>
                <a:cs typeface="Arial" panose="020B0604020202020204" pitchFamily="34" charset="0"/>
              </a:rPr>
              <a:t>Metoprolol XL, Amlodipine, </a:t>
            </a:r>
            <a:r>
              <a:rPr lang="en-US" altLang="en-US" sz="1800" dirty="0" smtClean="0">
                <a:solidFill>
                  <a:srgbClr val="FFFFFF"/>
                </a:solidFill>
                <a:latin typeface="Arial" panose="020B0604020202020204" pitchFamily="34" charset="0"/>
                <a:cs typeface="Arial" panose="020B0604020202020204" pitchFamily="34" charset="0"/>
              </a:rPr>
              <a:t>Losartan, Pravastatin</a:t>
            </a:r>
            <a:endParaRPr lang="en-US" sz="1800" dirty="0">
              <a:solidFill>
                <a:srgbClr val="000000"/>
              </a:solidFill>
              <a:latin typeface="Arial" panose="020B0604020202020204" pitchFamily="34" charset="0"/>
              <a:cs typeface="Arial" panose="020B0604020202020204" pitchFamily="34" charset="0"/>
            </a:endParaRPr>
          </a:p>
        </p:txBody>
      </p:sp>
      <p:sp>
        <p:nvSpPr>
          <p:cNvPr id="9" name="TextBox 8"/>
          <p:cNvSpPr txBox="1"/>
          <p:nvPr/>
        </p:nvSpPr>
        <p:spPr>
          <a:xfrm>
            <a:off x="66052" y="5831458"/>
            <a:ext cx="10173198" cy="939621"/>
          </a:xfrm>
          <a:prstGeom prst="rect">
            <a:avLst/>
          </a:prstGeom>
          <a:noFill/>
        </p:spPr>
        <p:txBody>
          <a:bodyPr wrap="square" lIns="77095" tIns="38547" rIns="77095" bIns="38547" rtlCol="0">
            <a:spAutoFit/>
          </a:bodyPr>
          <a:lstStyle/>
          <a:p>
            <a:pPr defTabSz="771525">
              <a:defRPr/>
            </a:pPr>
            <a:r>
              <a:rPr lang="en-US" altLang="en-US" sz="2800" b="1" dirty="0">
                <a:solidFill>
                  <a:srgbClr val="FFFF00"/>
                </a:solidFill>
                <a:latin typeface="Arial" panose="020B0604020202020204" pitchFamily="34" charset="0"/>
                <a:cs typeface="Arial" panose="020B0604020202020204" pitchFamily="34" charset="0"/>
              </a:rPr>
              <a:t>Plan: </a:t>
            </a:r>
            <a:r>
              <a:rPr lang="en-US" altLang="en-US" sz="2800" dirty="0">
                <a:solidFill>
                  <a:srgbClr val="FFFFFF"/>
                </a:solidFill>
                <a:latin typeface="Arial" panose="020B0604020202020204" pitchFamily="34" charset="0"/>
                <a:cs typeface="Arial" panose="020B0604020202020204" pitchFamily="34" charset="0"/>
              </a:rPr>
              <a:t>Now planned for </a:t>
            </a:r>
            <a:r>
              <a:rPr lang="en-US" altLang="en-US" sz="2800" dirty="0" smtClean="0">
                <a:solidFill>
                  <a:srgbClr val="FFFFFF"/>
                </a:solidFill>
                <a:latin typeface="Arial" panose="020B0604020202020204" pitchFamily="34" charset="0"/>
                <a:cs typeface="Arial" panose="020B0604020202020204" pitchFamily="34" charset="0"/>
              </a:rPr>
              <a:t>imaging guided staged complex PCI </a:t>
            </a:r>
            <a:r>
              <a:rPr lang="en-US" altLang="en-US" sz="2800" dirty="0">
                <a:solidFill>
                  <a:srgbClr val="FFFFFF"/>
                </a:solidFill>
                <a:latin typeface="Arial" panose="020B0604020202020204" pitchFamily="34" charset="0"/>
                <a:cs typeface="Arial" panose="020B0604020202020204" pitchFamily="34" charset="0"/>
              </a:rPr>
              <a:t>of </a:t>
            </a:r>
            <a:r>
              <a:rPr lang="en-US" altLang="en-US" sz="2800" dirty="0" smtClean="0">
                <a:solidFill>
                  <a:srgbClr val="FFFFFF"/>
                </a:solidFill>
                <a:latin typeface="Arial" panose="020B0604020202020204" pitchFamily="34" charset="0"/>
                <a:cs typeface="Arial" panose="020B0604020202020204" pitchFamily="34" charset="0"/>
              </a:rPr>
              <a:t>calcified under-expanded SKS in LAD using RA</a:t>
            </a:r>
            <a:r>
              <a:rPr lang="en-US" altLang="en-US" sz="2800" u="sng" dirty="0" smtClean="0">
                <a:solidFill>
                  <a:srgbClr val="FFFFFF"/>
                </a:solidFill>
                <a:latin typeface="Arial" panose="020B0604020202020204" pitchFamily="34" charset="0"/>
                <a:cs typeface="Arial" panose="020B0604020202020204" pitchFamily="34" charset="0"/>
              </a:rPr>
              <a:t>+</a:t>
            </a:r>
            <a:r>
              <a:rPr lang="en-US" altLang="en-US" sz="2800" dirty="0" smtClean="0">
                <a:solidFill>
                  <a:srgbClr val="FFFFFF"/>
                </a:solidFill>
                <a:latin typeface="Arial" panose="020B0604020202020204" pitchFamily="34" charset="0"/>
                <a:cs typeface="Arial" panose="020B0604020202020204" pitchFamily="34" charset="0"/>
              </a:rPr>
              <a:t>IVL</a:t>
            </a:r>
            <a:endParaRPr lang="en-US" sz="2800" dirty="0">
              <a:solidFill>
                <a:srgbClr val="000000"/>
              </a:solidFill>
              <a:latin typeface="Arial" panose="020B0604020202020204" pitchFamily="34" charset="0"/>
              <a:cs typeface="Arial" panose="020B0604020202020204" pitchFamily="34" charset="0"/>
            </a:endParaRPr>
          </a:p>
        </p:txBody>
      </p:sp>
      <p:sp>
        <p:nvSpPr>
          <p:cNvPr id="10" name="TextBox 9"/>
          <p:cNvSpPr txBox="1"/>
          <p:nvPr/>
        </p:nvSpPr>
        <p:spPr>
          <a:xfrm>
            <a:off x="63055" y="4255272"/>
            <a:ext cx="10176195" cy="1616730"/>
          </a:xfrm>
          <a:prstGeom prst="rect">
            <a:avLst/>
          </a:prstGeom>
          <a:noFill/>
        </p:spPr>
        <p:txBody>
          <a:bodyPr wrap="square" lIns="77095" tIns="38547" rIns="77095" bIns="38547" rtlCol="0">
            <a:spAutoFit/>
          </a:bodyPr>
          <a:lstStyle/>
          <a:p>
            <a:pPr defTabSz="771525">
              <a:defRPr/>
            </a:pPr>
            <a:r>
              <a:rPr lang="en-US" altLang="en-US" sz="2000" b="1" dirty="0">
                <a:solidFill>
                  <a:srgbClr val="FFFF00"/>
                </a:solidFill>
                <a:latin typeface="Arial" panose="020B0604020202020204" pitchFamily="34" charset="0"/>
                <a:cs typeface="Arial" panose="020B0604020202020204" pitchFamily="34" charset="0"/>
              </a:rPr>
              <a:t>Cath: </a:t>
            </a:r>
            <a:r>
              <a:rPr lang="en-US" altLang="en-US" sz="2000" dirty="0">
                <a:solidFill>
                  <a:srgbClr val="FFFFFF"/>
                </a:solidFill>
                <a:latin typeface="Arial" panose="020B0604020202020204" pitchFamily="34" charset="0"/>
                <a:cs typeface="Arial" panose="020B0604020202020204" pitchFamily="34" charset="0"/>
              </a:rPr>
              <a:t>Cath on </a:t>
            </a:r>
            <a:r>
              <a:rPr lang="en-US" altLang="en-US" sz="2000" dirty="0" smtClean="0">
                <a:solidFill>
                  <a:srgbClr val="FFFFFF"/>
                </a:solidFill>
                <a:latin typeface="Arial" panose="020B0604020202020204" pitchFamily="34" charset="0"/>
                <a:cs typeface="Arial" panose="020B0604020202020204" pitchFamily="34" charset="0"/>
              </a:rPr>
              <a:t>2/14/2023 </a:t>
            </a:r>
            <a:r>
              <a:rPr lang="en-US" altLang="en-US" sz="2000" dirty="0">
                <a:solidFill>
                  <a:srgbClr val="FFFFFF"/>
                </a:solidFill>
                <a:latin typeface="Arial" panose="020B0604020202020204" pitchFamily="34" charset="0"/>
                <a:cs typeface="Arial" panose="020B0604020202020204" pitchFamily="34" charset="0"/>
              </a:rPr>
              <a:t>revealed </a:t>
            </a:r>
            <a:r>
              <a:rPr lang="en-US" altLang="en-US" sz="2000" dirty="0" smtClean="0">
                <a:solidFill>
                  <a:srgbClr val="FFFFFF"/>
                </a:solidFill>
                <a:latin typeface="Arial" panose="020B0604020202020204" pitchFamily="34" charset="0"/>
                <a:cs typeface="Arial" panose="020B0604020202020204" pitchFamily="34" charset="0"/>
              </a:rPr>
              <a:t>extensive native 3 V CAD with occluded SVG to RCA, occluded LIMA to LAD and patent SVG to D1 and jump to LPL: multiple 80% calcified RCA lesions and 90% calcified under-expanded </a:t>
            </a:r>
            <a:r>
              <a:rPr lang="en-US" altLang="en-US" sz="2000" dirty="0" err="1" smtClean="0">
                <a:solidFill>
                  <a:srgbClr val="FFFFFF"/>
                </a:solidFill>
                <a:latin typeface="Arial" panose="020B0604020202020204" pitchFamily="34" charset="0"/>
                <a:cs typeface="Arial" panose="020B0604020202020204" pitchFamily="34" charset="0"/>
              </a:rPr>
              <a:t>SKStent</a:t>
            </a:r>
            <a:r>
              <a:rPr lang="en-US" altLang="en-US" sz="2000" dirty="0" smtClean="0">
                <a:solidFill>
                  <a:srgbClr val="FFFFFF"/>
                </a:solidFill>
                <a:latin typeface="Arial" panose="020B0604020202020204" pitchFamily="34" charset="0"/>
                <a:cs typeface="Arial" panose="020B0604020202020204" pitchFamily="34" charset="0"/>
              </a:rPr>
              <a:t> in </a:t>
            </a:r>
            <a:r>
              <a:rPr lang="en-US" altLang="en-US" sz="2000" dirty="0" err="1" smtClean="0">
                <a:solidFill>
                  <a:srgbClr val="FFFFFF"/>
                </a:solidFill>
                <a:latin typeface="Arial" panose="020B0604020202020204" pitchFamily="34" charset="0"/>
                <a:cs typeface="Arial" panose="020B0604020202020204" pitchFamily="34" charset="0"/>
              </a:rPr>
              <a:t>prox</a:t>
            </a:r>
            <a:r>
              <a:rPr lang="en-US" altLang="en-US" sz="2000" dirty="0" smtClean="0">
                <a:solidFill>
                  <a:srgbClr val="FFFFFF"/>
                </a:solidFill>
                <a:latin typeface="Arial" panose="020B0604020202020204" pitchFamily="34" charset="0"/>
                <a:cs typeface="Arial" panose="020B0604020202020204" pitchFamily="34" charset="0"/>
              </a:rPr>
              <a:t>-mid LAD &amp; 100% D1 filling via SVG, 100% </a:t>
            </a:r>
            <a:r>
              <a:rPr lang="en-US" altLang="en-US" sz="2000" dirty="0" err="1" smtClean="0">
                <a:solidFill>
                  <a:srgbClr val="FFFFFF"/>
                </a:solidFill>
                <a:latin typeface="Arial" panose="020B0604020202020204" pitchFamily="34" charset="0"/>
                <a:cs typeface="Arial" panose="020B0604020202020204" pitchFamily="34" charset="0"/>
              </a:rPr>
              <a:t>LCx</a:t>
            </a:r>
            <a:r>
              <a:rPr lang="en-US" altLang="en-US" sz="2000" dirty="0" smtClean="0">
                <a:solidFill>
                  <a:srgbClr val="FFFFFF"/>
                </a:solidFill>
                <a:latin typeface="Arial" panose="020B0604020202020204" pitchFamily="34" charset="0"/>
                <a:cs typeface="Arial" panose="020B0604020202020204" pitchFamily="34" charset="0"/>
              </a:rPr>
              <a:t> filling via SVG. Pt underwent successful </a:t>
            </a:r>
            <a:r>
              <a:rPr lang="en-US" altLang="en-US" sz="2000" dirty="0" err="1" smtClean="0">
                <a:solidFill>
                  <a:srgbClr val="FFFFFF"/>
                </a:solidFill>
                <a:latin typeface="Arial" panose="020B0604020202020204" pitchFamily="34" charset="0"/>
                <a:cs typeface="Arial" panose="020B0604020202020204" pitchFamily="34" charset="0"/>
              </a:rPr>
              <a:t>RotaDES</a:t>
            </a:r>
            <a:r>
              <a:rPr lang="en-US" altLang="en-US" sz="2000" dirty="0" smtClean="0">
                <a:solidFill>
                  <a:srgbClr val="FFFFFF"/>
                </a:solidFill>
                <a:latin typeface="Arial" panose="020B0604020202020204" pitchFamily="34" charset="0"/>
                <a:cs typeface="Arial" panose="020B0604020202020204" pitchFamily="34" charset="0"/>
              </a:rPr>
              <a:t> of RCA using 2 Promus Elite DES and did well.</a:t>
            </a:r>
            <a:endParaRPr lang="en-US" sz="2000"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5367461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0" y="84836"/>
            <a:ext cx="10286999" cy="628377"/>
          </a:xfrm>
          <a:prstGeom prst="rect">
            <a:avLst/>
          </a:prstGeom>
        </p:spPr>
        <p:txBody>
          <a:bodyPr vert="horz" wrap="square" lIns="0" tIns="12700" rIns="0" bIns="0" rtlCol="0">
            <a:spAutoFit/>
          </a:bodyPr>
          <a:lstStyle/>
          <a:p>
            <a:pPr marL="1644650">
              <a:spcBef>
                <a:spcPts val="100"/>
              </a:spcBef>
            </a:pPr>
            <a:r>
              <a:rPr sz="4000" dirty="0"/>
              <a:t>YELLOW</a:t>
            </a:r>
            <a:r>
              <a:rPr sz="4000" spc="-30" dirty="0"/>
              <a:t> </a:t>
            </a:r>
            <a:r>
              <a:rPr sz="4000" dirty="0"/>
              <a:t>III:</a:t>
            </a:r>
            <a:r>
              <a:rPr sz="4000" spc="-15" dirty="0"/>
              <a:t> </a:t>
            </a:r>
            <a:r>
              <a:rPr sz="4000" spc="-10" dirty="0"/>
              <a:t>Background</a:t>
            </a:r>
            <a:endParaRPr sz="4000" dirty="0"/>
          </a:p>
        </p:txBody>
      </p:sp>
      <p:sp>
        <p:nvSpPr>
          <p:cNvPr id="3" name="object 3"/>
          <p:cNvSpPr txBox="1"/>
          <p:nvPr/>
        </p:nvSpPr>
        <p:spPr>
          <a:xfrm>
            <a:off x="342900" y="1225515"/>
            <a:ext cx="9372600" cy="4337085"/>
          </a:xfrm>
          <a:prstGeom prst="rect">
            <a:avLst/>
          </a:prstGeom>
        </p:spPr>
        <p:txBody>
          <a:bodyPr vert="horz" wrap="square" lIns="0" tIns="12700" rIns="0" bIns="0" rtlCol="0">
            <a:spAutoFit/>
          </a:bodyPr>
          <a:lstStyle/>
          <a:p>
            <a:pPr marL="389890" marR="71120" lvl="0" indent="-326390" defTabSz="914400" eaLnBrk="1" fontAlgn="auto" latinLnBrk="0" hangingPunct="1">
              <a:lnSpc>
                <a:spcPct val="100000"/>
              </a:lnSpc>
              <a:spcBef>
                <a:spcPts val="100"/>
              </a:spcBef>
              <a:spcAft>
                <a:spcPts val="0"/>
              </a:spcAft>
              <a:buClr>
                <a:srgbClr val="FFC000"/>
              </a:buClr>
              <a:buSzPct val="120000"/>
              <a:buFontTx/>
              <a:buChar char="•"/>
              <a:tabLst>
                <a:tab pos="389890" algn="l"/>
                <a:tab pos="390525" algn="l"/>
              </a:tabLst>
              <a:defRPr/>
            </a:pPr>
            <a:r>
              <a:rPr kumimoji="0" sz="2000" b="1" i="0" u="none" strike="noStrike" kern="0" cap="none" spc="0" normalizeH="0" baseline="0" noProof="0" dirty="0">
                <a:ln>
                  <a:noFill/>
                </a:ln>
                <a:solidFill>
                  <a:srgbClr val="FFFFFF"/>
                </a:solidFill>
                <a:effectLst/>
                <a:uLnTx/>
                <a:uFillTx/>
                <a:latin typeface="Arial"/>
                <a:cs typeface="Arial"/>
              </a:rPr>
              <a:t>Despite</a:t>
            </a:r>
            <a:r>
              <a:rPr kumimoji="0" sz="2000" b="1" i="0" u="none" strike="noStrike" kern="0" cap="none" spc="-25" normalizeH="0" baseline="0" noProof="0" dirty="0">
                <a:ln>
                  <a:noFill/>
                </a:ln>
                <a:solidFill>
                  <a:srgbClr val="FFFFFF"/>
                </a:solidFill>
                <a:effectLst/>
                <a:uLnTx/>
                <a:uFillTx/>
                <a:latin typeface="Arial"/>
                <a:cs typeface="Arial"/>
              </a:rPr>
              <a:t> </a:t>
            </a:r>
            <a:r>
              <a:rPr kumimoji="0" sz="2000" b="1" i="0" u="none" strike="noStrike" kern="0" cap="none" spc="0" normalizeH="0" baseline="0" noProof="0" dirty="0">
                <a:ln>
                  <a:noFill/>
                </a:ln>
                <a:solidFill>
                  <a:srgbClr val="FF6600"/>
                </a:solidFill>
                <a:effectLst/>
                <a:uLnTx/>
                <a:uFillTx/>
                <a:latin typeface="Arial"/>
                <a:cs typeface="Arial"/>
              </a:rPr>
              <a:t>high</a:t>
            </a:r>
            <a:r>
              <a:rPr kumimoji="0" sz="2000" b="1" i="0" u="none" strike="noStrike" kern="0" cap="none" spc="-15" normalizeH="0" baseline="0" noProof="0" dirty="0">
                <a:ln>
                  <a:noFill/>
                </a:ln>
                <a:solidFill>
                  <a:srgbClr val="FF6600"/>
                </a:solidFill>
                <a:effectLst/>
                <a:uLnTx/>
                <a:uFillTx/>
                <a:latin typeface="Arial"/>
                <a:cs typeface="Arial"/>
              </a:rPr>
              <a:t> </a:t>
            </a:r>
            <a:r>
              <a:rPr kumimoji="0" sz="2000" b="1" i="0" u="none" strike="noStrike" kern="0" cap="none" spc="0" normalizeH="0" baseline="0" noProof="0" dirty="0">
                <a:ln>
                  <a:noFill/>
                </a:ln>
                <a:solidFill>
                  <a:srgbClr val="FF6600"/>
                </a:solidFill>
                <a:effectLst/>
                <a:uLnTx/>
                <a:uFillTx/>
                <a:latin typeface="Arial"/>
                <a:cs typeface="Arial"/>
              </a:rPr>
              <a:t>intensity</a:t>
            </a:r>
            <a:r>
              <a:rPr kumimoji="0" sz="2000" b="1" i="0" u="none" strike="noStrike" kern="0" cap="none" spc="-10" normalizeH="0" baseline="0" noProof="0" dirty="0">
                <a:ln>
                  <a:noFill/>
                </a:ln>
                <a:solidFill>
                  <a:srgbClr val="FF6600"/>
                </a:solidFill>
                <a:effectLst/>
                <a:uLnTx/>
                <a:uFillTx/>
                <a:latin typeface="Arial"/>
                <a:cs typeface="Arial"/>
              </a:rPr>
              <a:t> </a:t>
            </a:r>
            <a:r>
              <a:rPr kumimoji="0" sz="2000" b="1" i="0" u="none" strike="noStrike" kern="0" cap="none" spc="0" normalizeH="0" baseline="0" noProof="0" dirty="0">
                <a:ln>
                  <a:noFill/>
                </a:ln>
                <a:solidFill>
                  <a:srgbClr val="FF6600"/>
                </a:solidFill>
                <a:effectLst/>
                <a:uLnTx/>
                <a:uFillTx/>
                <a:latin typeface="Arial"/>
                <a:cs typeface="Arial"/>
              </a:rPr>
              <a:t>statin</a:t>
            </a:r>
            <a:r>
              <a:rPr kumimoji="0" sz="2000" b="1" i="0" u="none" strike="noStrike" kern="0" cap="none" spc="-15" normalizeH="0" baseline="0" noProof="0" dirty="0">
                <a:ln>
                  <a:noFill/>
                </a:ln>
                <a:solidFill>
                  <a:srgbClr val="FF6600"/>
                </a:solidFill>
                <a:effectLst/>
                <a:uLnTx/>
                <a:uFillTx/>
                <a:latin typeface="Arial"/>
                <a:cs typeface="Arial"/>
              </a:rPr>
              <a:t> </a:t>
            </a:r>
            <a:r>
              <a:rPr kumimoji="0" sz="2000" b="1" i="0" u="none" strike="noStrike" kern="0" cap="none" spc="0" normalizeH="0" baseline="0" noProof="0" dirty="0">
                <a:ln>
                  <a:noFill/>
                </a:ln>
                <a:solidFill>
                  <a:srgbClr val="FF6600"/>
                </a:solidFill>
                <a:effectLst/>
                <a:uLnTx/>
                <a:uFillTx/>
                <a:latin typeface="Arial"/>
                <a:cs typeface="Arial"/>
              </a:rPr>
              <a:t>therapy</a:t>
            </a:r>
            <a:r>
              <a:rPr kumimoji="0" sz="2000" b="1" i="0" u="none" strike="noStrike" kern="0" cap="none" spc="0" normalizeH="0" baseline="0" noProof="0" dirty="0">
                <a:ln>
                  <a:noFill/>
                </a:ln>
                <a:solidFill>
                  <a:srgbClr val="FFFFFF"/>
                </a:solidFill>
                <a:effectLst/>
                <a:uLnTx/>
                <a:uFillTx/>
                <a:latin typeface="Arial"/>
                <a:cs typeface="Arial"/>
              </a:rPr>
              <a:t>,</a:t>
            </a:r>
            <a:r>
              <a:rPr kumimoji="0" sz="2000" b="1" i="0" u="none" strike="noStrike" kern="0" cap="none" spc="-20" normalizeH="0" baseline="0" noProof="0" dirty="0">
                <a:ln>
                  <a:noFill/>
                </a:ln>
                <a:solidFill>
                  <a:srgbClr val="FFFFFF"/>
                </a:solidFill>
                <a:effectLst/>
                <a:uLnTx/>
                <a:uFillTx/>
                <a:latin typeface="Arial"/>
                <a:cs typeface="Arial"/>
              </a:rPr>
              <a:t> </a:t>
            </a:r>
            <a:r>
              <a:rPr kumimoji="0" sz="2000" b="1" i="0" u="none" strike="noStrike" kern="0" cap="none" spc="0" normalizeH="0" baseline="0" noProof="0" dirty="0">
                <a:ln>
                  <a:noFill/>
                </a:ln>
                <a:solidFill>
                  <a:srgbClr val="FFFFFF"/>
                </a:solidFill>
                <a:effectLst/>
                <a:uLnTx/>
                <a:uFillTx/>
                <a:latin typeface="Arial"/>
                <a:cs typeface="Arial"/>
              </a:rPr>
              <a:t>a</a:t>
            </a:r>
            <a:r>
              <a:rPr kumimoji="0" sz="2000" b="1" i="0" u="none" strike="noStrike" kern="0" cap="none" spc="-10" normalizeH="0" baseline="0" noProof="0" dirty="0">
                <a:ln>
                  <a:noFill/>
                </a:ln>
                <a:solidFill>
                  <a:srgbClr val="FFFFFF"/>
                </a:solidFill>
                <a:effectLst/>
                <a:uLnTx/>
                <a:uFillTx/>
                <a:latin typeface="Arial"/>
                <a:cs typeface="Arial"/>
              </a:rPr>
              <a:t> </a:t>
            </a:r>
            <a:r>
              <a:rPr kumimoji="0" sz="2000" b="1" i="0" u="none" strike="noStrike" kern="0" cap="none" spc="0" normalizeH="0" baseline="0" noProof="0" dirty="0">
                <a:ln>
                  <a:noFill/>
                </a:ln>
                <a:solidFill>
                  <a:srgbClr val="FFFFFF"/>
                </a:solidFill>
                <a:effectLst/>
                <a:uLnTx/>
                <a:uFillTx/>
                <a:latin typeface="Arial"/>
                <a:cs typeface="Arial"/>
              </a:rPr>
              <a:t>considerable</a:t>
            </a:r>
            <a:r>
              <a:rPr kumimoji="0" sz="2000" b="1" i="0" u="none" strike="noStrike" kern="0" cap="none" spc="-15" normalizeH="0" baseline="0" noProof="0" dirty="0">
                <a:ln>
                  <a:noFill/>
                </a:ln>
                <a:solidFill>
                  <a:srgbClr val="FFFFFF"/>
                </a:solidFill>
                <a:effectLst/>
                <a:uLnTx/>
                <a:uFillTx/>
                <a:latin typeface="Arial"/>
                <a:cs typeface="Arial"/>
              </a:rPr>
              <a:t> </a:t>
            </a:r>
            <a:r>
              <a:rPr kumimoji="0" sz="2000" b="1" i="0" u="none" strike="noStrike" kern="0" cap="none" spc="0" normalizeH="0" baseline="0" noProof="0" dirty="0">
                <a:ln>
                  <a:noFill/>
                </a:ln>
                <a:solidFill>
                  <a:srgbClr val="FFFFFF"/>
                </a:solidFill>
                <a:effectLst/>
                <a:uLnTx/>
                <a:uFillTx/>
                <a:latin typeface="Arial"/>
                <a:cs typeface="Arial"/>
              </a:rPr>
              <a:t>residual</a:t>
            </a:r>
            <a:r>
              <a:rPr kumimoji="0" sz="2000" b="1" i="0" u="none" strike="noStrike" kern="0" cap="none" spc="-5" normalizeH="0" baseline="0" noProof="0" dirty="0">
                <a:ln>
                  <a:noFill/>
                </a:ln>
                <a:solidFill>
                  <a:srgbClr val="FFFFFF"/>
                </a:solidFill>
                <a:effectLst/>
                <a:uLnTx/>
                <a:uFillTx/>
                <a:latin typeface="Arial"/>
                <a:cs typeface="Arial"/>
              </a:rPr>
              <a:t> </a:t>
            </a:r>
            <a:r>
              <a:rPr kumimoji="0" sz="2000" b="1" i="0" u="none" strike="noStrike" kern="0" cap="none" spc="0" normalizeH="0" baseline="0" noProof="0" dirty="0">
                <a:ln>
                  <a:noFill/>
                </a:ln>
                <a:solidFill>
                  <a:srgbClr val="FFFFFF"/>
                </a:solidFill>
                <a:effectLst/>
                <a:uLnTx/>
                <a:uFillTx/>
                <a:latin typeface="Arial"/>
                <a:cs typeface="Arial"/>
              </a:rPr>
              <a:t>risk</a:t>
            </a:r>
            <a:r>
              <a:rPr kumimoji="0" sz="2000" b="1" i="0" u="none" strike="noStrike" kern="0" cap="none" spc="-10" normalizeH="0" baseline="0" noProof="0" dirty="0">
                <a:ln>
                  <a:noFill/>
                </a:ln>
                <a:solidFill>
                  <a:srgbClr val="FFFFFF"/>
                </a:solidFill>
                <a:effectLst/>
                <a:uLnTx/>
                <a:uFillTx/>
                <a:latin typeface="Arial"/>
                <a:cs typeface="Arial"/>
              </a:rPr>
              <a:t> </a:t>
            </a:r>
            <a:r>
              <a:rPr kumimoji="0" sz="2000" b="1" i="0" u="none" strike="noStrike" kern="0" cap="none" spc="0" normalizeH="0" baseline="0" noProof="0" dirty="0">
                <a:ln>
                  <a:noFill/>
                </a:ln>
                <a:solidFill>
                  <a:srgbClr val="FFFFFF"/>
                </a:solidFill>
                <a:effectLst/>
                <a:uLnTx/>
                <a:uFillTx/>
                <a:latin typeface="Arial"/>
                <a:cs typeface="Arial"/>
              </a:rPr>
              <a:t>of</a:t>
            </a:r>
            <a:r>
              <a:rPr kumimoji="0" sz="2000" b="1" i="0" u="none" strike="noStrike" kern="0" cap="none" spc="-20" normalizeH="0" baseline="0" noProof="0" dirty="0">
                <a:ln>
                  <a:noFill/>
                </a:ln>
                <a:solidFill>
                  <a:srgbClr val="FFFFFF"/>
                </a:solidFill>
                <a:effectLst/>
                <a:uLnTx/>
                <a:uFillTx/>
                <a:latin typeface="Arial"/>
                <a:cs typeface="Arial"/>
              </a:rPr>
              <a:t> </a:t>
            </a:r>
            <a:r>
              <a:rPr kumimoji="0" sz="2000" b="1" i="0" u="none" strike="noStrike" kern="0" cap="none" spc="0" normalizeH="0" baseline="0" noProof="0" dirty="0">
                <a:ln>
                  <a:noFill/>
                </a:ln>
                <a:solidFill>
                  <a:srgbClr val="FFFFFF"/>
                </a:solidFill>
                <a:effectLst/>
                <a:uLnTx/>
                <a:uFillTx/>
                <a:latin typeface="Arial"/>
                <a:cs typeface="Arial"/>
              </a:rPr>
              <a:t>cardiovascular</a:t>
            </a:r>
            <a:r>
              <a:rPr kumimoji="0" sz="2000" b="1" i="0" u="none" strike="noStrike" kern="0" cap="none" spc="-15" normalizeH="0" baseline="0" noProof="0" dirty="0">
                <a:ln>
                  <a:noFill/>
                </a:ln>
                <a:solidFill>
                  <a:srgbClr val="FFFFFF"/>
                </a:solidFill>
                <a:effectLst/>
                <a:uLnTx/>
                <a:uFillTx/>
                <a:latin typeface="Arial"/>
                <a:cs typeface="Arial"/>
              </a:rPr>
              <a:t> </a:t>
            </a:r>
            <a:r>
              <a:rPr kumimoji="0" sz="2000" b="1" i="0" u="none" strike="noStrike" kern="0" cap="none" spc="0" normalizeH="0" baseline="0" noProof="0" dirty="0">
                <a:ln>
                  <a:noFill/>
                </a:ln>
                <a:solidFill>
                  <a:srgbClr val="FFFFFF"/>
                </a:solidFill>
                <a:effectLst/>
                <a:uLnTx/>
                <a:uFillTx/>
                <a:latin typeface="Arial"/>
                <a:cs typeface="Arial"/>
              </a:rPr>
              <a:t>events</a:t>
            </a:r>
            <a:r>
              <a:rPr kumimoji="0" sz="2000" b="1" i="0" u="none" strike="noStrike" kern="0" cap="none" spc="-10" normalizeH="0" baseline="0" noProof="0" dirty="0">
                <a:ln>
                  <a:noFill/>
                </a:ln>
                <a:solidFill>
                  <a:srgbClr val="FFFFFF"/>
                </a:solidFill>
                <a:effectLst/>
                <a:uLnTx/>
                <a:uFillTx/>
                <a:latin typeface="Arial"/>
                <a:cs typeface="Arial"/>
              </a:rPr>
              <a:t> remains </a:t>
            </a:r>
            <a:r>
              <a:rPr kumimoji="0" sz="2000" b="1" i="0" u="none" strike="noStrike" kern="0" cap="none" spc="0" normalizeH="0" baseline="0" noProof="0" dirty="0">
                <a:ln>
                  <a:noFill/>
                </a:ln>
                <a:solidFill>
                  <a:srgbClr val="FFFFFF"/>
                </a:solidFill>
                <a:effectLst/>
                <a:uLnTx/>
                <a:uFillTx/>
                <a:latin typeface="Arial"/>
                <a:cs typeface="Arial"/>
              </a:rPr>
              <a:t>in</a:t>
            </a:r>
            <a:r>
              <a:rPr kumimoji="0" sz="2000" b="1" i="0" u="none" strike="noStrike" kern="0" cap="none" spc="-15" normalizeH="0" baseline="0" noProof="0" dirty="0">
                <a:ln>
                  <a:noFill/>
                </a:ln>
                <a:solidFill>
                  <a:srgbClr val="FFFFFF"/>
                </a:solidFill>
                <a:effectLst/>
                <a:uLnTx/>
                <a:uFillTx/>
                <a:latin typeface="Arial"/>
                <a:cs typeface="Arial"/>
              </a:rPr>
              <a:t> </a:t>
            </a:r>
            <a:r>
              <a:rPr kumimoji="0" sz="2000" b="1" i="0" u="none" strike="noStrike" kern="0" cap="none" spc="0" normalizeH="0" baseline="0" noProof="0" dirty="0">
                <a:ln>
                  <a:noFill/>
                </a:ln>
                <a:solidFill>
                  <a:srgbClr val="FFFFFF"/>
                </a:solidFill>
                <a:effectLst/>
                <a:uLnTx/>
                <a:uFillTx/>
                <a:latin typeface="Arial"/>
                <a:cs typeface="Arial"/>
              </a:rPr>
              <a:t>patients</a:t>
            </a:r>
            <a:r>
              <a:rPr kumimoji="0" sz="2000" b="1" i="0" u="none" strike="noStrike" kern="0" cap="none" spc="-10" normalizeH="0" baseline="0" noProof="0" dirty="0">
                <a:ln>
                  <a:noFill/>
                </a:ln>
                <a:solidFill>
                  <a:srgbClr val="FFFFFF"/>
                </a:solidFill>
                <a:effectLst/>
                <a:uLnTx/>
                <a:uFillTx/>
                <a:latin typeface="Arial"/>
                <a:cs typeface="Arial"/>
              </a:rPr>
              <a:t> </a:t>
            </a:r>
            <a:r>
              <a:rPr kumimoji="0" sz="2000" b="1" i="0" u="none" strike="noStrike" kern="0" cap="none" spc="0" normalizeH="0" baseline="0" noProof="0" dirty="0">
                <a:ln>
                  <a:noFill/>
                </a:ln>
                <a:solidFill>
                  <a:srgbClr val="FFFFFF"/>
                </a:solidFill>
                <a:effectLst/>
                <a:uLnTx/>
                <a:uFillTx/>
                <a:latin typeface="Arial"/>
                <a:cs typeface="Arial"/>
              </a:rPr>
              <a:t>with</a:t>
            </a:r>
            <a:r>
              <a:rPr kumimoji="0" sz="2000" b="1" i="0" u="none" strike="noStrike" kern="0" cap="none" spc="-10" normalizeH="0" baseline="0" noProof="0" dirty="0">
                <a:ln>
                  <a:noFill/>
                </a:ln>
                <a:solidFill>
                  <a:srgbClr val="FFFFFF"/>
                </a:solidFill>
                <a:effectLst/>
                <a:uLnTx/>
                <a:uFillTx/>
                <a:latin typeface="Arial"/>
                <a:cs typeface="Arial"/>
              </a:rPr>
              <a:t> </a:t>
            </a:r>
            <a:r>
              <a:rPr kumimoji="0" sz="2000" b="1" i="0" u="none" strike="noStrike" kern="0" cap="none" spc="0" normalizeH="0" baseline="0" noProof="0" dirty="0">
                <a:ln>
                  <a:noFill/>
                </a:ln>
                <a:solidFill>
                  <a:srgbClr val="FFFFFF"/>
                </a:solidFill>
                <a:effectLst/>
                <a:uLnTx/>
                <a:uFillTx/>
                <a:latin typeface="Arial"/>
                <a:cs typeface="Arial"/>
              </a:rPr>
              <a:t>CAD.</a:t>
            </a:r>
            <a:r>
              <a:rPr kumimoji="0" sz="2000" b="1" i="0" u="none" strike="noStrike" kern="0" cap="none" spc="-15" normalizeH="0" baseline="0" noProof="0" dirty="0">
                <a:ln>
                  <a:noFill/>
                </a:ln>
                <a:solidFill>
                  <a:srgbClr val="FFFFFF"/>
                </a:solidFill>
                <a:effectLst/>
                <a:uLnTx/>
                <a:uFillTx/>
                <a:latin typeface="Arial"/>
                <a:cs typeface="Arial"/>
              </a:rPr>
              <a:t> </a:t>
            </a:r>
            <a:r>
              <a:rPr kumimoji="0" sz="2000" b="1" i="0" u="none" strike="noStrike" kern="0" cap="none" spc="0" normalizeH="0" baseline="0" noProof="0" dirty="0">
                <a:ln>
                  <a:noFill/>
                </a:ln>
                <a:solidFill>
                  <a:srgbClr val="FF6600"/>
                </a:solidFill>
                <a:effectLst/>
                <a:uLnTx/>
                <a:uFillTx/>
                <a:latin typeface="Arial"/>
                <a:cs typeface="Arial"/>
              </a:rPr>
              <a:t>PCSK9</a:t>
            </a:r>
            <a:r>
              <a:rPr kumimoji="0" sz="2000" b="1" i="0" u="none" strike="noStrike" kern="0" cap="none" spc="-10" normalizeH="0" baseline="0" noProof="0" dirty="0">
                <a:ln>
                  <a:noFill/>
                </a:ln>
                <a:solidFill>
                  <a:srgbClr val="FF6600"/>
                </a:solidFill>
                <a:effectLst/>
                <a:uLnTx/>
                <a:uFillTx/>
                <a:latin typeface="Arial"/>
                <a:cs typeface="Arial"/>
              </a:rPr>
              <a:t> </a:t>
            </a:r>
            <a:r>
              <a:rPr kumimoji="0" sz="2000" b="1" i="0" u="none" strike="noStrike" kern="0" cap="none" spc="0" normalizeH="0" baseline="0" noProof="0" dirty="0">
                <a:ln>
                  <a:noFill/>
                </a:ln>
                <a:solidFill>
                  <a:srgbClr val="FF6600"/>
                </a:solidFill>
                <a:effectLst/>
                <a:uLnTx/>
                <a:uFillTx/>
                <a:latin typeface="Arial"/>
                <a:cs typeface="Arial"/>
              </a:rPr>
              <a:t>inhibitors</a:t>
            </a:r>
            <a:r>
              <a:rPr kumimoji="0" sz="2000" b="1" i="0" u="none" strike="noStrike" kern="0" cap="none" spc="-10" normalizeH="0" baseline="0" noProof="0" dirty="0">
                <a:ln>
                  <a:noFill/>
                </a:ln>
                <a:solidFill>
                  <a:srgbClr val="FF6600"/>
                </a:solidFill>
                <a:effectLst/>
                <a:uLnTx/>
                <a:uFillTx/>
                <a:latin typeface="Arial"/>
                <a:cs typeface="Arial"/>
              </a:rPr>
              <a:t> </a:t>
            </a:r>
            <a:r>
              <a:rPr kumimoji="0" sz="2000" b="1" i="0" u="none" strike="noStrike" kern="0" cap="none" spc="0" normalizeH="0" baseline="0" noProof="0" dirty="0">
                <a:ln>
                  <a:noFill/>
                </a:ln>
                <a:solidFill>
                  <a:srgbClr val="FFFFFF"/>
                </a:solidFill>
                <a:effectLst/>
                <a:uLnTx/>
                <a:uFillTx/>
                <a:latin typeface="Arial"/>
                <a:cs typeface="Arial"/>
              </a:rPr>
              <a:t>has</a:t>
            </a:r>
            <a:r>
              <a:rPr kumimoji="0" sz="2000" b="1" i="0" u="none" strike="noStrike" kern="0" cap="none" spc="-10" normalizeH="0" baseline="0" noProof="0" dirty="0">
                <a:ln>
                  <a:noFill/>
                </a:ln>
                <a:solidFill>
                  <a:srgbClr val="FFFFFF"/>
                </a:solidFill>
                <a:effectLst/>
                <a:uLnTx/>
                <a:uFillTx/>
                <a:latin typeface="Arial"/>
                <a:cs typeface="Arial"/>
              </a:rPr>
              <a:t> </a:t>
            </a:r>
            <a:r>
              <a:rPr kumimoji="0" sz="2000" b="1" i="0" u="none" strike="noStrike" kern="0" cap="none" spc="0" normalizeH="0" baseline="0" noProof="0" dirty="0">
                <a:ln>
                  <a:noFill/>
                </a:ln>
                <a:solidFill>
                  <a:srgbClr val="FFFFFF"/>
                </a:solidFill>
                <a:effectLst/>
                <a:uLnTx/>
                <a:uFillTx/>
                <a:latin typeface="Arial"/>
                <a:cs typeface="Arial"/>
              </a:rPr>
              <a:t>reduced</a:t>
            </a:r>
            <a:r>
              <a:rPr kumimoji="0" sz="2000" b="1" i="0" u="none" strike="noStrike" kern="0" cap="none" spc="-10" normalizeH="0" baseline="0" noProof="0" dirty="0">
                <a:ln>
                  <a:noFill/>
                </a:ln>
                <a:solidFill>
                  <a:srgbClr val="FFFFFF"/>
                </a:solidFill>
                <a:effectLst/>
                <a:uLnTx/>
                <a:uFillTx/>
                <a:latin typeface="Arial"/>
                <a:cs typeface="Arial"/>
              </a:rPr>
              <a:t> </a:t>
            </a:r>
            <a:r>
              <a:rPr kumimoji="0" sz="2000" b="1" i="0" u="none" strike="noStrike" kern="0" cap="none" spc="0" normalizeH="0" baseline="0" noProof="0" dirty="0">
                <a:ln>
                  <a:noFill/>
                </a:ln>
                <a:solidFill>
                  <a:srgbClr val="FFFFFF"/>
                </a:solidFill>
                <a:effectLst/>
                <a:uLnTx/>
                <a:uFillTx/>
                <a:latin typeface="Arial"/>
                <a:cs typeface="Arial"/>
              </a:rPr>
              <a:t>this</a:t>
            </a:r>
            <a:r>
              <a:rPr kumimoji="0" sz="2000" b="1" i="0" u="none" strike="noStrike" kern="0" cap="none" spc="-10" normalizeH="0" baseline="0" noProof="0" dirty="0">
                <a:ln>
                  <a:noFill/>
                </a:ln>
                <a:solidFill>
                  <a:srgbClr val="FFFFFF"/>
                </a:solidFill>
                <a:effectLst/>
                <a:uLnTx/>
                <a:uFillTx/>
                <a:latin typeface="Arial"/>
                <a:cs typeface="Arial"/>
              </a:rPr>
              <a:t> </a:t>
            </a:r>
            <a:r>
              <a:rPr kumimoji="0" sz="2000" b="1" i="0" u="none" strike="noStrike" kern="0" cap="none" spc="0" normalizeH="0" baseline="0" noProof="0" dirty="0">
                <a:ln>
                  <a:noFill/>
                </a:ln>
                <a:solidFill>
                  <a:srgbClr val="FFFFFF"/>
                </a:solidFill>
                <a:effectLst/>
                <a:uLnTx/>
                <a:uFillTx/>
                <a:latin typeface="Arial"/>
                <a:cs typeface="Arial"/>
              </a:rPr>
              <a:t>residual </a:t>
            </a:r>
            <a:r>
              <a:rPr kumimoji="0" sz="2000" b="1" i="0" u="none" strike="noStrike" kern="0" cap="none" spc="-10" normalizeH="0" baseline="0" noProof="0" dirty="0">
                <a:ln>
                  <a:noFill/>
                </a:ln>
                <a:solidFill>
                  <a:srgbClr val="FFFFFF"/>
                </a:solidFill>
                <a:effectLst/>
                <a:uLnTx/>
                <a:uFillTx/>
                <a:latin typeface="Arial"/>
                <a:cs typeface="Arial"/>
              </a:rPr>
              <a:t>risk.</a:t>
            </a:r>
            <a:endParaRPr kumimoji="0" sz="2000" b="1" i="0" u="none" strike="noStrike" kern="0" cap="none" spc="0" normalizeH="0" baseline="0" noProof="0" dirty="0">
              <a:ln>
                <a:noFill/>
              </a:ln>
              <a:solidFill>
                <a:sysClr val="windowText" lastClr="000000"/>
              </a:solidFill>
              <a:effectLst/>
              <a:uLnTx/>
              <a:uFillTx/>
              <a:latin typeface="Arial"/>
              <a:cs typeface="Arial"/>
            </a:endParaRPr>
          </a:p>
          <a:p>
            <a:pPr marL="0" marR="0" lvl="0" indent="0" defTabSz="914400" eaLnBrk="1" fontAlgn="auto" latinLnBrk="0" hangingPunct="1">
              <a:lnSpc>
                <a:spcPct val="100000"/>
              </a:lnSpc>
              <a:spcBef>
                <a:spcPts val="35"/>
              </a:spcBef>
              <a:spcAft>
                <a:spcPts val="0"/>
              </a:spcAft>
              <a:buClr>
                <a:srgbClr val="FFC000"/>
              </a:buClr>
              <a:buSzTx/>
              <a:buFont typeface="Arial"/>
              <a:buChar char="•"/>
              <a:tabLst/>
              <a:defRPr/>
            </a:pPr>
            <a:endParaRPr kumimoji="0" sz="800" b="1" i="0" u="none" strike="noStrike" kern="0" cap="none" spc="0" normalizeH="0" baseline="0" noProof="0" dirty="0">
              <a:ln>
                <a:noFill/>
              </a:ln>
              <a:solidFill>
                <a:sysClr val="windowText" lastClr="000000"/>
              </a:solidFill>
              <a:effectLst/>
              <a:uLnTx/>
              <a:uFillTx/>
              <a:latin typeface="Arial"/>
              <a:cs typeface="Arial"/>
            </a:endParaRPr>
          </a:p>
          <a:p>
            <a:pPr marL="389890" marR="0" lvl="0" indent="-326390" defTabSz="914400" eaLnBrk="1" fontAlgn="auto" latinLnBrk="0" hangingPunct="1">
              <a:lnSpc>
                <a:spcPct val="100000"/>
              </a:lnSpc>
              <a:spcBef>
                <a:spcPts val="0"/>
              </a:spcBef>
              <a:spcAft>
                <a:spcPts val="0"/>
              </a:spcAft>
              <a:buClr>
                <a:srgbClr val="FFC000"/>
              </a:buClr>
              <a:buSzPct val="120000"/>
              <a:buFontTx/>
              <a:buChar char="•"/>
              <a:tabLst>
                <a:tab pos="389890" algn="l"/>
                <a:tab pos="390525" algn="l"/>
              </a:tabLst>
              <a:defRPr/>
            </a:pPr>
            <a:r>
              <a:rPr kumimoji="0" sz="2000" b="1" i="0" u="none" strike="noStrike" kern="0" cap="none" spc="0" normalizeH="0" baseline="0" noProof="0" dirty="0">
                <a:ln>
                  <a:noFill/>
                </a:ln>
                <a:solidFill>
                  <a:srgbClr val="FFFFFF"/>
                </a:solidFill>
                <a:effectLst/>
                <a:uLnTx/>
                <a:uFillTx/>
                <a:latin typeface="Arial"/>
                <a:cs typeface="Arial"/>
              </a:rPr>
              <a:t>Evaluation</a:t>
            </a:r>
            <a:r>
              <a:rPr kumimoji="0" sz="2000" b="1" i="0" u="none" strike="noStrike" kern="0" cap="none" spc="-30" normalizeH="0" baseline="0" noProof="0" dirty="0">
                <a:ln>
                  <a:noFill/>
                </a:ln>
                <a:solidFill>
                  <a:srgbClr val="FFFFFF"/>
                </a:solidFill>
                <a:effectLst/>
                <a:uLnTx/>
                <a:uFillTx/>
                <a:latin typeface="Arial"/>
                <a:cs typeface="Arial"/>
              </a:rPr>
              <a:t> </a:t>
            </a:r>
            <a:r>
              <a:rPr kumimoji="0" sz="2000" b="1" i="0" u="none" strike="noStrike" kern="0" cap="none" spc="0" normalizeH="0" baseline="0" noProof="0" dirty="0">
                <a:ln>
                  <a:noFill/>
                </a:ln>
                <a:solidFill>
                  <a:srgbClr val="FFFFFF"/>
                </a:solidFill>
                <a:effectLst/>
                <a:uLnTx/>
                <a:uFillTx/>
                <a:latin typeface="Arial"/>
                <a:cs typeface="Arial"/>
              </a:rPr>
              <a:t>of</a:t>
            </a:r>
            <a:r>
              <a:rPr kumimoji="0" sz="2000" b="1" i="0" u="none" strike="noStrike" kern="0" cap="none" spc="-25" normalizeH="0" baseline="0" noProof="0" dirty="0">
                <a:ln>
                  <a:noFill/>
                </a:ln>
                <a:solidFill>
                  <a:srgbClr val="FFFFFF"/>
                </a:solidFill>
                <a:effectLst/>
                <a:uLnTx/>
                <a:uFillTx/>
                <a:latin typeface="Arial"/>
                <a:cs typeface="Arial"/>
              </a:rPr>
              <a:t> </a:t>
            </a:r>
            <a:r>
              <a:rPr kumimoji="0" sz="2000" b="1" i="0" u="none" strike="noStrike" kern="0" cap="none" spc="0" normalizeH="0" baseline="0" noProof="0" dirty="0">
                <a:ln>
                  <a:noFill/>
                </a:ln>
                <a:solidFill>
                  <a:srgbClr val="FFFFFF"/>
                </a:solidFill>
                <a:effectLst/>
                <a:uLnTx/>
                <a:uFillTx/>
                <a:latin typeface="Arial"/>
                <a:cs typeface="Arial"/>
              </a:rPr>
              <a:t>these</a:t>
            </a:r>
            <a:r>
              <a:rPr kumimoji="0" sz="2000" b="1" i="0" u="none" strike="noStrike" kern="0" cap="none" spc="-15" normalizeH="0" baseline="0" noProof="0" dirty="0">
                <a:ln>
                  <a:noFill/>
                </a:ln>
                <a:solidFill>
                  <a:srgbClr val="FFFFFF"/>
                </a:solidFill>
                <a:effectLst/>
                <a:uLnTx/>
                <a:uFillTx/>
                <a:latin typeface="Arial"/>
                <a:cs typeface="Arial"/>
              </a:rPr>
              <a:t> </a:t>
            </a:r>
            <a:r>
              <a:rPr kumimoji="0" sz="2000" b="1" i="0" u="none" strike="noStrike" kern="0" cap="none" spc="0" normalizeH="0" baseline="0" noProof="0" dirty="0">
                <a:ln>
                  <a:noFill/>
                </a:ln>
                <a:solidFill>
                  <a:srgbClr val="FFFFFF"/>
                </a:solidFill>
                <a:effectLst/>
                <a:uLnTx/>
                <a:uFillTx/>
                <a:latin typeface="Arial"/>
                <a:cs typeface="Arial"/>
              </a:rPr>
              <a:t>effects</a:t>
            </a:r>
            <a:r>
              <a:rPr kumimoji="0" sz="2000" b="1" i="0" u="none" strike="noStrike" kern="0" cap="none" spc="-20" normalizeH="0" baseline="0" noProof="0" dirty="0">
                <a:ln>
                  <a:noFill/>
                </a:ln>
                <a:solidFill>
                  <a:srgbClr val="FFFFFF"/>
                </a:solidFill>
                <a:effectLst/>
                <a:uLnTx/>
                <a:uFillTx/>
                <a:latin typeface="Arial"/>
                <a:cs typeface="Arial"/>
              </a:rPr>
              <a:t> </a:t>
            </a:r>
            <a:r>
              <a:rPr kumimoji="0" sz="2000" b="1" i="0" u="none" strike="noStrike" kern="0" cap="none" spc="0" normalizeH="0" baseline="0" noProof="0" dirty="0">
                <a:ln>
                  <a:noFill/>
                </a:ln>
                <a:solidFill>
                  <a:srgbClr val="FFFFFF"/>
                </a:solidFill>
                <a:effectLst/>
                <a:uLnTx/>
                <a:uFillTx/>
                <a:latin typeface="Arial"/>
                <a:cs typeface="Arial"/>
              </a:rPr>
              <a:t>are</a:t>
            </a:r>
            <a:r>
              <a:rPr kumimoji="0" sz="2000" b="1" i="0" u="none" strike="noStrike" kern="0" cap="none" spc="-20" normalizeH="0" baseline="0" noProof="0" dirty="0">
                <a:ln>
                  <a:noFill/>
                </a:ln>
                <a:solidFill>
                  <a:srgbClr val="FFFFFF"/>
                </a:solidFill>
                <a:effectLst/>
                <a:uLnTx/>
                <a:uFillTx/>
                <a:latin typeface="Arial"/>
                <a:cs typeface="Arial"/>
              </a:rPr>
              <a:t> </a:t>
            </a:r>
            <a:r>
              <a:rPr kumimoji="0" sz="2000" b="1" i="0" u="none" strike="noStrike" kern="0" cap="none" spc="0" normalizeH="0" baseline="0" noProof="0" dirty="0">
                <a:ln>
                  <a:noFill/>
                </a:ln>
                <a:solidFill>
                  <a:srgbClr val="FFFFFF"/>
                </a:solidFill>
                <a:effectLst/>
                <a:uLnTx/>
                <a:uFillTx/>
                <a:latin typeface="Arial"/>
                <a:cs typeface="Arial"/>
              </a:rPr>
              <a:t>associated</a:t>
            </a:r>
            <a:r>
              <a:rPr kumimoji="0" sz="2000" b="1" i="0" u="none" strike="noStrike" kern="0" cap="none" spc="-15" normalizeH="0" baseline="0" noProof="0" dirty="0">
                <a:ln>
                  <a:noFill/>
                </a:ln>
                <a:solidFill>
                  <a:srgbClr val="FFFFFF"/>
                </a:solidFill>
                <a:effectLst/>
                <a:uLnTx/>
                <a:uFillTx/>
                <a:latin typeface="Arial"/>
                <a:cs typeface="Arial"/>
              </a:rPr>
              <a:t> </a:t>
            </a:r>
            <a:r>
              <a:rPr kumimoji="0" sz="2000" b="1" i="0" u="none" strike="noStrike" kern="0" cap="none" spc="-10" normalizeH="0" baseline="0" noProof="0" dirty="0">
                <a:ln>
                  <a:noFill/>
                </a:ln>
                <a:solidFill>
                  <a:srgbClr val="FFFFFF"/>
                </a:solidFill>
                <a:effectLst/>
                <a:uLnTx/>
                <a:uFillTx/>
                <a:latin typeface="Arial"/>
                <a:cs typeface="Arial"/>
              </a:rPr>
              <a:t>with:</a:t>
            </a:r>
            <a:endParaRPr kumimoji="0" sz="2000" b="1" i="0" u="none" strike="noStrike" kern="0" cap="none" spc="0" normalizeH="0" baseline="0" noProof="0" dirty="0">
              <a:ln>
                <a:noFill/>
              </a:ln>
              <a:solidFill>
                <a:sysClr val="windowText" lastClr="000000"/>
              </a:solidFill>
              <a:effectLst/>
              <a:uLnTx/>
              <a:uFillTx/>
              <a:latin typeface="Arial"/>
              <a:cs typeface="Arial"/>
            </a:endParaRPr>
          </a:p>
          <a:p>
            <a:pPr marL="782955" marR="0" lvl="1" indent="-269875" defTabSz="914400" eaLnBrk="1" fontAlgn="auto" latinLnBrk="0" hangingPunct="1">
              <a:lnSpc>
                <a:spcPct val="100000"/>
              </a:lnSpc>
              <a:spcBef>
                <a:spcPts val="0"/>
              </a:spcBef>
              <a:spcAft>
                <a:spcPts val="0"/>
              </a:spcAft>
              <a:buClr>
                <a:srgbClr val="FFC000"/>
              </a:buClr>
              <a:buSzPct val="120000"/>
              <a:buFontTx/>
              <a:buChar char="–"/>
              <a:tabLst>
                <a:tab pos="782955" algn="l"/>
              </a:tabLst>
              <a:defRPr/>
            </a:pPr>
            <a:r>
              <a:rPr kumimoji="0" sz="2000" b="1" i="0" u="none" strike="noStrike" kern="0" cap="none" spc="0" normalizeH="0" baseline="0" noProof="0" dirty="0">
                <a:ln>
                  <a:noFill/>
                </a:ln>
                <a:solidFill>
                  <a:srgbClr val="FFFFFF"/>
                </a:solidFill>
                <a:effectLst/>
                <a:uLnTx/>
                <a:uFillTx/>
                <a:latin typeface="Arial"/>
                <a:cs typeface="Arial"/>
              </a:rPr>
              <a:t>Reduction</a:t>
            </a:r>
            <a:r>
              <a:rPr kumimoji="0" sz="2000" b="1" i="0" u="none" strike="noStrike" kern="0" cap="none" spc="-25" normalizeH="0" baseline="0" noProof="0" dirty="0">
                <a:ln>
                  <a:noFill/>
                </a:ln>
                <a:solidFill>
                  <a:srgbClr val="FFFFFF"/>
                </a:solidFill>
                <a:effectLst/>
                <a:uLnTx/>
                <a:uFillTx/>
                <a:latin typeface="Arial"/>
                <a:cs typeface="Arial"/>
              </a:rPr>
              <a:t> </a:t>
            </a:r>
            <a:r>
              <a:rPr kumimoji="0" sz="2000" b="1" i="0" u="none" strike="noStrike" kern="0" cap="none" spc="0" normalizeH="0" baseline="0" noProof="0" dirty="0">
                <a:ln>
                  <a:noFill/>
                </a:ln>
                <a:solidFill>
                  <a:srgbClr val="FFFFFF"/>
                </a:solidFill>
                <a:effectLst/>
                <a:uLnTx/>
                <a:uFillTx/>
                <a:latin typeface="Arial"/>
                <a:cs typeface="Arial"/>
              </a:rPr>
              <a:t>in</a:t>
            </a:r>
            <a:r>
              <a:rPr kumimoji="0" sz="2000" b="1" i="0" u="none" strike="noStrike" kern="0" cap="none" spc="-15" normalizeH="0" baseline="0" noProof="0" dirty="0">
                <a:ln>
                  <a:noFill/>
                </a:ln>
                <a:solidFill>
                  <a:srgbClr val="FFFFFF"/>
                </a:solidFill>
                <a:effectLst/>
                <a:uLnTx/>
                <a:uFillTx/>
                <a:latin typeface="Arial"/>
                <a:cs typeface="Arial"/>
              </a:rPr>
              <a:t> </a:t>
            </a:r>
            <a:r>
              <a:rPr kumimoji="0" sz="2000" b="1" i="0" u="none" strike="noStrike" kern="0" cap="none" spc="0" normalizeH="0" baseline="0" noProof="0" dirty="0">
                <a:ln>
                  <a:noFill/>
                </a:ln>
                <a:solidFill>
                  <a:srgbClr val="FFFFFF"/>
                </a:solidFill>
                <a:effectLst/>
                <a:uLnTx/>
                <a:uFillTx/>
                <a:latin typeface="Arial"/>
                <a:cs typeface="Arial"/>
              </a:rPr>
              <a:t>percent</a:t>
            </a:r>
            <a:r>
              <a:rPr kumimoji="0" sz="2000" b="1" i="0" u="none" strike="noStrike" kern="0" cap="none" spc="-15" normalizeH="0" baseline="0" noProof="0" dirty="0">
                <a:ln>
                  <a:noFill/>
                </a:ln>
                <a:solidFill>
                  <a:srgbClr val="FFFFFF"/>
                </a:solidFill>
                <a:effectLst/>
                <a:uLnTx/>
                <a:uFillTx/>
                <a:latin typeface="Arial"/>
                <a:cs typeface="Arial"/>
              </a:rPr>
              <a:t> </a:t>
            </a:r>
            <a:r>
              <a:rPr kumimoji="0" sz="2000" b="1" i="0" u="none" strike="noStrike" kern="0" cap="none" spc="0" normalizeH="0" baseline="0" noProof="0" dirty="0">
                <a:ln>
                  <a:noFill/>
                </a:ln>
                <a:solidFill>
                  <a:srgbClr val="FFFFFF"/>
                </a:solidFill>
                <a:effectLst/>
                <a:uLnTx/>
                <a:uFillTx/>
                <a:latin typeface="Arial"/>
                <a:cs typeface="Arial"/>
              </a:rPr>
              <a:t>atheroma</a:t>
            </a:r>
            <a:r>
              <a:rPr kumimoji="0" sz="2000" b="1" i="0" u="none" strike="noStrike" kern="0" cap="none" spc="-15" normalizeH="0" baseline="0" noProof="0" dirty="0">
                <a:ln>
                  <a:noFill/>
                </a:ln>
                <a:solidFill>
                  <a:srgbClr val="FFFFFF"/>
                </a:solidFill>
                <a:effectLst/>
                <a:uLnTx/>
                <a:uFillTx/>
                <a:latin typeface="Arial"/>
                <a:cs typeface="Arial"/>
              </a:rPr>
              <a:t> </a:t>
            </a:r>
            <a:r>
              <a:rPr kumimoji="0" sz="2000" b="1" i="0" u="none" strike="noStrike" kern="0" cap="none" spc="0" normalizeH="0" baseline="0" noProof="0" dirty="0">
                <a:ln>
                  <a:noFill/>
                </a:ln>
                <a:solidFill>
                  <a:srgbClr val="FFFFFF"/>
                </a:solidFill>
                <a:effectLst/>
                <a:uLnTx/>
                <a:uFillTx/>
                <a:latin typeface="Arial"/>
                <a:cs typeface="Arial"/>
              </a:rPr>
              <a:t>volume</a:t>
            </a:r>
            <a:r>
              <a:rPr kumimoji="0" sz="2000" b="1" i="0" u="none" strike="noStrike" kern="0" cap="none" spc="-15" normalizeH="0" baseline="0" noProof="0" dirty="0">
                <a:ln>
                  <a:noFill/>
                </a:ln>
                <a:solidFill>
                  <a:srgbClr val="FFFFFF"/>
                </a:solidFill>
                <a:effectLst/>
                <a:uLnTx/>
                <a:uFillTx/>
                <a:latin typeface="Arial"/>
                <a:cs typeface="Arial"/>
              </a:rPr>
              <a:t> </a:t>
            </a:r>
            <a:r>
              <a:rPr kumimoji="0" sz="2000" b="1" i="0" u="none" strike="noStrike" kern="0" cap="none" spc="0" normalizeH="0" baseline="0" noProof="0" dirty="0">
                <a:ln>
                  <a:noFill/>
                </a:ln>
                <a:solidFill>
                  <a:srgbClr val="FFFFFF"/>
                </a:solidFill>
                <a:effectLst/>
                <a:uLnTx/>
                <a:uFillTx/>
                <a:latin typeface="Arial"/>
                <a:cs typeface="Arial"/>
              </a:rPr>
              <a:t>(</a:t>
            </a:r>
            <a:r>
              <a:rPr kumimoji="0" sz="2000" b="1" i="0" u="none" strike="noStrike" kern="0" cap="none" spc="0" normalizeH="0" baseline="0" noProof="0" dirty="0">
                <a:ln>
                  <a:noFill/>
                </a:ln>
                <a:solidFill>
                  <a:srgbClr val="FF6600"/>
                </a:solidFill>
                <a:effectLst/>
                <a:uLnTx/>
                <a:uFillTx/>
                <a:latin typeface="Arial"/>
                <a:cs typeface="Arial"/>
              </a:rPr>
              <a:t>PAV</a:t>
            </a:r>
            <a:r>
              <a:rPr kumimoji="0" sz="2000" b="1" i="0" u="none" strike="noStrike" kern="0" cap="none" spc="0" normalizeH="0" baseline="0" noProof="0" dirty="0">
                <a:ln>
                  <a:noFill/>
                </a:ln>
                <a:solidFill>
                  <a:srgbClr val="FFFFFF"/>
                </a:solidFill>
                <a:effectLst/>
                <a:uLnTx/>
                <a:uFillTx/>
                <a:latin typeface="Arial"/>
                <a:cs typeface="Arial"/>
              </a:rPr>
              <a:t>)</a:t>
            </a:r>
            <a:r>
              <a:rPr kumimoji="0" sz="2000" b="1" i="0" u="none" strike="noStrike" kern="0" cap="none" spc="-10" normalizeH="0" baseline="0" noProof="0" dirty="0">
                <a:ln>
                  <a:noFill/>
                </a:ln>
                <a:solidFill>
                  <a:srgbClr val="FFFFFF"/>
                </a:solidFill>
                <a:effectLst/>
                <a:uLnTx/>
                <a:uFillTx/>
                <a:latin typeface="Arial"/>
                <a:cs typeface="Arial"/>
              </a:rPr>
              <a:t> </a:t>
            </a:r>
            <a:r>
              <a:rPr kumimoji="0" sz="2000" b="1" i="0" u="none" strike="noStrike" kern="0" cap="none" spc="0" normalizeH="0" baseline="0" noProof="0" dirty="0">
                <a:ln>
                  <a:noFill/>
                </a:ln>
                <a:solidFill>
                  <a:srgbClr val="FFFFFF"/>
                </a:solidFill>
                <a:effectLst/>
                <a:uLnTx/>
                <a:uFillTx/>
                <a:latin typeface="Arial"/>
                <a:cs typeface="Arial"/>
              </a:rPr>
              <a:t>by</a:t>
            </a:r>
            <a:r>
              <a:rPr kumimoji="0" sz="2000" b="1" i="0" u="none" strike="noStrike" kern="0" cap="none" spc="-15" normalizeH="0" baseline="0" noProof="0" dirty="0">
                <a:ln>
                  <a:noFill/>
                </a:ln>
                <a:solidFill>
                  <a:srgbClr val="FFFFFF"/>
                </a:solidFill>
                <a:effectLst/>
                <a:uLnTx/>
                <a:uFillTx/>
                <a:latin typeface="Arial"/>
                <a:cs typeface="Arial"/>
              </a:rPr>
              <a:t> </a:t>
            </a:r>
            <a:r>
              <a:rPr kumimoji="0" sz="2000" b="1" i="0" u="none" strike="noStrike" kern="0" cap="none" spc="0" normalizeH="0" baseline="0" noProof="0" dirty="0">
                <a:ln>
                  <a:noFill/>
                </a:ln>
                <a:solidFill>
                  <a:srgbClr val="FFFFFF"/>
                </a:solidFill>
                <a:effectLst/>
                <a:uLnTx/>
                <a:uFillTx/>
                <a:latin typeface="Arial"/>
                <a:cs typeface="Arial"/>
              </a:rPr>
              <a:t>IVUS</a:t>
            </a:r>
            <a:r>
              <a:rPr kumimoji="0" sz="2000" b="1" i="0" u="none" strike="noStrike" kern="0" cap="none" spc="-5" normalizeH="0" baseline="0" noProof="0" dirty="0">
                <a:ln>
                  <a:noFill/>
                </a:ln>
                <a:solidFill>
                  <a:srgbClr val="FFFFFF"/>
                </a:solidFill>
                <a:effectLst/>
                <a:uLnTx/>
                <a:uFillTx/>
                <a:latin typeface="Arial"/>
                <a:cs typeface="Arial"/>
              </a:rPr>
              <a:t> </a:t>
            </a:r>
            <a:r>
              <a:rPr kumimoji="0" sz="2000" b="1" i="0" u="none" strike="noStrike" kern="0" cap="none" spc="0" normalizeH="0" baseline="0" noProof="0" dirty="0">
                <a:ln>
                  <a:noFill/>
                </a:ln>
                <a:solidFill>
                  <a:srgbClr val="FFFFFF"/>
                </a:solidFill>
                <a:effectLst/>
                <a:uLnTx/>
                <a:uFillTx/>
                <a:latin typeface="Arial"/>
                <a:cs typeface="Arial"/>
              </a:rPr>
              <a:t>in</a:t>
            </a:r>
            <a:r>
              <a:rPr kumimoji="0" sz="2000" b="1" i="0" u="none" strike="noStrike" kern="0" cap="none" spc="-15" normalizeH="0" baseline="0" noProof="0" dirty="0">
                <a:ln>
                  <a:noFill/>
                </a:ln>
                <a:solidFill>
                  <a:srgbClr val="FFFFFF"/>
                </a:solidFill>
                <a:effectLst/>
                <a:uLnTx/>
                <a:uFillTx/>
                <a:latin typeface="Arial"/>
                <a:cs typeface="Arial"/>
              </a:rPr>
              <a:t> </a:t>
            </a:r>
            <a:r>
              <a:rPr kumimoji="0" sz="2000" b="1" i="0" u="none" strike="noStrike" kern="0" cap="none" spc="0" normalizeH="0" baseline="0" noProof="0" dirty="0">
                <a:ln>
                  <a:noFill/>
                </a:ln>
                <a:solidFill>
                  <a:srgbClr val="FFFFFF"/>
                </a:solidFill>
                <a:effectLst/>
                <a:uLnTx/>
                <a:uFillTx/>
                <a:latin typeface="Arial"/>
                <a:cs typeface="Arial"/>
              </a:rPr>
              <a:t>patients</a:t>
            </a:r>
            <a:r>
              <a:rPr kumimoji="0" sz="2000" b="1" i="0" u="none" strike="noStrike" kern="0" cap="none" spc="-15" normalizeH="0" baseline="0" noProof="0" dirty="0">
                <a:ln>
                  <a:noFill/>
                </a:ln>
                <a:solidFill>
                  <a:srgbClr val="FFFFFF"/>
                </a:solidFill>
                <a:effectLst/>
                <a:uLnTx/>
                <a:uFillTx/>
                <a:latin typeface="Arial"/>
                <a:cs typeface="Arial"/>
              </a:rPr>
              <a:t> </a:t>
            </a:r>
            <a:r>
              <a:rPr kumimoji="0" sz="2000" b="1" i="0" u="none" strike="noStrike" kern="0" cap="none" spc="0" normalizeH="0" baseline="0" noProof="0" dirty="0">
                <a:ln>
                  <a:noFill/>
                </a:ln>
                <a:solidFill>
                  <a:srgbClr val="FFFFFF"/>
                </a:solidFill>
                <a:effectLst/>
                <a:uLnTx/>
                <a:uFillTx/>
                <a:latin typeface="Arial"/>
                <a:cs typeface="Arial"/>
              </a:rPr>
              <a:t>with</a:t>
            </a:r>
            <a:r>
              <a:rPr kumimoji="0" sz="2000" b="1" i="0" u="none" strike="noStrike" kern="0" cap="none" spc="-5" normalizeH="0" baseline="0" noProof="0" dirty="0">
                <a:ln>
                  <a:noFill/>
                </a:ln>
                <a:solidFill>
                  <a:srgbClr val="FFFFFF"/>
                </a:solidFill>
                <a:effectLst/>
                <a:uLnTx/>
                <a:uFillTx/>
                <a:latin typeface="Arial"/>
                <a:cs typeface="Arial"/>
              </a:rPr>
              <a:t> </a:t>
            </a:r>
            <a:r>
              <a:rPr kumimoji="0" sz="2000" b="1" i="0" u="none" strike="noStrike" kern="0" cap="none" spc="0" normalizeH="0" baseline="0" noProof="0" dirty="0">
                <a:ln>
                  <a:noFill/>
                </a:ln>
                <a:solidFill>
                  <a:srgbClr val="FFFFFF"/>
                </a:solidFill>
                <a:effectLst/>
                <a:uLnTx/>
                <a:uFillTx/>
                <a:latin typeface="Arial"/>
                <a:cs typeface="Arial"/>
              </a:rPr>
              <a:t>stable</a:t>
            </a:r>
            <a:r>
              <a:rPr kumimoji="0" sz="2000" b="1" i="0" u="none" strike="noStrike" kern="0" cap="none" spc="-15" normalizeH="0" baseline="0" noProof="0" dirty="0">
                <a:ln>
                  <a:noFill/>
                </a:ln>
                <a:solidFill>
                  <a:srgbClr val="FFFFFF"/>
                </a:solidFill>
                <a:effectLst/>
                <a:uLnTx/>
                <a:uFillTx/>
                <a:latin typeface="Arial"/>
                <a:cs typeface="Arial"/>
              </a:rPr>
              <a:t> </a:t>
            </a:r>
            <a:r>
              <a:rPr kumimoji="0" sz="2000" b="1" i="0" u="none" strike="noStrike" kern="0" cap="none" spc="0" normalizeH="0" baseline="0" noProof="0" dirty="0">
                <a:ln>
                  <a:noFill/>
                </a:ln>
                <a:solidFill>
                  <a:srgbClr val="FFFFFF"/>
                </a:solidFill>
                <a:effectLst/>
                <a:uLnTx/>
                <a:uFillTx/>
                <a:latin typeface="Arial"/>
                <a:cs typeface="Arial"/>
              </a:rPr>
              <a:t>CAD </a:t>
            </a:r>
            <a:r>
              <a:rPr kumimoji="0" sz="2000" b="1" i="0" u="none" strike="noStrike" kern="0" cap="none" spc="-10" normalizeH="0" baseline="0" noProof="0" dirty="0">
                <a:ln>
                  <a:noFill/>
                </a:ln>
                <a:solidFill>
                  <a:srgbClr val="FFFFFF"/>
                </a:solidFill>
                <a:effectLst/>
                <a:uLnTx/>
                <a:uFillTx/>
                <a:latin typeface="Arial"/>
                <a:cs typeface="Arial"/>
              </a:rPr>
              <a:t>(GLAGOV)</a:t>
            </a:r>
            <a:r>
              <a:rPr kumimoji="0" sz="1950" b="1" i="0" u="none" strike="noStrike" kern="0" cap="none" spc="-15" normalizeH="0" baseline="25641" noProof="0" dirty="0">
                <a:ln>
                  <a:noFill/>
                </a:ln>
                <a:solidFill>
                  <a:srgbClr val="FFFFFF"/>
                </a:solidFill>
                <a:effectLst/>
                <a:uLnTx/>
                <a:uFillTx/>
                <a:latin typeface="Arial"/>
                <a:cs typeface="Arial"/>
              </a:rPr>
              <a:t>1</a:t>
            </a:r>
            <a:endParaRPr kumimoji="0" sz="1950" b="1" i="0" u="none" strike="noStrike" kern="0" cap="none" spc="0" normalizeH="0" baseline="25641" noProof="0" dirty="0">
              <a:ln>
                <a:noFill/>
              </a:ln>
              <a:solidFill>
                <a:sysClr val="windowText" lastClr="000000"/>
              </a:solidFill>
              <a:effectLst/>
              <a:uLnTx/>
              <a:uFillTx/>
              <a:latin typeface="Arial"/>
              <a:cs typeface="Arial"/>
            </a:endParaRPr>
          </a:p>
          <a:p>
            <a:pPr marL="782320" marR="118745" lvl="1" indent="-269875" defTabSz="914400" eaLnBrk="1" fontAlgn="auto" latinLnBrk="0" hangingPunct="1">
              <a:lnSpc>
                <a:spcPct val="100000"/>
              </a:lnSpc>
              <a:spcBef>
                <a:spcPts val="0"/>
              </a:spcBef>
              <a:spcAft>
                <a:spcPts val="0"/>
              </a:spcAft>
              <a:buClr>
                <a:srgbClr val="FFC000"/>
              </a:buClr>
              <a:buSzPct val="120000"/>
              <a:buFontTx/>
              <a:buChar char="–"/>
              <a:tabLst>
                <a:tab pos="782955" algn="l"/>
              </a:tabLst>
              <a:defRPr/>
            </a:pPr>
            <a:r>
              <a:rPr kumimoji="0" sz="2000" b="1" i="0" u="none" strike="noStrike" kern="0" cap="none" spc="0" normalizeH="0" baseline="0" noProof="0" dirty="0">
                <a:ln>
                  <a:noFill/>
                </a:ln>
                <a:solidFill>
                  <a:srgbClr val="FFFFFF"/>
                </a:solidFill>
                <a:effectLst/>
                <a:uLnTx/>
                <a:uFillTx/>
                <a:latin typeface="Arial"/>
                <a:cs typeface="Arial"/>
              </a:rPr>
              <a:t>Increase</a:t>
            </a:r>
            <a:r>
              <a:rPr kumimoji="0" sz="2000" b="1" i="0" u="none" strike="noStrike" kern="0" cap="none" spc="-25" normalizeH="0" baseline="0" noProof="0" dirty="0">
                <a:ln>
                  <a:noFill/>
                </a:ln>
                <a:solidFill>
                  <a:srgbClr val="FFFFFF"/>
                </a:solidFill>
                <a:effectLst/>
                <a:uLnTx/>
                <a:uFillTx/>
                <a:latin typeface="Arial"/>
                <a:cs typeface="Arial"/>
              </a:rPr>
              <a:t> </a:t>
            </a:r>
            <a:r>
              <a:rPr kumimoji="0" sz="2000" b="1" i="0" u="none" strike="noStrike" kern="0" cap="none" spc="0" normalizeH="0" baseline="0" noProof="0" dirty="0">
                <a:ln>
                  <a:noFill/>
                </a:ln>
                <a:solidFill>
                  <a:srgbClr val="FFFFFF"/>
                </a:solidFill>
                <a:effectLst/>
                <a:uLnTx/>
                <a:uFillTx/>
                <a:latin typeface="Arial"/>
                <a:cs typeface="Arial"/>
              </a:rPr>
              <a:t>in</a:t>
            </a:r>
            <a:r>
              <a:rPr kumimoji="0" sz="2000" b="1" i="0" u="none" strike="noStrike" kern="0" cap="none" spc="-15" normalizeH="0" baseline="0" noProof="0" dirty="0">
                <a:ln>
                  <a:noFill/>
                </a:ln>
                <a:solidFill>
                  <a:srgbClr val="FFFFFF"/>
                </a:solidFill>
                <a:effectLst/>
                <a:uLnTx/>
                <a:uFillTx/>
                <a:latin typeface="Arial"/>
                <a:cs typeface="Arial"/>
              </a:rPr>
              <a:t> </a:t>
            </a:r>
            <a:r>
              <a:rPr kumimoji="0" sz="2000" b="1" i="0" u="none" strike="noStrike" kern="0" cap="none" spc="0" normalizeH="0" baseline="0" noProof="0" dirty="0">
                <a:ln>
                  <a:noFill/>
                </a:ln>
                <a:solidFill>
                  <a:srgbClr val="FFFFFF"/>
                </a:solidFill>
                <a:effectLst/>
                <a:uLnTx/>
                <a:uFillTx/>
                <a:latin typeface="Arial"/>
                <a:cs typeface="Arial"/>
              </a:rPr>
              <a:t>minimum</a:t>
            </a:r>
            <a:r>
              <a:rPr kumimoji="0" sz="2000" b="1" i="0" u="none" strike="noStrike" kern="0" cap="none" spc="-15" normalizeH="0" baseline="0" noProof="0" dirty="0">
                <a:ln>
                  <a:noFill/>
                </a:ln>
                <a:solidFill>
                  <a:srgbClr val="FFFFFF"/>
                </a:solidFill>
                <a:effectLst/>
                <a:uLnTx/>
                <a:uFillTx/>
                <a:latin typeface="Arial"/>
                <a:cs typeface="Arial"/>
              </a:rPr>
              <a:t> </a:t>
            </a:r>
            <a:r>
              <a:rPr kumimoji="0" sz="2000" b="1" i="0" u="none" strike="noStrike" kern="0" cap="none" spc="0" normalizeH="0" baseline="0" noProof="0" dirty="0">
                <a:ln>
                  <a:noFill/>
                </a:ln>
                <a:solidFill>
                  <a:srgbClr val="FFFFFF"/>
                </a:solidFill>
                <a:effectLst/>
                <a:uLnTx/>
                <a:uFillTx/>
                <a:latin typeface="Arial"/>
                <a:cs typeface="Arial"/>
              </a:rPr>
              <a:t>fibrous</a:t>
            </a:r>
            <a:r>
              <a:rPr kumimoji="0" sz="2000" b="1" i="0" u="none" strike="noStrike" kern="0" cap="none" spc="-15" normalizeH="0" baseline="0" noProof="0" dirty="0">
                <a:ln>
                  <a:noFill/>
                </a:ln>
                <a:solidFill>
                  <a:srgbClr val="FFFFFF"/>
                </a:solidFill>
                <a:effectLst/>
                <a:uLnTx/>
                <a:uFillTx/>
                <a:latin typeface="Arial"/>
                <a:cs typeface="Arial"/>
              </a:rPr>
              <a:t> </a:t>
            </a:r>
            <a:r>
              <a:rPr kumimoji="0" sz="2000" b="1" i="0" u="none" strike="noStrike" kern="0" cap="none" spc="0" normalizeH="0" baseline="0" noProof="0" dirty="0">
                <a:ln>
                  <a:noFill/>
                </a:ln>
                <a:solidFill>
                  <a:srgbClr val="FFFFFF"/>
                </a:solidFill>
                <a:effectLst/>
                <a:uLnTx/>
                <a:uFillTx/>
                <a:latin typeface="Arial"/>
                <a:cs typeface="Arial"/>
              </a:rPr>
              <a:t>cap</a:t>
            </a:r>
            <a:r>
              <a:rPr kumimoji="0" sz="2000" b="1" i="0" u="none" strike="noStrike" kern="0" cap="none" spc="-15" normalizeH="0" baseline="0" noProof="0" dirty="0">
                <a:ln>
                  <a:noFill/>
                </a:ln>
                <a:solidFill>
                  <a:srgbClr val="FFFFFF"/>
                </a:solidFill>
                <a:effectLst/>
                <a:uLnTx/>
                <a:uFillTx/>
                <a:latin typeface="Arial"/>
                <a:cs typeface="Arial"/>
              </a:rPr>
              <a:t> </a:t>
            </a:r>
            <a:r>
              <a:rPr kumimoji="0" sz="2000" b="1" i="0" u="none" strike="noStrike" kern="0" cap="none" spc="0" normalizeH="0" baseline="0" noProof="0" dirty="0">
                <a:ln>
                  <a:noFill/>
                </a:ln>
                <a:solidFill>
                  <a:srgbClr val="FFFFFF"/>
                </a:solidFill>
                <a:effectLst/>
                <a:uLnTx/>
                <a:uFillTx/>
                <a:latin typeface="Arial"/>
                <a:cs typeface="Arial"/>
              </a:rPr>
              <a:t>thickness</a:t>
            </a:r>
            <a:r>
              <a:rPr kumimoji="0" sz="2000" b="1" i="0" u="none" strike="noStrike" kern="0" cap="none" spc="-15" normalizeH="0" baseline="0" noProof="0" dirty="0">
                <a:ln>
                  <a:noFill/>
                </a:ln>
                <a:solidFill>
                  <a:srgbClr val="FFFFFF"/>
                </a:solidFill>
                <a:effectLst/>
                <a:uLnTx/>
                <a:uFillTx/>
                <a:latin typeface="Arial"/>
                <a:cs typeface="Arial"/>
              </a:rPr>
              <a:t> </a:t>
            </a:r>
            <a:r>
              <a:rPr kumimoji="0" sz="2000" b="1" i="0" u="none" strike="noStrike" kern="0" cap="none" spc="0" normalizeH="0" baseline="0" noProof="0" dirty="0">
                <a:ln>
                  <a:noFill/>
                </a:ln>
                <a:solidFill>
                  <a:srgbClr val="FFFFFF"/>
                </a:solidFill>
                <a:effectLst/>
                <a:uLnTx/>
                <a:uFillTx/>
                <a:latin typeface="Arial"/>
                <a:cs typeface="Arial"/>
              </a:rPr>
              <a:t>(</a:t>
            </a:r>
            <a:r>
              <a:rPr kumimoji="0" sz="2000" b="1" i="0" u="none" strike="noStrike" kern="0" cap="none" spc="0" normalizeH="0" baseline="0" noProof="0" dirty="0">
                <a:ln>
                  <a:noFill/>
                </a:ln>
                <a:solidFill>
                  <a:srgbClr val="FF6600"/>
                </a:solidFill>
                <a:effectLst/>
                <a:uLnTx/>
                <a:uFillTx/>
                <a:latin typeface="Arial"/>
                <a:cs typeface="Arial"/>
              </a:rPr>
              <a:t>FCT</a:t>
            </a:r>
            <a:r>
              <a:rPr kumimoji="0" sz="2000" b="1" i="0" u="none" strike="noStrike" kern="0" cap="none" spc="0" normalizeH="0" baseline="0" noProof="0" dirty="0">
                <a:ln>
                  <a:noFill/>
                </a:ln>
                <a:solidFill>
                  <a:srgbClr val="FFFFFF"/>
                </a:solidFill>
                <a:effectLst/>
                <a:uLnTx/>
                <a:uFillTx/>
                <a:latin typeface="Arial"/>
                <a:cs typeface="Arial"/>
              </a:rPr>
              <a:t>)</a:t>
            </a:r>
            <a:r>
              <a:rPr kumimoji="0" sz="2000" b="1" i="0" u="none" strike="noStrike" kern="0" cap="none" spc="-15" normalizeH="0" baseline="0" noProof="0" dirty="0">
                <a:ln>
                  <a:noFill/>
                </a:ln>
                <a:solidFill>
                  <a:srgbClr val="FFFFFF"/>
                </a:solidFill>
                <a:effectLst/>
                <a:uLnTx/>
                <a:uFillTx/>
                <a:latin typeface="Arial"/>
                <a:cs typeface="Arial"/>
              </a:rPr>
              <a:t> </a:t>
            </a:r>
            <a:r>
              <a:rPr kumimoji="0" sz="2000" b="1" i="0" u="none" strike="noStrike" kern="0" cap="none" spc="0" normalizeH="0" baseline="0" noProof="0" dirty="0">
                <a:ln>
                  <a:noFill/>
                </a:ln>
                <a:solidFill>
                  <a:srgbClr val="FFFFFF"/>
                </a:solidFill>
                <a:effectLst/>
                <a:uLnTx/>
                <a:uFillTx/>
                <a:latin typeface="Arial"/>
                <a:cs typeface="Arial"/>
              </a:rPr>
              <a:t>by</a:t>
            </a:r>
            <a:r>
              <a:rPr kumimoji="0" sz="2000" b="1" i="0" u="none" strike="noStrike" kern="0" cap="none" spc="-15" normalizeH="0" baseline="0" noProof="0" dirty="0">
                <a:ln>
                  <a:noFill/>
                </a:ln>
                <a:solidFill>
                  <a:srgbClr val="FFFFFF"/>
                </a:solidFill>
                <a:effectLst/>
                <a:uLnTx/>
                <a:uFillTx/>
                <a:latin typeface="Arial"/>
                <a:cs typeface="Arial"/>
              </a:rPr>
              <a:t> </a:t>
            </a:r>
            <a:r>
              <a:rPr kumimoji="0" sz="2000" b="1" i="0" u="none" strike="noStrike" kern="0" cap="none" spc="0" normalizeH="0" baseline="0" noProof="0" dirty="0">
                <a:ln>
                  <a:noFill/>
                </a:ln>
                <a:solidFill>
                  <a:srgbClr val="FFFFFF"/>
                </a:solidFill>
                <a:effectLst/>
                <a:uLnTx/>
                <a:uFillTx/>
                <a:latin typeface="Arial"/>
                <a:cs typeface="Arial"/>
              </a:rPr>
              <a:t>Optical</a:t>
            </a:r>
            <a:r>
              <a:rPr kumimoji="0" sz="2000" b="1" i="0" u="none" strike="noStrike" kern="0" cap="none" spc="-5" normalizeH="0" baseline="0" noProof="0" dirty="0">
                <a:ln>
                  <a:noFill/>
                </a:ln>
                <a:solidFill>
                  <a:srgbClr val="FFFFFF"/>
                </a:solidFill>
                <a:effectLst/>
                <a:uLnTx/>
                <a:uFillTx/>
                <a:latin typeface="Arial"/>
                <a:cs typeface="Arial"/>
              </a:rPr>
              <a:t> </a:t>
            </a:r>
            <a:r>
              <a:rPr kumimoji="0" sz="2000" b="1" i="0" u="none" strike="noStrike" kern="0" cap="none" spc="0" normalizeH="0" baseline="0" noProof="0" dirty="0">
                <a:ln>
                  <a:noFill/>
                </a:ln>
                <a:solidFill>
                  <a:srgbClr val="FFFFFF"/>
                </a:solidFill>
                <a:effectLst/>
                <a:uLnTx/>
                <a:uFillTx/>
                <a:latin typeface="Arial"/>
                <a:cs typeface="Arial"/>
              </a:rPr>
              <a:t>Coherence</a:t>
            </a:r>
            <a:r>
              <a:rPr kumimoji="0" sz="2000" b="1" i="0" u="none" strike="noStrike" kern="0" cap="none" spc="-15" normalizeH="0" baseline="0" noProof="0" dirty="0">
                <a:ln>
                  <a:noFill/>
                </a:ln>
                <a:solidFill>
                  <a:srgbClr val="FFFFFF"/>
                </a:solidFill>
                <a:effectLst/>
                <a:uLnTx/>
                <a:uFillTx/>
                <a:latin typeface="Arial"/>
                <a:cs typeface="Arial"/>
              </a:rPr>
              <a:t> </a:t>
            </a:r>
            <a:r>
              <a:rPr kumimoji="0" sz="2000" b="1" i="0" u="none" strike="noStrike" kern="0" cap="none" spc="0" normalizeH="0" baseline="0" noProof="0" dirty="0">
                <a:ln>
                  <a:noFill/>
                </a:ln>
                <a:solidFill>
                  <a:srgbClr val="FFFFFF"/>
                </a:solidFill>
                <a:effectLst/>
                <a:uLnTx/>
                <a:uFillTx/>
                <a:latin typeface="Arial"/>
                <a:cs typeface="Arial"/>
              </a:rPr>
              <a:t>Tomography</a:t>
            </a:r>
            <a:r>
              <a:rPr kumimoji="0" sz="2000" b="1" i="0" u="none" strike="noStrike" kern="0" cap="none" spc="-15" normalizeH="0" baseline="0" noProof="0" dirty="0">
                <a:ln>
                  <a:noFill/>
                </a:ln>
                <a:solidFill>
                  <a:srgbClr val="FFFFFF"/>
                </a:solidFill>
                <a:effectLst/>
                <a:uLnTx/>
                <a:uFillTx/>
                <a:latin typeface="Arial"/>
                <a:cs typeface="Arial"/>
              </a:rPr>
              <a:t> </a:t>
            </a:r>
            <a:r>
              <a:rPr kumimoji="0" sz="2000" b="1" i="0" u="none" strike="noStrike" kern="0" cap="none" spc="0" normalizeH="0" baseline="0" noProof="0" dirty="0">
                <a:ln>
                  <a:noFill/>
                </a:ln>
                <a:solidFill>
                  <a:srgbClr val="FFFFFF"/>
                </a:solidFill>
                <a:effectLst/>
                <a:uLnTx/>
                <a:uFillTx/>
                <a:latin typeface="Arial"/>
                <a:cs typeface="Arial"/>
              </a:rPr>
              <a:t>(OCT)</a:t>
            </a:r>
            <a:r>
              <a:rPr kumimoji="0" sz="2000" b="1" i="0" u="none" strike="noStrike" kern="0" cap="none" spc="-15" normalizeH="0" baseline="0" noProof="0" dirty="0">
                <a:ln>
                  <a:noFill/>
                </a:ln>
                <a:solidFill>
                  <a:srgbClr val="FFFFFF"/>
                </a:solidFill>
                <a:effectLst/>
                <a:uLnTx/>
                <a:uFillTx/>
                <a:latin typeface="Arial"/>
                <a:cs typeface="Arial"/>
              </a:rPr>
              <a:t> </a:t>
            </a:r>
            <a:r>
              <a:rPr kumimoji="0" sz="2000" b="1" i="0" u="none" strike="noStrike" kern="0" cap="none" spc="-25" normalizeH="0" baseline="0" noProof="0" dirty="0">
                <a:ln>
                  <a:noFill/>
                </a:ln>
                <a:solidFill>
                  <a:srgbClr val="FFFFFF"/>
                </a:solidFill>
                <a:effectLst/>
                <a:uLnTx/>
                <a:uFillTx/>
                <a:latin typeface="Arial"/>
                <a:cs typeface="Arial"/>
              </a:rPr>
              <a:t>in </a:t>
            </a:r>
            <a:r>
              <a:rPr kumimoji="0" sz="2000" b="1" i="0" u="none" strike="noStrike" kern="0" cap="none" spc="0" normalizeH="0" baseline="0" noProof="0" dirty="0">
                <a:ln>
                  <a:noFill/>
                </a:ln>
                <a:solidFill>
                  <a:srgbClr val="FFFFFF"/>
                </a:solidFill>
                <a:effectLst/>
                <a:uLnTx/>
                <a:uFillTx/>
                <a:latin typeface="Arial"/>
                <a:cs typeface="Arial"/>
              </a:rPr>
              <a:t>NSTEMI</a:t>
            </a:r>
            <a:r>
              <a:rPr kumimoji="0" sz="2000" b="1" i="0" u="none" strike="noStrike" kern="0" cap="none" spc="-15" normalizeH="0" baseline="0" noProof="0" dirty="0">
                <a:ln>
                  <a:noFill/>
                </a:ln>
                <a:solidFill>
                  <a:srgbClr val="FFFFFF"/>
                </a:solidFill>
                <a:effectLst/>
                <a:uLnTx/>
                <a:uFillTx/>
                <a:latin typeface="Arial"/>
                <a:cs typeface="Arial"/>
              </a:rPr>
              <a:t> </a:t>
            </a:r>
            <a:r>
              <a:rPr kumimoji="0" sz="2000" b="1" i="0" u="none" strike="noStrike" kern="0" cap="none" spc="-10" normalizeH="0" baseline="0" noProof="0" dirty="0">
                <a:ln>
                  <a:noFill/>
                </a:ln>
                <a:solidFill>
                  <a:srgbClr val="FFFFFF"/>
                </a:solidFill>
                <a:effectLst/>
                <a:uLnTx/>
                <a:uFillTx/>
                <a:latin typeface="Arial"/>
                <a:cs typeface="Arial"/>
              </a:rPr>
              <a:t>(HUYGENS)</a:t>
            </a:r>
            <a:r>
              <a:rPr kumimoji="0" sz="1950" b="1" i="0" u="none" strike="noStrike" kern="0" cap="none" spc="-15" normalizeH="0" baseline="25641" noProof="0" dirty="0">
                <a:ln>
                  <a:noFill/>
                </a:ln>
                <a:solidFill>
                  <a:srgbClr val="FFFFFF"/>
                </a:solidFill>
                <a:effectLst/>
                <a:uLnTx/>
                <a:uFillTx/>
                <a:latin typeface="Arial"/>
                <a:cs typeface="Arial"/>
              </a:rPr>
              <a:t>2</a:t>
            </a:r>
            <a:endParaRPr kumimoji="0" sz="1950" b="1" i="0" u="none" strike="noStrike" kern="0" cap="none" spc="0" normalizeH="0" baseline="25641" noProof="0" dirty="0">
              <a:ln>
                <a:noFill/>
              </a:ln>
              <a:solidFill>
                <a:sysClr val="windowText" lastClr="000000"/>
              </a:solidFill>
              <a:effectLst/>
              <a:uLnTx/>
              <a:uFillTx/>
              <a:latin typeface="Arial"/>
              <a:cs typeface="Arial"/>
            </a:endParaRPr>
          </a:p>
          <a:p>
            <a:pPr marL="782955" marR="0" lvl="1" indent="-269875" defTabSz="914400" eaLnBrk="1" fontAlgn="auto" latinLnBrk="0" hangingPunct="1">
              <a:lnSpc>
                <a:spcPct val="100000"/>
              </a:lnSpc>
              <a:spcBef>
                <a:spcPts val="0"/>
              </a:spcBef>
              <a:spcAft>
                <a:spcPts val="0"/>
              </a:spcAft>
              <a:buClr>
                <a:srgbClr val="FFC000"/>
              </a:buClr>
              <a:buSzPct val="120000"/>
              <a:buFontTx/>
              <a:buChar char="–"/>
              <a:tabLst>
                <a:tab pos="782955" algn="l"/>
              </a:tabLst>
              <a:defRPr/>
            </a:pPr>
            <a:r>
              <a:rPr kumimoji="0" sz="2000" b="1" i="0" u="none" strike="noStrike" kern="0" cap="none" spc="0" normalizeH="0" baseline="0" noProof="0" dirty="0">
                <a:ln>
                  <a:noFill/>
                </a:ln>
                <a:solidFill>
                  <a:srgbClr val="FFFFFF"/>
                </a:solidFill>
                <a:effectLst/>
                <a:uLnTx/>
                <a:uFillTx/>
                <a:latin typeface="Arial"/>
                <a:cs typeface="Arial"/>
              </a:rPr>
              <a:t>Reduction</a:t>
            </a:r>
            <a:r>
              <a:rPr kumimoji="0" sz="2000" b="1" i="0" u="none" strike="noStrike" kern="0" cap="none" spc="-15" normalizeH="0" baseline="0" noProof="0" dirty="0">
                <a:ln>
                  <a:noFill/>
                </a:ln>
                <a:solidFill>
                  <a:srgbClr val="FFFFFF"/>
                </a:solidFill>
                <a:effectLst/>
                <a:uLnTx/>
                <a:uFillTx/>
                <a:latin typeface="Arial"/>
                <a:cs typeface="Arial"/>
              </a:rPr>
              <a:t> </a:t>
            </a:r>
            <a:r>
              <a:rPr kumimoji="0" sz="2000" b="1" i="0" u="none" strike="noStrike" kern="0" cap="none" spc="0" normalizeH="0" baseline="0" noProof="0" dirty="0">
                <a:ln>
                  <a:noFill/>
                </a:ln>
                <a:solidFill>
                  <a:srgbClr val="FFFFFF"/>
                </a:solidFill>
                <a:effectLst/>
                <a:uLnTx/>
                <a:uFillTx/>
                <a:latin typeface="Arial"/>
                <a:cs typeface="Arial"/>
              </a:rPr>
              <a:t>of</a:t>
            </a:r>
            <a:r>
              <a:rPr kumimoji="0" sz="2000" b="1" i="0" u="none" strike="noStrike" kern="0" cap="none" spc="-10" normalizeH="0" baseline="0" noProof="0" dirty="0">
                <a:ln>
                  <a:noFill/>
                </a:ln>
                <a:solidFill>
                  <a:srgbClr val="FFFFFF"/>
                </a:solidFill>
                <a:effectLst/>
                <a:uLnTx/>
                <a:uFillTx/>
                <a:latin typeface="Arial"/>
                <a:cs typeface="Arial"/>
              </a:rPr>
              <a:t> </a:t>
            </a:r>
            <a:r>
              <a:rPr kumimoji="0" sz="2000" b="1" i="0" u="none" strike="noStrike" kern="0" cap="none" spc="0" normalizeH="0" baseline="0" noProof="0" dirty="0">
                <a:ln>
                  <a:noFill/>
                </a:ln>
                <a:solidFill>
                  <a:srgbClr val="FFFFFF"/>
                </a:solidFill>
                <a:effectLst/>
                <a:uLnTx/>
                <a:uFillTx/>
                <a:latin typeface="Arial"/>
                <a:cs typeface="Arial"/>
              </a:rPr>
              <a:t>Lipid</a:t>
            </a:r>
            <a:r>
              <a:rPr kumimoji="0" sz="2000" b="1" i="0" u="none" strike="noStrike" kern="0" cap="none" spc="-5" normalizeH="0" baseline="0" noProof="0" dirty="0">
                <a:ln>
                  <a:noFill/>
                </a:ln>
                <a:solidFill>
                  <a:srgbClr val="FFFFFF"/>
                </a:solidFill>
                <a:effectLst/>
                <a:uLnTx/>
                <a:uFillTx/>
                <a:latin typeface="Arial"/>
                <a:cs typeface="Arial"/>
              </a:rPr>
              <a:t> </a:t>
            </a:r>
            <a:r>
              <a:rPr kumimoji="0" sz="2000" b="1" i="0" u="none" strike="noStrike" kern="0" cap="none" spc="0" normalizeH="0" baseline="0" noProof="0" dirty="0">
                <a:ln>
                  <a:noFill/>
                </a:ln>
                <a:solidFill>
                  <a:srgbClr val="FFFFFF"/>
                </a:solidFill>
                <a:effectLst/>
                <a:uLnTx/>
                <a:uFillTx/>
                <a:latin typeface="Arial"/>
                <a:cs typeface="Arial"/>
              </a:rPr>
              <a:t>Core</a:t>
            </a:r>
            <a:r>
              <a:rPr kumimoji="0" sz="2000" b="1" i="0" u="none" strike="noStrike" kern="0" cap="none" spc="-5" normalizeH="0" baseline="0" noProof="0" dirty="0">
                <a:ln>
                  <a:noFill/>
                </a:ln>
                <a:solidFill>
                  <a:srgbClr val="FFFFFF"/>
                </a:solidFill>
                <a:effectLst/>
                <a:uLnTx/>
                <a:uFillTx/>
                <a:latin typeface="Arial"/>
                <a:cs typeface="Arial"/>
              </a:rPr>
              <a:t> </a:t>
            </a:r>
            <a:r>
              <a:rPr kumimoji="0" sz="2000" b="1" i="0" u="none" strike="noStrike" kern="0" cap="none" spc="0" normalizeH="0" baseline="0" noProof="0" dirty="0">
                <a:ln>
                  <a:noFill/>
                </a:ln>
                <a:solidFill>
                  <a:srgbClr val="FFFFFF"/>
                </a:solidFill>
                <a:effectLst/>
                <a:uLnTx/>
                <a:uFillTx/>
                <a:latin typeface="Arial"/>
                <a:cs typeface="Arial"/>
              </a:rPr>
              <a:t>Burden</a:t>
            </a:r>
            <a:r>
              <a:rPr kumimoji="0" sz="2000" b="1" i="0" u="none" strike="noStrike" kern="0" cap="none" spc="-5" normalizeH="0" baseline="0" noProof="0" dirty="0">
                <a:ln>
                  <a:noFill/>
                </a:ln>
                <a:solidFill>
                  <a:srgbClr val="FFFFFF"/>
                </a:solidFill>
                <a:effectLst/>
                <a:uLnTx/>
                <a:uFillTx/>
                <a:latin typeface="Arial"/>
                <a:cs typeface="Arial"/>
              </a:rPr>
              <a:t> </a:t>
            </a:r>
            <a:r>
              <a:rPr kumimoji="0" sz="2000" b="1" i="0" u="none" strike="noStrike" kern="0" cap="none" spc="0" normalizeH="0" baseline="0" noProof="0" dirty="0">
                <a:ln>
                  <a:noFill/>
                </a:ln>
                <a:solidFill>
                  <a:srgbClr val="FFFFFF"/>
                </a:solidFill>
                <a:effectLst/>
                <a:uLnTx/>
                <a:uFillTx/>
                <a:latin typeface="Arial"/>
                <a:cs typeface="Arial"/>
              </a:rPr>
              <a:t>Index</a:t>
            </a:r>
            <a:r>
              <a:rPr kumimoji="0" sz="2000" b="1" i="0" u="none" strike="noStrike" kern="0" cap="none" spc="-5" normalizeH="0" baseline="0" noProof="0" dirty="0">
                <a:ln>
                  <a:noFill/>
                </a:ln>
                <a:solidFill>
                  <a:srgbClr val="FFFFFF"/>
                </a:solidFill>
                <a:effectLst/>
                <a:uLnTx/>
                <a:uFillTx/>
                <a:latin typeface="Arial"/>
                <a:cs typeface="Arial"/>
              </a:rPr>
              <a:t> </a:t>
            </a:r>
            <a:r>
              <a:rPr kumimoji="0" sz="2000" b="1" i="0" u="none" strike="noStrike" kern="0" cap="none" spc="0" normalizeH="0" baseline="0" noProof="0" dirty="0">
                <a:ln>
                  <a:noFill/>
                </a:ln>
                <a:solidFill>
                  <a:srgbClr val="FFFFFF"/>
                </a:solidFill>
                <a:effectLst/>
                <a:uLnTx/>
                <a:uFillTx/>
                <a:latin typeface="Arial"/>
                <a:cs typeface="Arial"/>
              </a:rPr>
              <a:t>(</a:t>
            </a:r>
            <a:r>
              <a:rPr kumimoji="0" sz="2000" b="1" i="0" u="none" strike="noStrike" kern="0" cap="none" spc="0" normalizeH="0" baseline="0" noProof="0" dirty="0">
                <a:ln>
                  <a:noFill/>
                </a:ln>
                <a:solidFill>
                  <a:srgbClr val="FF6600"/>
                </a:solidFill>
                <a:effectLst/>
                <a:uLnTx/>
                <a:uFillTx/>
                <a:latin typeface="Arial"/>
                <a:cs typeface="Arial"/>
              </a:rPr>
              <a:t>maxLCBI</a:t>
            </a:r>
            <a:r>
              <a:rPr kumimoji="0" sz="1600" b="1" i="0" u="none" strike="noStrike" kern="0" cap="none" spc="0" normalizeH="0" baseline="0" noProof="0" dirty="0">
                <a:ln>
                  <a:noFill/>
                </a:ln>
                <a:solidFill>
                  <a:srgbClr val="FF6600"/>
                </a:solidFill>
                <a:effectLst/>
                <a:uLnTx/>
                <a:uFillTx/>
                <a:latin typeface="Arial"/>
                <a:cs typeface="Arial"/>
              </a:rPr>
              <a:t>4</a:t>
            </a:r>
            <a:r>
              <a:rPr kumimoji="0" sz="1600" b="1" i="0" u="none" strike="noStrike" kern="0" cap="none" spc="5" normalizeH="0" baseline="0" noProof="0" dirty="0">
                <a:ln>
                  <a:noFill/>
                </a:ln>
                <a:solidFill>
                  <a:srgbClr val="FF6600"/>
                </a:solidFill>
                <a:effectLst/>
                <a:uLnTx/>
                <a:uFillTx/>
                <a:latin typeface="Arial"/>
                <a:cs typeface="Arial"/>
              </a:rPr>
              <a:t> </a:t>
            </a:r>
            <a:r>
              <a:rPr kumimoji="0" sz="1600" b="1" i="0" u="none" strike="noStrike" kern="0" cap="none" spc="0" normalizeH="0" baseline="0" noProof="0" dirty="0">
                <a:ln>
                  <a:noFill/>
                </a:ln>
                <a:solidFill>
                  <a:srgbClr val="FF6600"/>
                </a:solidFill>
                <a:effectLst/>
                <a:uLnTx/>
                <a:uFillTx/>
                <a:latin typeface="Arial"/>
                <a:cs typeface="Arial"/>
              </a:rPr>
              <a:t>mm</a:t>
            </a:r>
            <a:r>
              <a:rPr kumimoji="0" sz="2000" b="1" i="0" u="none" strike="noStrike" kern="0" cap="none" spc="0" normalizeH="0" baseline="0" noProof="0" dirty="0">
                <a:ln>
                  <a:noFill/>
                </a:ln>
                <a:solidFill>
                  <a:srgbClr val="FFFFFF"/>
                </a:solidFill>
                <a:effectLst/>
                <a:uLnTx/>
                <a:uFillTx/>
                <a:latin typeface="Arial"/>
                <a:cs typeface="Arial"/>
              </a:rPr>
              <a:t>)</a:t>
            </a:r>
            <a:r>
              <a:rPr kumimoji="0" sz="2000" b="1" i="0" u="none" strike="noStrike" kern="0" cap="none" spc="-5" normalizeH="0" baseline="0" noProof="0" dirty="0">
                <a:ln>
                  <a:noFill/>
                </a:ln>
                <a:solidFill>
                  <a:srgbClr val="FFFFFF"/>
                </a:solidFill>
                <a:effectLst/>
                <a:uLnTx/>
                <a:uFillTx/>
                <a:latin typeface="Arial"/>
                <a:cs typeface="Arial"/>
              </a:rPr>
              <a:t> </a:t>
            </a:r>
            <a:r>
              <a:rPr kumimoji="0" sz="2000" b="1" i="0" u="none" strike="noStrike" kern="0" cap="none" spc="0" normalizeH="0" baseline="0" noProof="0" dirty="0">
                <a:ln>
                  <a:noFill/>
                </a:ln>
                <a:solidFill>
                  <a:srgbClr val="FFFFFF"/>
                </a:solidFill>
                <a:effectLst/>
                <a:uLnTx/>
                <a:uFillTx/>
                <a:latin typeface="Arial"/>
                <a:cs typeface="Arial"/>
              </a:rPr>
              <a:t>by</a:t>
            </a:r>
            <a:r>
              <a:rPr kumimoji="0" sz="2000" b="1" i="0" u="none" strike="noStrike" kern="0" cap="none" spc="-5" normalizeH="0" baseline="0" noProof="0" dirty="0">
                <a:ln>
                  <a:noFill/>
                </a:ln>
                <a:solidFill>
                  <a:srgbClr val="FFFFFF"/>
                </a:solidFill>
                <a:effectLst/>
                <a:uLnTx/>
                <a:uFillTx/>
                <a:latin typeface="Arial"/>
                <a:cs typeface="Arial"/>
              </a:rPr>
              <a:t> </a:t>
            </a:r>
            <a:r>
              <a:rPr kumimoji="0" sz="2000" b="1" i="0" u="none" strike="noStrike" kern="0" cap="none" spc="0" normalizeH="0" baseline="0" noProof="0" dirty="0">
                <a:ln>
                  <a:noFill/>
                </a:ln>
                <a:solidFill>
                  <a:srgbClr val="FFFFFF"/>
                </a:solidFill>
                <a:effectLst/>
                <a:uLnTx/>
                <a:uFillTx/>
                <a:latin typeface="Arial"/>
                <a:cs typeface="Arial"/>
              </a:rPr>
              <a:t>NIRS</a:t>
            </a:r>
            <a:r>
              <a:rPr kumimoji="0" sz="2000" b="1" i="0" u="none" strike="noStrike" kern="0" cap="none" spc="5" normalizeH="0" baseline="0" noProof="0" dirty="0">
                <a:ln>
                  <a:noFill/>
                </a:ln>
                <a:solidFill>
                  <a:srgbClr val="FFFFFF"/>
                </a:solidFill>
                <a:effectLst/>
                <a:uLnTx/>
                <a:uFillTx/>
                <a:latin typeface="Arial"/>
                <a:cs typeface="Arial"/>
              </a:rPr>
              <a:t> </a:t>
            </a:r>
            <a:r>
              <a:rPr kumimoji="0" sz="2000" b="1" i="0" u="none" strike="noStrike" kern="0" cap="none" spc="-10" normalizeH="0" baseline="0" noProof="0" dirty="0">
                <a:ln>
                  <a:noFill/>
                </a:ln>
                <a:solidFill>
                  <a:srgbClr val="FFFFFF"/>
                </a:solidFill>
                <a:effectLst/>
                <a:uLnTx/>
                <a:uFillTx/>
                <a:latin typeface="Arial"/>
                <a:cs typeface="Arial"/>
              </a:rPr>
              <a:t>(</a:t>
            </a:r>
            <a:r>
              <a:rPr kumimoji="0" sz="2000" b="1" i="0" u="none" strike="noStrike" kern="0" cap="none" spc="-10" normalizeH="0" baseline="0" noProof="0" dirty="0" smtClean="0">
                <a:ln>
                  <a:noFill/>
                </a:ln>
                <a:solidFill>
                  <a:srgbClr val="FFFFFF"/>
                </a:solidFill>
                <a:effectLst/>
                <a:uLnTx/>
                <a:uFillTx/>
                <a:latin typeface="Arial"/>
                <a:cs typeface="Arial"/>
              </a:rPr>
              <a:t>PACMAN-AMI)</a:t>
            </a:r>
            <a:r>
              <a:rPr kumimoji="0" sz="1950" b="1" i="0" u="none" strike="noStrike" kern="0" cap="none" spc="-15" normalizeH="0" baseline="25641" noProof="0" dirty="0" smtClean="0">
                <a:ln>
                  <a:noFill/>
                </a:ln>
                <a:solidFill>
                  <a:srgbClr val="FFFFFF"/>
                </a:solidFill>
                <a:effectLst/>
                <a:uLnTx/>
                <a:uFillTx/>
                <a:latin typeface="Arial"/>
                <a:cs typeface="Arial"/>
              </a:rPr>
              <a:t>3</a:t>
            </a:r>
            <a:endParaRPr kumimoji="0" lang="en-US" sz="1950" b="1" i="0" u="none" strike="noStrike" kern="0" cap="none" spc="-15" normalizeH="0" baseline="25641" noProof="0" dirty="0" smtClean="0">
              <a:ln>
                <a:noFill/>
              </a:ln>
              <a:solidFill>
                <a:srgbClr val="FFFFFF"/>
              </a:solidFill>
              <a:effectLst/>
              <a:uLnTx/>
              <a:uFillTx/>
              <a:latin typeface="Arial"/>
              <a:cs typeface="Arial"/>
            </a:endParaRPr>
          </a:p>
          <a:p>
            <a:pPr marL="513080" marR="0" lvl="1" indent="0" defTabSz="914400" eaLnBrk="1" fontAlgn="auto" latinLnBrk="0" hangingPunct="1">
              <a:lnSpc>
                <a:spcPct val="100000"/>
              </a:lnSpc>
              <a:spcBef>
                <a:spcPts val="0"/>
              </a:spcBef>
              <a:spcAft>
                <a:spcPts val="0"/>
              </a:spcAft>
              <a:buClr>
                <a:srgbClr val="FFC000"/>
              </a:buClr>
              <a:buSzPct val="120000"/>
              <a:buFontTx/>
              <a:buNone/>
              <a:tabLst>
                <a:tab pos="782955" algn="l"/>
              </a:tabLst>
              <a:defRPr/>
            </a:pPr>
            <a:endParaRPr kumimoji="0" sz="800" b="1" i="0" u="none" strike="noStrike" kern="0" cap="none" spc="0" normalizeH="0" baseline="25641" noProof="0" dirty="0">
              <a:ln>
                <a:noFill/>
              </a:ln>
              <a:solidFill>
                <a:sysClr val="windowText" lastClr="000000"/>
              </a:solidFill>
              <a:effectLst/>
              <a:uLnTx/>
              <a:uFillTx/>
              <a:latin typeface="Arial"/>
              <a:cs typeface="Arial"/>
            </a:endParaRPr>
          </a:p>
          <a:p>
            <a:pPr marL="389890" marR="154940" lvl="0" indent="-326390" defTabSz="914400" eaLnBrk="1" fontAlgn="auto" latinLnBrk="0" hangingPunct="1">
              <a:lnSpc>
                <a:spcPct val="100000"/>
              </a:lnSpc>
              <a:spcBef>
                <a:spcPts val="0"/>
              </a:spcBef>
              <a:spcAft>
                <a:spcPts val="0"/>
              </a:spcAft>
              <a:buClr>
                <a:srgbClr val="FFC000"/>
              </a:buClr>
              <a:buSzPct val="120000"/>
              <a:buFontTx/>
              <a:buChar char="•"/>
              <a:tabLst>
                <a:tab pos="389890" algn="l"/>
                <a:tab pos="390525" algn="l"/>
              </a:tabLst>
              <a:defRPr/>
            </a:pPr>
            <a:r>
              <a:rPr kumimoji="0" sz="2000" b="1" i="0" u="none" strike="noStrike" kern="0" cap="none" spc="0" normalizeH="0" baseline="0" noProof="0" dirty="0">
                <a:ln>
                  <a:noFill/>
                </a:ln>
                <a:solidFill>
                  <a:srgbClr val="FFFFFF"/>
                </a:solidFill>
                <a:effectLst/>
                <a:uLnTx/>
                <a:uFillTx/>
                <a:latin typeface="Arial"/>
                <a:cs typeface="Arial"/>
              </a:rPr>
              <a:t>Previous</a:t>
            </a:r>
            <a:r>
              <a:rPr kumimoji="0" sz="2000" b="1" i="0" u="none" strike="noStrike" kern="0" cap="none" spc="-30" normalizeH="0" baseline="0" noProof="0" dirty="0">
                <a:ln>
                  <a:noFill/>
                </a:ln>
                <a:solidFill>
                  <a:srgbClr val="FFFFFF"/>
                </a:solidFill>
                <a:effectLst/>
                <a:uLnTx/>
                <a:uFillTx/>
                <a:latin typeface="Arial"/>
                <a:cs typeface="Arial"/>
              </a:rPr>
              <a:t> </a:t>
            </a:r>
            <a:r>
              <a:rPr kumimoji="0" sz="2000" b="1" i="0" u="none" strike="noStrike" kern="0" cap="none" spc="0" normalizeH="0" baseline="0" noProof="0" dirty="0">
                <a:ln>
                  <a:noFill/>
                </a:ln>
                <a:solidFill>
                  <a:srgbClr val="FFFFFF"/>
                </a:solidFill>
                <a:effectLst/>
                <a:uLnTx/>
                <a:uFillTx/>
                <a:latin typeface="Arial"/>
                <a:cs typeface="Arial"/>
              </a:rPr>
              <a:t>studies</a:t>
            </a:r>
            <a:r>
              <a:rPr kumimoji="0" sz="2000" b="1" i="0" u="none" strike="noStrike" kern="0" cap="none" spc="-15" normalizeH="0" baseline="0" noProof="0" dirty="0">
                <a:ln>
                  <a:noFill/>
                </a:ln>
                <a:solidFill>
                  <a:srgbClr val="FFFFFF"/>
                </a:solidFill>
                <a:effectLst/>
                <a:uLnTx/>
                <a:uFillTx/>
                <a:latin typeface="Arial"/>
                <a:cs typeface="Arial"/>
              </a:rPr>
              <a:t> </a:t>
            </a:r>
            <a:r>
              <a:rPr kumimoji="0" sz="2000" b="1" i="0" u="none" strike="noStrike" kern="0" cap="none" spc="0" normalizeH="0" baseline="0" noProof="0" dirty="0">
                <a:ln>
                  <a:noFill/>
                </a:ln>
                <a:solidFill>
                  <a:srgbClr val="FFFFFF"/>
                </a:solidFill>
                <a:effectLst/>
                <a:uLnTx/>
                <a:uFillTx/>
                <a:latin typeface="Arial"/>
                <a:cs typeface="Arial"/>
              </a:rPr>
              <a:t>from</a:t>
            </a:r>
            <a:r>
              <a:rPr kumimoji="0" sz="2000" b="1" i="0" u="none" strike="noStrike" kern="0" cap="none" spc="-15" normalizeH="0" baseline="0" noProof="0" dirty="0">
                <a:ln>
                  <a:noFill/>
                </a:ln>
                <a:solidFill>
                  <a:srgbClr val="FFFFFF"/>
                </a:solidFill>
                <a:effectLst/>
                <a:uLnTx/>
                <a:uFillTx/>
                <a:latin typeface="Arial"/>
                <a:cs typeface="Arial"/>
              </a:rPr>
              <a:t> </a:t>
            </a:r>
            <a:r>
              <a:rPr kumimoji="0" sz="2000" b="1" i="0" u="none" strike="noStrike" kern="0" cap="none" spc="0" normalizeH="0" baseline="0" noProof="0" dirty="0">
                <a:ln>
                  <a:noFill/>
                </a:ln>
                <a:solidFill>
                  <a:srgbClr val="FF6600"/>
                </a:solidFill>
                <a:effectLst/>
                <a:uLnTx/>
                <a:uFillTx/>
                <a:latin typeface="Arial"/>
                <a:cs typeface="Arial"/>
              </a:rPr>
              <a:t>our</a:t>
            </a:r>
            <a:r>
              <a:rPr kumimoji="0" sz="2000" b="1" i="0" u="none" strike="noStrike" kern="0" cap="none" spc="-20" normalizeH="0" baseline="0" noProof="0" dirty="0">
                <a:ln>
                  <a:noFill/>
                </a:ln>
                <a:solidFill>
                  <a:srgbClr val="FF6600"/>
                </a:solidFill>
                <a:effectLst/>
                <a:uLnTx/>
                <a:uFillTx/>
                <a:latin typeface="Arial"/>
                <a:cs typeface="Arial"/>
              </a:rPr>
              <a:t> </a:t>
            </a:r>
            <a:r>
              <a:rPr kumimoji="0" sz="2000" b="1" i="0" u="none" strike="noStrike" kern="0" cap="none" spc="0" normalizeH="0" baseline="0" noProof="0" dirty="0">
                <a:ln>
                  <a:noFill/>
                </a:ln>
                <a:solidFill>
                  <a:srgbClr val="FF6600"/>
                </a:solidFill>
                <a:effectLst/>
                <a:uLnTx/>
                <a:uFillTx/>
                <a:latin typeface="Arial"/>
                <a:cs typeface="Arial"/>
              </a:rPr>
              <a:t>group</a:t>
            </a:r>
            <a:r>
              <a:rPr kumimoji="0" sz="2000" b="1" i="0" u="none" strike="noStrike" kern="0" cap="none" spc="-15" normalizeH="0" baseline="0" noProof="0" dirty="0">
                <a:ln>
                  <a:noFill/>
                </a:ln>
                <a:solidFill>
                  <a:srgbClr val="FF6600"/>
                </a:solidFill>
                <a:effectLst/>
                <a:uLnTx/>
                <a:uFillTx/>
                <a:latin typeface="Arial"/>
                <a:cs typeface="Arial"/>
              </a:rPr>
              <a:t> </a:t>
            </a:r>
            <a:r>
              <a:rPr kumimoji="0" sz="2000" b="1" i="0" u="none" strike="noStrike" kern="0" cap="none" spc="0" normalizeH="0" baseline="0" noProof="0" dirty="0">
                <a:ln>
                  <a:noFill/>
                </a:ln>
                <a:solidFill>
                  <a:srgbClr val="FFFFFF"/>
                </a:solidFill>
                <a:effectLst/>
                <a:uLnTx/>
                <a:uFillTx/>
                <a:latin typeface="Arial"/>
                <a:cs typeface="Arial"/>
              </a:rPr>
              <a:t>showed</a:t>
            </a:r>
            <a:r>
              <a:rPr kumimoji="0" sz="2000" b="1" i="0" u="none" strike="noStrike" kern="0" cap="none" spc="-15" normalizeH="0" baseline="0" noProof="0" dirty="0">
                <a:ln>
                  <a:noFill/>
                </a:ln>
                <a:solidFill>
                  <a:srgbClr val="FFFFFF"/>
                </a:solidFill>
                <a:effectLst/>
                <a:uLnTx/>
                <a:uFillTx/>
                <a:latin typeface="Arial"/>
                <a:cs typeface="Arial"/>
              </a:rPr>
              <a:t> </a:t>
            </a:r>
            <a:r>
              <a:rPr kumimoji="0" sz="2000" b="1" i="0" u="none" strike="noStrike" kern="0" cap="none" spc="0" normalizeH="0" baseline="0" noProof="0" dirty="0">
                <a:ln>
                  <a:noFill/>
                </a:ln>
                <a:solidFill>
                  <a:srgbClr val="FFFFFF"/>
                </a:solidFill>
                <a:effectLst/>
                <a:uLnTx/>
                <a:uFillTx/>
                <a:latin typeface="Arial"/>
                <a:cs typeface="Arial"/>
              </a:rPr>
              <a:t>reduced</a:t>
            </a:r>
            <a:r>
              <a:rPr kumimoji="0" sz="2000" b="1" i="0" u="none" strike="noStrike" kern="0" cap="none" spc="-15" normalizeH="0" baseline="0" noProof="0" dirty="0">
                <a:ln>
                  <a:noFill/>
                </a:ln>
                <a:solidFill>
                  <a:srgbClr val="FFFFFF"/>
                </a:solidFill>
                <a:effectLst/>
                <a:uLnTx/>
                <a:uFillTx/>
                <a:latin typeface="Arial"/>
                <a:cs typeface="Arial"/>
              </a:rPr>
              <a:t> </a:t>
            </a:r>
            <a:r>
              <a:rPr kumimoji="0" sz="2000" b="1" i="0" u="none" strike="noStrike" kern="0" cap="none" spc="0" normalizeH="0" baseline="0" noProof="0" dirty="0">
                <a:ln>
                  <a:noFill/>
                </a:ln>
                <a:solidFill>
                  <a:srgbClr val="FF6600"/>
                </a:solidFill>
                <a:effectLst/>
                <a:uLnTx/>
                <a:uFillTx/>
                <a:latin typeface="Arial"/>
                <a:cs typeface="Arial"/>
              </a:rPr>
              <a:t>maxLCBI</a:t>
            </a:r>
            <a:r>
              <a:rPr kumimoji="0" sz="1600" b="1" i="0" u="none" strike="noStrike" kern="0" cap="none" spc="0" normalizeH="0" baseline="0" noProof="0" dirty="0">
                <a:ln>
                  <a:noFill/>
                </a:ln>
                <a:solidFill>
                  <a:srgbClr val="FF6600"/>
                </a:solidFill>
                <a:effectLst/>
                <a:uLnTx/>
                <a:uFillTx/>
                <a:latin typeface="Arial"/>
                <a:cs typeface="Arial"/>
              </a:rPr>
              <a:t>4</a:t>
            </a:r>
            <a:r>
              <a:rPr kumimoji="0" sz="1600" b="1" i="0" u="none" strike="noStrike" kern="0" cap="none" spc="-5" normalizeH="0" baseline="0" noProof="0" dirty="0">
                <a:ln>
                  <a:noFill/>
                </a:ln>
                <a:solidFill>
                  <a:srgbClr val="FF6600"/>
                </a:solidFill>
                <a:effectLst/>
                <a:uLnTx/>
                <a:uFillTx/>
                <a:latin typeface="Arial"/>
                <a:cs typeface="Arial"/>
              </a:rPr>
              <a:t> </a:t>
            </a:r>
            <a:r>
              <a:rPr kumimoji="0" sz="1600" b="1" i="0" u="none" strike="noStrike" kern="0" cap="none" spc="0" normalizeH="0" baseline="0" noProof="0" dirty="0">
                <a:ln>
                  <a:noFill/>
                </a:ln>
                <a:solidFill>
                  <a:srgbClr val="FF6600"/>
                </a:solidFill>
                <a:effectLst/>
                <a:uLnTx/>
                <a:uFillTx/>
                <a:latin typeface="Arial"/>
                <a:cs typeface="Arial"/>
              </a:rPr>
              <a:t>mm</a:t>
            </a:r>
            <a:r>
              <a:rPr kumimoji="0" sz="1600" b="1" i="0" u="none" strike="noStrike" kern="0" cap="none" spc="5" normalizeH="0" baseline="0" noProof="0" dirty="0">
                <a:ln>
                  <a:noFill/>
                </a:ln>
                <a:solidFill>
                  <a:srgbClr val="FF6600"/>
                </a:solidFill>
                <a:effectLst/>
                <a:uLnTx/>
                <a:uFillTx/>
                <a:latin typeface="Arial"/>
                <a:cs typeface="Arial"/>
              </a:rPr>
              <a:t> </a:t>
            </a:r>
            <a:r>
              <a:rPr kumimoji="0" sz="2000" b="1" i="0" u="none" strike="noStrike" kern="0" cap="none" spc="0" normalizeH="0" baseline="0" noProof="0" dirty="0">
                <a:ln>
                  <a:noFill/>
                </a:ln>
                <a:solidFill>
                  <a:srgbClr val="FFFFFF"/>
                </a:solidFill>
                <a:effectLst/>
                <a:uLnTx/>
                <a:uFillTx/>
                <a:latin typeface="Arial"/>
                <a:cs typeface="Arial"/>
              </a:rPr>
              <a:t>(</a:t>
            </a:r>
            <a:r>
              <a:rPr kumimoji="0" sz="2000" b="1" i="0" u="none" strike="noStrike" kern="0" cap="none" spc="0" normalizeH="0" baseline="0" noProof="0" dirty="0">
                <a:ln>
                  <a:noFill/>
                </a:ln>
                <a:solidFill>
                  <a:srgbClr val="FFFF00"/>
                </a:solidFill>
                <a:effectLst/>
                <a:uLnTx/>
                <a:uFillTx/>
                <a:latin typeface="Arial"/>
                <a:cs typeface="Arial"/>
              </a:rPr>
              <a:t>YELLOW</a:t>
            </a:r>
            <a:r>
              <a:rPr kumimoji="0" sz="2000" b="1" i="0" u="none" strike="noStrike" kern="0" cap="none" spc="-15" normalizeH="0" baseline="0" noProof="0" dirty="0">
                <a:ln>
                  <a:noFill/>
                </a:ln>
                <a:solidFill>
                  <a:srgbClr val="FFFF00"/>
                </a:solidFill>
                <a:effectLst/>
                <a:uLnTx/>
                <a:uFillTx/>
                <a:latin typeface="Arial"/>
                <a:cs typeface="Arial"/>
              </a:rPr>
              <a:t> </a:t>
            </a:r>
            <a:r>
              <a:rPr kumimoji="0" sz="2000" b="1" i="0" u="none" strike="noStrike" kern="0" cap="none" spc="0" normalizeH="0" baseline="0" noProof="0" dirty="0">
                <a:ln>
                  <a:noFill/>
                </a:ln>
                <a:solidFill>
                  <a:srgbClr val="FFFF00"/>
                </a:solidFill>
                <a:effectLst/>
                <a:uLnTx/>
                <a:uFillTx/>
                <a:latin typeface="Arial"/>
                <a:cs typeface="Arial"/>
              </a:rPr>
              <a:t>I</a:t>
            </a:r>
            <a:r>
              <a:rPr kumimoji="0" sz="2000" b="1" i="0" u="none" strike="noStrike" kern="0" cap="none" spc="0" normalizeH="0" baseline="0" noProof="0" dirty="0">
                <a:ln>
                  <a:noFill/>
                </a:ln>
                <a:solidFill>
                  <a:srgbClr val="FFFFFF"/>
                </a:solidFill>
                <a:effectLst/>
                <a:uLnTx/>
                <a:uFillTx/>
                <a:latin typeface="Arial"/>
                <a:cs typeface="Arial"/>
              </a:rPr>
              <a:t>)</a:t>
            </a:r>
            <a:r>
              <a:rPr kumimoji="0" sz="1950" b="1" i="0" u="none" strike="noStrike" kern="0" cap="none" spc="0" normalizeH="0" baseline="25641" noProof="0" dirty="0">
                <a:ln>
                  <a:noFill/>
                </a:ln>
                <a:solidFill>
                  <a:srgbClr val="FFFFFF"/>
                </a:solidFill>
                <a:effectLst/>
                <a:uLnTx/>
                <a:uFillTx/>
                <a:latin typeface="Arial"/>
                <a:cs typeface="Arial"/>
              </a:rPr>
              <a:t>4</a:t>
            </a:r>
            <a:r>
              <a:rPr kumimoji="0" sz="1950" b="1" i="0" u="none" strike="noStrike" kern="0" cap="none" spc="292" normalizeH="0" baseline="25641" noProof="0" dirty="0">
                <a:ln>
                  <a:noFill/>
                </a:ln>
                <a:solidFill>
                  <a:srgbClr val="FFFFFF"/>
                </a:solidFill>
                <a:effectLst/>
                <a:uLnTx/>
                <a:uFillTx/>
                <a:latin typeface="Arial"/>
                <a:cs typeface="Arial"/>
              </a:rPr>
              <a:t> </a:t>
            </a:r>
            <a:r>
              <a:rPr kumimoji="0" sz="2000" b="1" i="0" u="none" strike="noStrike" kern="0" cap="none" spc="0" normalizeH="0" baseline="0" noProof="0" dirty="0">
                <a:ln>
                  <a:noFill/>
                </a:ln>
                <a:solidFill>
                  <a:srgbClr val="FFFFFF"/>
                </a:solidFill>
                <a:effectLst/>
                <a:uLnTx/>
                <a:uFillTx/>
                <a:latin typeface="Arial"/>
                <a:cs typeface="Arial"/>
              </a:rPr>
              <a:t>and</a:t>
            </a:r>
            <a:r>
              <a:rPr kumimoji="0" sz="2000" b="1" i="0" u="none" strike="noStrike" kern="0" cap="none" spc="-15" normalizeH="0" baseline="0" noProof="0" dirty="0">
                <a:ln>
                  <a:noFill/>
                </a:ln>
                <a:solidFill>
                  <a:srgbClr val="FFFFFF"/>
                </a:solidFill>
                <a:effectLst/>
                <a:uLnTx/>
                <a:uFillTx/>
                <a:latin typeface="Arial"/>
                <a:cs typeface="Arial"/>
              </a:rPr>
              <a:t> </a:t>
            </a:r>
            <a:r>
              <a:rPr kumimoji="0" sz="2000" b="1" i="0" u="none" strike="noStrike" kern="0" cap="none" spc="0" normalizeH="0" baseline="0" noProof="0" dirty="0">
                <a:ln>
                  <a:noFill/>
                </a:ln>
                <a:solidFill>
                  <a:srgbClr val="FFFFFF"/>
                </a:solidFill>
                <a:effectLst/>
                <a:uLnTx/>
                <a:uFillTx/>
                <a:latin typeface="Arial"/>
                <a:cs typeface="Arial"/>
              </a:rPr>
              <a:t>increased</a:t>
            </a:r>
            <a:r>
              <a:rPr kumimoji="0" sz="2000" b="1" i="0" u="none" strike="noStrike" kern="0" cap="none" spc="-15" normalizeH="0" baseline="0" noProof="0" dirty="0">
                <a:ln>
                  <a:noFill/>
                </a:ln>
                <a:solidFill>
                  <a:srgbClr val="FFFFFF"/>
                </a:solidFill>
                <a:effectLst/>
                <a:uLnTx/>
                <a:uFillTx/>
                <a:latin typeface="Arial"/>
                <a:cs typeface="Arial"/>
              </a:rPr>
              <a:t> </a:t>
            </a:r>
            <a:r>
              <a:rPr kumimoji="0" sz="2000" b="1" i="0" u="none" strike="noStrike" kern="0" cap="none" spc="-25" normalizeH="0" baseline="0" noProof="0" dirty="0">
                <a:ln>
                  <a:noFill/>
                </a:ln>
                <a:solidFill>
                  <a:srgbClr val="FFFFFF"/>
                </a:solidFill>
                <a:effectLst/>
                <a:uLnTx/>
                <a:uFillTx/>
                <a:latin typeface="Arial"/>
                <a:cs typeface="Arial"/>
              </a:rPr>
              <a:t>FCT </a:t>
            </a:r>
            <a:r>
              <a:rPr kumimoji="0" sz="2000" b="1" i="0" u="none" strike="noStrike" kern="0" cap="none" spc="0" normalizeH="0" baseline="0" noProof="0" dirty="0">
                <a:ln>
                  <a:noFill/>
                </a:ln>
                <a:solidFill>
                  <a:srgbClr val="FFFFFF"/>
                </a:solidFill>
                <a:effectLst/>
                <a:uLnTx/>
                <a:uFillTx/>
                <a:latin typeface="Arial"/>
                <a:cs typeface="Arial"/>
              </a:rPr>
              <a:t>(</a:t>
            </a:r>
            <a:r>
              <a:rPr kumimoji="0" sz="2000" b="1" i="0" u="none" strike="noStrike" kern="0" cap="none" spc="0" normalizeH="0" baseline="0" noProof="0" dirty="0">
                <a:ln>
                  <a:noFill/>
                </a:ln>
                <a:solidFill>
                  <a:srgbClr val="FFFF00"/>
                </a:solidFill>
                <a:effectLst/>
                <a:uLnTx/>
                <a:uFillTx/>
                <a:latin typeface="Arial"/>
                <a:cs typeface="Arial"/>
              </a:rPr>
              <a:t>YELLOW</a:t>
            </a:r>
            <a:r>
              <a:rPr kumimoji="0" sz="2000" b="1" i="0" u="none" strike="noStrike" kern="0" cap="none" spc="-30" normalizeH="0" baseline="0" noProof="0" dirty="0">
                <a:ln>
                  <a:noFill/>
                </a:ln>
                <a:solidFill>
                  <a:srgbClr val="FFFF00"/>
                </a:solidFill>
                <a:effectLst/>
                <a:uLnTx/>
                <a:uFillTx/>
                <a:latin typeface="Arial"/>
                <a:cs typeface="Arial"/>
              </a:rPr>
              <a:t> </a:t>
            </a:r>
            <a:r>
              <a:rPr kumimoji="0" sz="2000" b="1" i="0" u="none" strike="noStrike" kern="0" cap="none" spc="0" normalizeH="0" baseline="0" noProof="0" dirty="0">
                <a:ln>
                  <a:noFill/>
                </a:ln>
                <a:solidFill>
                  <a:srgbClr val="FFFF00"/>
                </a:solidFill>
                <a:effectLst/>
                <a:uLnTx/>
                <a:uFillTx/>
                <a:latin typeface="Arial"/>
                <a:cs typeface="Arial"/>
              </a:rPr>
              <a:t>II)</a:t>
            </a:r>
            <a:r>
              <a:rPr kumimoji="0" sz="1950" b="1" i="0" u="none" strike="noStrike" kern="0" cap="none" spc="0" normalizeH="0" baseline="25641" noProof="0" dirty="0">
                <a:ln>
                  <a:noFill/>
                </a:ln>
                <a:solidFill>
                  <a:srgbClr val="FFFF00"/>
                </a:solidFill>
                <a:effectLst/>
                <a:uLnTx/>
                <a:uFillTx/>
                <a:latin typeface="Arial"/>
                <a:cs typeface="Arial"/>
              </a:rPr>
              <a:t>5</a:t>
            </a:r>
            <a:r>
              <a:rPr kumimoji="0" sz="1950" b="1" i="0" u="none" strike="noStrike" kern="0" cap="none" spc="292" normalizeH="0" baseline="25641" noProof="0" dirty="0">
                <a:ln>
                  <a:noFill/>
                </a:ln>
                <a:solidFill>
                  <a:srgbClr val="FFFF00"/>
                </a:solidFill>
                <a:effectLst/>
                <a:uLnTx/>
                <a:uFillTx/>
                <a:latin typeface="Arial"/>
                <a:cs typeface="Arial"/>
              </a:rPr>
              <a:t> </a:t>
            </a:r>
            <a:r>
              <a:rPr kumimoji="0" sz="2000" b="1" i="0" u="none" strike="noStrike" kern="0" cap="none" spc="0" normalizeH="0" baseline="0" noProof="0" dirty="0">
                <a:ln>
                  <a:noFill/>
                </a:ln>
                <a:solidFill>
                  <a:srgbClr val="FFFFFF"/>
                </a:solidFill>
                <a:effectLst/>
                <a:uLnTx/>
                <a:uFillTx/>
                <a:latin typeface="Arial"/>
                <a:cs typeface="Arial"/>
              </a:rPr>
              <a:t>in</a:t>
            </a:r>
            <a:r>
              <a:rPr kumimoji="0" sz="2000" b="1" i="0" u="none" strike="noStrike" kern="0" cap="none" spc="-20" normalizeH="0" baseline="0" noProof="0" dirty="0">
                <a:ln>
                  <a:noFill/>
                </a:ln>
                <a:solidFill>
                  <a:srgbClr val="FFFFFF"/>
                </a:solidFill>
                <a:effectLst/>
                <a:uLnTx/>
                <a:uFillTx/>
                <a:latin typeface="Arial"/>
                <a:cs typeface="Arial"/>
              </a:rPr>
              <a:t> </a:t>
            </a:r>
            <a:r>
              <a:rPr kumimoji="0" sz="2000" b="1" i="0" u="none" strike="noStrike" kern="0" cap="none" spc="0" normalizeH="0" baseline="0" noProof="0" dirty="0">
                <a:ln>
                  <a:noFill/>
                </a:ln>
                <a:solidFill>
                  <a:srgbClr val="FFFFFF"/>
                </a:solidFill>
                <a:effectLst/>
                <a:uLnTx/>
                <a:uFillTx/>
                <a:latin typeface="Arial"/>
                <a:cs typeface="Arial"/>
              </a:rPr>
              <a:t>obstructive</a:t>
            </a:r>
            <a:r>
              <a:rPr kumimoji="0" sz="2000" b="1" i="0" u="none" strike="noStrike" kern="0" cap="none" spc="-10" normalizeH="0" baseline="0" noProof="0" dirty="0">
                <a:ln>
                  <a:noFill/>
                </a:ln>
                <a:solidFill>
                  <a:srgbClr val="FFFFFF"/>
                </a:solidFill>
                <a:effectLst/>
                <a:uLnTx/>
                <a:uFillTx/>
                <a:latin typeface="Arial"/>
                <a:cs typeface="Arial"/>
              </a:rPr>
              <a:t> </a:t>
            </a:r>
            <a:r>
              <a:rPr kumimoji="0" sz="2000" b="1" i="0" u="none" strike="noStrike" kern="0" cap="none" spc="0" normalizeH="0" baseline="0" noProof="0" dirty="0">
                <a:ln>
                  <a:noFill/>
                </a:ln>
                <a:solidFill>
                  <a:srgbClr val="FFFFFF"/>
                </a:solidFill>
                <a:effectLst/>
                <a:uLnTx/>
                <a:uFillTx/>
                <a:latin typeface="Arial"/>
                <a:cs typeface="Arial"/>
              </a:rPr>
              <a:t>lesions</a:t>
            </a:r>
            <a:r>
              <a:rPr kumimoji="0" sz="2000" b="1" i="0" u="none" strike="noStrike" kern="0" cap="none" spc="-20" normalizeH="0" baseline="0" noProof="0" dirty="0">
                <a:ln>
                  <a:noFill/>
                </a:ln>
                <a:solidFill>
                  <a:srgbClr val="FFFFFF"/>
                </a:solidFill>
                <a:effectLst/>
                <a:uLnTx/>
                <a:uFillTx/>
                <a:latin typeface="Arial"/>
                <a:cs typeface="Arial"/>
              </a:rPr>
              <a:t> </a:t>
            </a:r>
            <a:r>
              <a:rPr kumimoji="0" sz="2000" b="1" i="0" u="none" strike="noStrike" kern="0" cap="none" spc="0" normalizeH="0" baseline="0" noProof="0" dirty="0">
                <a:ln>
                  <a:noFill/>
                </a:ln>
                <a:solidFill>
                  <a:srgbClr val="FFFFFF"/>
                </a:solidFill>
                <a:effectLst/>
                <a:uLnTx/>
                <a:uFillTx/>
                <a:latin typeface="Arial"/>
                <a:cs typeface="Arial"/>
              </a:rPr>
              <a:t>of</a:t>
            </a:r>
            <a:r>
              <a:rPr kumimoji="0" sz="2000" b="1" i="0" u="none" strike="noStrike" kern="0" cap="none" spc="-20" normalizeH="0" baseline="0" noProof="0" dirty="0">
                <a:ln>
                  <a:noFill/>
                </a:ln>
                <a:solidFill>
                  <a:srgbClr val="FFFFFF"/>
                </a:solidFill>
                <a:effectLst/>
                <a:uLnTx/>
                <a:uFillTx/>
                <a:latin typeface="Arial"/>
                <a:cs typeface="Arial"/>
              </a:rPr>
              <a:t> </a:t>
            </a:r>
            <a:r>
              <a:rPr kumimoji="0" sz="2000" b="1" i="0" u="none" strike="noStrike" kern="0" cap="none" spc="0" normalizeH="0" baseline="0" noProof="0" dirty="0">
                <a:ln>
                  <a:noFill/>
                </a:ln>
                <a:solidFill>
                  <a:srgbClr val="FFFFFF"/>
                </a:solidFill>
                <a:effectLst/>
                <a:uLnTx/>
                <a:uFillTx/>
                <a:latin typeface="Arial"/>
                <a:cs typeface="Arial"/>
              </a:rPr>
              <a:t>patients</a:t>
            </a:r>
            <a:r>
              <a:rPr kumimoji="0" sz="2000" b="1" i="0" u="none" strike="noStrike" kern="0" cap="none" spc="-15" normalizeH="0" baseline="0" noProof="0" dirty="0">
                <a:ln>
                  <a:noFill/>
                </a:ln>
                <a:solidFill>
                  <a:srgbClr val="FFFFFF"/>
                </a:solidFill>
                <a:effectLst/>
                <a:uLnTx/>
                <a:uFillTx/>
                <a:latin typeface="Arial"/>
                <a:cs typeface="Arial"/>
              </a:rPr>
              <a:t> </a:t>
            </a:r>
            <a:r>
              <a:rPr kumimoji="0" sz="2000" b="1" i="0" u="none" strike="noStrike" kern="0" cap="none" spc="0" normalizeH="0" baseline="0" noProof="0" dirty="0">
                <a:ln>
                  <a:noFill/>
                </a:ln>
                <a:solidFill>
                  <a:srgbClr val="FFFFFF"/>
                </a:solidFill>
                <a:effectLst/>
                <a:uLnTx/>
                <a:uFillTx/>
                <a:latin typeface="Arial"/>
                <a:cs typeface="Arial"/>
              </a:rPr>
              <a:t>with</a:t>
            </a:r>
            <a:r>
              <a:rPr kumimoji="0" sz="2000" b="1" i="0" u="none" strike="noStrike" kern="0" cap="none" spc="-20" normalizeH="0" baseline="0" noProof="0" dirty="0">
                <a:ln>
                  <a:noFill/>
                </a:ln>
                <a:solidFill>
                  <a:srgbClr val="FFFFFF"/>
                </a:solidFill>
                <a:effectLst/>
                <a:uLnTx/>
                <a:uFillTx/>
                <a:latin typeface="Arial"/>
                <a:cs typeface="Arial"/>
              </a:rPr>
              <a:t> </a:t>
            </a:r>
            <a:r>
              <a:rPr kumimoji="0" sz="2000" b="1" i="0" u="none" strike="noStrike" kern="0" cap="none" spc="0" normalizeH="0" baseline="0" noProof="0" dirty="0">
                <a:ln>
                  <a:noFill/>
                </a:ln>
                <a:solidFill>
                  <a:srgbClr val="FFFFFF"/>
                </a:solidFill>
                <a:effectLst/>
                <a:uLnTx/>
                <a:uFillTx/>
                <a:latin typeface="Arial"/>
                <a:cs typeface="Arial"/>
              </a:rPr>
              <a:t>CAD</a:t>
            </a:r>
            <a:r>
              <a:rPr kumimoji="0" sz="2000" b="1" i="0" u="none" strike="noStrike" kern="0" cap="none" spc="-10" normalizeH="0" baseline="0" noProof="0" dirty="0">
                <a:ln>
                  <a:noFill/>
                </a:ln>
                <a:solidFill>
                  <a:srgbClr val="FFFFFF"/>
                </a:solidFill>
                <a:effectLst/>
                <a:uLnTx/>
                <a:uFillTx/>
                <a:latin typeface="Arial"/>
                <a:cs typeface="Arial"/>
              </a:rPr>
              <a:t> </a:t>
            </a:r>
            <a:r>
              <a:rPr kumimoji="0" sz="2000" b="1" i="0" u="none" strike="noStrike" kern="0" cap="none" spc="0" normalizeH="0" baseline="0" noProof="0" dirty="0">
                <a:ln>
                  <a:noFill/>
                </a:ln>
                <a:solidFill>
                  <a:srgbClr val="FFFFFF"/>
                </a:solidFill>
                <a:effectLst/>
                <a:uLnTx/>
                <a:uFillTx/>
                <a:latin typeface="Arial"/>
                <a:cs typeface="Arial"/>
              </a:rPr>
              <a:t>after</a:t>
            </a:r>
            <a:r>
              <a:rPr kumimoji="0" sz="2000" b="1" i="0" u="none" strike="noStrike" kern="0" cap="none" spc="-20" normalizeH="0" baseline="0" noProof="0" dirty="0">
                <a:ln>
                  <a:noFill/>
                </a:ln>
                <a:solidFill>
                  <a:srgbClr val="FFFFFF"/>
                </a:solidFill>
                <a:effectLst/>
                <a:uLnTx/>
                <a:uFillTx/>
                <a:latin typeface="Arial"/>
                <a:cs typeface="Arial"/>
              </a:rPr>
              <a:t> </a:t>
            </a:r>
            <a:r>
              <a:rPr kumimoji="0" sz="2000" b="1" i="0" u="none" strike="noStrike" kern="0" cap="none" spc="0" normalizeH="0" baseline="0" noProof="0" dirty="0">
                <a:ln>
                  <a:noFill/>
                </a:ln>
                <a:solidFill>
                  <a:srgbClr val="FF6600"/>
                </a:solidFill>
                <a:effectLst/>
                <a:uLnTx/>
                <a:uFillTx/>
                <a:latin typeface="Arial"/>
                <a:cs typeface="Arial"/>
              </a:rPr>
              <a:t>rosuvastatin</a:t>
            </a:r>
            <a:r>
              <a:rPr kumimoji="0" sz="2000" b="1" i="0" u="none" strike="noStrike" kern="0" cap="none" spc="-15" normalizeH="0" baseline="0" noProof="0" dirty="0">
                <a:ln>
                  <a:noFill/>
                </a:ln>
                <a:solidFill>
                  <a:srgbClr val="FF6600"/>
                </a:solidFill>
                <a:effectLst/>
                <a:uLnTx/>
                <a:uFillTx/>
                <a:latin typeface="Arial"/>
                <a:cs typeface="Arial"/>
              </a:rPr>
              <a:t> </a:t>
            </a:r>
            <a:r>
              <a:rPr kumimoji="0" sz="2000" b="1" i="0" u="none" strike="noStrike" kern="0" cap="none" spc="0" normalizeH="0" baseline="0" noProof="0" dirty="0">
                <a:ln>
                  <a:noFill/>
                </a:ln>
                <a:solidFill>
                  <a:srgbClr val="FF6600"/>
                </a:solidFill>
                <a:effectLst/>
                <a:uLnTx/>
                <a:uFillTx/>
                <a:latin typeface="Arial"/>
                <a:cs typeface="Arial"/>
              </a:rPr>
              <a:t>40</a:t>
            </a:r>
            <a:r>
              <a:rPr kumimoji="0" sz="2000" b="1" i="0" u="none" strike="noStrike" kern="0" cap="none" spc="-15" normalizeH="0" baseline="0" noProof="0" dirty="0">
                <a:ln>
                  <a:noFill/>
                </a:ln>
                <a:solidFill>
                  <a:srgbClr val="FF6600"/>
                </a:solidFill>
                <a:effectLst/>
                <a:uLnTx/>
                <a:uFillTx/>
                <a:latin typeface="Arial"/>
                <a:cs typeface="Arial"/>
              </a:rPr>
              <a:t> </a:t>
            </a:r>
            <a:r>
              <a:rPr kumimoji="0" sz="2000" b="1" i="0" u="none" strike="noStrike" kern="0" cap="none" spc="0" normalizeH="0" baseline="0" noProof="0" dirty="0">
                <a:ln>
                  <a:noFill/>
                </a:ln>
                <a:solidFill>
                  <a:srgbClr val="FF6600"/>
                </a:solidFill>
                <a:effectLst/>
                <a:uLnTx/>
                <a:uFillTx/>
                <a:latin typeface="Arial"/>
                <a:cs typeface="Arial"/>
              </a:rPr>
              <a:t>mg</a:t>
            </a:r>
            <a:r>
              <a:rPr kumimoji="0" sz="2000" b="1" i="0" u="none" strike="noStrike" kern="0" cap="none" spc="-20" normalizeH="0" baseline="0" noProof="0" dirty="0">
                <a:ln>
                  <a:noFill/>
                </a:ln>
                <a:solidFill>
                  <a:srgbClr val="FF6600"/>
                </a:solidFill>
                <a:effectLst/>
                <a:uLnTx/>
                <a:uFillTx/>
                <a:latin typeface="Arial"/>
                <a:cs typeface="Arial"/>
              </a:rPr>
              <a:t> </a:t>
            </a:r>
            <a:r>
              <a:rPr kumimoji="0" sz="2000" b="1" i="0" u="none" strike="noStrike" kern="0" cap="none" spc="0" normalizeH="0" baseline="0" noProof="0" dirty="0">
                <a:ln>
                  <a:noFill/>
                </a:ln>
                <a:solidFill>
                  <a:srgbClr val="FFFFFF"/>
                </a:solidFill>
                <a:effectLst/>
                <a:uLnTx/>
                <a:uFillTx/>
                <a:latin typeface="Arial"/>
                <a:cs typeface="Arial"/>
              </a:rPr>
              <a:t>for</a:t>
            </a:r>
            <a:r>
              <a:rPr kumimoji="0" sz="2000" b="1" i="0" u="none" strike="noStrike" kern="0" cap="none" spc="-15" normalizeH="0" baseline="0" noProof="0" dirty="0">
                <a:ln>
                  <a:noFill/>
                </a:ln>
                <a:solidFill>
                  <a:srgbClr val="FFFFFF"/>
                </a:solidFill>
                <a:effectLst/>
                <a:uLnTx/>
                <a:uFillTx/>
                <a:latin typeface="Arial"/>
                <a:cs typeface="Arial"/>
              </a:rPr>
              <a:t> </a:t>
            </a:r>
            <a:r>
              <a:rPr kumimoji="0" sz="2000" b="1" i="0" u="none" strike="noStrike" kern="0" cap="none" spc="-10" normalizeH="0" baseline="0" noProof="0" dirty="0">
                <a:ln>
                  <a:noFill/>
                </a:ln>
                <a:solidFill>
                  <a:srgbClr val="FFFFFF"/>
                </a:solidFill>
                <a:effectLst/>
                <a:uLnTx/>
                <a:uFillTx/>
                <a:latin typeface="Arial"/>
                <a:cs typeface="Arial"/>
              </a:rPr>
              <a:t>6-</a:t>
            </a:r>
            <a:r>
              <a:rPr kumimoji="0" sz="2000" b="1" i="0" u="none" strike="noStrike" kern="0" cap="none" spc="0" normalizeH="0" baseline="0" noProof="0" dirty="0">
                <a:ln>
                  <a:noFill/>
                </a:ln>
                <a:solidFill>
                  <a:srgbClr val="FFFFFF"/>
                </a:solidFill>
                <a:effectLst/>
                <a:uLnTx/>
                <a:uFillTx/>
                <a:latin typeface="Arial"/>
                <a:cs typeface="Arial"/>
              </a:rPr>
              <a:t>12</a:t>
            </a:r>
            <a:r>
              <a:rPr kumimoji="0" sz="2000" b="1" i="0" u="none" strike="noStrike" kern="0" cap="none" spc="-15" normalizeH="0" baseline="0" noProof="0" dirty="0">
                <a:ln>
                  <a:noFill/>
                </a:ln>
                <a:solidFill>
                  <a:srgbClr val="FFFFFF"/>
                </a:solidFill>
                <a:effectLst/>
                <a:uLnTx/>
                <a:uFillTx/>
                <a:latin typeface="Arial"/>
                <a:cs typeface="Arial"/>
              </a:rPr>
              <a:t> </a:t>
            </a:r>
            <a:r>
              <a:rPr kumimoji="0" sz="2000" b="1" i="0" u="none" strike="noStrike" kern="0" cap="none" spc="-10" normalizeH="0" baseline="0" noProof="0" dirty="0">
                <a:ln>
                  <a:noFill/>
                </a:ln>
                <a:solidFill>
                  <a:srgbClr val="FFFFFF"/>
                </a:solidFill>
                <a:effectLst/>
                <a:uLnTx/>
                <a:uFillTx/>
                <a:latin typeface="Arial"/>
                <a:cs typeface="Arial"/>
              </a:rPr>
              <a:t>weeks.</a:t>
            </a:r>
            <a:endParaRPr kumimoji="0" sz="2000" b="1" i="0" u="none" strike="noStrike" kern="0" cap="none" spc="0" normalizeH="0" baseline="0" noProof="0" dirty="0">
              <a:ln>
                <a:noFill/>
              </a:ln>
              <a:solidFill>
                <a:sysClr val="windowText" lastClr="000000"/>
              </a:solidFill>
              <a:effectLst/>
              <a:uLnTx/>
              <a:uFillTx/>
              <a:latin typeface="Arial"/>
              <a:cs typeface="Arial"/>
            </a:endParaRPr>
          </a:p>
        </p:txBody>
      </p:sp>
      <p:sp>
        <p:nvSpPr>
          <p:cNvPr id="4" name="object 4"/>
          <p:cNvSpPr txBox="1"/>
          <p:nvPr/>
        </p:nvSpPr>
        <p:spPr>
          <a:xfrm>
            <a:off x="6210300" y="6225540"/>
            <a:ext cx="3585210" cy="500137"/>
          </a:xfrm>
          <a:prstGeom prst="rect">
            <a:avLst/>
          </a:prstGeom>
        </p:spPr>
        <p:txBody>
          <a:bodyPr vert="horz" wrap="square" lIns="0" tIns="12700" rIns="0" bIns="0" rtlCol="0">
            <a:spAutoFit/>
          </a:bodyPr>
          <a:lstStyle/>
          <a:p>
            <a:pPr marL="38100" marR="0" lvl="0" indent="0" defTabSz="914400" eaLnBrk="1" fontAlgn="auto" latinLnBrk="0" hangingPunct="1">
              <a:lnSpc>
                <a:spcPts val="1910"/>
              </a:lnSpc>
              <a:spcBef>
                <a:spcPts val="100"/>
              </a:spcBef>
              <a:spcAft>
                <a:spcPts val="0"/>
              </a:spcAft>
              <a:buClrTx/>
              <a:buSzTx/>
              <a:buFontTx/>
              <a:buNone/>
              <a:tabLst/>
              <a:defRPr/>
            </a:pPr>
            <a:r>
              <a:rPr kumimoji="0" sz="1400" b="1" i="1" u="none" strike="noStrike" kern="0" cap="none" spc="0" normalizeH="0" baseline="25252" noProof="0" dirty="0">
                <a:ln>
                  <a:noFill/>
                </a:ln>
                <a:solidFill>
                  <a:srgbClr val="FFFF00"/>
                </a:solidFill>
                <a:effectLst/>
                <a:uLnTx/>
                <a:uFillTx/>
                <a:latin typeface="Arial"/>
                <a:cs typeface="Arial"/>
              </a:rPr>
              <a:t>4</a:t>
            </a:r>
            <a:r>
              <a:rPr kumimoji="0" sz="1400" b="1" i="1" u="none" strike="noStrike" kern="0" cap="none" spc="-60" normalizeH="0" baseline="25252" noProof="0" dirty="0">
                <a:ln>
                  <a:noFill/>
                </a:ln>
                <a:solidFill>
                  <a:srgbClr val="FFFF00"/>
                </a:solidFill>
                <a:effectLst/>
                <a:uLnTx/>
                <a:uFillTx/>
                <a:latin typeface="Arial"/>
                <a:cs typeface="Arial"/>
              </a:rPr>
              <a:t> </a:t>
            </a:r>
            <a:r>
              <a:rPr kumimoji="0" sz="1400" b="1" i="1" u="none" strike="noStrike" kern="0" cap="none" spc="0" normalizeH="0" baseline="0" noProof="0" dirty="0">
                <a:ln>
                  <a:noFill/>
                </a:ln>
                <a:solidFill>
                  <a:srgbClr val="FFFF00"/>
                </a:solidFill>
                <a:effectLst/>
                <a:uLnTx/>
                <a:uFillTx/>
                <a:latin typeface="Arial"/>
                <a:cs typeface="Arial"/>
              </a:rPr>
              <a:t>Kini et</a:t>
            </a:r>
            <a:r>
              <a:rPr kumimoji="0" sz="1400" b="1" i="1" u="none" strike="noStrike" kern="0" cap="none" spc="10" normalizeH="0" baseline="0" noProof="0" dirty="0">
                <a:ln>
                  <a:noFill/>
                </a:ln>
                <a:solidFill>
                  <a:srgbClr val="FFFF00"/>
                </a:solidFill>
                <a:effectLst/>
                <a:uLnTx/>
                <a:uFillTx/>
                <a:latin typeface="Arial"/>
                <a:cs typeface="Arial"/>
              </a:rPr>
              <a:t> </a:t>
            </a:r>
            <a:r>
              <a:rPr kumimoji="0" sz="1400" b="1" i="1" u="none" strike="noStrike" kern="0" cap="none" spc="0" normalizeH="0" baseline="0" noProof="0" dirty="0">
                <a:ln>
                  <a:noFill/>
                </a:ln>
                <a:solidFill>
                  <a:srgbClr val="FFFF00"/>
                </a:solidFill>
                <a:effectLst/>
                <a:uLnTx/>
                <a:uFillTx/>
                <a:latin typeface="Arial"/>
                <a:cs typeface="Arial"/>
              </a:rPr>
              <a:t>al.,</a:t>
            </a:r>
            <a:r>
              <a:rPr kumimoji="0" sz="1400" b="1" i="1" u="none" strike="noStrike" kern="0" cap="none" spc="5" normalizeH="0" baseline="0" noProof="0" dirty="0">
                <a:ln>
                  <a:noFill/>
                </a:ln>
                <a:solidFill>
                  <a:srgbClr val="FFFF00"/>
                </a:solidFill>
                <a:effectLst/>
                <a:uLnTx/>
                <a:uFillTx/>
                <a:latin typeface="Arial"/>
                <a:cs typeface="Arial"/>
              </a:rPr>
              <a:t> </a:t>
            </a:r>
            <a:r>
              <a:rPr kumimoji="0" sz="1400" b="1" i="1" u="none" strike="noStrike" kern="0" cap="none" spc="0" normalizeH="0" baseline="0" noProof="0" dirty="0">
                <a:ln>
                  <a:noFill/>
                </a:ln>
                <a:solidFill>
                  <a:srgbClr val="FFFF00"/>
                </a:solidFill>
                <a:effectLst/>
                <a:uLnTx/>
                <a:uFillTx/>
                <a:latin typeface="Arial"/>
                <a:cs typeface="Arial"/>
              </a:rPr>
              <a:t>JACC 2013;</a:t>
            </a:r>
            <a:r>
              <a:rPr kumimoji="0" sz="1400" b="1" i="1" u="none" strike="noStrike" kern="0" cap="none" spc="15" normalizeH="0" baseline="0" noProof="0" dirty="0">
                <a:ln>
                  <a:noFill/>
                </a:ln>
                <a:solidFill>
                  <a:srgbClr val="FFFF00"/>
                </a:solidFill>
                <a:effectLst/>
                <a:uLnTx/>
                <a:uFillTx/>
                <a:latin typeface="Arial"/>
                <a:cs typeface="Arial"/>
              </a:rPr>
              <a:t> </a:t>
            </a:r>
            <a:r>
              <a:rPr kumimoji="0" sz="1400" b="1" i="1" u="none" strike="noStrike" kern="0" cap="none" spc="-10" normalizeH="0" baseline="0" noProof="0" dirty="0">
                <a:ln>
                  <a:noFill/>
                </a:ln>
                <a:solidFill>
                  <a:srgbClr val="FFFF00"/>
                </a:solidFill>
                <a:effectLst/>
                <a:uLnTx/>
                <a:uFillTx/>
                <a:latin typeface="Arial"/>
                <a:cs typeface="Arial"/>
              </a:rPr>
              <a:t>62(1):21-</a:t>
            </a:r>
            <a:r>
              <a:rPr kumimoji="0" sz="1400" b="1" i="1" u="none" strike="noStrike" kern="0" cap="none" spc="-35" normalizeH="0" baseline="0" noProof="0" dirty="0">
                <a:ln>
                  <a:noFill/>
                </a:ln>
                <a:solidFill>
                  <a:srgbClr val="FFFF00"/>
                </a:solidFill>
                <a:effectLst/>
                <a:uLnTx/>
                <a:uFillTx/>
                <a:latin typeface="Arial"/>
                <a:cs typeface="Arial"/>
              </a:rPr>
              <a:t>29</a:t>
            </a:r>
            <a:endParaRPr kumimoji="0" sz="1400" b="1" i="0" u="none" strike="noStrike" kern="0" cap="none" spc="0" normalizeH="0" baseline="0" noProof="0" dirty="0">
              <a:ln>
                <a:noFill/>
              </a:ln>
              <a:solidFill>
                <a:srgbClr val="FFFF00"/>
              </a:solidFill>
              <a:effectLst/>
              <a:uLnTx/>
              <a:uFillTx/>
              <a:latin typeface="Arial"/>
              <a:cs typeface="Arial"/>
            </a:endParaRPr>
          </a:p>
          <a:p>
            <a:pPr marL="38100" marR="0" lvl="0" indent="0" defTabSz="914400" eaLnBrk="1" fontAlgn="auto" latinLnBrk="0" hangingPunct="1">
              <a:lnSpc>
                <a:spcPts val="1910"/>
              </a:lnSpc>
              <a:spcBef>
                <a:spcPts val="0"/>
              </a:spcBef>
              <a:spcAft>
                <a:spcPts val="0"/>
              </a:spcAft>
              <a:buClrTx/>
              <a:buSzTx/>
              <a:buFontTx/>
              <a:buNone/>
              <a:tabLst/>
              <a:defRPr/>
            </a:pPr>
            <a:r>
              <a:rPr kumimoji="0" sz="1400" b="1" i="1" u="none" strike="noStrike" kern="0" cap="none" spc="0" normalizeH="0" baseline="25252" noProof="0" dirty="0">
                <a:ln>
                  <a:noFill/>
                </a:ln>
                <a:solidFill>
                  <a:srgbClr val="FFFF00"/>
                </a:solidFill>
                <a:effectLst/>
                <a:uLnTx/>
                <a:uFillTx/>
                <a:latin typeface="Arial"/>
                <a:cs typeface="Arial"/>
              </a:rPr>
              <a:t>5</a:t>
            </a:r>
            <a:r>
              <a:rPr kumimoji="0" sz="1400" b="1" i="1" u="none" strike="noStrike" kern="0" cap="none" spc="179" normalizeH="0" baseline="25252" noProof="0" dirty="0">
                <a:ln>
                  <a:noFill/>
                </a:ln>
                <a:solidFill>
                  <a:srgbClr val="FFFF00"/>
                </a:solidFill>
                <a:effectLst/>
                <a:uLnTx/>
                <a:uFillTx/>
                <a:latin typeface="Arial"/>
                <a:cs typeface="Arial"/>
              </a:rPr>
              <a:t> </a:t>
            </a:r>
            <a:r>
              <a:rPr kumimoji="0" sz="1400" b="1" i="1" u="none" strike="noStrike" kern="0" cap="none" spc="0" normalizeH="0" baseline="0" noProof="0" dirty="0">
                <a:ln>
                  <a:noFill/>
                </a:ln>
                <a:solidFill>
                  <a:srgbClr val="FFFF00"/>
                </a:solidFill>
                <a:effectLst/>
                <a:uLnTx/>
                <a:uFillTx/>
                <a:latin typeface="Arial"/>
                <a:cs typeface="Arial"/>
              </a:rPr>
              <a:t>Kini</a:t>
            </a:r>
            <a:r>
              <a:rPr kumimoji="0" sz="1400" b="1" i="1" u="none" strike="noStrike" kern="0" cap="none" spc="-5" normalizeH="0" baseline="0" noProof="0" dirty="0">
                <a:ln>
                  <a:noFill/>
                </a:ln>
                <a:solidFill>
                  <a:srgbClr val="FFFF00"/>
                </a:solidFill>
                <a:effectLst/>
                <a:uLnTx/>
                <a:uFillTx/>
                <a:latin typeface="Arial"/>
                <a:cs typeface="Arial"/>
              </a:rPr>
              <a:t> </a:t>
            </a:r>
            <a:r>
              <a:rPr kumimoji="0" sz="1400" b="1" i="1" u="none" strike="noStrike" kern="0" cap="none" spc="0" normalizeH="0" baseline="0" noProof="0" dirty="0">
                <a:ln>
                  <a:noFill/>
                </a:ln>
                <a:solidFill>
                  <a:srgbClr val="FFFF00"/>
                </a:solidFill>
                <a:effectLst/>
                <a:uLnTx/>
                <a:uFillTx/>
                <a:latin typeface="Arial"/>
                <a:cs typeface="Arial"/>
              </a:rPr>
              <a:t>et</a:t>
            </a:r>
            <a:r>
              <a:rPr kumimoji="0" sz="1400" b="1" i="1" u="none" strike="noStrike" kern="0" cap="none" spc="10" normalizeH="0" baseline="0" noProof="0" dirty="0">
                <a:ln>
                  <a:noFill/>
                </a:ln>
                <a:solidFill>
                  <a:srgbClr val="FFFF00"/>
                </a:solidFill>
                <a:effectLst/>
                <a:uLnTx/>
                <a:uFillTx/>
                <a:latin typeface="Arial"/>
                <a:cs typeface="Arial"/>
              </a:rPr>
              <a:t> </a:t>
            </a:r>
            <a:r>
              <a:rPr kumimoji="0" sz="1400" b="1" i="1" u="none" strike="noStrike" kern="0" cap="none" spc="0" normalizeH="0" baseline="0" noProof="0" dirty="0">
                <a:ln>
                  <a:noFill/>
                </a:ln>
                <a:solidFill>
                  <a:srgbClr val="FFFF00"/>
                </a:solidFill>
                <a:effectLst/>
                <a:uLnTx/>
                <a:uFillTx/>
                <a:latin typeface="Arial"/>
                <a:cs typeface="Arial"/>
              </a:rPr>
              <a:t>al.,</a:t>
            </a:r>
            <a:r>
              <a:rPr kumimoji="0" sz="1400" b="1" i="1" u="none" strike="noStrike" kern="0" cap="none" spc="10" normalizeH="0" baseline="0" noProof="0" dirty="0">
                <a:ln>
                  <a:noFill/>
                </a:ln>
                <a:solidFill>
                  <a:srgbClr val="FFFF00"/>
                </a:solidFill>
                <a:effectLst/>
                <a:uLnTx/>
                <a:uFillTx/>
                <a:latin typeface="Arial"/>
                <a:cs typeface="Arial"/>
              </a:rPr>
              <a:t> </a:t>
            </a:r>
            <a:r>
              <a:rPr kumimoji="0" sz="1400" b="1" i="1" u="none" strike="noStrike" kern="0" cap="none" spc="0" normalizeH="0" baseline="0" noProof="0" dirty="0">
                <a:ln>
                  <a:noFill/>
                </a:ln>
                <a:solidFill>
                  <a:srgbClr val="FFFF00"/>
                </a:solidFill>
                <a:effectLst/>
                <a:uLnTx/>
                <a:uFillTx/>
                <a:latin typeface="Arial"/>
                <a:cs typeface="Arial"/>
              </a:rPr>
              <a:t>JACC 2017;</a:t>
            </a:r>
            <a:r>
              <a:rPr kumimoji="0" sz="1400" b="1" i="1" u="none" strike="noStrike" kern="0" cap="none" spc="15" normalizeH="0" baseline="0" noProof="0" dirty="0">
                <a:ln>
                  <a:noFill/>
                </a:ln>
                <a:solidFill>
                  <a:srgbClr val="FFFF00"/>
                </a:solidFill>
                <a:effectLst/>
                <a:uLnTx/>
                <a:uFillTx/>
                <a:latin typeface="Arial"/>
                <a:cs typeface="Arial"/>
              </a:rPr>
              <a:t> </a:t>
            </a:r>
            <a:r>
              <a:rPr kumimoji="0" sz="1400" b="1" i="1" u="none" strike="noStrike" kern="0" cap="none" spc="-10" normalizeH="0" baseline="0" noProof="0" dirty="0">
                <a:ln>
                  <a:noFill/>
                </a:ln>
                <a:solidFill>
                  <a:srgbClr val="FFFF00"/>
                </a:solidFill>
                <a:effectLst/>
                <a:uLnTx/>
                <a:uFillTx/>
                <a:latin typeface="Arial"/>
                <a:cs typeface="Arial"/>
              </a:rPr>
              <a:t>69(6):628-</a:t>
            </a:r>
            <a:r>
              <a:rPr kumimoji="0" sz="1400" b="1" i="1" u="none" strike="noStrike" kern="0" cap="none" spc="-25" normalizeH="0" baseline="0" noProof="0" dirty="0">
                <a:ln>
                  <a:noFill/>
                </a:ln>
                <a:solidFill>
                  <a:srgbClr val="FFFF00"/>
                </a:solidFill>
                <a:effectLst/>
                <a:uLnTx/>
                <a:uFillTx/>
                <a:latin typeface="Arial"/>
                <a:cs typeface="Arial"/>
              </a:rPr>
              <a:t>640</a:t>
            </a:r>
            <a:endParaRPr kumimoji="0" sz="1400" b="1" i="0" u="none" strike="noStrike" kern="0" cap="none" spc="0" normalizeH="0" baseline="0" noProof="0" dirty="0">
              <a:ln>
                <a:noFill/>
              </a:ln>
              <a:solidFill>
                <a:srgbClr val="FFFF00"/>
              </a:solidFill>
              <a:effectLst/>
              <a:uLnTx/>
              <a:uFillTx/>
              <a:latin typeface="Arial"/>
              <a:cs typeface="Arial"/>
            </a:endParaRPr>
          </a:p>
        </p:txBody>
      </p:sp>
      <p:sp>
        <p:nvSpPr>
          <p:cNvPr id="7" name="object 7"/>
          <p:cNvSpPr txBox="1"/>
          <p:nvPr/>
        </p:nvSpPr>
        <p:spPr>
          <a:xfrm>
            <a:off x="800100" y="6117818"/>
            <a:ext cx="5707380" cy="715581"/>
          </a:xfrm>
          <a:prstGeom prst="rect">
            <a:avLst/>
          </a:prstGeom>
        </p:spPr>
        <p:txBody>
          <a:bodyPr vert="horz" wrap="square" lIns="0" tIns="12700" rIns="0" bIns="0" rtlCol="0">
            <a:spAutoFit/>
          </a:bodyPr>
          <a:lstStyle/>
          <a:p>
            <a:pPr marL="38100" marR="0" lvl="0" indent="0" defTabSz="914400" eaLnBrk="1" fontAlgn="auto" latinLnBrk="0" hangingPunct="1">
              <a:lnSpc>
                <a:spcPct val="100000"/>
              </a:lnSpc>
              <a:spcBef>
                <a:spcPts val="100"/>
              </a:spcBef>
              <a:spcAft>
                <a:spcPts val="0"/>
              </a:spcAft>
              <a:buClrTx/>
              <a:buSzTx/>
              <a:buFontTx/>
              <a:buNone/>
              <a:tabLst/>
              <a:defRPr/>
            </a:pPr>
            <a:r>
              <a:rPr kumimoji="0" sz="1400" b="1" i="0" u="none" strike="noStrike" kern="0" cap="none" spc="0" normalizeH="0" baseline="25252" noProof="0" dirty="0">
                <a:ln>
                  <a:noFill/>
                </a:ln>
                <a:solidFill>
                  <a:srgbClr val="FFFF00"/>
                </a:solidFill>
                <a:effectLst/>
                <a:uLnTx/>
                <a:uFillTx/>
                <a:latin typeface="Arial"/>
                <a:cs typeface="Arial"/>
              </a:rPr>
              <a:t>1</a:t>
            </a:r>
            <a:r>
              <a:rPr kumimoji="0" sz="1400" b="1" i="0" u="none" strike="noStrike" kern="0" cap="none" spc="-60" normalizeH="0" baseline="25252" noProof="0" dirty="0">
                <a:ln>
                  <a:noFill/>
                </a:ln>
                <a:solidFill>
                  <a:srgbClr val="FFFF00"/>
                </a:solidFill>
                <a:effectLst/>
                <a:uLnTx/>
                <a:uFillTx/>
                <a:latin typeface="Arial"/>
                <a:cs typeface="Arial"/>
              </a:rPr>
              <a:t> </a:t>
            </a:r>
            <a:r>
              <a:rPr kumimoji="0" sz="1400" b="1" i="1" u="none" strike="noStrike" kern="0" cap="none" spc="0" normalizeH="0" baseline="0" noProof="0" dirty="0">
                <a:ln>
                  <a:noFill/>
                </a:ln>
                <a:solidFill>
                  <a:srgbClr val="FFFF00"/>
                </a:solidFill>
                <a:effectLst/>
                <a:uLnTx/>
                <a:uFillTx/>
                <a:latin typeface="Arial"/>
                <a:cs typeface="Arial"/>
              </a:rPr>
              <a:t>Nicholls</a:t>
            </a:r>
            <a:r>
              <a:rPr kumimoji="0" sz="1400" b="1" i="1" u="none" strike="noStrike" kern="0" cap="none" spc="10" normalizeH="0" baseline="0" noProof="0" dirty="0">
                <a:ln>
                  <a:noFill/>
                </a:ln>
                <a:solidFill>
                  <a:srgbClr val="FFFF00"/>
                </a:solidFill>
                <a:effectLst/>
                <a:uLnTx/>
                <a:uFillTx/>
                <a:latin typeface="Arial"/>
                <a:cs typeface="Arial"/>
              </a:rPr>
              <a:t> </a:t>
            </a:r>
            <a:r>
              <a:rPr kumimoji="0" sz="1400" b="1" i="1" u="none" strike="noStrike" kern="0" cap="none" spc="0" normalizeH="0" baseline="0" noProof="0" dirty="0">
                <a:ln>
                  <a:noFill/>
                </a:ln>
                <a:solidFill>
                  <a:srgbClr val="FFFF00"/>
                </a:solidFill>
                <a:effectLst/>
                <a:uLnTx/>
                <a:uFillTx/>
                <a:latin typeface="Arial"/>
                <a:cs typeface="Arial"/>
              </a:rPr>
              <a:t>et</a:t>
            </a:r>
            <a:r>
              <a:rPr kumimoji="0" sz="1400" b="1" i="1" u="none" strike="noStrike" kern="0" cap="none" spc="15" normalizeH="0" baseline="0" noProof="0" dirty="0">
                <a:ln>
                  <a:noFill/>
                </a:ln>
                <a:solidFill>
                  <a:srgbClr val="FFFF00"/>
                </a:solidFill>
                <a:effectLst/>
                <a:uLnTx/>
                <a:uFillTx/>
                <a:latin typeface="Arial"/>
                <a:cs typeface="Arial"/>
              </a:rPr>
              <a:t> </a:t>
            </a:r>
            <a:r>
              <a:rPr kumimoji="0" sz="1400" b="1" i="1" u="none" strike="noStrike" kern="0" cap="none" spc="0" normalizeH="0" baseline="0" noProof="0" dirty="0">
                <a:ln>
                  <a:noFill/>
                </a:ln>
                <a:solidFill>
                  <a:srgbClr val="FFFF00"/>
                </a:solidFill>
                <a:effectLst/>
                <a:uLnTx/>
                <a:uFillTx/>
                <a:latin typeface="Arial"/>
                <a:cs typeface="Arial"/>
              </a:rPr>
              <a:t>al.,</a:t>
            </a:r>
            <a:r>
              <a:rPr kumimoji="0" sz="1400" b="1" i="1" u="none" strike="noStrike" kern="0" cap="none" spc="20" normalizeH="0" baseline="0" noProof="0" dirty="0">
                <a:ln>
                  <a:noFill/>
                </a:ln>
                <a:solidFill>
                  <a:srgbClr val="FFFF00"/>
                </a:solidFill>
                <a:effectLst/>
                <a:uLnTx/>
                <a:uFillTx/>
                <a:latin typeface="Arial"/>
                <a:cs typeface="Arial"/>
              </a:rPr>
              <a:t> </a:t>
            </a:r>
            <a:r>
              <a:rPr kumimoji="0" sz="1400" b="1" i="1" u="none" strike="noStrike" kern="0" cap="none" spc="0" normalizeH="0" baseline="0" noProof="0" dirty="0">
                <a:ln>
                  <a:noFill/>
                </a:ln>
                <a:solidFill>
                  <a:srgbClr val="FFFF00"/>
                </a:solidFill>
                <a:effectLst/>
                <a:uLnTx/>
                <a:uFillTx/>
                <a:latin typeface="Arial"/>
                <a:cs typeface="Arial"/>
              </a:rPr>
              <a:t>JAMA</a:t>
            </a:r>
            <a:r>
              <a:rPr kumimoji="0" sz="1400" b="1" i="1" u="none" strike="noStrike" kern="0" cap="none" spc="-55" normalizeH="0" baseline="0" noProof="0" dirty="0">
                <a:ln>
                  <a:noFill/>
                </a:ln>
                <a:solidFill>
                  <a:srgbClr val="FFFF00"/>
                </a:solidFill>
                <a:effectLst/>
                <a:uLnTx/>
                <a:uFillTx/>
                <a:latin typeface="Arial"/>
                <a:cs typeface="Arial"/>
              </a:rPr>
              <a:t> </a:t>
            </a:r>
            <a:r>
              <a:rPr kumimoji="0" sz="1400" b="1" i="1" u="none" strike="noStrike" kern="0" cap="none" spc="-10" normalizeH="0" baseline="0" noProof="0" dirty="0">
                <a:ln>
                  <a:noFill/>
                </a:ln>
                <a:solidFill>
                  <a:srgbClr val="FFFF00"/>
                </a:solidFill>
                <a:effectLst/>
                <a:uLnTx/>
                <a:uFillTx/>
                <a:latin typeface="Arial"/>
                <a:cs typeface="Arial"/>
              </a:rPr>
              <a:t>2016;316:2373-</a:t>
            </a:r>
            <a:r>
              <a:rPr kumimoji="0" sz="1400" b="1" i="1" u="none" strike="noStrike" kern="0" cap="none" spc="-20" normalizeH="0" baseline="0" noProof="0" dirty="0">
                <a:ln>
                  <a:noFill/>
                </a:ln>
                <a:solidFill>
                  <a:srgbClr val="FFFF00"/>
                </a:solidFill>
                <a:effectLst/>
                <a:uLnTx/>
                <a:uFillTx/>
                <a:latin typeface="Arial"/>
                <a:cs typeface="Arial"/>
              </a:rPr>
              <a:t>2384</a:t>
            </a:r>
            <a:endParaRPr kumimoji="0" sz="1400" b="1" i="0" u="none" strike="noStrike" kern="0" cap="none" spc="0" normalizeH="0" baseline="0" noProof="0" dirty="0">
              <a:ln>
                <a:noFill/>
              </a:ln>
              <a:solidFill>
                <a:srgbClr val="FFFF00"/>
              </a:solidFill>
              <a:effectLst/>
              <a:uLnTx/>
              <a:uFillTx/>
              <a:latin typeface="Arial"/>
              <a:cs typeface="Arial"/>
            </a:endParaRPr>
          </a:p>
          <a:p>
            <a:pPr marL="38100" marR="0" lvl="0" indent="0" defTabSz="914400" eaLnBrk="1" fontAlgn="auto" latinLnBrk="0" hangingPunct="1">
              <a:lnSpc>
                <a:spcPts val="1910"/>
              </a:lnSpc>
              <a:spcBef>
                <a:spcPts val="0"/>
              </a:spcBef>
              <a:spcAft>
                <a:spcPts val="0"/>
              </a:spcAft>
              <a:buClrTx/>
              <a:buSzTx/>
              <a:buFontTx/>
              <a:buNone/>
              <a:tabLst/>
              <a:defRPr/>
            </a:pPr>
            <a:r>
              <a:rPr kumimoji="0" sz="1400" b="1" i="0" u="none" strike="noStrike" kern="0" cap="none" spc="0" normalizeH="0" baseline="25252" noProof="0" dirty="0">
                <a:ln>
                  <a:noFill/>
                </a:ln>
                <a:solidFill>
                  <a:srgbClr val="FFFF00"/>
                </a:solidFill>
                <a:effectLst/>
                <a:uLnTx/>
                <a:uFillTx/>
                <a:latin typeface="Arial"/>
                <a:cs typeface="Arial"/>
              </a:rPr>
              <a:t>2</a:t>
            </a:r>
            <a:r>
              <a:rPr kumimoji="0" sz="1400" b="1" i="0" u="none" strike="noStrike" kern="0" cap="none" spc="-52" normalizeH="0" baseline="25252" noProof="0" dirty="0">
                <a:ln>
                  <a:noFill/>
                </a:ln>
                <a:solidFill>
                  <a:srgbClr val="FFFF00"/>
                </a:solidFill>
                <a:effectLst/>
                <a:uLnTx/>
                <a:uFillTx/>
                <a:latin typeface="Arial"/>
                <a:cs typeface="Arial"/>
              </a:rPr>
              <a:t> </a:t>
            </a:r>
            <a:r>
              <a:rPr kumimoji="0" sz="1400" b="1" i="1" u="none" strike="noStrike" kern="0" cap="none" spc="0" normalizeH="0" baseline="0" noProof="0" dirty="0">
                <a:ln>
                  <a:noFill/>
                </a:ln>
                <a:solidFill>
                  <a:srgbClr val="FFFF00"/>
                </a:solidFill>
                <a:effectLst/>
                <a:uLnTx/>
                <a:uFillTx/>
                <a:latin typeface="Arial"/>
                <a:cs typeface="Arial"/>
              </a:rPr>
              <a:t>Nicholls</a:t>
            </a:r>
            <a:r>
              <a:rPr kumimoji="0" sz="1400" b="1" i="1" u="none" strike="noStrike" kern="0" cap="none" spc="-5" normalizeH="0" baseline="0" noProof="0" dirty="0">
                <a:ln>
                  <a:noFill/>
                </a:ln>
                <a:solidFill>
                  <a:srgbClr val="FFFF00"/>
                </a:solidFill>
                <a:effectLst/>
                <a:uLnTx/>
                <a:uFillTx/>
                <a:latin typeface="Arial"/>
                <a:cs typeface="Arial"/>
              </a:rPr>
              <a:t> </a:t>
            </a:r>
            <a:r>
              <a:rPr kumimoji="0" sz="1400" b="1" i="1" u="none" strike="noStrike" kern="0" cap="none" spc="0" normalizeH="0" baseline="0" noProof="0" dirty="0">
                <a:ln>
                  <a:noFill/>
                </a:ln>
                <a:solidFill>
                  <a:srgbClr val="FFFF00"/>
                </a:solidFill>
                <a:effectLst/>
                <a:uLnTx/>
                <a:uFillTx/>
                <a:latin typeface="Arial"/>
                <a:cs typeface="Arial"/>
              </a:rPr>
              <a:t>et</a:t>
            </a:r>
            <a:r>
              <a:rPr kumimoji="0" sz="1400" b="1" i="1" u="none" strike="noStrike" kern="0" cap="none" spc="5" normalizeH="0" baseline="0" noProof="0" dirty="0">
                <a:ln>
                  <a:noFill/>
                </a:ln>
                <a:solidFill>
                  <a:srgbClr val="FFFF00"/>
                </a:solidFill>
                <a:effectLst/>
                <a:uLnTx/>
                <a:uFillTx/>
                <a:latin typeface="Arial"/>
                <a:cs typeface="Arial"/>
              </a:rPr>
              <a:t> </a:t>
            </a:r>
            <a:r>
              <a:rPr kumimoji="0" sz="1400" b="1" i="1" u="none" strike="noStrike" kern="0" cap="none" spc="0" normalizeH="0" baseline="0" noProof="0" dirty="0">
                <a:ln>
                  <a:noFill/>
                </a:ln>
                <a:solidFill>
                  <a:srgbClr val="FFFF00"/>
                </a:solidFill>
                <a:effectLst/>
                <a:uLnTx/>
                <a:uFillTx/>
                <a:latin typeface="Arial"/>
                <a:cs typeface="Arial"/>
              </a:rPr>
              <a:t>al., JACC</a:t>
            </a:r>
            <a:r>
              <a:rPr kumimoji="0" sz="1400" b="1" i="1" u="none" strike="noStrike" kern="0" cap="none" spc="-5" normalizeH="0" baseline="0" noProof="0" dirty="0">
                <a:ln>
                  <a:noFill/>
                </a:ln>
                <a:solidFill>
                  <a:srgbClr val="FFFF00"/>
                </a:solidFill>
                <a:effectLst/>
                <a:uLnTx/>
                <a:uFillTx/>
                <a:latin typeface="Arial"/>
                <a:cs typeface="Arial"/>
              </a:rPr>
              <a:t> </a:t>
            </a:r>
            <a:r>
              <a:rPr kumimoji="0" sz="1400" b="1" i="1" u="none" strike="noStrike" kern="0" cap="none" spc="0" normalizeH="0" baseline="0" noProof="0" dirty="0">
                <a:ln>
                  <a:noFill/>
                </a:ln>
                <a:solidFill>
                  <a:srgbClr val="FFFF00"/>
                </a:solidFill>
                <a:effectLst/>
                <a:uLnTx/>
                <a:uFillTx/>
                <a:latin typeface="Arial"/>
                <a:cs typeface="Arial"/>
              </a:rPr>
              <a:t>Cardiovasc</a:t>
            </a:r>
            <a:r>
              <a:rPr kumimoji="0" sz="1400" b="1" i="1" u="none" strike="noStrike" kern="0" cap="none" spc="-5" normalizeH="0" baseline="0" noProof="0" dirty="0">
                <a:ln>
                  <a:noFill/>
                </a:ln>
                <a:solidFill>
                  <a:srgbClr val="FFFF00"/>
                </a:solidFill>
                <a:effectLst/>
                <a:uLnTx/>
                <a:uFillTx/>
                <a:latin typeface="Arial"/>
                <a:cs typeface="Arial"/>
              </a:rPr>
              <a:t> </a:t>
            </a:r>
            <a:r>
              <a:rPr kumimoji="0" sz="1400" b="1" i="1" u="none" strike="noStrike" kern="0" cap="none" spc="0" normalizeH="0" baseline="0" noProof="0" dirty="0">
                <a:ln>
                  <a:noFill/>
                </a:ln>
                <a:solidFill>
                  <a:srgbClr val="FFFF00"/>
                </a:solidFill>
                <a:effectLst/>
                <a:uLnTx/>
                <a:uFillTx/>
                <a:latin typeface="Arial"/>
                <a:cs typeface="Arial"/>
              </a:rPr>
              <a:t>Imaging</a:t>
            </a:r>
            <a:r>
              <a:rPr kumimoji="0" sz="1400" b="1" i="1" u="none" strike="noStrike" kern="0" cap="none" spc="-5" normalizeH="0" baseline="0" noProof="0" dirty="0">
                <a:ln>
                  <a:noFill/>
                </a:ln>
                <a:solidFill>
                  <a:srgbClr val="FFFF00"/>
                </a:solidFill>
                <a:effectLst/>
                <a:uLnTx/>
                <a:uFillTx/>
                <a:latin typeface="Arial"/>
                <a:cs typeface="Arial"/>
              </a:rPr>
              <a:t> </a:t>
            </a:r>
            <a:r>
              <a:rPr kumimoji="0" sz="1400" b="1" i="1" u="none" strike="noStrike" kern="0" cap="none" spc="-10" normalizeH="0" baseline="0" noProof="0" dirty="0">
                <a:ln>
                  <a:noFill/>
                </a:ln>
                <a:solidFill>
                  <a:srgbClr val="FFFF00"/>
                </a:solidFill>
                <a:effectLst/>
                <a:uLnTx/>
                <a:uFillTx/>
                <a:latin typeface="Arial"/>
                <a:cs typeface="Arial"/>
              </a:rPr>
              <a:t>2022;15:1308-</a:t>
            </a:r>
            <a:r>
              <a:rPr kumimoji="0" sz="1400" b="1" i="1" u="none" strike="noStrike" kern="0" cap="none" spc="-20" normalizeH="0" baseline="0" noProof="0" dirty="0">
                <a:ln>
                  <a:noFill/>
                </a:ln>
                <a:solidFill>
                  <a:srgbClr val="FFFF00"/>
                </a:solidFill>
                <a:effectLst/>
                <a:uLnTx/>
                <a:uFillTx/>
                <a:latin typeface="Arial"/>
                <a:cs typeface="Arial"/>
              </a:rPr>
              <a:t>1321</a:t>
            </a:r>
            <a:endParaRPr kumimoji="0" sz="1400" b="1" i="0" u="none" strike="noStrike" kern="0" cap="none" spc="0" normalizeH="0" baseline="0" noProof="0" dirty="0">
              <a:ln>
                <a:noFill/>
              </a:ln>
              <a:solidFill>
                <a:srgbClr val="FFFF00"/>
              </a:solidFill>
              <a:effectLst/>
              <a:uLnTx/>
              <a:uFillTx/>
              <a:latin typeface="Arial"/>
              <a:cs typeface="Arial"/>
            </a:endParaRPr>
          </a:p>
          <a:p>
            <a:pPr marL="38100" marR="0" lvl="0" indent="0" defTabSz="914400" eaLnBrk="1" fontAlgn="auto" latinLnBrk="0" hangingPunct="1">
              <a:lnSpc>
                <a:spcPts val="1910"/>
              </a:lnSpc>
              <a:spcBef>
                <a:spcPts val="0"/>
              </a:spcBef>
              <a:spcAft>
                <a:spcPts val="0"/>
              </a:spcAft>
              <a:buClrTx/>
              <a:buSzTx/>
              <a:buFontTx/>
              <a:buNone/>
              <a:tabLst/>
              <a:defRPr/>
            </a:pPr>
            <a:r>
              <a:rPr kumimoji="0" sz="1400" b="1" i="0" u="none" strike="noStrike" kern="0" cap="none" spc="0" normalizeH="0" baseline="25252" noProof="0" dirty="0">
                <a:ln>
                  <a:noFill/>
                </a:ln>
                <a:solidFill>
                  <a:srgbClr val="FFFF00"/>
                </a:solidFill>
                <a:effectLst/>
                <a:uLnTx/>
                <a:uFillTx/>
                <a:latin typeface="Arial"/>
                <a:cs typeface="Arial"/>
              </a:rPr>
              <a:t>3</a:t>
            </a:r>
            <a:r>
              <a:rPr kumimoji="0" sz="1400" b="1" i="0" u="none" strike="noStrike" kern="0" cap="none" spc="-37" normalizeH="0" baseline="25252" noProof="0" dirty="0">
                <a:ln>
                  <a:noFill/>
                </a:ln>
                <a:solidFill>
                  <a:srgbClr val="FFFF00"/>
                </a:solidFill>
                <a:effectLst/>
                <a:uLnTx/>
                <a:uFillTx/>
                <a:latin typeface="Arial"/>
                <a:cs typeface="Arial"/>
              </a:rPr>
              <a:t> </a:t>
            </a:r>
            <a:r>
              <a:rPr kumimoji="0" sz="1400" b="1" i="1" u="none" strike="noStrike" kern="0" cap="none" spc="0" normalizeH="0" baseline="0" noProof="0" dirty="0">
                <a:ln>
                  <a:noFill/>
                </a:ln>
                <a:solidFill>
                  <a:srgbClr val="FFFF00"/>
                </a:solidFill>
                <a:effectLst/>
                <a:uLnTx/>
                <a:uFillTx/>
                <a:latin typeface="Arial"/>
                <a:cs typeface="Arial"/>
              </a:rPr>
              <a:t>Räber</a:t>
            </a:r>
            <a:r>
              <a:rPr kumimoji="0" sz="1400" b="1" i="1" u="none" strike="noStrike" kern="0" cap="none" spc="20" normalizeH="0" baseline="0" noProof="0" dirty="0">
                <a:ln>
                  <a:noFill/>
                </a:ln>
                <a:solidFill>
                  <a:srgbClr val="FFFF00"/>
                </a:solidFill>
                <a:effectLst/>
                <a:uLnTx/>
                <a:uFillTx/>
                <a:latin typeface="Arial"/>
                <a:cs typeface="Arial"/>
              </a:rPr>
              <a:t> </a:t>
            </a:r>
            <a:r>
              <a:rPr kumimoji="0" sz="1400" b="1" i="1" u="none" strike="noStrike" kern="0" cap="none" spc="0" normalizeH="0" baseline="0" noProof="0" dirty="0">
                <a:ln>
                  <a:noFill/>
                </a:ln>
                <a:solidFill>
                  <a:srgbClr val="FFFF00"/>
                </a:solidFill>
                <a:effectLst/>
                <a:uLnTx/>
                <a:uFillTx/>
                <a:latin typeface="Arial"/>
                <a:cs typeface="Arial"/>
              </a:rPr>
              <a:t>et</a:t>
            </a:r>
            <a:r>
              <a:rPr kumimoji="0" sz="1400" b="1" i="1" u="none" strike="noStrike" kern="0" cap="none" spc="20" normalizeH="0" baseline="0" noProof="0" dirty="0">
                <a:ln>
                  <a:noFill/>
                </a:ln>
                <a:solidFill>
                  <a:srgbClr val="FFFF00"/>
                </a:solidFill>
                <a:effectLst/>
                <a:uLnTx/>
                <a:uFillTx/>
                <a:latin typeface="Arial"/>
                <a:cs typeface="Arial"/>
              </a:rPr>
              <a:t> </a:t>
            </a:r>
            <a:r>
              <a:rPr kumimoji="0" sz="1400" b="1" i="1" u="none" strike="noStrike" kern="0" cap="none" spc="0" normalizeH="0" baseline="0" noProof="0" dirty="0">
                <a:ln>
                  <a:noFill/>
                </a:ln>
                <a:solidFill>
                  <a:srgbClr val="FFFF00"/>
                </a:solidFill>
                <a:effectLst/>
                <a:uLnTx/>
                <a:uFillTx/>
                <a:latin typeface="Arial"/>
                <a:cs typeface="Arial"/>
              </a:rPr>
              <a:t>al.,</a:t>
            </a:r>
            <a:r>
              <a:rPr kumimoji="0" sz="1400" b="1" i="1" u="none" strike="noStrike" kern="0" cap="none" spc="25" normalizeH="0" baseline="0" noProof="0" dirty="0">
                <a:ln>
                  <a:noFill/>
                </a:ln>
                <a:solidFill>
                  <a:srgbClr val="FFFF00"/>
                </a:solidFill>
                <a:effectLst/>
                <a:uLnTx/>
                <a:uFillTx/>
                <a:latin typeface="Arial"/>
                <a:cs typeface="Arial"/>
              </a:rPr>
              <a:t> </a:t>
            </a:r>
            <a:r>
              <a:rPr kumimoji="0" sz="1400" b="1" i="1" u="none" strike="noStrike" kern="0" cap="none" spc="0" normalizeH="0" baseline="0" noProof="0" dirty="0">
                <a:ln>
                  <a:noFill/>
                </a:ln>
                <a:solidFill>
                  <a:srgbClr val="FFFF00"/>
                </a:solidFill>
                <a:effectLst/>
                <a:uLnTx/>
                <a:uFillTx/>
                <a:latin typeface="Arial"/>
                <a:cs typeface="Arial"/>
              </a:rPr>
              <a:t>JAMA</a:t>
            </a:r>
            <a:r>
              <a:rPr kumimoji="0" sz="1400" b="1" i="1" u="none" strike="noStrike" kern="0" cap="none" spc="-50" normalizeH="0" baseline="0" noProof="0" dirty="0">
                <a:ln>
                  <a:noFill/>
                </a:ln>
                <a:solidFill>
                  <a:srgbClr val="FFFF00"/>
                </a:solidFill>
                <a:effectLst/>
                <a:uLnTx/>
                <a:uFillTx/>
                <a:latin typeface="Arial"/>
                <a:cs typeface="Arial"/>
              </a:rPr>
              <a:t> </a:t>
            </a:r>
            <a:r>
              <a:rPr kumimoji="0" sz="1400" b="1" i="1" u="none" strike="noStrike" kern="0" cap="none" spc="-10" normalizeH="0" baseline="0" noProof="0" dirty="0">
                <a:ln>
                  <a:noFill/>
                </a:ln>
                <a:solidFill>
                  <a:srgbClr val="FFFF00"/>
                </a:solidFill>
                <a:effectLst/>
                <a:uLnTx/>
                <a:uFillTx/>
                <a:latin typeface="Arial"/>
                <a:cs typeface="Arial"/>
              </a:rPr>
              <a:t>2022;327:1771-</a:t>
            </a:r>
            <a:r>
              <a:rPr kumimoji="0" sz="1400" b="1" i="1" u="none" strike="noStrike" kern="0" cap="none" spc="-20" normalizeH="0" baseline="0" noProof="0" dirty="0">
                <a:ln>
                  <a:noFill/>
                </a:ln>
                <a:solidFill>
                  <a:srgbClr val="FFFF00"/>
                </a:solidFill>
                <a:effectLst/>
                <a:uLnTx/>
                <a:uFillTx/>
                <a:latin typeface="Arial"/>
                <a:cs typeface="Arial"/>
              </a:rPr>
              <a:t>1781</a:t>
            </a:r>
            <a:endParaRPr kumimoji="0" sz="1400" b="1" i="0" u="none" strike="noStrike" kern="0" cap="none" spc="0" normalizeH="0" baseline="0" noProof="0" dirty="0">
              <a:ln>
                <a:noFill/>
              </a:ln>
              <a:solidFill>
                <a:srgbClr val="FFFF00"/>
              </a:solidFill>
              <a:effectLst/>
              <a:uLnTx/>
              <a:uFillTx/>
              <a:latin typeface="Arial"/>
              <a:cs typeface="Arial"/>
            </a:endParaRPr>
          </a:p>
        </p:txBody>
      </p:sp>
      <p:pic>
        <p:nvPicPr>
          <p:cNvPr id="9"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864725" y="9525"/>
            <a:ext cx="4222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8198234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0" y="0"/>
            <a:ext cx="10287000" cy="628377"/>
          </a:xfrm>
          <a:prstGeom prst="rect">
            <a:avLst/>
          </a:prstGeom>
        </p:spPr>
        <p:txBody>
          <a:bodyPr vert="horz" wrap="square" lIns="0" tIns="12700" rIns="0" bIns="0" rtlCol="0">
            <a:spAutoFit/>
          </a:bodyPr>
          <a:lstStyle/>
          <a:p>
            <a:pPr marL="12700" algn="ctr">
              <a:spcBef>
                <a:spcPts val="100"/>
              </a:spcBef>
            </a:pPr>
            <a:r>
              <a:rPr sz="4000" dirty="0"/>
              <a:t>YELLOW</a:t>
            </a:r>
            <a:r>
              <a:rPr sz="4000" spc="-40" dirty="0"/>
              <a:t> </a:t>
            </a:r>
            <a:r>
              <a:rPr sz="4000" spc="-25" dirty="0" smtClean="0"/>
              <a:t>III</a:t>
            </a:r>
            <a:r>
              <a:rPr lang="en-US" sz="4000" spc="-25" dirty="0" smtClean="0"/>
              <a:t> Study</a:t>
            </a:r>
            <a:endParaRPr sz="4000" dirty="0"/>
          </a:p>
        </p:txBody>
      </p:sp>
      <p:sp>
        <p:nvSpPr>
          <p:cNvPr id="3" name="object 3"/>
          <p:cNvSpPr txBox="1"/>
          <p:nvPr/>
        </p:nvSpPr>
        <p:spPr>
          <a:xfrm>
            <a:off x="419100" y="838200"/>
            <a:ext cx="10058400" cy="5440785"/>
          </a:xfrm>
          <a:prstGeom prst="rect">
            <a:avLst/>
          </a:prstGeom>
        </p:spPr>
        <p:txBody>
          <a:bodyPr vert="horz" wrap="square" lIns="0" tIns="9525" rIns="0" bIns="0" rtlCol="0">
            <a:spAutoFit/>
          </a:bodyPr>
          <a:lstStyle/>
          <a:p>
            <a:pPr marL="38100" marR="657860" lvl="0" indent="0" defTabSz="914400" eaLnBrk="1" fontAlgn="auto" latinLnBrk="0" hangingPunct="1">
              <a:lnSpc>
                <a:spcPct val="100800"/>
              </a:lnSpc>
              <a:spcBef>
                <a:spcPts val="75"/>
              </a:spcBef>
              <a:spcAft>
                <a:spcPts val="0"/>
              </a:spcAft>
              <a:buClrTx/>
              <a:buSzTx/>
              <a:buFontTx/>
              <a:buNone/>
              <a:tabLst/>
              <a:defRPr/>
            </a:pPr>
            <a:r>
              <a:rPr kumimoji="0" sz="2000" b="1" i="0" u="none" strike="noStrike" kern="0" cap="none" spc="0" normalizeH="0" baseline="0" noProof="0" dirty="0">
                <a:ln>
                  <a:noFill/>
                </a:ln>
                <a:solidFill>
                  <a:srgbClr val="FF6600"/>
                </a:solidFill>
                <a:effectLst/>
                <a:uLnTx/>
                <a:uFillTx/>
                <a:latin typeface="Arial"/>
                <a:cs typeface="Arial"/>
              </a:rPr>
              <a:t>Aim</a:t>
            </a:r>
            <a:r>
              <a:rPr kumimoji="0" sz="2000" b="1" i="0" u="none" strike="noStrike" kern="0" cap="none" spc="0" normalizeH="0" baseline="0" noProof="0" dirty="0">
                <a:ln>
                  <a:noFill/>
                </a:ln>
                <a:solidFill>
                  <a:srgbClr val="FFFFFF"/>
                </a:solidFill>
                <a:effectLst/>
                <a:uLnTx/>
                <a:uFillTx/>
                <a:latin typeface="Arial"/>
                <a:cs typeface="Arial"/>
              </a:rPr>
              <a:t>:</a:t>
            </a:r>
            <a:r>
              <a:rPr kumimoji="0" sz="2000" b="1" i="0" u="none" strike="noStrike" kern="0" cap="none" spc="-25" normalizeH="0" baseline="0" noProof="0" dirty="0">
                <a:ln>
                  <a:noFill/>
                </a:ln>
                <a:solidFill>
                  <a:srgbClr val="FFFFFF"/>
                </a:solidFill>
                <a:effectLst/>
                <a:uLnTx/>
                <a:uFillTx/>
                <a:latin typeface="Arial"/>
                <a:cs typeface="Arial"/>
              </a:rPr>
              <a:t> </a:t>
            </a:r>
            <a:r>
              <a:rPr kumimoji="0" sz="2000" b="1" i="0" u="none" strike="noStrike" kern="0" cap="none" spc="0" normalizeH="0" baseline="0" noProof="0" dirty="0">
                <a:ln>
                  <a:noFill/>
                </a:ln>
                <a:solidFill>
                  <a:srgbClr val="FFFFFF"/>
                </a:solidFill>
                <a:effectLst/>
                <a:uLnTx/>
                <a:uFillTx/>
                <a:latin typeface="Arial"/>
                <a:cs typeface="Arial"/>
              </a:rPr>
              <a:t>assess</a:t>
            </a:r>
            <a:r>
              <a:rPr kumimoji="0" sz="2000" b="1" i="0" u="none" strike="noStrike" kern="0" cap="none" spc="-5" normalizeH="0" baseline="0" noProof="0" dirty="0">
                <a:ln>
                  <a:noFill/>
                </a:ln>
                <a:solidFill>
                  <a:srgbClr val="FFFFFF"/>
                </a:solidFill>
                <a:effectLst/>
                <a:uLnTx/>
                <a:uFillTx/>
                <a:latin typeface="Arial"/>
                <a:cs typeface="Arial"/>
              </a:rPr>
              <a:t> </a:t>
            </a:r>
            <a:r>
              <a:rPr kumimoji="0" sz="2000" b="1" i="0" u="none" strike="noStrike" kern="0" cap="none" spc="0" normalizeH="0" baseline="0" noProof="0" dirty="0">
                <a:ln>
                  <a:noFill/>
                </a:ln>
                <a:solidFill>
                  <a:srgbClr val="FFFFFF"/>
                </a:solidFill>
                <a:effectLst/>
                <a:uLnTx/>
                <a:uFillTx/>
                <a:latin typeface="Arial"/>
                <a:cs typeface="Arial"/>
              </a:rPr>
              <a:t>the</a:t>
            </a:r>
            <a:r>
              <a:rPr kumimoji="0" sz="2000" b="1" i="0" u="none" strike="noStrike" kern="0" cap="none" spc="-10" normalizeH="0" baseline="0" noProof="0" dirty="0">
                <a:ln>
                  <a:noFill/>
                </a:ln>
                <a:solidFill>
                  <a:srgbClr val="FFFFFF"/>
                </a:solidFill>
                <a:effectLst/>
                <a:uLnTx/>
                <a:uFillTx/>
                <a:latin typeface="Arial"/>
                <a:cs typeface="Arial"/>
              </a:rPr>
              <a:t> </a:t>
            </a:r>
            <a:r>
              <a:rPr kumimoji="0" sz="2000" b="1" i="0" u="none" strike="noStrike" kern="0" cap="none" spc="0" normalizeH="0" baseline="0" noProof="0" dirty="0">
                <a:ln>
                  <a:noFill/>
                </a:ln>
                <a:solidFill>
                  <a:srgbClr val="FFFFFF"/>
                </a:solidFill>
                <a:effectLst/>
                <a:uLnTx/>
                <a:uFillTx/>
                <a:latin typeface="Arial"/>
                <a:cs typeface="Arial"/>
              </a:rPr>
              <a:t>effect</a:t>
            </a:r>
            <a:r>
              <a:rPr kumimoji="0" sz="2000" b="1" i="0" u="none" strike="noStrike" kern="0" cap="none" spc="-10" normalizeH="0" baseline="0" noProof="0" dirty="0">
                <a:ln>
                  <a:noFill/>
                </a:ln>
                <a:solidFill>
                  <a:srgbClr val="FFFFFF"/>
                </a:solidFill>
                <a:effectLst/>
                <a:uLnTx/>
                <a:uFillTx/>
                <a:latin typeface="Arial"/>
                <a:cs typeface="Arial"/>
              </a:rPr>
              <a:t> </a:t>
            </a:r>
            <a:r>
              <a:rPr kumimoji="0" sz="2000" b="1" i="0" u="none" strike="noStrike" kern="0" cap="none" spc="0" normalizeH="0" baseline="0" noProof="0" dirty="0">
                <a:ln>
                  <a:noFill/>
                </a:ln>
                <a:solidFill>
                  <a:srgbClr val="FFFFFF"/>
                </a:solidFill>
                <a:effectLst/>
                <a:uLnTx/>
                <a:uFillTx/>
                <a:latin typeface="Arial"/>
                <a:cs typeface="Arial"/>
              </a:rPr>
              <a:t>of</a:t>
            </a:r>
            <a:r>
              <a:rPr kumimoji="0" sz="2000" b="1" i="0" u="none" strike="noStrike" kern="0" cap="none" spc="-15" normalizeH="0" baseline="0" noProof="0" dirty="0">
                <a:ln>
                  <a:noFill/>
                </a:ln>
                <a:solidFill>
                  <a:srgbClr val="FFFFFF"/>
                </a:solidFill>
                <a:effectLst/>
                <a:uLnTx/>
                <a:uFillTx/>
                <a:latin typeface="Arial"/>
                <a:cs typeface="Arial"/>
              </a:rPr>
              <a:t> </a:t>
            </a:r>
            <a:r>
              <a:rPr kumimoji="0" sz="2000" b="1" i="0" u="none" strike="noStrike" kern="0" cap="none" spc="0" normalizeH="0" baseline="0" noProof="0" dirty="0">
                <a:ln>
                  <a:noFill/>
                </a:ln>
                <a:solidFill>
                  <a:srgbClr val="FF6600"/>
                </a:solidFill>
                <a:effectLst/>
                <a:uLnTx/>
                <a:uFillTx/>
                <a:latin typeface="Arial"/>
                <a:cs typeface="Arial"/>
              </a:rPr>
              <a:t>26</a:t>
            </a:r>
            <a:r>
              <a:rPr kumimoji="0" sz="2000" b="1" i="0" u="none" strike="noStrike" kern="0" cap="none" spc="-5" normalizeH="0" baseline="0" noProof="0" dirty="0">
                <a:ln>
                  <a:noFill/>
                </a:ln>
                <a:solidFill>
                  <a:srgbClr val="FF6600"/>
                </a:solidFill>
                <a:effectLst/>
                <a:uLnTx/>
                <a:uFillTx/>
                <a:latin typeface="Arial"/>
                <a:cs typeface="Arial"/>
              </a:rPr>
              <a:t> </a:t>
            </a:r>
            <a:r>
              <a:rPr kumimoji="0" sz="2000" b="1" i="0" u="none" strike="noStrike" kern="0" cap="none" spc="0" normalizeH="0" baseline="0" noProof="0" dirty="0">
                <a:ln>
                  <a:noFill/>
                </a:ln>
                <a:solidFill>
                  <a:srgbClr val="FF6600"/>
                </a:solidFill>
                <a:effectLst/>
                <a:uLnTx/>
                <a:uFillTx/>
                <a:latin typeface="Arial"/>
                <a:cs typeface="Arial"/>
              </a:rPr>
              <a:t>weeks</a:t>
            </a:r>
            <a:r>
              <a:rPr kumimoji="0" sz="2000" b="1" i="0" u="none" strike="noStrike" kern="0" cap="none" spc="-10" normalizeH="0" baseline="0" noProof="0" dirty="0">
                <a:ln>
                  <a:noFill/>
                </a:ln>
                <a:solidFill>
                  <a:srgbClr val="FF6600"/>
                </a:solidFill>
                <a:effectLst/>
                <a:uLnTx/>
                <a:uFillTx/>
                <a:latin typeface="Arial"/>
                <a:cs typeface="Arial"/>
              </a:rPr>
              <a:t> </a:t>
            </a:r>
            <a:r>
              <a:rPr kumimoji="0" sz="2000" b="1" i="0" u="none" strike="noStrike" kern="0" cap="none" spc="0" normalizeH="0" baseline="0" noProof="0" dirty="0">
                <a:ln>
                  <a:noFill/>
                </a:ln>
                <a:solidFill>
                  <a:srgbClr val="FFFFFF"/>
                </a:solidFill>
                <a:effectLst/>
                <a:uLnTx/>
                <a:uFillTx/>
                <a:latin typeface="Arial"/>
                <a:cs typeface="Arial"/>
              </a:rPr>
              <a:t>of</a:t>
            </a:r>
            <a:r>
              <a:rPr kumimoji="0" sz="2000" b="1" i="0" u="none" strike="noStrike" kern="0" cap="none" spc="-10" normalizeH="0" baseline="0" noProof="0" dirty="0">
                <a:ln>
                  <a:noFill/>
                </a:ln>
                <a:solidFill>
                  <a:srgbClr val="FFFFFF"/>
                </a:solidFill>
                <a:effectLst/>
                <a:uLnTx/>
                <a:uFillTx/>
                <a:latin typeface="Arial"/>
                <a:cs typeface="Arial"/>
              </a:rPr>
              <a:t> </a:t>
            </a:r>
            <a:r>
              <a:rPr kumimoji="0" sz="2000" b="1" i="0" u="none" strike="noStrike" kern="0" cap="none" spc="0" normalizeH="0" baseline="0" noProof="0" dirty="0">
                <a:ln>
                  <a:noFill/>
                </a:ln>
                <a:solidFill>
                  <a:srgbClr val="FFFFFF"/>
                </a:solidFill>
                <a:effectLst/>
                <a:uLnTx/>
                <a:uFillTx/>
                <a:latin typeface="Arial"/>
                <a:cs typeface="Arial"/>
              </a:rPr>
              <a:t>evolocumab</a:t>
            </a:r>
            <a:r>
              <a:rPr kumimoji="0" sz="2000" b="1" i="0" u="none" strike="noStrike" kern="0" cap="none" spc="-10" normalizeH="0" baseline="0" noProof="0" dirty="0">
                <a:ln>
                  <a:noFill/>
                </a:ln>
                <a:solidFill>
                  <a:srgbClr val="FFFFFF"/>
                </a:solidFill>
                <a:effectLst/>
                <a:uLnTx/>
                <a:uFillTx/>
                <a:latin typeface="Arial"/>
                <a:cs typeface="Arial"/>
              </a:rPr>
              <a:t> </a:t>
            </a:r>
            <a:r>
              <a:rPr kumimoji="0" sz="2000" b="1" i="0" u="none" strike="noStrike" kern="0" cap="none" spc="0" normalizeH="0" baseline="0" noProof="0" dirty="0">
                <a:ln>
                  <a:noFill/>
                </a:ln>
                <a:solidFill>
                  <a:srgbClr val="FFFFFF"/>
                </a:solidFill>
                <a:effectLst/>
                <a:uLnTx/>
                <a:uFillTx/>
                <a:latin typeface="Arial"/>
                <a:cs typeface="Arial"/>
              </a:rPr>
              <a:t>on</a:t>
            </a:r>
            <a:r>
              <a:rPr kumimoji="0" sz="2000" b="1" i="0" u="none" strike="noStrike" kern="0" cap="none" spc="-5" normalizeH="0" baseline="0" noProof="0" dirty="0">
                <a:ln>
                  <a:noFill/>
                </a:ln>
                <a:solidFill>
                  <a:srgbClr val="FFFFFF"/>
                </a:solidFill>
                <a:effectLst/>
                <a:uLnTx/>
                <a:uFillTx/>
                <a:latin typeface="Arial"/>
                <a:cs typeface="Arial"/>
              </a:rPr>
              <a:t> </a:t>
            </a:r>
            <a:r>
              <a:rPr kumimoji="0" sz="2000" b="1" i="0" u="none" strike="noStrike" kern="0" cap="none" spc="0" normalizeH="0" baseline="0" noProof="0" dirty="0">
                <a:ln>
                  <a:noFill/>
                </a:ln>
                <a:solidFill>
                  <a:srgbClr val="FFFFFF"/>
                </a:solidFill>
                <a:effectLst/>
                <a:uLnTx/>
                <a:uFillTx/>
                <a:latin typeface="Arial"/>
                <a:cs typeface="Arial"/>
              </a:rPr>
              <a:t>coronary</a:t>
            </a:r>
            <a:r>
              <a:rPr kumimoji="0" sz="2000" b="1" i="0" u="none" strike="noStrike" kern="0" cap="none" spc="-5" normalizeH="0" baseline="0" noProof="0" dirty="0">
                <a:ln>
                  <a:noFill/>
                </a:ln>
                <a:solidFill>
                  <a:srgbClr val="FFFFFF"/>
                </a:solidFill>
                <a:effectLst/>
                <a:uLnTx/>
                <a:uFillTx/>
                <a:latin typeface="Arial"/>
                <a:cs typeface="Arial"/>
              </a:rPr>
              <a:t> </a:t>
            </a:r>
            <a:r>
              <a:rPr kumimoji="0" sz="2000" b="1" i="0" u="none" strike="noStrike" kern="0" cap="none" spc="-10" normalizeH="0" baseline="0" noProof="0" dirty="0">
                <a:ln>
                  <a:noFill/>
                </a:ln>
                <a:solidFill>
                  <a:srgbClr val="FFFFFF"/>
                </a:solidFill>
                <a:effectLst/>
                <a:uLnTx/>
                <a:uFillTx/>
                <a:latin typeface="Arial"/>
                <a:cs typeface="Arial"/>
              </a:rPr>
              <a:t>plaque </a:t>
            </a:r>
            <a:r>
              <a:rPr kumimoji="0" sz="2000" b="1" i="0" u="none" strike="noStrike" kern="0" cap="none" spc="0" normalizeH="0" baseline="0" noProof="0" dirty="0">
                <a:ln>
                  <a:noFill/>
                </a:ln>
                <a:solidFill>
                  <a:srgbClr val="FFFFFF"/>
                </a:solidFill>
                <a:effectLst/>
                <a:uLnTx/>
                <a:uFillTx/>
                <a:latin typeface="Arial"/>
                <a:cs typeface="Arial"/>
              </a:rPr>
              <a:t>morphology</a:t>
            </a:r>
            <a:r>
              <a:rPr kumimoji="0" sz="2000" b="1" i="0" u="none" strike="noStrike" kern="0" cap="none" spc="-10" normalizeH="0" baseline="0" noProof="0" dirty="0">
                <a:ln>
                  <a:noFill/>
                </a:ln>
                <a:solidFill>
                  <a:srgbClr val="FFFFFF"/>
                </a:solidFill>
                <a:effectLst/>
                <a:uLnTx/>
                <a:uFillTx/>
                <a:latin typeface="Arial"/>
                <a:cs typeface="Arial"/>
              </a:rPr>
              <a:t> </a:t>
            </a:r>
            <a:r>
              <a:rPr kumimoji="0" sz="2000" b="1" i="0" u="none" strike="noStrike" kern="0" cap="none" spc="0" normalizeH="0" baseline="0" noProof="0" dirty="0">
                <a:ln>
                  <a:noFill/>
                </a:ln>
                <a:solidFill>
                  <a:srgbClr val="FFFFFF"/>
                </a:solidFill>
                <a:effectLst/>
                <a:uLnTx/>
                <a:uFillTx/>
                <a:latin typeface="Arial"/>
                <a:cs typeface="Arial"/>
              </a:rPr>
              <a:t>using</a:t>
            </a:r>
            <a:r>
              <a:rPr kumimoji="0" sz="2000" b="1" i="0" u="none" strike="noStrike" kern="0" cap="none" spc="-10" normalizeH="0" baseline="0" noProof="0" dirty="0">
                <a:ln>
                  <a:noFill/>
                </a:ln>
                <a:solidFill>
                  <a:srgbClr val="FFFFFF"/>
                </a:solidFill>
                <a:effectLst/>
                <a:uLnTx/>
                <a:uFillTx/>
                <a:latin typeface="Arial"/>
                <a:cs typeface="Arial"/>
              </a:rPr>
              <a:t> </a:t>
            </a:r>
            <a:r>
              <a:rPr kumimoji="0" sz="2000" b="1" i="0" u="none" strike="noStrike" kern="0" cap="none" spc="0" normalizeH="0" baseline="0" noProof="0" dirty="0">
                <a:ln>
                  <a:noFill/>
                </a:ln>
                <a:solidFill>
                  <a:srgbClr val="FFFFFF"/>
                </a:solidFill>
                <a:effectLst/>
                <a:uLnTx/>
                <a:uFillTx/>
                <a:latin typeface="Arial"/>
                <a:cs typeface="Arial"/>
              </a:rPr>
              <a:t>intravascular</a:t>
            </a:r>
            <a:r>
              <a:rPr kumimoji="0" sz="2000" b="1" i="0" u="none" strike="noStrike" kern="0" cap="none" spc="-5" normalizeH="0" baseline="0" noProof="0" dirty="0">
                <a:ln>
                  <a:noFill/>
                </a:ln>
                <a:solidFill>
                  <a:srgbClr val="FFFFFF"/>
                </a:solidFill>
                <a:effectLst/>
                <a:uLnTx/>
                <a:uFillTx/>
                <a:latin typeface="Arial"/>
                <a:cs typeface="Arial"/>
              </a:rPr>
              <a:t> </a:t>
            </a:r>
            <a:r>
              <a:rPr kumimoji="0" sz="2000" b="1" i="0" u="none" strike="noStrike" kern="0" cap="none" spc="0" normalizeH="0" baseline="0" noProof="0" dirty="0">
                <a:ln>
                  <a:noFill/>
                </a:ln>
                <a:solidFill>
                  <a:srgbClr val="FFFFFF"/>
                </a:solidFill>
                <a:effectLst/>
                <a:uLnTx/>
                <a:uFillTx/>
                <a:latin typeface="Arial"/>
                <a:cs typeface="Arial"/>
              </a:rPr>
              <a:t>imaging</a:t>
            </a:r>
            <a:r>
              <a:rPr kumimoji="0" sz="2000" b="1" i="0" u="none" strike="noStrike" kern="0" cap="none" spc="-10" normalizeH="0" baseline="0" noProof="0" dirty="0">
                <a:ln>
                  <a:noFill/>
                </a:ln>
                <a:solidFill>
                  <a:srgbClr val="FFFFFF"/>
                </a:solidFill>
                <a:effectLst/>
                <a:uLnTx/>
                <a:uFillTx/>
                <a:latin typeface="Arial"/>
                <a:cs typeface="Arial"/>
              </a:rPr>
              <a:t> </a:t>
            </a:r>
            <a:r>
              <a:rPr kumimoji="0" sz="2000" b="1" i="0" u="none" strike="noStrike" kern="0" cap="none" spc="0" normalizeH="0" baseline="0" noProof="0" dirty="0">
                <a:ln>
                  <a:noFill/>
                </a:ln>
                <a:solidFill>
                  <a:srgbClr val="FFFFFF"/>
                </a:solidFill>
                <a:effectLst/>
                <a:uLnTx/>
                <a:uFillTx/>
                <a:latin typeface="Arial"/>
                <a:cs typeface="Arial"/>
              </a:rPr>
              <a:t>(</a:t>
            </a:r>
            <a:r>
              <a:rPr kumimoji="0" sz="2000" b="1" i="0" u="none" strike="noStrike" kern="0" cap="none" spc="0" normalizeH="0" baseline="0" noProof="0" dirty="0">
                <a:ln>
                  <a:noFill/>
                </a:ln>
                <a:solidFill>
                  <a:srgbClr val="FF6600"/>
                </a:solidFill>
                <a:effectLst/>
                <a:uLnTx/>
                <a:uFillTx/>
                <a:latin typeface="Arial"/>
                <a:cs typeface="Arial"/>
              </a:rPr>
              <a:t>OCT</a:t>
            </a:r>
            <a:r>
              <a:rPr kumimoji="0" sz="2000" b="1" i="0" u="none" strike="noStrike" kern="0" cap="none" spc="-15" normalizeH="0" baseline="0" noProof="0" dirty="0">
                <a:ln>
                  <a:noFill/>
                </a:ln>
                <a:solidFill>
                  <a:srgbClr val="FF6600"/>
                </a:solidFill>
                <a:effectLst/>
                <a:uLnTx/>
                <a:uFillTx/>
                <a:latin typeface="Arial"/>
                <a:cs typeface="Arial"/>
              </a:rPr>
              <a:t> </a:t>
            </a:r>
            <a:r>
              <a:rPr kumimoji="0" sz="2000" b="1" i="0" u="none" strike="noStrike" kern="0" cap="none" spc="0" normalizeH="0" baseline="0" noProof="0" dirty="0">
                <a:ln>
                  <a:noFill/>
                </a:ln>
                <a:solidFill>
                  <a:srgbClr val="FF6600"/>
                </a:solidFill>
                <a:effectLst/>
                <a:uLnTx/>
                <a:uFillTx/>
                <a:latin typeface="Arial"/>
                <a:cs typeface="Arial"/>
              </a:rPr>
              <a:t>and</a:t>
            </a:r>
            <a:r>
              <a:rPr kumimoji="0" sz="2000" b="1" i="0" u="none" strike="noStrike" kern="0" cap="none" spc="-5" normalizeH="0" baseline="0" noProof="0" dirty="0">
                <a:ln>
                  <a:noFill/>
                </a:ln>
                <a:solidFill>
                  <a:srgbClr val="FF6600"/>
                </a:solidFill>
                <a:effectLst/>
                <a:uLnTx/>
                <a:uFillTx/>
                <a:latin typeface="Arial"/>
                <a:cs typeface="Arial"/>
              </a:rPr>
              <a:t> </a:t>
            </a:r>
            <a:r>
              <a:rPr kumimoji="0" sz="2000" b="1" i="0" u="none" strike="noStrike" kern="0" cap="none" spc="0" normalizeH="0" baseline="0" noProof="0" dirty="0">
                <a:ln>
                  <a:noFill/>
                </a:ln>
                <a:solidFill>
                  <a:srgbClr val="FF6600"/>
                </a:solidFill>
                <a:effectLst/>
                <a:uLnTx/>
                <a:uFillTx/>
                <a:latin typeface="Arial"/>
                <a:cs typeface="Arial"/>
              </a:rPr>
              <a:t>NIRS/IVUS</a:t>
            </a:r>
            <a:r>
              <a:rPr kumimoji="0" sz="2000" b="1" i="0" u="none" strike="noStrike" kern="0" cap="none" spc="0" normalizeH="0" baseline="0" noProof="0" dirty="0">
                <a:ln>
                  <a:noFill/>
                </a:ln>
                <a:solidFill>
                  <a:srgbClr val="FFFFFF"/>
                </a:solidFill>
                <a:effectLst/>
                <a:uLnTx/>
                <a:uFillTx/>
                <a:latin typeface="Arial"/>
                <a:cs typeface="Arial"/>
              </a:rPr>
              <a:t>)</a:t>
            </a:r>
            <a:r>
              <a:rPr kumimoji="0" sz="2000" b="1" i="0" u="none" strike="noStrike" kern="0" cap="none" spc="-10" normalizeH="0" baseline="0" noProof="0" dirty="0">
                <a:ln>
                  <a:noFill/>
                </a:ln>
                <a:solidFill>
                  <a:srgbClr val="FFFFFF"/>
                </a:solidFill>
                <a:effectLst/>
                <a:uLnTx/>
                <a:uFillTx/>
                <a:latin typeface="Arial"/>
                <a:cs typeface="Arial"/>
              </a:rPr>
              <a:t> </a:t>
            </a:r>
            <a:r>
              <a:rPr kumimoji="0" sz="2000" b="1" i="0" u="none" strike="noStrike" kern="0" cap="none" spc="0" normalizeH="0" baseline="0" noProof="0" dirty="0">
                <a:ln>
                  <a:noFill/>
                </a:ln>
                <a:solidFill>
                  <a:srgbClr val="FFFFFF"/>
                </a:solidFill>
                <a:effectLst/>
                <a:uLnTx/>
                <a:uFillTx/>
                <a:latin typeface="Arial"/>
                <a:cs typeface="Arial"/>
              </a:rPr>
              <a:t>and</a:t>
            </a:r>
            <a:r>
              <a:rPr kumimoji="0" sz="2000" b="1" i="0" u="none" strike="noStrike" kern="0" cap="none" spc="-5" normalizeH="0" baseline="0" noProof="0" dirty="0">
                <a:ln>
                  <a:noFill/>
                </a:ln>
                <a:solidFill>
                  <a:srgbClr val="FFFFFF"/>
                </a:solidFill>
                <a:effectLst/>
                <a:uLnTx/>
                <a:uFillTx/>
                <a:latin typeface="Arial"/>
                <a:cs typeface="Arial"/>
              </a:rPr>
              <a:t> </a:t>
            </a:r>
            <a:r>
              <a:rPr kumimoji="0" sz="2000" b="1" i="0" u="none" strike="noStrike" kern="0" cap="none" spc="-10" normalizeH="0" baseline="0" noProof="0" dirty="0">
                <a:ln>
                  <a:noFill/>
                </a:ln>
                <a:solidFill>
                  <a:srgbClr val="FFFFFF"/>
                </a:solidFill>
                <a:effectLst/>
                <a:uLnTx/>
                <a:uFillTx/>
                <a:latin typeface="Arial"/>
                <a:cs typeface="Arial"/>
              </a:rPr>
              <a:t>peripheral </a:t>
            </a:r>
            <a:r>
              <a:rPr kumimoji="0" sz="2000" b="1" i="0" u="none" strike="noStrike" kern="0" cap="none" spc="0" normalizeH="0" baseline="0" noProof="0" dirty="0">
                <a:ln>
                  <a:noFill/>
                </a:ln>
                <a:solidFill>
                  <a:srgbClr val="FFFFFF"/>
                </a:solidFill>
                <a:effectLst/>
                <a:uLnTx/>
                <a:uFillTx/>
                <a:latin typeface="Arial"/>
                <a:cs typeface="Arial"/>
              </a:rPr>
              <a:t>blood</a:t>
            </a:r>
            <a:r>
              <a:rPr kumimoji="0" sz="2000" b="1" i="0" u="none" strike="noStrike" kern="0" cap="none" spc="-10" normalizeH="0" baseline="0" noProof="0" dirty="0">
                <a:ln>
                  <a:noFill/>
                </a:ln>
                <a:solidFill>
                  <a:srgbClr val="FFFFFF"/>
                </a:solidFill>
                <a:effectLst/>
                <a:uLnTx/>
                <a:uFillTx/>
                <a:latin typeface="Arial"/>
                <a:cs typeface="Arial"/>
              </a:rPr>
              <a:t> </a:t>
            </a:r>
            <a:r>
              <a:rPr kumimoji="0" sz="2000" b="1" i="0" u="none" strike="noStrike" kern="0" cap="none" spc="0" normalizeH="0" baseline="0" noProof="0" dirty="0">
                <a:ln>
                  <a:noFill/>
                </a:ln>
                <a:solidFill>
                  <a:srgbClr val="FFFFFF"/>
                </a:solidFill>
                <a:effectLst/>
                <a:uLnTx/>
                <a:uFillTx/>
                <a:latin typeface="Arial"/>
                <a:cs typeface="Arial"/>
              </a:rPr>
              <a:t>mononuclear</a:t>
            </a:r>
            <a:r>
              <a:rPr kumimoji="0" sz="2000" b="1" i="0" u="none" strike="noStrike" kern="0" cap="none" spc="-5" normalizeH="0" baseline="0" noProof="0" dirty="0">
                <a:ln>
                  <a:noFill/>
                </a:ln>
                <a:solidFill>
                  <a:srgbClr val="FFFFFF"/>
                </a:solidFill>
                <a:effectLst/>
                <a:uLnTx/>
                <a:uFillTx/>
                <a:latin typeface="Arial"/>
                <a:cs typeface="Arial"/>
              </a:rPr>
              <a:t> </a:t>
            </a:r>
            <a:r>
              <a:rPr kumimoji="0" sz="2000" b="1" i="0" u="none" strike="noStrike" kern="0" cap="none" spc="0" normalizeH="0" baseline="0" noProof="0" dirty="0">
                <a:ln>
                  <a:noFill/>
                </a:ln>
                <a:solidFill>
                  <a:srgbClr val="FFFFFF"/>
                </a:solidFill>
                <a:effectLst/>
                <a:uLnTx/>
                <a:uFillTx/>
                <a:latin typeface="Arial"/>
                <a:cs typeface="Arial"/>
              </a:rPr>
              <a:t>cell</a:t>
            </a:r>
            <a:r>
              <a:rPr kumimoji="0" sz="2000" b="1" i="0" u="none" strike="noStrike" kern="0" cap="none" spc="-5" normalizeH="0" baseline="0" noProof="0" dirty="0">
                <a:ln>
                  <a:noFill/>
                </a:ln>
                <a:solidFill>
                  <a:srgbClr val="FFFFFF"/>
                </a:solidFill>
                <a:effectLst/>
                <a:uLnTx/>
                <a:uFillTx/>
                <a:latin typeface="Arial"/>
                <a:cs typeface="Arial"/>
              </a:rPr>
              <a:t> </a:t>
            </a:r>
            <a:r>
              <a:rPr kumimoji="0" sz="2000" b="1" i="0" u="none" strike="noStrike" kern="0" cap="none" spc="0" normalizeH="0" baseline="0" noProof="0" dirty="0">
                <a:ln>
                  <a:noFill/>
                </a:ln>
                <a:solidFill>
                  <a:srgbClr val="FFFFFF"/>
                </a:solidFill>
                <a:effectLst/>
                <a:uLnTx/>
                <a:uFillTx/>
                <a:latin typeface="Arial"/>
                <a:cs typeface="Arial"/>
              </a:rPr>
              <a:t>(PBMC)</a:t>
            </a:r>
            <a:r>
              <a:rPr kumimoji="0" sz="2000" b="1" i="0" u="none" strike="noStrike" kern="0" cap="none" spc="-5" normalizeH="0" baseline="0" noProof="0" dirty="0">
                <a:ln>
                  <a:noFill/>
                </a:ln>
                <a:solidFill>
                  <a:srgbClr val="FFFFFF"/>
                </a:solidFill>
                <a:effectLst/>
                <a:uLnTx/>
                <a:uFillTx/>
                <a:latin typeface="Arial"/>
                <a:cs typeface="Arial"/>
              </a:rPr>
              <a:t> </a:t>
            </a:r>
            <a:r>
              <a:rPr kumimoji="0" sz="2000" b="1" i="0" u="none" strike="noStrike" kern="0" cap="none" spc="0" normalizeH="0" baseline="0" noProof="0" dirty="0">
                <a:ln>
                  <a:noFill/>
                </a:ln>
                <a:solidFill>
                  <a:srgbClr val="FFFFFF"/>
                </a:solidFill>
                <a:effectLst/>
                <a:uLnTx/>
                <a:uFillTx/>
                <a:latin typeface="Arial"/>
                <a:cs typeface="Arial"/>
              </a:rPr>
              <a:t>gene</a:t>
            </a:r>
            <a:r>
              <a:rPr kumimoji="0" sz="2000" b="1" i="0" u="none" strike="noStrike" kern="0" cap="none" spc="-10" normalizeH="0" baseline="0" noProof="0" dirty="0">
                <a:ln>
                  <a:noFill/>
                </a:ln>
                <a:solidFill>
                  <a:srgbClr val="FFFFFF"/>
                </a:solidFill>
                <a:effectLst/>
                <a:uLnTx/>
                <a:uFillTx/>
                <a:latin typeface="Arial"/>
                <a:cs typeface="Arial"/>
              </a:rPr>
              <a:t> </a:t>
            </a:r>
            <a:r>
              <a:rPr kumimoji="0" sz="2000" b="1" i="0" u="none" strike="noStrike" kern="0" cap="none" spc="0" normalizeH="0" baseline="0" noProof="0" dirty="0">
                <a:ln>
                  <a:noFill/>
                </a:ln>
                <a:solidFill>
                  <a:srgbClr val="FFFFFF"/>
                </a:solidFill>
                <a:effectLst/>
                <a:uLnTx/>
                <a:uFillTx/>
                <a:latin typeface="Arial"/>
                <a:cs typeface="Arial"/>
              </a:rPr>
              <a:t>expression</a:t>
            </a:r>
            <a:r>
              <a:rPr kumimoji="0" sz="2000" b="1" i="0" u="none" strike="noStrike" kern="0" cap="none" spc="-5" normalizeH="0" baseline="0" noProof="0" dirty="0">
                <a:ln>
                  <a:noFill/>
                </a:ln>
                <a:solidFill>
                  <a:srgbClr val="FFFFFF"/>
                </a:solidFill>
                <a:effectLst/>
                <a:uLnTx/>
                <a:uFillTx/>
                <a:latin typeface="Arial"/>
                <a:cs typeface="Arial"/>
              </a:rPr>
              <a:t> </a:t>
            </a:r>
            <a:r>
              <a:rPr kumimoji="0" sz="2000" b="1" i="0" u="none" strike="noStrike" kern="0" cap="none" spc="0" normalizeH="0" baseline="0" noProof="0" dirty="0">
                <a:ln>
                  <a:noFill/>
                </a:ln>
                <a:solidFill>
                  <a:srgbClr val="FFFFFF"/>
                </a:solidFill>
                <a:effectLst/>
                <a:uLnTx/>
                <a:uFillTx/>
                <a:latin typeface="Arial"/>
                <a:cs typeface="Arial"/>
              </a:rPr>
              <a:t>analysis</a:t>
            </a:r>
            <a:r>
              <a:rPr kumimoji="0" sz="2000" b="1" i="0" u="none" strike="noStrike" kern="0" cap="none" spc="-10" normalizeH="0" baseline="0" noProof="0" dirty="0">
                <a:ln>
                  <a:noFill/>
                </a:ln>
                <a:solidFill>
                  <a:srgbClr val="FFFFFF"/>
                </a:solidFill>
                <a:effectLst/>
                <a:uLnTx/>
                <a:uFillTx/>
                <a:latin typeface="Arial"/>
                <a:cs typeface="Arial"/>
              </a:rPr>
              <a:t> </a:t>
            </a:r>
            <a:r>
              <a:rPr kumimoji="0" sz="2000" b="1" i="0" u="none" strike="noStrike" kern="0" cap="none" spc="0" normalizeH="0" baseline="0" noProof="0" dirty="0">
                <a:ln>
                  <a:noFill/>
                </a:ln>
                <a:solidFill>
                  <a:srgbClr val="FFFFFF"/>
                </a:solidFill>
                <a:effectLst/>
                <a:uLnTx/>
                <a:uFillTx/>
                <a:latin typeface="Arial"/>
                <a:cs typeface="Arial"/>
              </a:rPr>
              <a:t>in</a:t>
            </a:r>
            <a:r>
              <a:rPr kumimoji="0" sz="2000" b="1" i="0" u="none" strike="noStrike" kern="0" cap="none" spc="-5" normalizeH="0" baseline="0" noProof="0" dirty="0">
                <a:ln>
                  <a:noFill/>
                </a:ln>
                <a:solidFill>
                  <a:srgbClr val="FFFFFF"/>
                </a:solidFill>
                <a:effectLst/>
                <a:uLnTx/>
                <a:uFillTx/>
                <a:latin typeface="Arial"/>
                <a:cs typeface="Arial"/>
              </a:rPr>
              <a:t> </a:t>
            </a:r>
            <a:r>
              <a:rPr kumimoji="0" sz="2000" b="1" i="0" u="none" strike="noStrike" kern="0" cap="none" spc="0" normalizeH="0" baseline="0" noProof="0" dirty="0">
                <a:ln>
                  <a:noFill/>
                </a:ln>
                <a:solidFill>
                  <a:srgbClr val="FFFFFF"/>
                </a:solidFill>
                <a:effectLst/>
                <a:uLnTx/>
                <a:uFillTx/>
                <a:latin typeface="Arial"/>
                <a:cs typeface="Arial"/>
              </a:rPr>
              <a:t>patients</a:t>
            </a:r>
            <a:r>
              <a:rPr kumimoji="0" sz="2000" b="1" i="0" u="none" strike="noStrike" kern="0" cap="none" spc="-10" normalizeH="0" baseline="0" noProof="0" dirty="0">
                <a:ln>
                  <a:noFill/>
                </a:ln>
                <a:solidFill>
                  <a:srgbClr val="FFFFFF"/>
                </a:solidFill>
                <a:effectLst/>
                <a:uLnTx/>
                <a:uFillTx/>
                <a:latin typeface="Arial"/>
                <a:cs typeface="Arial"/>
              </a:rPr>
              <a:t> </a:t>
            </a:r>
            <a:r>
              <a:rPr kumimoji="0" sz="2000" b="1" i="0" u="none" strike="noStrike" kern="0" cap="none" spc="0" normalizeH="0" baseline="0" noProof="0" dirty="0">
                <a:ln>
                  <a:noFill/>
                </a:ln>
                <a:solidFill>
                  <a:srgbClr val="FFFFFF"/>
                </a:solidFill>
                <a:effectLst/>
                <a:uLnTx/>
                <a:uFillTx/>
                <a:latin typeface="Arial"/>
                <a:cs typeface="Arial"/>
              </a:rPr>
              <a:t>with</a:t>
            </a:r>
            <a:r>
              <a:rPr kumimoji="0" sz="2000" b="1" i="0" u="none" strike="noStrike" kern="0" cap="none" spc="-5" normalizeH="0" baseline="0" noProof="0" dirty="0">
                <a:ln>
                  <a:noFill/>
                </a:ln>
                <a:solidFill>
                  <a:srgbClr val="FFFFFF"/>
                </a:solidFill>
                <a:effectLst/>
                <a:uLnTx/>
                <a:uFillTx/>
                <a:latin typeface="Arial"/>
                <a:cs typeface="Arial"/>
              </a:rPr>
              <a:t> </a:t>
            </a:r>
            <a:r>
              <a:rPr kumimoji="0" sz="2000" b="1" i="0" u="none" strike="noStrike" kern="0" cap="none" spc="-10" normalizeH="0" baseline="0" noProof="0" dirty="0">
                <a:ln>
                  <a:noFill/>
                </a:ln>
                <a:solidFill>
                  <a:srgbClr val="FFFFFF"/>
                </a:solidFill>
                <a:effectLst/>
                <a:uLnTx/>
                <a:uFillTx/>
                <a:latin typeface="Arial"/>
                <a:cs typeface="Arial"/>
              </a:rPr>
              <a:t>stable </a:t>
            </a:r>
            <a:r>
              <a:rPr kumimoji="0" sz="2000" b="1" i="0" u="none" strike="noStrike" kern="0" cap="none" spc="0" normalizeH="0" baseline="0" noProof="0" dirty="0">
                <a:ln>
                  <a:noFill/>
                </a:ln>
                <a:solidFill>
                  <a:srgbClr val="FFFFFF"/>
                </a:solidFill>
                <a:effectLst/>
                <a:uLnTx/>
                <a:uFillTx/>
                <a:latin typeface="Arial"/>
                <a:cs typeface="Arial"/>
              </a:rPr>
              <a:t>CAD</a:t>
            </a:r>
            <a:r>
              <a:rPr kumimoji="0" sz="2000" b="1" i="0" u="none" strike="noStrike" kern="0" cap="none" spc="-15" normalizeH="0" baseline="0" noProof="0" dirty="0">
                <a:ln>
                  <a:noFill/>
                </a:ln>
                <a:solidFill>
                  <a:srgbClr val="FFFFFF"/>
                </a:solidFill>
                <a:effectLst/>
                <a:uLnTx/>
                <a:uFillTx/>
                <a:latin typeface="Arial"/>
                <a:cs typeface="Arial"/>
              </a:rPr>
              <a:t> </a:t>
            </a:r>
            <a:r>
              <a:rPr kumimoji="0" sz="2000" b="1" i="0" u="none" strike="noStrike" kern="0" cap="none" spc="0" normalizeH="0" baseline="0" noProof="0" dirty="0">
                <a:ln>
                  <a:noFill/>
                </a:ln>
                <a:solidFill>
                  <a:srgbClr val="FFFFFF"/>
                </a:solidFill>
                <a:effectLst/>
                <a:uLnTx/>
                <a:uFillTx/>
                <a:latin typeface="Arial"/>
                <a:cs typeface="Arial"/>
              </a:rPr>
              <a:t>on</a:t>
            </a:r>
            <a:r>
              <a:rPr kumimoji="0" sz="2000" b="1" i="0" u="none" strike="noStrike" kern="0" cap="none" spc="-10" normalizeH="0" baseline="0" noProof="0" dirty="0">
                <a:ln>
                  <a:noFill/>
                </a:ln>
                <a:solidFill>
                  <a:srgbClr val="FFFFFF"/>
                </a:solidFill>
                <a:effectLst/>
                <a:uLnTx/>
                <a:uFillTx/>
                <a:latin typeface="Arial"/>
                <a:cs typeface="Arial"/>
              </a:rPr>
              <a:t> </a:t>
            </a:r>
            <a:r>
              <a:rPr kumimoji="0" sz="2000" b="1" i="0" u="none" strike="noStrike" kern="0" cap="none" spc="0" normalizeH="0" baseline="0" noProof="0" dirty="0">
                <a:ln>
                  <a:noFill/>
                </a:ln>
                <a:solidFill>
                  <a:srgbClr val="FFFFFF"/>
                </a:solidFill>
                <a:effectLst/>
                <a:uLnTx/>
                <a:uFillTx/>
                <a:latin typeface="Arial"/>
                <a:cs typeface="Arial"/>
              </a:rPr>
              <a:t>maximally</a:t>
            </a:r>
            <a:r>
              <a:rPr kumimoji="0" sz="2000" b="1" i="0" u="none" strike="noStrike" kern="0" cap="none" spc="-10" normalizeH="0" baseline="0" noProof="0" dirty="0">
                <a:ln>
                  <a:noFill/>
                </a:ln>
                <a:solidFill>
                  <a:srgbClr val="FFFFFF"/>
                </a:solidFill>
                <a:effectLst/>
                <a:uLnTx/>
                <a:uFillTx/>
                <a:latin typeface="Arial"/>
                <a:cs typeface="Arial"/>
              </a:rPr>
              <a:t> </a:t>
            </a:r>
            <a:r>
              <a:rPr kumimoji="0" sz="2000" b="1" i="0" u="none" strike="noStrike" kern="0" cap="none" spc="0" normalizeH="0" baseline="0" noProof="0" dirty="0">
                <a:ln>
                  <a:noFill/>
                </a:ln>
                <a:solidFill>
                  <a:srgbClr val="FFFFFF"/>
                </a:solidFill>
                <a:effectLst/>
                <a:uLnTx/>
                <a:uFillTx/>
                <a:latin typeface="Arial"/>
                <a:cs typeface="Arial"/>
              </a:rPr>
              <a:t>tolerated</a:t>
            </a:r>
            <a:r>
              <a:rPr kumimoji="0" sz="2000" b="1" i="0" u="none" strike="noStrike" kern="0" cap="none" spc="-10" normalizeH="0" baseline="0" noProof="0" dirty="0">
                <a:ln>
                  <a:noFill/>
                </a:ln>
                <a:solidFill>
                  <a:srgbClr val="FFFFFF"/>
                </a:solidFill>
                <a:effectLst/>
                <a:uLnTx/>
                <a:uFillTx/>
                <a:latin typeface="Arial"/>
                <a:cs typeface="Arial"/>
              </a:rPr>
              <a:t> </a:t>
            </a:r>
            <a:r>
              <a:rPr kumimoji="0" sz="2000" b="1" i="0" u="none" strike="noStrike" kern="0" cap="none" spc="0" normalizeH="0" baseline="0" noProof="0" dirty="0">
                <a:ln>
                  <a:noFill/>
                </a:ln>
                <a:solidFill>
                  <a:srgbClr val="FFFFFF"/>
                </a:solidFill>
                <a:effectLst/>
                <a:uLnTx/>
                <a:uFillTx/>
                <a:latin typeface="Arial"/>
                <a:cs typeface="Arial"/>
              </a:rPr>
              <a:t>statin</a:t>
            </a:r>
            <a:r>
              <a:rPr kumimoji="0" sz="2000" b="1" i="0" u="none" strike="noStrike" kern="0" cap="none" spc="-10" normalizeH="0" baseline="0" noProof="0" dirty="0">
                <a:ln>
                  <a:noFill/>
                </a:ln>
                <a:solidFill>
                  <a:srgbClr val="FFFFFF"/>
                </a:solidFill>
                <a:effectLst/>
                <a:uLnTx/>
                <a:uFillTx/>
                <a:latin typeface="Arial"/>
                <a:cs typeface="Arial"/>
              </a:rPr>
              <a:t> therapy</a:t>
            </a:r>
            <a:endParaRPr kumimoji="0" sz="2000" b="1" i="0" u="none" strike="noStrike" kern="0" cap="none" spc="0" normalizeH="0" baseline="0" noProof="0" dirty="0">
              <a:ln>
                <a:noFill/>
              </a:ln>
              <a:solidFill>
                <a:sysClr val="windowText" lastClr="000000"/>
              </a:solidFill>
              <a:effectLst/>
              <a:uLnTx/>
              <a:uFillTx/>
              <a:latin typeface="Arial"/>
              <a:cs typeface="Arial"/>
            </a:endParaRPr>
          </a:p>
          <a:p>
            <a:pPr marL="436880" marR="0" lvl="0" indent="0" defTabSz="914400" eaLnBrk="1" fontAlgn="auto" latinLnBrk="0" hangingPunct="1">
              <a:lnSpc>
                <a:spcPct val="100000"/>
              </a:lnSpc>
              <a:spcBef>
                <a:spcPts val="1560"/>
              </a:spcBef>
              <a:spcAft>
                <a:spcPts val="0"/>
              </a:spcAft>
              <a:buClrTx/>
              <a:buSzTx/>
              <a:buFontTx/>
              <a:buNone/>
              <a:tabLst/>
              <a:defRPr/>
            </a:pPr>
            <a:r>
              <a:rPr kumimoji="0" sz="2000" b="1" i="0" u="none" strike="noStrike" kern="0" cap="none" spc="0" normalizeH="0" baseline="0" noProof="0" dirty="0">
                <a:ln>
                  <a:noFill/>
                </a:ln>
                <a:solidFill>
                  <a:prstClr val="white"/>
                </a:solidFill>
                <a:effectLst/>
                <a:uLnTx/>
                <a:uFillTx/>
                <a:latin typeface="Arial"/>
                <a:cs typeface="Arial"/>
              </a:rPr>
              <a:t>Primary</a:t>
            </a:r>
            <a:r>
              <a:rPr kumimoji="0" sz="2000" b="1" i="0" u="none" strike="noStrike" kern="0" cap="none" spc="-20" normalizeH="0" baseline="0" noProof="0" dirty="0">
                <a:ln>
                  <a:noFill/>
                </a:ln>
                <a:solidFill>
                  <a:prstClr val="white"/>
                </a:solidFill>
                <a:effectLst/>
                <a:uLnTx/>
                <a:uFillTx/>
                <a:latin typeface="Arial"/>
                <a:cs typeface="Arial"/>
              </a:rPr>
              <a:t> </a:t>
            </a:r>
            <a:r>
              <a:rPr kumimoji="0" sz="2000" b="1" i="0" u="none" strike="noStrike" kern="0" cap="none" spc="-10" normalizeH="0" baseline="0" noProof="0" dirty="0">
                <a:ln>
                  <a:noFill/>
                </a:ln>
                <a:solidFill>
                  <a:prstClr val="white"/>
                </a:solidFill>
                <a:effectLst/>
                <a:uLnTx/>
                <a:uFillTx/>
                <a:latin typeface="Arial"/>
                <a:cs typeface="Arial"/>
              </a:rPr>
              <a:t>endpoints</a:t>
            </a:r>
            <a:r>
              <a:rPr kumimoji="0" sz="2000" b="1" i="0" u="none" strike="noStrike" kern="0" cap="none" spc="-10" normalizeH="0" baseline="0" noProof="0" dirty="0">
                <a:ln>
                  <a:noFill/>
                </a:ln>
                <a:solidFill>
                  <a:srgbClr val="FFFFFF"/>
                </a:solidFill>
                <a:effectLst/>
                <a:uLnTx/>
                <a:uFillTx/>
                <a:latin typeface="Arial"/>
                <a:cs typeface="Arial"/>
              </a:rPr>
              <a:t>:</a:t>
            </a:r>
            <a:endParaRPr kumimoji="0" sz="2000" b="1" i="0" u="none" strike="noStrike" kern="0" cap="none" spc="0" normalizeH="0" baseline="0" noProof="0" dirty="0">
              <a:ln>
                <a:noFill/>
              </a:ln>
              <a:solidFill>
                <a:sysClr val="windowText" lastClr="000000"/>
              </a:solidFill>
              <a:effectLst/>
              <a:uLnTx/>
              <a:uFillTx/>
              <a:latin typeface="Arial"/>
              <a:cs typeface="Arial"/>
            </a:endParaRPr>
          </a:p>
          <a:p>
            <a:pPr marL="774700" marR="0" lvl="0" indent="-338455" defTabSz="914400" eaLnBrk="1" fontAlgn="auto" latinLnBrk="0" hangingPunct="1">
              <a:lnSpc>
                <a:spcPts val="2845"/>
              </a:lnSpc>
              <a:spcBef>
                <a:spcPts val="625"/>
              </a:spcBef>
              <a:spcAft>
                <a:spcPts val="0"/>
              </a:spcAft>
              <a:buClr>
                <a:srgbClr val="FFC000"/>
              </a:buClr>
              <a:buSzTx/>
              <a:buFontTx/>
              <a:buAutoNum type="arabicPeriod"/>
              <a:tabLst>
                <a:tab pos="775335" algn="l"/>
              </a:tabLst>
              <a:defRPr/>
            </a:pPr>
            <a:r>
              <a:rPr kumimoji="0" sz="2000" b="1" i="0" u="none" strike="noStrike" kern="0" cap="none" spc="0" normalizeH="0" baseline="0" noProof="0" dirty="0">
                <a:ln>
                  <a:noFill/>
                </a:ln>
                <a:solidFill>
                  <a:srgbClr val="FFFFFF"/>
                </a:solidFill>
                <a:effectLst/>
                <a:uLnTx/>
                <a:uFillTx/>
                <a:latin typeface="Arial"/>
                <a:cs typeface="Arial"/>
              </a:rPr>
              <a:t>Change</a:t>
            </a:r>
            <a:r>
              <a:rPr kumimoji="0" sz="2000" b="1" i="0" u="none" strike="noStrike" kern="0" cap="none" spc="-10" normalizeH="0" baseline="0" noProof="0" dirty="0">
                <a:ln>
                  <a:noFill/>
                </a:ln>
                <a:solidFill>
                  <a:srgbClr val="FFFFFF"/>
                </a:solidFill>
                <a:effectLst/>
                <a:uLnTx/>
                <a:uFillTx/>
                <a:latin typeface="Arial"/>
                <a:cs typeface="Arial"/>
              </a:rPr>
              <a:t> </a:t>
            </a:r>
            <a:r>
              <a:rPr kumimoji="0" sz="2000" b="1" i="0" u="none" strike="noStrike" kern="0" cap="none" spc="0" normalizeH="0" baseline="0" noProof="0" dirty="0">
                <a:ln>
                  <a:noFill/>
                </a:ln>
                <a:solidFill>
                  <a:srgbClr val="FFFFFF"/>
                </a:solidFill>
                <a:effectLst/>
                <a:uLnTx/>
                <a:uFillTx/>
                <a:latin typeface="Arial"/>
                <a:cs typeface="Arial"/>
              </a:rPr>
              <a:t>in minimal</a:t>
            </a:r>
            <a:r>
              <a:rPr kumimoji="0" sz="2000" b="1" i="0" u="none" strike="noStrike" kern="0" cap="none" spc="-5" normalizeH="0" baseline="0" noProof="0" dirty="0">
                <a:ln>
                  <a:noFill/>
                </a:ln>
                <a:solidFill>
                  <a:srgbClr val="FFFFFF"/>
                </a:solidFill>
                <a:effectLst/>
                <a:uLnTx/>
                <a:uFillTx/>
                <a:latin typeface="Arial"/>
                <a:cs typeface="Arial"/>
              </a:rPr>
              <a:t> </a:t>
            </a:r>
            <a:r>
              <a:rPr kumimoji="0" sz="2000" b="1" i="0" u="none" strike="noStrike" kern="0" cap="none" spc="0" normalizeH="0" baseline="0" noProof="0" dirty="0">
                <a:ln>
                  <a:noFill/>
                </a:ln>
                <a:solidFill>
                  <a:srgbClr val="FFFFFF"/>
                </a:solidFill>
                <a:effectLst/>
                <a:uLnTx/>
                <a:uFillTx/>
                <a:latin typeface="Arial"/>
                <a:cs typeface="Arial"/>
              </a:rPr>
              <a:t>fibrous</a:t>
            </a:r>
            <a:r>
              <a:rPr kumimoji="0" sz="2000" b="1" i="0" u="none" strike="noStrike" kern="0" cap="none" spc="-5" normalizeH="0" baseline="0" noProof="0" dirty="0">
                <a:ln>
                  <a:noFill/>
                </a:ln>
                <a:solidFill>
                  <a:srgbClr val="FFFFFF"/>
                </a:solidFill>
                <a:effectLst/>
                <a:uLnTx/>
                <a:uFillTx/>
                <a:latin typeface="Arial"/>
                <a:cs typeface="Arial"/>
              </a:rPr>
              <a:t> </a:t>
            </a:r>
            <a:r>
              <a:rPr kumimoji="0" sz="2000" b="1" i="0" u="none" strike="noStrike" kern="0" cap="none" spc="0" normalizeH="0" baseline="0" noProof="0" dirty="0">
                <a:ln>
                  <a:noFill/>
                </a:ln>
                <a:solidFill>
                  <a:srgbClr val="FFFFFF"/>
                </a:solidFill>
                <a:effectLst/>
                <a:uLnTx/>
                <a:uFillTx/>
                <a:latin typeface="Arial"/>
                <a:cs typeface="Arial"/>
              </a:rPr>
              <a:t>cap</a:t>
            </a:r>
            <a:r>
              <a:rPr kumimoji="0" sz="2000" b="1" i="0" u="none" strike="noStrike" kern="0" cap="none" spc="-10" normalizeH="0" baseline="0" noProof="0" dirty="0">
                <a:ln>
                  <a:noFill/>
                </a:ln>
                <a:solidFill>
                  <a:srgbClr val="FFFFFF"/>
                </a:solidFill>
                <a:effectLst/>
                <a:uLnTx/>
                <a:uFillTx/>
                <a:latin typeface="Arial"/>
                <a:cs typeface="Arial"/>
              </a:rPr>
              <a:t> </a:t>
            </a:r>
            <a:r>
              <a:rPr kumimoji="0" sz="2000" b="1" i="0" u="none" strike="noStrike" kern="0" cap="none" spc="0" normalizeH="0" baseline="0" noProof="0" dirty="0">
                <a:ln>
                  <a:noFill/>
                </a:ln>
                <a:solidFill>
                  <a:srgbClr val="FFFFFF"/>
                </a:solidFill>
                <a:effectLst/>
                <a:uLnTx/>
                <a:uFillTx/>
                <a:latin typeface="Arial"/>
                <a:cs typeface="Arial"/>
              </a:rPr>
              <a:t>thickness</a:t>
            </a:r>
            <a:r>
              <a:rPr kumimoji="0" sz="2000" b="1" i="0" u="none" strike="noStrike" kern="0" cap="none" spc="-5" normalizeH="0" baseline="0" noProof="0" dirty="0">
                <a:ln>
                  <a:noFill/>
                </a:ln>
                <a:solidFill>
                  <a:srgbClr val="FFFFFF"/>
                </a:solidFill>
                <a:effectLst/>
                <a:uLnTx/>
                <a:uFillTx/>
                <a:latin typeface="Arial"/>
                <a:cs typeface="Arial"/>
              </a:rPr>
              <a:t> </a:t>
            </a:r>
            <a:r>
              <a:rPr kumimoji="0" sz="2000" b="1" i="0" u="none" strike="noStrike" kern="0" cap="none" spc="0" normalizeH="0" baseline="0" noProof="0" dirty="0">
                <a:ln>
                  <a:noFill/>
                </a:ln>
                <a:solidFill>
                  <a:srgbClr val="FFFFFF"/>
                </a:solidFill>
                <a:effectLst/>
                <a:uLnTx/>
                <a:uFillTx/>
                <a:latin typeface="Arial"/>
                <a:cs typeface="Arial"/>
              </a:rPr>
              <a:t>(</a:t>
            </a:r>
            <a:r>
              <a:rPr kumimoji="0" sz="2000" b="1" i="0" u="none" strike="noStrike" kern="0" cap="none" spc="0" normalizeH="0" baseline="0" noProof="0" dirty="0">
                <a:ln>
                  <a:noFill/>
                </a:ln>
                <a:solidFill>
                  <a:srgbClr val="FF6600"/>
                </a:solidFill>
                <a:effectLst/>
                <a:uLnTx/>
                <a:uFillTx/>
                <a:latin typeface="Arial"/>
                <a:cs typeface="Arial"/>
              </a:rPr>
              <a:t>FCT</a:t>
            </a:r>
            <a:r>
              <a:rPr kumimoji="0" sz="2000" b="1" i="0" u="none" strike="noStrike" kern="0" cap="none" spc="0" normalizeH="0" baseline="0" noProof="0" dirty="0">
                <a:ln>
                  <a:noFill/>
                </a:ln>
                <a:solidFill>
                  <a:srgbClr val="FFFFFF"/>
                </a:solidFill>
                <a:effectLst/>
                <a:uLnTx/>
                <a:uFillTx/>
                <a:latin typeface="Arial"/>
                <a:cs typeface="Arial"/>
              </a:rPr>
              <a:t>)</a:t>
            </a:r>
            <a:r>
              <a:rPr kumimoji="0" sz="2000" b="1" i="0" u="none" strike="noStrike" kern="0" cap="none" spc="-10" normalizeH="0" baseline="0" noProof="0" dirty="0">
                <a:ln>
                  <a:noFill/>
                </a:ln>
                <a:solidFill>
                  <a:srgbClr val="FFFFFF"/>
                </a:solidFill>
                <a:effectLst/>
                <a:uLnTx/>
                <a:uFillTx/>
                <a:latin typeface="Arial"/>
                <a:cs typeface="Arial"/>
              </a:rPr>
              <a:t> </a:t>
            </a:r>
            <a:r>
              <a:rPr kumimoji="0" sz="2000" b="1" i="0" u="none" strike="noStrike" kern="0" cap="none" spc="0" normalizeH="0" baseline="0" noProof="0" dirty="0">
                <a:ln>
                  <a:noFill/>
                </a:ln>
                <a:solidFill>
                  <a:srgbClr val="FFFFFF"/>
                </a:solidFill>
                <a:effectLst/>
                <a:uLnTx/>
                <a:uFillTx/>
                <a:latin typeface="Arial"/>
                <a:cs typeface="Arial"/>
              </a:rPr>
              <a:t>assessed</a:t>
            </a:r>
            <a:r>
              <a:rPr kumimoji="0" sz="2000" b="1" i="0" u="none" strike="noStrike" kern="0" cap="none" spc="-5" normalizeH="0" baseline="0" noProof="0" dirty="0">
                <a:ln>
                  <a:noFill/>
                </a:ln>
                <a:solidFill>
                  <a:srgbClr val="FFFFFF"/>
                </a:solidFill>
                <a:effectLst/>
                <a:uLnTx/>
                <a:uFillTx/>
                <a:latin typeface="Arial"/>
                <a:cs typeface="Arial"/>
              </a:rPr>
              <a:t> </a:t>
            </a:r>
            <a:r>
              <a:rPr kumimoji="0" sz="2000" b="1" i="0" u="none" strike="noStrike" kern="0" cap="none" spc="0" normalizeH="0" baseline="0" noProof="0" dirty="0">
                <a:ln>
                  <a:noFill/>
                </a:ln>
                <a:solidFill>
                  <a:srgbClr val="FFFFFF"/>
                </a:solidFill>
                <a:effectLst/>
                <a:uLnTx/>
                <a:uFillTx/>
                <a:latin typeface="Arial"/>
                <a:cs typeface="Arial"/>
              </a:rPr>
              <a:t>by</a:t>
            </a:r>
            <a:r>
              <a:rPr kumimoji="0" sz="2000" b="1" i="0" u="none" strike="noStrike" kern="0" cap="none" spc="-5" normalizeH="0" baseline="0" noProof="0" dirty="0">
                <a:ln>
                  <a:noFill/>
                </a:ln>
                <a:solidFill>
                  <a:srgbClr val="FFFFFF"/>
                </a:solidFill>
                <a:effectLst/>
                <a:uLnTx/>
                <a:uFillTx/>
                <a:latin typeface="Arial"/>
                <a:cs typeface="Arial"/>
              </a:rPr>
              <a:t> </a:t>
            </a:r>
            <a:r>
              <a:rPr kumimoji="0" sz="2000" b="1" i="0" u="none" strike="noStrike" kern="0" cap="none" spc="-25" normalizeH="0" baseline="0" noProof="0" dirty="0">
                <a:ln>
                  <a:noFill/>
                </a:ln>
                <a:solidFill>
                  <a:srgbClr val="FFFFFF"/>
                </a:solidFill>
                <a:effectLst/>
                <a:uLnTx/>
                <a:uFillTx/>
                <a:latin typeface="Arial"/>
                <a:cs typeface="Arial"/>
              </a:rPr>
              <a:t>OCT</a:t>
            </a:r>
            <a:endParaRPr kumimoji="0" sz="2000" b="1" i="0" u="none" strike="noStrike" kern="0" cap="none" spc="0" normalizeH="0" baseline="0" noProof="0" dirty="0">
              <a:ln>
                <a:noFill/>
              </a:ln>
              <a:solidFill>
                <a:sysClr val="windowText" lastClr="000000"/>
              </a:solidFill>
              <a:effectLst/>
              <a:uLnTx/>
              <a:uFillTx/>
              <a:latin typeface="Arial"/>
              <a:cs typeface="Arial"/>
            </a:endParaRPr>
          </a:p>
          <a:p>
            <a:pPr marL="774700" marR="0" lvl="0" indent="-338455" defTabSz="914400" eaLnBrk="1" fontAlgn="auto" latinLnBrk="0" hangingPunct="1">
              <a:lnSpc>
                <a:spcPts val="2845"/>
              </a:lnSpc>
              <a:spcBef>
                <a:spcPts val="0"/>
              </a:spcBef>
              <a:spcAft>
                <a:spcPts val="0"/>
              </a:spcAft>
              <a:buClr>
                <a:srgbClr val="FFC000"/>
              </a:buClr>
              <a:buSzTx/>
              <a:buFontTx/>
              <a:buAutoNum type="arabicPeriod"/>
              <a:tabLst>
                <a:tab pos="775335" algn="l"/>
              </a:tabLst>
              <a:defRPr/>
            </a:pPr>
            <a:r>
              <a:rPr kumimoji="0" sz="2000" b="1" i="0" u="none" strike="noStrike" kern="0" cap="none" spc="0" normalizeH="0" baseline="0" noProof="0" dirty="0">
                <a:ln>
                  <a:noFill/>
                </a:ln>
                <a:solidFill>
                  <a:srgbClr val="FFFFFF"/>
                </a:solidFill>
                <a:effectLst/>
                <a:uLnTx/>
                <a:uFillTx/>
                <a:latin typeface="Arial"/>
                <a:cs typeface="Arial"/>
              </a:rPr>
              <a:t>Change</a:t>
            </a:r>
            <a:r>
              <a:rPr kumimoji="0" sz="2000" b="1" i="0" u="none" strike="noStrike" kern="0" cap="none" spc="-10" normalizeH="0" baseline="0" noProof="0" dirty="0">
                <a:ln>
                  <a:noFill/>
                </a:ln>
                <a:solidFill>
                  <a:srgbClr val="FFFFFF"/>
                </a:solidFill>
                <a:effectLst/>
                <a:uLnTx/>
                <a:uFillTx/>
                <a:latin typeface="Arial"/>
                <a:cs typeface="Arial"/>
              </a:rPr>
              <a:t> </a:t>
            </a:r>
            <a:r>
              <a:rPr kumimoji="0" sz="2000" b="1" i="0" u="none" strike="noStrike" kern="0" cap="none" spc="0" normalizeH="0" baseline="0" noProof="0" dirty="0">
                <a:ln>
                  <a:noFill/>
                </a:ln>
                <a:solidFill>
                  <a:srgbClr val="FFFFFF"/>
                </a:solidFill>
                <a:effectLst/>
                <a:uLnTx/>
                <a:uFillTx/>
                <a:latin typeface="Arial"/>
                <a:cs typeface="Arial"/>
              </a:rPr>
              <a:t>in maximal lipid-core</a:t>
            </a:r>
            <a:r>
              <a:rPr kumimoji="0" sz="2000" b="1" i="0" u="none" strike="noStrike" kern="0" cap="none" spc="-10" normalizeH="0" baseline="0" noProof="0" dirty="0">
                <a:ln>
                  <a:noFill/>
                </a:ln>
                <a:solidFill>
                  <a:srgbClr val="FFFFFF"/>
                </a:solidFill>
                <a:effectLst/>
                <a:uLnTx/>
                <a:uFillTx/>
                <a:latin typeface="Arial"/>
                <a:cs typeface="Arial"/>
              </a:rPr>
              <a:t> </a:t>
            </a:r>
            <a:r>
              <a:rPr kumimoji="0" sz="2000" b="1" i="0" u="none" strike="noStrike" kern="0" cap="none" spc="0" normalizeH="0" baseline="0" noProof="0" dirty="0">
                <a:ln>
                  <a:noFill/>
                </a:ln>
                <a:solidFill>
                  <a:srgbClr val="FFFFFF"/>
                </a:solidFill>
                <a:effectLst/>
                <a:uLnTx/>
                <a:uFillTx/>
                <a:latin typeface="Arial"/>
                <a:cs typeface="Arial"/>
              </a:rPr>
              <a:t>burden</a:t>
            </a:r>
            <a:r>
              <a:rPr kumimoji="0" sz="2000" b="1" i="0" u="none" strike="noStrike" kern="0" cap="none" spc="-5" normalizeH="0" baseline="0" noProof="0" dirty="0">
                <a:ln>
                  <a:noFill/>
                </a:ln>
                <a:solidFill>
                  <a:srgbClr val="FFFFFF"/>
                </a:solidFill>
                <a:effectLst/>
                <a:uLnTx/>
                <a:uFillTx/>
                <a:latin typeface="Arial"/>
                <a:cs typeface="Arial"/>
              </a:rPr>
              <a:t> </a:t>
            </a:r>
            <a:r>
              <a:rPr kumimoji="0" sz="2000" b="1" i="0" u="none" strike="noStrike" kern="0" cap="none" spc="0" normalizeH="0" baseline="0" noProof="0" dirty="0">
                <a:ln>
                  <a:noFill/>
                </a:ln>
                <a:solidFill>
                  <a:srgbClr val="FFFFFF"/>
                </a:solidFill>
                <a:effectLst/>
                <a:uLnTx/>
                <a:uFillTx/>
                <a:latin typeface="Arial"/>
                <a:cs typeface="Arial"/>
              </a:rPr>
              <a:t>index</a:t>
            </a:r>
            <a:r>
              <a:rPr kumimoji="0" sz="2000" b="1" i="0" u="none" strike="noStrike" kern="0" cap="none" spc="-5" normalizeH="0" baseline="0" noProof="0" dirty="0">
                <a:ln>
                  <a:noFill/>
                </a:ln>
                <a:solidFill>
                  <a:srgbClr val="FFFFFF"/>
                </a:solidFill>
                <a:effectLst/>
                <a:uLnTx/>
                <a:uFillTx/>
                <a:latin typeface="Arial"/>
                <a:cs typeface="Arial"/>
              </a:rPr>
              <a:t> </a:t>
            </a:r>
            <a:r>
              <a:rPr kumimoji="0" sz="2000" b="1" i="0" u="none" strike="noStrike" kern="0" cap="none" spc="0" normalizeH="0" baseline="0" noProof="0" dirty="0">
                <a:ln>
                  <a:noFill/>
                </a:ln>
                <a:solidFill>
                  <a:srgbClr val="FFFFFF"/>
                </a:solidFill>
                <a:effectLst/>
                <a:uLnTx/>
                <a:uFillTx/>
                <a:latin typeface="Arial"/>
                <a:cs typeface="Arial"/>
              </a:rPr>
              <a:t>within</a:t>
            </a:r>
            <a:r>
              <a:rPr kumimoji="0" sz="2000" b="1" i="0" u="none" strike="noStrike" kern="0" cap="none" spc="-5" normalizeH="0" baseline="0" noProof="0" dirty="0">
                <a:ln>
                  <a:noFill/>
                </a:ln>
                <a:solidFill>
                  <a:srgbClr val="FFFFFF"/>
                </a:solidFill>
                <a:effectLst/>
                <a:uLnTx/>
                <a:uFillTx/>
                <a:latin typeface="Arial"/>
                <a:cs typeface="Arial"/>
              </a:rPr>
              <a:t> </a:t>
            </a:r>
            <a:r>
              <a:rPr kumimoji="0" sz="2000" b="1" i="0" u="none" strike="noStrike" kern="0" cap="none" spc="0" normalizeH="0" baseline="0" noProof="0" dirty="0">
                <a:ln>
                  <a:noFill/>
                </a:ln>
                <a:solidFill>
                  <a:srgbClr val="FFFFFF"/>
                </a:solidFill>
                <a:effectLst/>
                <a:uLnTx/>
                <a:uFillTx/>
                <a:latin typeface="Arial"/>
                <a:cs typeface="Arial"/>
              </a:rPr>
              <a:t>4</a:t>
            </a:r>
            <a:r>
              <a:rPr kumimoji="0" sz="2000" b="1" i="0" u="none" strike="noStrike" kern="0" cap="none" spc="-10" normalizeH="0" baseline="0" noProof="0" dirty="0">
                <a:ln>
                  <a:noFill/>
                </a:ln>
                <a:solidFill>
                  <a:srgbClr val="FFFFFF"/>
                </a:solidFill>
                <a:effectLst/>
                <a:uLnTx/>
                <a:uFillTx/>
                <a:latin typeface="Arial"/>
                <a:cs typeface="Arial"/>
              </a:rPr>
              <a:t> </a:t>
            </a:r>
            <a:r>
              <a:rPr kumimoji="0" sz="2000" b="1" i="0" u="none" strike="noStrike" kern="0" cap="none" spc="0" normalizeH="0" baseline="0" noProof="0" dirty="0">
                <a:ln>
                  <a:noFill/>
                </a:ln>
                <a:solidFill>
                  <a:srgbClr val="FFFFFF"/>
                </a:solidFill>
                <a:effectLst/>
                <a:uLnTx/>
                <a:uFillTx/>
                <a:latin typeface="Arial"/>
                <a:cs typeface="Arial"/>
              </a:rPr>
              <a:t>mm</a:t>
            </a:r>
            <a:r>
              <a:rPr kumimoji="0" sz="2000" b="1" i="0" u="none" strike="noStrike" kern="0" cap="none" spc="-5" normalizeH="0" baseline="0" noProof="0" dirty="0">
                <a:ln>
                  <a:noFill/>
                </a:ln>
                <a:solidFill>
                  <a:srgbClr val="FFFFFF"/>
                </a:solidFill>
                <a:effectLst/>
                <a:uLnTx/>
                <a:uFillTx/>
                <a:latin typeface="Arial"/>
                <a:cs typeface="Arial"/>
              </a:rPr>
              <a:t> </a:t>
            </a:r>
            <a:r>
              <a:rPr kumimoji="0" sz="2000" b="1" i="0" u="none" strike="noStrike" kern="0" cap="none" spc="0" normalizeH="0" baseline="0" noProof="0" dirty="0">
                <a:ln>
                  <a:noFill/>
                </a:ln>
                <a:solidFill>
                  <a:srgbClr val="FFFFFF"/>
                </a:solidFill>
                <a:effectLst/>
                <a:uLnTx/>
                <a:uFillTx/>
                <a:latin typeface="Arial"/>
                <a:cs typeface="Arial"/>
              </a:rPr>
              <a:t>(</a:t>
            </a:r>
            <a:r>
              <a:rPr kumimoji="0" sz="2000" b="1" i="0" u="none" strike="noStrike" kern="0" cap="none" spc="0" normalizeH="0" baseline="0" noProof="0" dirty="0">
                <a:ln>
                  <a:noFill/>
                </a:ln>
                <a:solidFill>
                  <a:srgbClr val="FF6600"/>
                </a:solidFill>
                <a:effectLst/>
                <a:uLnTx/>
                <a:uFillTx/>
                <a:latin typeface="Arial"/>
                <a:cs typeface="Arial"/>
              </a:rPr>
              <a:t>maxLCBI</a:t>
            </a:r>
            <a:r>
              <a:rPr kumimoji="0" sz="2000" b="1" i="0" u="none" strike="noStrike" kern="0" cap="none" spc="0" normalizeH="0" baseline="-17361" noProof="0" dirty="0">
                <a:ln>
                  <a:noFill/>
                </a:ln>
                <a:solidFill>
                  <a:srgbClr val="FF6600"/>
                </a:solidFill>
                <a:effectLst/>
                <a:uLnTx/>
                <a:uFillTx/>
                <a:latin typeface="Arial"/>
                <a:cs typeface="Arial"/>
              </a:rPr>
              <a:t>4mm</a:t>
            </a:r>
            <a:r>
              <a:rPr kumimoji="0" sz="2000" b="1" i="0" u="none" strike="noStrike" kern="0" cap="none" spc="0" normalizeH="0" baseline="0" noProof="0" dirty="0">
                <a:ln>
                  <a:noFill/>
                </a:ln>
                <a:solidFill>
                  <a:srgbClr val="FFFFFF"/>
                </a:solidFill>
                <a:effectLst/>
                <a:uLnTx/>
                <a:uFillTx/>
                <a:latin typeface="Arial"/>
                <a:cs typeface="Arial"/>
              </a:rPr>
              <a:t>)</a:t>
            </a:r>
            <a:r>
              <a:rPr kumimoji="0" sz="2000" b="1" i="0" u="none" strike="noStrike" kern="0" cap="none" spc="-5" normalizeH="0" baseline="0" noProof="0" dirty="0">
                <a:ln>
                  <a:noFill/>
                </a:ln>
                <a:solidFill>
                  <a:srgbClr val="FFFFFF"/>
                </a:solidFill>
                <a:effectLst/>
                <a:uLnTx/>
                <a:uFillTx/>
                <a:latin typeface="Arial"/>
                <a:cs typeface="Arial"/>
              </a:rPr>
              <a:t> </a:t>
            </a:r>
            <a:r>
              <a:rPr kumimoji="0" sz="2000" b="1" i="0" u="none" strike="noStrike" kern="0" cap="none" spc="0" normalizeH="0" baseline="0" noProof="0" dirty="0">
                <a:ln>
                  <a:noFill/>
                </a:ln>
                <a:solidFill>
                  <a:srgbClr val="FFFFFF"/>
                </a:solidFill>
                <a:effectLst/>
                <a:uLnTx/>
                <a:uFillTx/>
                <a:latin typeface="Arial"/>
                <a:cs typeface="Arial"/>
              </a:rPr>
              <a:t>by</a:t>
            </a:r>
            <a:r>
              <a:rPr kumimoji="0" sz="2000" b="1" i="0" u="none" strike="noStrike" kern="0" cap="none" spc="-5" normalizeH="0" baseline="0" noProof="0" dirty="0">
                <a:ln>
                  <a:noFill/>
                </a:ln>
                <a:solidFill>
                  <a:srgbClr val="FFFFFF"/>
                </a:solidFill>
                <a:effectLst/>
                <a:uLnTx/>
                <a:uFillTx/>
                <a:latin typeface="Arial"/>
                <a:cs typeface="Arial"/>
              </a:rPr>
              <a:t> </a:t>
            </a:r>
            <a:r>
              <a:rPr kumimoji="0" sz="2000" b="1" i="0" u="none" strike="noStrike" kern="0" cap="none" spc="-20" normalizeH="0" baseline="0" noProof="0" dirty="0">
                <a:ln>
                  <a:noFill/>
                </a:ln>
                <a:solidFill>
                  <a:srgbClr val="FFFFFF"/>
                </a:solidFill>
                <a:effectLst/>
                <a:uLnTx/>
                <a:uFillTx/>
                <a:latin typeface="Arial"/>
                <a:cs typeface="Arial"/>
              </a:rPr>
              <a:t>NIRS</a:t>
            </a:r>
            <a:endParaRPr kumimoji="0" sz="2000" b="1" i="0" u="none" strike="noStrike" kern="0" cap="none" spc="0" normalizeH="0" baseline="0" noProof="0" dirty="0">
              <a:ln>
                <a:noFill/>
              </a:ln>
              <a:solidFill>
                <a:sysClr val="windowText" lastClr="000000"/>
              </a:solidFill>
              <a:effectLst/>
              <a:uLnTx/>
              <a:uFillTx/>
              <a:latin typeface="Arial"/>
              <a:cs typeface="Arial"/>
            </a:endParaRPr>
          </a:p>
          <a:p>
            <a:pPr marL="436880" marR="0" lvl="0" indent="0" defTabSz="914400" eaLnBrk="1" fontAlgn="auto" latinLnBrk="0" hangingPunct="1">
              <a:lnSpc>
                <a:spcPct val="100000"/>
              </a:lnSpc>
              <a:spcBef>
                <a:spcPts val="2495"/>
              </a:spcBef>
              <a:spcAft>
                <a:spcPts val="0"/>
              </a:spcAft>
              <a:buClrTx/>
              <a:buSzTx/>
              <a:buFontTx/>
              <a:buNone/>
              <a:tabLst/>
              <a:defRPr/>
            </a:pPr>
            <a:r>
              <a:rPr kumimoji="0" sz="2000" b="1" i="0" u="none" strike="noStrike" kern="0" cap="none" spc="0" normalizeH="0" baseline="0" noProof="0" dirty="0">
                <a:ln>
                  <a:noFill/>
                </a:ln>
                <a:solidFill>
                  <a:prstClr val="white"/>
                </a:solidFill>
                <a:effectLst/>
                <a:uLnTx/>
                <a:uFillTx/>
                <a:latin typeface="Arial"/>
                <a:cs typeface="Arial"/>
              </a:rPr>
              <a:t>Secondary</a:t>
            </a:r>
            <a:r>
              <a:rPr kumimoji="0" sz="2000" b="1" i="0" u="none" strike="noStrike" kern="0" cap="none" spc="-25" normalizeH="0" baseline="0" noProof="0" dirty="0">
                <a:ln>
                  <a:noFill/>
                </a:ln>
                <a:solidFill>
                  <a:prstClr val="white"/>
                </a:solidFill>
                <a:effectLst/>
                <a:uLnTx/>
                <a:uFillTx/>
                <a:latin typeface="Arial"/>
                <a:cs typeface="Arial"/>
              </a:rPr>
              <a:t> </a:t>
            </a:r>
            <a:r>
              <a:rPr kumimoji="0" sz="2000" b="1" i="0" u="none" strike="noStrike" kern="0" cap="none" spc="-10" normalizeH="0" baseline="0" noProof="0" dirty="0">
                <a:ln>
                  <a:noFill/>
                </a:ln>
                <a:solidFill>
                  <a:prstClr val="white"/>
                </a:solidFill>
                <a:effectLst/>
                <a:uLnTx/>
                <a:uFillTx/>
                <a:latin typeface="Arial"/>
                <a:cs typeface="Arial"/>
              </a:rPr>
              <a:t>endpoints:</a:t>
            </a:r>
            <a:endParaRPr kumimoji="0" sz="2000" b="1" i="0" u="none" strike="noStrike" kern="0" cap="none" spc="0" normalizeH="0" baseline="0" noProof="0" dirty="0">
              <a:ln>
                <a:noFill/>
              </a:ln>
              <a:solidFill>
                <a:prstClr val="white"/>
              </a:solidFill>
              <a:effectLst/>
              <a:uLnTx/>
              <a:uFillTx/>
              <a:latin typeface="Arial"/>
              <a:cs typeface="Arial"/>
            </a:endParaRPr>
          </a:p>
          <a:p>
            <a:pPr marL="894080" marR="782955" lvl="1" indent="-457200" defTabSz="914400" eaLnBrk="1" fontAlgn="auto" latinLnBrk="0" hangingPunct="1">
              <a:lnSpc>
                <a:spcPts val="2780"/>
              </a:lnSpc>
              <a:spcBef>
                <a:spcPts val="800"/>
              </a:spcBef>
              <a:spcAft>
                <a:spcPts val="0"/>
              </a:spcAft>
              <a:buClr>
                <a:srgbClr val="FFC000"/>
              </a:buClr>
              <a:buSzTx/>
              <a:buFontTx/>
              <a:buAutoNum type="arabicPeriod"/>
              <a:tabLst>
                <a:tab pos="894080" algn="l"/>
                <a:tab pos="894715" algn="l"/>
              </a:tabLst>
              <a:defRPr/>
            </a:pPr>
            <a:r>
              <a:rPr kumimoji="0" sz="2000" b="1" i="0" u="none" strike="noStrike" kern="0" cap="none" spc="0" normalizeH="0" baseline="0" noProof="0" dirty="0">
                <a:ln>
                  <a:noFill/>
                </a:ln>
                <a:solidFill>
                  <a:prstClr val="white"/>
                </a:solidFill>
                <a:effectLst/>
                <a:uLnTx/>
                <a:uFillTx/>
                <a:latin typeface="Arial"/>
                <a:cs typeface="Arial"/>
              </a:rPr>
              <a:t>Change</a:t>
            </a:r>
            <a:r>
              <a:rPr kumimoji="0" sz="2000" b="1" i="0" u="none" strike="noStrike" kern="0" cap="none" spc="-10" normalizeH="0" baseline="0" noProof="0" dirty="0">
                <a:ln>
                  <a:noFill/>
                </a:ln>
                <a:solidFill>
                  <a:prstClr val="white"/>
                </a:solidFill>
                <a:effectLst/>
                <a:uLnTx/>
                <a:uFillTx/>
                <a:latin typeface="Arial"/>
                <a:cs typeface="Arial"/>
              </a:rPr>
              <a:t> </a:t>
            </a:r>
            <a:r>
              <a:rPr kumimoji="0" sz="2000" b="1" i="0" u="none" strike="noStrike" kern="0" cap="none" spc="0" normalizeH="0" baseline="0" noProof="0" dirty="0">
                <a:ln>
                  <a:noFill/>
                </a:ln>
                <a:solidFill>
                  <a:prstClr val="white"/>
                </a:solidFill>
                <a:effectLst/>
                <a:uLnTx/>
                <a:uFillTx/>
                <a:latin typeface="Arial"/>
                <a:cs typeface="Arial"/>
              </a:rPr>
              <a:t>in</a:t>
            </a:r>
            <a:r>
              <a:rPr kumimoji="0" sz="2000" b="1" i="0" u="none" strike="noStrike" kern="0" cap="none" spc="-5" normalizeH="0" baseline="0" noProof="0" dirty="0">
                <a:ln>
                  <a:noFill/>
                </a:ln>
                <a:solidFill>
                  <a:prstClr val="white"/>
                </a:solidFill>
                <a:effectLst/>
                <a:uLnTx/>
                <a:uFillTx/>
                <a:latin typeface="Arial"/>
                <a:cs typeface="Arial"/>
              </a:rPr>
              <a:t> </a:t>
            </a:r>
            <a:r>
              <a:rPr kumimoji="0" sz="2000" b="1" i="0" u="none" strike="noStrike" kern="0" cap="none" spc="0" normalizeH="0" baseline="0" noProof="0" dirty="0">
                <a:ln>
                  <a:noFill/>
                </a:ln>
                <a:solidFill>
                  <a:prstClr val="white"/>
                </a:solidFill>
                <a:effectLst/>
                <a:uLnTx/>
                <a:uFillTx/>
                <a:latin typeface="Arial"/>
                <a:cs typeface="Arial"/>
              </a:rPr>
              <a:t>maximal lipid</a:t>
            </a:r>
            <a:r>
              <a:rPr kumimoji="0" sz="2000" b="1" i="0" u="none" strike="noStrike" kern="0" cap="none" spc="-5" normalizeH="0" baseline="0" noProof="0" dirty="0">
                <a:ln>
                  <a:noFill/>
                </a:ln>
                <a:solidFill>
                  <a:prstClr val="white"/>
                </a:solidFill>
                <a:effectLst/>
                <a:uLnTx/>
                <a:uFillTx/>
                <a:latin typeface="Arial"/>
                <a:cs typeface="Arial"/>
              </a:rPr>
              <a:t> </a:t>
            </a:r>
            <a:r>
              <a:rPr kumimoji="0" sz="2000" b="1" i="0" u="none" strike="noStrike" kern="0" cap="none" spc="0" normalizeH="0" baseline="0" noProof="0" dirty="0">
                <a:ln>
                  <a:noFill/>
                </a:ln>
                <a:solidFill>
                  <a:srgbClr val="FFFFFF"/>
                </a:solidFill>
                <a:effectLst/>
                <a:uLnTx/>
                <a:uFillTx/>
                <a:latin typeface="Arial"/>
                <a:cs typeface="Arial"/>
              </a:rPr>
              <a:t>arc,</a:t>
            </a:r>
            <a:r>
              <a:rPr kumimoji="0" sz="2000" b="1" i="0" u="none" strike="noStrike" kern="0" cap="none" spc="-10" normalizeH="0" baseline="0" noProof="0" dirty="0">
                <a:ln>
                  <a:noFill/>
                </a:ln>
                <a:solidFill>
                  <a:srgbClr val="FFFFFF"/>
                </a:solidFill>
                <a:effectLst/>
                <a:uLnTx/>
                <a:uFillTx/>
                <a:latin typeface="Arial"/>
                <a:cs typeface="Arial"/>
              </a:rPr>
              <a:t> </a:t>
            </a:r>
            <a:r>
              <a:rPr kumimoji="0" sz="2000" b="1" i="0" u="none" strike="noStrike" kern="0" cap="none" spc="0" normalizeH="0" baseline="0" noProof="0" dirty="0">
                <a:ln>
                  <a:noFill/>
                </a:ln>
                <a:solidFill>
                  <a:srgbClr val="FFFFFF"/>
                </a:solidFill>
                <a:effectLst/>
                <a:uLnTx/>
                <a:uFillTx/>
                <a:latin typeface="Arial"/>
                <a:cs typeface="Arial"/>
              </a:rPr>
              <a:t>lipid</a:t>
            </a:r>
            <a:r>
              <a:rPr kumimoji="0" sz="2000" b="1" i="0" u="none" strike="noStrike" kern="0" cap="none" spc="-5" normalizeH="0" baseline="0" noProof="0" dirty="0">
                <a:ln>
                  <a:noFill/>
                </a:ln>
                <a:solidFill>
                  <a:srgbClr val="FFFFFF"/>
                </a:solidFill>
                <a:effectLst/>
                <a:uLnTx/>
                <a:uFillTx/>
                <a:latin typeface="Arial"/>
                <a:cs typeface="Arial"/>
              </a:rPr>
              <a:t> </a:t>
            </a:r>
            <a:r>
              <a:rPr kumimoji="0" sz="2000" b="1" i="0" u="none" strike="noStrike" kern="0" cap="none" spc="0" normalizeH="0" baseline="0" noProof="0" dirty="0">
                <a:ln>
                  <a:noFill/>
                </a:ln>
                <a:solidFill>
                  <a:srgbClr val="FFFFFF"/>
                </a:solidFill>
                <a:effectLst/>
                <a:uLnTx/>
                <a:uFillTx/>
                <a:latin typeface="Arial"/>
                <a:cs typeface="Arial"/>
              </a:rPr>
              <a:t>length,</a:t>
            </a:r>
            <a:r>
              <a:rPr kumimoji="0" sz="2000" b="1" i="0" u="none" strike="noStrike" kern="0" cap="none" spc="-10" normalizeH="0" baseline="0" noProof="0" dirty="0">
                <a:ln>
                  <a:noFill/>
                </a:ln>
                <a:solidFill>
                  <a:srgbClr val="FFFFFF"/>
                </a:solidFill>
                <a:effectLst/>
                <a:uLnTx/>
                <a:uFillTx/>
                <a:latin typeface="Arial"/>
                <a:cs typeface="Arial"/>
              </a:rPr>
              <a:t> </a:t>
            </a:r>
            <a:r>
              <a:rPr kumimoji="0" sz="2000" b="1" i="0" u="none" strike="noStrike" kern="0" cap="none" spc="0" normalizeH="0" baseline="0" noProof="0" dirty="0">
                <a:ln>
                  <a:noFill/>
                </a:ln>
                <a:solidFill>
                  <a:srgbClr val="FFFFFF"/>
                </a:solidFill>
                <a:effectLst/>
                <a:uLnTx/>
                <a:uFillTx/>
                <a:latin typeface="Arial"/>
                <a:cs typeface="Arial"/>
              </a:rPr>
              <a:t>lipid</a:t>
            </a:r>
            <a:r>
              <a:rPr kumimoji="0" sz="2000" b="1" i="0" u="none" strike="noStrike" kern="0" cap="none" spc="-5" normalizeH="0" baseline="0" noProof="0" dirty="0">
                <a:ln>
                  <a:noFill/>
                </a:ln>
                <a:solidFill>
                  <a:srgbClr val="FFFFFF"/>
                </a:solidFill>
                <a:effectLst/>
                <a:uLnTx/>
                <a:uFillTx/>
                <a:latin typeface="Arial"/>
                <a:cs typeface="Arial"/>
              </a:rPr>
              <a:t> </a:t>
            </a:r>
            <a:r>
              <a:rPr kumimoji="0" sz="2000" b="1" i="0" u="none" strike="noStrike" kern="0" cap="none" spc="0" normalizeH="0" baseline="0" noProof="0" dirty="0">
                <a:ln>
                  <a:noFill/>
                </a:ln>
                <a:solidFill>
                  <a:srgbClr val="FFFFFF"/>
                </a:solidFill>
                <a:effectLst/>
                <a:uLnTx/>
                <a:uFillTx/>
                <a:latin typeface="Arial"/>
                <a:cs typeface="Arial"/>
              </a:rPr>
              <a:t>volume</a:t>
            </a:r>
            <a:r>
              <a:rPr kumimoji="0" sz="2000" b="1" i="0" u="none" strike="noStrike" kern="0" cap="none" spc="-5" normalizeH="0" baseline="0" noProof="0" dirty="0">
                <a:ln>
                  <a:noFill/>
                </a:ln>
                <a:solidFill>
                  <a:srgbClr val="FFFFFF"/>
                </a:solidFill>
                <a:effectLst/>
                <a:uLnTx/>
                <a:uFillTx/>
                <a:latin typeface="Arial"/>
                <a:cs typeface="Arial"/>
              </a:rPr>
              <a:t> </a:t>
            </a:r>
            <a:r>
              <a:rPr kumimoji="0" sz="2000" b="1" i="0" u="none" strike="noStrike" kern="0" cap="none" spc="0" normalizeH="0" baseline="0" noProof="0" dirty="0">
                <a:ln>
                  <a:noFill/>
                </a:ln>
                <a:solidFill>
                  <a:srgbClr val="FFFFFF"/>
                </a:solidFill>
                <a:effectLst/>
                <a:uLnTx/>
                <a:uFillTx/>
                <a:latin typeface="Arial"/>
                <a:cs typeface="Arial"/>
              </a:rPr>
              <a:t>index,</a:t>
            </a:r>
            <a:r>
              <a:rPr kumimoji="0" sz="2000" b="1" i="0" u="none" strike="noStrike" kern="0" cap="none" spc="-10" normalizeH="0" baseline="0" noProof="0" dirty="0">
                <a:ln>
                  <a:noFill/>
                </a:ln>
                <a:solidFill>
                  <a:srgbClr val="FFFFFF"/>
                </a:solidFill>
                <a:effectLst/>
                <a:uLnTx/>
                <a:uFillTx/>
                <a:latin typeface="Arial"/>
                <a:cs typeface="Arial"/>
              </a:rPr>
              <a:t> macrophage </a:t>
            </a:r>
            <a:r>
              <a:rPr kumimoji="0" sz="2000" b="1" i="0" u="none" strike="noStrike" kern="0" cap="none" spc="0" normalizeH="0" baseline="0" noProof="0" dirty="0">
                <a:ln>
                  <a:noFill/>
                </a:ln>
                <a:solidFill>
                  <a:srgbClr val="FFFFFF"/>
                </a:solidFill>
                <a:effectLst/>
                <a:uLnTx/>
                <a:uFillTx/>
                <a:latin typeface="Arial"/>
                <a:cs typeface="Arial"/>
              </a:rPr>
              <a:t>accumulation</a:t>
            </a:r>
            <a:r>
              <a:rPr kumimoji="0" sz="2000" b="1" i="0" u="none" strike="noStrike" kern="0" cap="none" spc="-10" normalizeH="0" baseline="0" noProof="0" dirty="0">
                <a:ln>
                  <a:noFill/>
                </a:ln>
                <a:solidFill>
                  <a:srgbClr val="FFFFFF"/>
                </a:solidFill>
                <a:effectLst/>
                <a:uLnTx/>
                <a:uFillTx/>
                <a:latin typeface="Arial"/>
                <a:cs typeface="Arial"/>
              </a:rPr>
              <a:t> </a:t>
            </a:r>
            <a:r>
              <a:rPr kumimoji="0" sz="2000" b="1" i="0" u="none" strike="noStrike" kern="0" cap="none" spc="0" normalizeH="0" baseline="0" noProof="0" dirty="0">
                <a:ln>
                  <a:noFill/>
                </a:ln>
                <a:solidFill>
                  <a:srgbClr val="FFFFFF"/>
                </a:solidFill>
                <a:effectLst/>
                <a:uLnTx/>
                <a:uFillTx/>
                <a:latin typeface="Arial"/>
                <a:cs typeface="Arial"/>
              </a:rPr>
              <a:t>and</a:t>
            </a:r>
            <a:r>
              <a:rPr kumimoji="0" sz="2000" b="1" i="0" u="none" strike="noStrike" kern="0" cap="none" spc="-10" normalizeH="0" baseline="0" noProof="0" dirty="0">
                <a:ln>
                  <a:noFill/>
                </a:ln>
                <a:solidFill>
                  <a:srgbClr val="FFFFFF"/>
                </a:solidFill>
                <a:effectLst/>
                <a:uLnTx/>
                <a:uFillTx/>
                <a:latin typeface="Arial"/>
                <a:cs typeface="Arial"/>
              </a:rPr>
              <a:t> </a:t>
            </a:r>
            <a:r>
              <a:rPr kumimoji="0" sz="2000" b="1" i="0" u="none" strike="noStrike" kern="0" cap="none" spc="0" normalizeH="0" baseline="0" noProof="0" dirty="0">
                <a:ln>
                  <a:noFill/>
                </a:ln>
                <a:solidFill>
                  <a:srgbClr val="FFFFFF"/>
                </a:solidFill>
                <a:effectLst/>
                <a:uLnTx/>
                <a:uFillTx/>
                <a:latin typeface="Arial"/>
                <a:cs typeface="Arial"/>
              </a:rPr>
              <a:t>calcification</a:t>
            </a:r>
            <a:r>
              <a:rPr kumimoji="0" sz="2000" b="1" i="0" u="none" strike="noStrike" kern="0" cap="none" spc="-5" normalizeH="0" baseline="0" noProof="0" dirty="0">
                <a:ln>
                  <a:noFill/>
                </a:ln>
                <a:solidFill>
                  <a:srgbClr val="FFFFFF"/>
                </a:solidFill>
                <a:effectLst/>
                <a:uLnTx/>
                <a:uFillTx/>
                <a:latin typeface="Arial"/>
                <a:cs typeface="Arial"/>
              </a:rPr>
              <a:t> </a:t>
            </a:r>
            <a:r>
              <a:rPr kumimoji="0" sz="2000" b="1" i="0" u="none" strike="noStrike" kern="0" cap="none" spc="0" normalizeH="0" baseline="0" noProof="0" dirty="0">
                <a:ln>
                  <a:noFill/>
                </a:ln>
                <a:solidFill>
                  <a:srgbClr val="FFFFFF"/>
                </a:solidFill>
                <a:effectLst/>
                <a:uLnTx/>
                <a:uFillTx/>
                <a:latin typeface="Arial"/>
                <a:cs typeface="Arial"/>
              </a:rPr>
              <a:t>assessed</a:t>
            </a:r>
            <a:r>
              <a:rPr kumimoji="0" sz="2000" b="1" i="0" u="none" strike="noStrike" kern="0" cap="none" spc="-10" normalizeH="0" baseline="0" noProof="0" dirty="0">
                <a:ln>
                  <a:noFill/>
                </a:ln>
                <a:solidFill>
                  <a:srgbClr val="FFFFFF"/>
                </a:solidFill>
                <a:effectLst/>
                <a:uLnTx/>
                <a:uFillTx/>
                <a:latin typeface="Arial"/>
                <a:cs typeface="Arial"/>
              </a:rPr>
              <a:t> </a:t>
            </a:r>
            <a:r>
              <a:rPr kumimoji="0" sz="2000" b="1" i="0" u="none" strike="noStrike" kern="0" cap="none" spc="0" normalizeH="0" baseline="0" noProof="0" dirty="0">
                <a:ln>
                  <a:noFill/>
                </a:ln>
                <a:solidFill>
                  <a:srgbClr val="FFFFFF"/>
                </a:solidFill>
                <a:effectLst/>
                <a:uLnTx/>
                <a:uFillTx/>
                <a:latin typeface="Arial"/>
                <a:cs typeface="Arial"/>
              </a:rPr>
              <a:t>by</a:t>
            </a:r>
            <a:r>
              <a:rPr kumimoji="0" sz="2000" b="1" i="0" u="none" strike="noStrike" kern="0" cap="none" spc="-5" normalizeH="0" baseline="0" noProof="0" dirty="0">
                <a:ln>
                  <a:noFill/>
                </a:ln>
                <a:solidFill>
                  <a:srgbClr val="FFFFFF"/>
                </a:solidFill>
                <a:effectLst/>
                <a:uLnTx/>
                <a:uFillTx/>
                <a:latin typeface="Arial"/>
                <a:cs typeface="Arial"/>
              </a:rPr>
              <a:t> </a:t>
            </a:r>
            <a:r>
              <a:rPr kumimoji="0" sz="2000" b="1" i="0" u="none" strike="noStrike" kern="0" cap="none" spc="-25" normalizeH="0" baseline="0" noProof="0" dirty="0">
                <a:ln>
                  <a:noFill/>
                </a:ln>
                <a:solidFill>
                  <a:srgbClr val="FFFFFF"/>
                </a:solidFill>
                <a:effectLst/>
                <a:uLnTx/>
                <a:uFillTx/>
                <a:latin typeface="Arial"/>
                <a:cs typeface="Arial"/>
              </a:rPr>
              <a:t>OCT</a:t>
            </a:r>
            <a:endParaRPr kumimoji="0" sz="2000" b="1" i="0" u="none" strike="noStrike" kern="0" cap="none" spc="0" normalizeH="0" baseline="0" noProof="0" dirty="0">
              <a:ln>
                <a:noFill/>
              </a:ln>
              <a:solidFill>
                <a:sysClr val="windowText" lastClr="000000"/>
              </a:solidFill>
              <a:effectLst/>
              <a:uLnTx/>
              <a:uFillTx/>
              <a:latin typeface="Arial"/>
              <a:cs typeface="Arial"/>
            </a:endParaRPr>
          </a:p>
          <a:p>
            <a:pPr marL="894080" marR="1139190" lvl="1" indent="-457200" defTabSz="914400" eaLnBrk="1" fontAlgn="auto" latinLnBrk="0" hangingPunct="1">
              <a:lnSpc>
                <a:spcPts val="2900"/>
              </a:lnSpc>
              <a:spcBef>
                <a:spcPts val="30"/>
              </a:spcBef>
              <a:spcAft>
                <a:spcPts val="0"/>
              </a:spcAft>
              <a:buClr>
                <a:srgbClr val="FFC000"/>
              </a:buClr>
              <a:buSzTx/>
              <a:buFontTx/>
              <a:buAutoNum type="arabicPeriod"/>
              <a:tabLst>
                <a:tab pos="894080" algn="l"/>
                <a:tab pos="894715" algn="l"/>
              </a:tabLst>
              <a:defRPr/>
            </a:pPr>
            <a:r>
              <a:rPr kumimoji="0" sz="2000" b="1" i="0" u="none" strike="noStrike" kern="0" cap="none" spc="0" normalizeH="0" baseline="0" noProof="0" dirty="0">
                <a:ln>
                  <a:noFill/>
                </a:ln>
                <a:solidFill>
                  <a:srgbClr val="FFFFFF"/>
                </a:solidFill>
                <a:effectLst/>
                <a:uLnTx/>
                <a:uFillTx/>
                <a:latin typeface="Arial"/>
                <a:cs typeface="Arial"/>
              </a:rPr>
              <a:t>Change</a:t>
            </a:r>
            <a:r>
              <a:rPr kumimoji="0" sz="2000" b="1" i="0" u="none" strike="noStrike" kern="0" cap="none" spc="-15" normalizeH="0" baseline="0" noProof="0" dirty="0">
                <a:ln>
                  <a:noFill/>
                </a:ln>
                <a:solidFill>
                  <a:srgbClr val="FFFFFF"/>
                </a:solidFill>
                <a:effectLst/>
                <a:uLnTx/>
                <a:uFillTx/>
                <a:latin typeface="Arial"/>
                <a:cs typeface="Arial"/>
              </a:rPr>
              <a:t> </a:t>
            </a:r>
            <a:r>
              <a:rPr kumimoji="0" sz="2000" b="1" i="0" u="none" strike="noStrike" kern="0" cap="none" spc="0" normalizeH="0" baseline="0" noProof="0" dirty="0">
                <a:ln>
                  <a:noFill/>
                </a:ln>
                <a:solidFill>
                  <a:srgbClr val="FFFFFF"/>
                </a:solidFill>
                <a:effectLst/>
                <a:uLnTx/>
                <a:uFillTx/>
                <a:latin typeface="Arial"/>
                <a:cs typeface="Arial"/>
              </a:rPr>
              <a:t>in</a:t>
            </a:r>
            <a:r>
              <a:rPr kumimoji="0" sz="2000" b="1" i="0" u="none" strike="noStrike" kern="0" cap="none" spc="-10" normalizeH="0" baseline="0" noProof="0" dirty="0">
                <a:ln>
                  <a:noFill/>
                </a:ln>
                <a:solidFill>
                  <a:srgbClr val="FFFFFF"/>
                </a:solidFill>
                <a:effectLst/>
                <a:uLnTx/>
                <a:uFillTx/>
                <a:latin typeface="Arial"/>
                <a:cs typeface="Arial"/>
              </a:rPr>
              <a:t> </a:t>
            </a:r>
            <a:r>
              <a:rPr kumimoji="0" sz="2000" b="1" i="0" u="none" strike="noStrike" kern="0" cap="none" spc="0" normalizeH="0" baseline="0" noProof="0" dirty="0">
                <a:ln>
                  <a:noFill/>
                </a:ln>
                <a:solidFill>
                  <a:srgbClr val="FFFFFF"/>
                </a:solidFill>
                <a:effectLst/>
                <a:uLnTx/>
                <a:uFillTx/>
                <a:latin typeface="Arial"/>
                <a:cs typeface="Arial"/>
              </a:rPr>
              <a:t>percent</a:t>
            </a:r>
            <a:r>
              <a:rPr kumimoji="0" sz="2000" b="1" i="0" u="none" strike="noStrike" kern="0" cap="none" spc="-20" normalizeH="0" baseline="0" noProof="0" dirty="0">
                <a:ln>
                  <a:noFill/>
                </a:ln>
                <a:solidFill>
                  <a:srgbClr val="FFFFFF"/>
                </a:solidFill>
                <a:effectLst/>
                <a:uLnTx/>
                <a:uFillTx/>
                <a:latin typeface="Arial"/>
                <a:cs typeface="Arial"/>
              </a:rPr>
              <a:t> </a:t>
            </a:r>
            <a:r>
              <a:rPr kumimoji="0" sz="2000" b="1" i="0" u="none" strike="noStrike" kern="0" cap="none" spc="0" normalizeH="0" baseline="0" noProof="0" dirty="0">
                <a:ln>
                  <a:noFill/>
                </a:ln>
                <a:solidFill>
                  <a:srgbClr val="FFFFFF"/>
                </a:solidFill>
                <a:effectLst/>
                <a:uLnTx/>
                <a:uFillTx/>
                <a:latin typeface="Arial"/>
                <a:cs typeface="Arial"/>
              </a:rPr>
              <a:t>atheroma</a:t>
            </a:r>
            <a:r>
              <a:rPr kumimoji="0" sz="2000" b="1" i="0" u="none" strike="noStrike" kern="0" cap="none" spc="-15" normalizeH="0" baseline="0" noProof="0" dirty="0">
                <a:ln>
                  <a:noFill/>
                </a:ln>
                <a:solidFill>
                  <a:srgbClr val="FFFFFF"/>
                </a:solidFill>
                <a:effectLst/>
                <a:uLnTx/>
                <a:uFillTx/>
                <a:latin typeface="Arial"/>
                <a:cs typeface="Arial"/>
              </a:rPr>
              <a:t> </a:t>
            </a:r>
            <a:r>
              <a:rPr kumimoji="0" sz="2000" b="1" i="0" u="none" strike="noStrike" kern="0" cap="none" spc="0" normalizeH="0" baseline="0" noProof="0" dirty="0">
                <a:ln>
                  <a:noFill/>
                </a:ln>
                <a:solidFill>
                  <a:srgbClr val="FFFFFF"/>
                </a:solidFill>
                <a:effectLst/>
                <a:uLnTx/>
                <a:uFillTx/>
                <a:latin typeface="Arial"/>
                <a:cs typeface="Arial"/>
              </a:rPr>
              <a:t>volume</a:t>
            </a:r>
            <a:r>
              <a:rPr kumimoji="0" sz="2000" b="1" i="0" u="none" strike="noStrike" kern="0" cap="none" spc="-15" normalizeH="0" baseline="0" noProof="0" dirty="0">
                <a:ln>
                  <a:noFill/>
                </a:ln>
                <a:solidFill>
                  <a:srgbClr val="FFFFFF"/>
                </a:solidFill>
                <a:effectLst/>
                <a:uLnTx/>
                <a:uFillTx/>
                <a:latin typeface="Arial"/>
                <a:cs typeface="Arial"/>
              </a:rPr>
              <a:t> </a:t>
            </a:r>
            <a:r>
              <a:rPr kumimoji="0" sz="2000" b="1" i="0" u="none" strike="noStrike" kern="0" cap="none" spc="-60" normalizeH="0" baseline="0" noProof="0" dirty="0">
                <a:ln>
                  <a:noFill/>
                </a:ln>
                <a:solidFill>
                  <a:srgbClr val="FFFFFF"/>
                </a:solidFill>
                <a:effectLst/>
                <a:uLnTx/>
                <a:uFillTx/>
                <a:latin typeface="Arial"/>
                <a:cs typeface="Arial"/>
              </a:rPr>
              <a:t>(</a:t>
            </a:r>
            <a:r>
              <a:rPr kumimoji="0" sz="2000" b="1" i="0" u="none" strike="noStrike" kern="0" cap="none" spc="-60" normalizeH="0" baseline="0" noProof="0" dirty="0">
                <a:ln>
                  <a:noFill/>
                </a:ln>
                <a:solidFill>
                  <a:srgbClr val="FF6600"/>
                </a:solidFill>
                <a:effectLst/>
                <a:uLnTx/>
                <a:uFillTx/>
                <a:latin typeface="Arial"/>
                <a:cs typeface="Arial"/>
              </a:rPr>
              <a:t>PAV</a:t>
            </a:r>
            <a:r>
              <a:rPr kumimoji="0" sz="2000" b="1" i="0" u="none" strike="noStrike" kern="0" cap="none" spc="-60" normalizeH="0" baseline="0" noProof="0" dirty="0">
                <a:ln>
                  <a:noFill/>
                </a:ln>
                <a:solidFill>
                  <a:srgbClr val="FFFFFF"/>
                </a:solidFill>
                <a:effectLst/>
                <a:uLnTx/>
                <a:uFillTx/>
                <a:latin typeface="Arial"/>
                <a:cs typeface="Arial"/>
              </a:rPr>
              <a:t>)</a:t>
            </a:r>
            <a:r>
              <a:rPr kumimoji="0" sz="2000" b="1" i="0" u="none" strike="noStrike" kern="0" cap="none" spc="-15" normalizeH="0" baseline="0" noProof="0" dirty="0">
                <a:ln>
                  <a:noFill/>
                </a:ln>
                <a:solidFill>
                  <a:srgbClr val="FFFFFF"/>
                </a:solidFill>
                <a:effectLst/>
                <a:uLnTx/>
                <a:uFillTx/>
                <a:latin typeface="Arial"/>
                <a:cs typeface="Arial"/>
              </a:rPr>
              <a:t> </a:t>
            </a:r>
            <a:r>
              <a:rPr kumimoji="0" sz="2000" b="1" i="0" u="none" strike="noStrike" kern="0" cap="none" spc="0" normalizeH="0" baseline="0" noProof="0" dirty="0">
                <a:ln>
                  <a:noFill/>
                </a:ln>
                <a:solidFill>
                  <a:srgbClr val="FFFFFF"/>
                </a:solidFill>
                <a:effectLst/>
                <a:uLnTx/>
                <a:uFillTx/>
                <a:latin typeface="Arial"/>
                <a:cs typeface="Arial"/>
              </a:rPr>
              <a:t>and</a:t>
            </a:r>
            <a:r>
              <a:rPr kumimoji="0" sz="2000" b="1" i="0" u="none" strike="noStrike" kern="0" cap="none" spc="-15" normalizeH="0" baseline="0" noProof="0" dirty="0">
                <a:ln>
                  <a:noFill/>
                </a:ln>
                <a:solidFill>
                  <a:srgbClr val="FFFFFF"/>
                </a:solidFill>
                <a:effectLst/>
                <a:uLnTx/>
                <a:uFillTx/>
                <a:latin typeface="Arial"/>
                <a:cs typeface="Arial"/>
              </a:rPr>
              <a:t> </a:t>
            </a:r>
            <a:r>
              <a:rPr kumimoji="0" sz="2000" b="1" i="0" u="none" strike="noStrike" kern="0" cap="none" spc="0" normalizeH="0" baseline="0" noProof="0" dirty="0">
                <a:ln>
                  <a:noFill/>
                </a:ln>
                <a:solidFill>
                  <a:srgbClr val="FFFFFF"/>
                </a:solidFill>
                <a:effectLst/>
                <a:uLnTx/>
                <a:uFillTx/>
                <a:latin typeface="Arial"/>
                <a:cs typeface="Arial"/>
              </a:rPr>
              <a:t>total</a:t>
            </a:r>
            <a:r>
              <a:rPr kumimoji="0" sz="2000" b="1" i="0" u="none" strike="noStrike" kern="0" cap="none" spc="-10" normalizeH="0" baseline="0" noProof="0" dirty="0">
                <a:ln>
                  <a:noFill/>
                </a:ln>
                <a:solidFill>
                  <a:srgbClr val="FFFFFF"/>
                </a:solidFill>
                <a:effectLst/>
                <a:uLnTx/>
                <a:uFillTx/>
                <a:latin typeface="Arial"/>
                <a:cs typeface="Arial"/>
              </a:rPr>
              <a:t> </a:t>
            </a:r>
            <a:r>
              <a:rPr kumimoji="0" sz="2000" b="1" i="0" u="none" strike="noStrike" kern="0" cap="none" spc="0" normalizeH="0" baseline="0" noProof="0" dirty="0">
                <a:ln>
                  <a:noFill/>
                </a:ln>
                <a:solidFill>
                  <a:srgbClr val="FFFFFF"/>
                </a:solidFill>
                <a:effectLst/>
                <a:uLnTx/>
                <a:uFillTx/>
                <a:latin typeface="Arial"/>
                <a:cs typeface="Arial"/>
              </a:rPr>
              <a:t>atheroma</a:t>
            </a:r>
            <a:r>
              <a:rPr kumimoji="0" sz="2000" b="1" i="0" u="none" strike="noStrike" kern="0" cap="none" spc="-10" normalizeH="0" baseline="0" noProof="0" dirty="0">
                <a:ln>
                  <a:noFill/>
                </a:ln>
                <a:solidFill>
                  <a:srgbClr val="FFFFFF"/>
                </a:solidFill>
                <a:effectLst/>
                <a:uLnTx/>
                <a:uFillTx/>
                <a:latin typeface="Arial"/>
                <a:cs typeface="Arial"/>
              </a:rPr>
              <a:t> volume </a:t>
            </a:r>
            <a:r>
              <a:rPr kumimoji="0" sz="2000" b="1" i="0" u="none" strike="noStrike" kern="0" cap="none" spc="-60" normalizeH="0" baseline="0" noProof="0" dirty="0">
                <a:ln>
                  <a:noFill/>
                </a:ln>
                <a:solidFill>
                  <a:srgbClr val="FFFFFF"/>
                </a:solidFill>
                <a:effectLst/>
                <a:uLnTx/>
                <a:uFillTx/>
                <a:latin typeface="Arial"/>
                <a:cs typeface="Arial"/>
              </a:rPr>
              <a:t>(</a:t>
            </a:r>
            <a:r>
              <a:rPr kumimoji="0" sz="2000" b="1" i="0" u="none" strike="noStrike" kern="0" cap="none" spc="-60" normalizeH="0" baseline="0" noProof="0" dirty="0">
                <a:ln>
                  <a:noFill/>
                </a:ln>
                <a:solidFill>
                  <a:srgbClr val="FF6600"/>
                </a:solidFill>
                <a:effectLst/>
                <a:uLnTx/>
                <a:uFillTx/>
                <a:latin typeface="Arial"/>
                <a:cs typeface="Arial"/>
              </a:rPr>
              <a:t>TAV</a:t>
            </a:r>
            <a:r>
              <a:rPr kumimoji="0" sz="2000" b="1" i="0" u="none" strike="noStrike" kern="0" cap="none" spc="-60" normalizeH="0" baseline="0" noProof="0" dirty="0">
                <a:ln>
                  <a:noFill/>
                </a:ln>
                <a:solidFill>
                  <a:srgbClr val="FFFFFF"/>
                </a:solidFill>
                <a:effectLst/>
                <a:uLnTx/>
                <a:uFillTx/>
                <a:latin typeface="Arial"/>
                <a:cs typeface="Arial"/>
              </a:rPr>
              <a:t>)</a:t>
            </a:r>
            <a:r>
              <a:rPr kumimoji="0" sz="2000" b="1" i="0" u="none" strike="noStrike" kern="0" cap="none" spc="-30" normalizeH="0" baseline="0" noProof="0" dirty="0">
                <a:ln>
                  <a:noFill/>
                </a:ln>
                <a:solidFill>
                  <a:srgbClr val="FFFFFF"/>
                </a:solidFill>
                <a:effectLst/>
                <a:uLnTx/>
                <a:uFillTx/>
                <a:latin typeface="Arial"/>
                <a:cs typeface="Arial"/>
              </a:rPr>
              <a:t> </a:t>
            </a:r>
            <a:r>
              <a:rPr kumimoji="0" sz="2000" b="1" i="0" u="none" strike="noStrike" kern="0" cap="none" spc="0" normalizeH="0" baseline="0" noProof="0" dirty="0">
                <a:ln>
                  <a:noFill/>
                </a:ln>
                <a:solidFill>
                  <a:srgbClr val="FFFFFF"/>
                </a:solidFill>
                <a:effectLst/>
                <a:uLnTx/>
                <a:uFillTx/>
                <a:latin typeface="Arial"/>
                <a:cs typeface="Arial"/>
              </a:rPr>
              <a:t>assessed</a:t>
            </a:r>
            <a:r>
              <a:rPr kumimoji="0" sz="2000" b="1" i="0" u="none" strike="noStrike" kern="0" cap="none" spc="-30" normalizeH="0" baseline="0" noProof="0" dirty="0">
                <a:ln>
                  <a:noFill/>
                </a:ln>
                <a:solidFill>
                  <a:srgbClr val="FFFFFF"/>
                </a:solidFill>
                <a:effectLst/>
                <a:uLnTx/>
                <a:uFillTx/>
                <a:latin typeface="Arial"/>
                <a:cs typeface="Arial"/>
              </a:rPr>
              <a:t> </a:t>
            </a:r>
            <a:r>
              <a:rPr kumimoji="0" sz="2000" b="1" i="0" u="none" strike="noStrike" kern="0" cap="none" spc="0" normalizeH="0" baseline="0" noProof="0" dirty="0">
                <a:ln>
                  <a:noFill/>
                </a:ln>
                <a:solidFill>
                  <a:srgbClr val="FFFFFF"/>
                </a:solidFill>
                <a:effectLst/>
                <a:uLnTx/>
                <a:uFillTx/>
                <a:latin typeface="Arial"/>
                <a:cs typeface="Arial"/>
              </a:rPr>
              <a:t>by</a:t>
            </a:r>
            <a:r>
              <a:rPr kumimoji="0" sz="2000" b="1" i="0" u="none" strike="noStrike" kern="0" cap="none" spc="-25" normalizeH="0" baseline="0" noProof="0" dirty="0">
                <a:ln>
                  <a:noFill/>
                </a:ln>
                <a:solidFill>
                  <a:srgbClr val="FFFFFF"/>
                </a:solidFill>
                <a:effectLst/>
                <a:uLnTx/>
                <a:uFillTx/>
                <a:latin typeface="Arial"/>
                <a:cs typeface="Arial"/>
              </a:rPr>
              <a:t> </a:t>
            </a:r>
            <a:r>
              <a:rPr kumimoji="0" sz="2000" b="1" i="0" u="none" strike="noStrike" kern="0" cap="none" spc="-20" normalizeH="0" baseline="0" noProof="0" dirty="0">
                <a:ln>
                  <a:noFill/>
                </a:ln>
                <a:solidFill>
                  <a:srgbClr val="FFFFFF"/>
                </a:solidFill>
                <a:effectLst/>
                <a:uLnTx/>
                <a:uFillTx/>
                <a:latin typeface="Arial"/>
                <a:cs typeface="Arial"/>
              </a:rPr>
              <a:t>IVUS</a:t>
            </a:r>
            <a:endParaRPr kumimoji="0" sz="2000" b="1" i="0" u="none" strike="noStrike" kern="0" cap="none" spc="0" normalizeH="0" baseline="0" noProof="0" dirty="0">
              <a:ln>
                <a:noFill/>
              </a:ln>
              <a:solidFill>
                <a:sysClr val="windowText" lastClr="000000"/>
              </a:solidFill>
              <a:effectLst/>
              <a:uLnTx/>
              <a:uFillTx/>
              <a:latin typeface="Arial"/>
              <a:cs typeface="Arial"/>
            </a:endParaRPr>
          </a:p>
          <a:p>
            <a:pPr marL="894080" marR="0" lvl="1" indent="-457834" defTabSz="914400" eaLnBrk="1" fontAlgn="auto" latinLnBrk="0" hangingPunct="1">
              <a:lnSpc>
                <a:spcPts val="2810"/>
              </a:lnSpc>
              <a:spcBef>
                <a:spcPts val="0"/>
              </a:spcBef>
              <a:spcAft>
                <a:spcPts val="0"/>
              </a:spcAft>
              <a:buClr>
                <a:srgbClr val="FFC000"/>
              </a:buClr>
              <a:buSzTx/>
              <a:buFontTx/>
              <a:buAutoNum type="arabicPeriod"/>
              <a:tabLst>
                <a:tab pos="894080" algn="l"/>
                <a:tab pos="894715" algn="l"/>
              </a:tabLst>
              <a:defRPr/>
            </a:pPr>
            <a:r>
              <a:rPr kumimoji="0" sz="2000" b="1" i="0" u="none" strike="noStrike" kern="0" cap="none" spc="0" normalizeH="0" baseline="0" noProof="0" dirty="0">
                <a:ln>
                  <a:noFill/>
                </a:ln>
                <a:solidFill>
                  <a:srgbClr val="FFFFFF"/>
                </a:solidFill>
                <a:effectLst/>
                <a:uLnTx/>
                <a:uFillTx/>
                <a:latin typeface="Arial"/>
                <a:cs typeface="Arial"/>
              </a:rPr>
              <a:t>Changes</a:t>
            </a:r>
            <a:r>
              <a:rPr kumimoji="0" sz="2000" b="1" i="0" u="none" strike="noStrike" kern="0" cap="none" spc="-20" normalizeH="0" baseline="0" noProof="0" dirty="0">
                <a:ln>
                  <a:noFill/>
                </a:ln>
                <a:solidFill>
                  <a:srgbClr val="FFFFFF"/>
                </a:solidFill>
                <a:effectLst/>
                <a:uLnTx/>
                <a:uFillTx/>
                <a:latin typeface="Arial"/>
                <a:cs typeface="Arial"/>
              </a:rPr>
              <a:t> </a:t>
            </a:r>
            <a:r>
              <a:rPr kumimoji="0" sz="2000" b="1" i="0" u="none" strike="noStrike" kern="0" cap="none" spc="0" normalizeH="0" baseline="0" noProof="0" dirty="0">
                <a:ln>
                  <a:noFill/>
                </a:ln>
                <a:solidFill>
                  <a:srgbClr val="FFFFFF"/>
                </a:solidFill>
                <a:effectLst/>
                <a:uLnTx/>
                <a:uFillTx/>
                <a:latin typeface="Arial"/>
                <a:cs typeface="Arial"/>
              </a:rPr>
              <a:t>in</a:t>
            </a:r>
            <a:r>
              <a:rPr kumimoji="0" sz="2000" b="1" i="0" u="none" strike="noStrike" kern="0" cap="none" spc="-5" normalizeH="0" baseline="0" noProof="0" dirty="0">
                <a:ln>
                  <a:noFill/>
                </a:ln>
                <a:solidFill>
                  <a:srgbClr val="FFFFFF"/>
                </a:solidFill>
                <a:effectLst/>
                <a:uLnTx/>
                <a:uFillTx/>
                <a:latin typeface="Arial"/>
                <a:cs typeface="Arial"/>
              </a:rPr>
              <a:t> </a:t>
            </a:r>
            <a:r>
              <a:rPr kumimoji="0" sz="2000" b="1" i="0" u="none" strike="noStrike" kern="0" cap="none" spc="0" normalizeH="0" baseline="0" noProof="0" dirty="0">
                <a:ln>
                  <a:noFill/>
                </a:ln>
                <a:solidFill>
                  <a:srgbClr val="FFFFFF"/>
                </a:solidFill>
                <a:effectLst/>
                <a:uLnTx/>
                <a:uFillTx/>
                <a:latin typeface="Arial"/>
                <a:cs typeface="Arial"/>
              </a:rPr>
              <a:t>PBMC</a:t>
            </a:r>
            <a:r>
              <a:rPr kumimoji="0" sz="2000" b="1" i="0" u="none" strike="noStrike" kern="0" cap="none" spc="-10" normalizeH="0" baseline="0" noProof="0" dirty="0">
                <a:ln>
                  <a:noFill/>
                </a:ln>
                <a:solidFill>
                  <a:srgbClr val="FFFFFF"/>
                </a:solidFill>
                <a:effectLst/>
                <a:uLnTx/>
                <a:uFillTx/>
                <a:latin typeface="Arial"/>
                <a:cs typeface="Arial"/>
              </a:rPr>
              <a:t> </a:t>
            </a:r>
            <a:r>
              <a:rPr kumimoji="0" sz="2000" b="1" i="0" u="none" strike="noStrike" kern="0" cap="none" spc="0" normalizeH="0" baseline="0" noProof="0" dirty="0">
                <a:ln>
                  <a:noFill/>
                </a:ln>
                <a:solidFill>
                  <a:srgbClr val="FFFFFF"/>
                </a:solidFill>
                <a:effectLst/>
                <a:uLnTx/>
                <a:uFillTx/>
                <a:latin typeface="Arial"/>
                <a:cs typeface="Arial"/>
              </a:rPr>
              <a:t>gene</a:t>
            </a:r>
            <a:r>
              <a:rPr kumimoji="0" sz="2000" b="1" i="0" u="none" strike="noStrike" kern="0" cap="none" spc="-5" normalizeH="0" baseline="0" noProof="0" dirty="0">
                <a:ln>
                  <a:noFill/>
                </a:ln>
                <a:solidFill>
                  <a:srgbClr val="FFFFFF"/>
                </a:solidFill>
                <a:effectLst/>
                <a:uLnTx/>
                <a:uFillTx/>
                <a:latin typeface="Arial"/>
                <a:cs typeface="Arial"/>
              </a:rPr>
              <a:t> </a:t>
            </a:r>
            <a:r>
              <a:rPr kumimoji="0" sz="2000" b="1" i="0" u="none" strike="noStrike" kern="0" cap="none" spc="-10" normalizeH="0" baseline="0" noProof="0" dirty="0">
                <a:ln>
                  <a:noFill/>
                </a:ln>
                <a:solidFill>
                  <a:srgbClr val="FFFFFF"/>
                </a:solidFill>
                <a:effectLst/>
                <a:uLnTx/>
                <a:uFillTx/>
                <a:latin typeface="Arial"/>
                <a:cs typeface="Arial"/>
              </a:rPr>
              <a:t>expression</a:t>
            </a:r>
            <a:endParaRPr kumimoji="0" sz="2000" b="1" i="0" u="none" strike="noStrike" kern="0" cap="none" spc="0" normalizeH="0" baseline="0" noProof="0" dirty="0">
              <a:ln>
                <a:noFill/>
              </a:ln>
              <a:solidFill>
                <a:sysClr val="windowText" lastClr="000000"/>
              </a:solidFill>
              <a:effectLst/>
              <a:uLnTx/>
              <a:uFillTx/>
              <a:latin typeface="Arial"/>
              <a:cs typeface="Arial"/>
            </a:endParaRPr>
          </a:p>
        </p:txBody>
      </p:sp>
      <p:pic>
        <p:nvPicPr>
          <p:cNvPr id="6"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864725" y="9525"/>
            <a:ext cx="4222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8115300" y="6477000"/>
            <a:ext cx="2171700"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1" u="none" strike="noStrike" kern="0" cap="none" spc="0" normalizeH="0" baseline="0" noProof="0" dirty="0" smtClean="0">
                <a:ln>
                  <a:noFill/>
                </a:ln>
                <a:solidFill>
                  <a:srgbClr val="FFFF00"/>
                </a:solidFill>
                <a:effectLst/>
                <a:uLnTx/>
                <a:uFillTx/>
                <a:latin typeface="Arial" panose="020B0604020202020204" pitchFamily="34" charset="0"/>
                <a:cs typeface="Arial" panose="020B0604020202020204" pitchFamily="34" charset="0"/>
              </a:rPr>
              <a:t>Kini A, ACC 2023</a:t>
            </a:r>
            <a:endParaRPr kumimoji="0" lang="en-US" sz="1800" b="1" i="1" u="none" strike="noStrike" kern="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3166195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14184" y="750895"/>
            <a:ext cx="6102985" cy="615950"/>
          </a:xfrm>
          <a:custGeom>
            <a:avLst/>
            <a:gdLst/>
            <a:ahLst/>
            <a:cxnLst/>
            <a:rect l="l" t="t" r="r" b="b"/>
            <a:pathLst>
              <a:path w="6102984" h="615950">
                <a:moveTo>
                  <a:pt x="0" y="0"/>
                </a:moveTo>
                <a:lnTo>
                  <a:pt x="6102532" y="0"/>
                </a:lnTo>
                <a:lnTo>
                  <a:pt x="6102532" y="615553"/>
                </a:lnTo>
                <a:lnTo>
                  <a:pt x="0" y="615553"/>
                </a:lnTo>
                <a:lnTo>
                  <a:pt x="0" y="0"/>
                </a:lnTo>
                <a:close/>
              </a:path>
            </a:pathLst>
          </a:custGeom>
          <a:ln w="25400">
            <a:solidFill>
              <a:srgbClr val="CCE0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 name="object 3"/>
          <p:cNvSpPr txBox="1"/>
          <p:nvPr/>
        </p:nvSpPr>
        <p:spPr>
          <a:xfrm>
            <a:off x="569851" y="808227"/>
            <a:ext cx="5855335" cy="513080"/>
          </a:xfrm>
          <a:prstGeom prst="rect">
            <a:avLst/>
          </a:prstGeom>
        </p:spPr>
        <p:txBody>
          <a:bodyPr vert="horz" wrap="square" lIns="0" tIns="12700" rIns="0" bIns="0" rtlCol="0">
            <a:spAutoFit/>
          </a:bodyPr>
          <a:lstStyle/>
          <a:p>
            <a:pPr marL="520700" marR="5080" lvl="0" indent="-508000" defTabSz="914400" eaLnBrk="1" fontAlgn="auto" latinLnBrk="0" hangingPunct="1">
              <a:lnSpc>
                <a:spcPct val="100000"/>
              </a:lnSpc>
              <a:spcBef>
                <a:spcPts val="100"/>
              </a:spcBef>
              <a:spcAft>
                <a:spcPts val="0"/>
              </a:spcAft>
              <a:buClrTx/>
              <a:buSzTx/>
              <a:buFontTx/>
              <a:buNone/>
              <a:tabLst/>
              <a:defRPr/>
            </a:pPr>
            <a:r>
              <a:rPr kumimoji="0" sz="1600" b="1" i="0" u="none" strike="noStrike" kern="0" cap="none" spc="0" normalizeH="0" baseline="0" noProof="0" dirty="0">
                <a:ln>
                  <a:noFill/>
                </a:ln>
                <a:solidFill>
                  <a:srgbClr val="FFFFFF"/>
                </a:solidFill>
                <a:effectLst/>
                <a:uLnTx/>
                <a:uFillTx/>
                <a:latin typeface="Arial"/>
                <a:cs typeface="Arial"/>
              </a:rPr>
              <a:t>Patients</a:t>
            </a:r>
            <a:r>
              <a:rPr kumimoji="0" sz="1600" b="1" i="0" u="none" strike="noStrike" kern="0" cap="none" spc="-25" normalizeH="0" baseline="0" noProof="0" dirty="0">
                <a:ln>
                  <a:noFill/>
                </a:ln>
                <a:solidFill>
                  <a:srgbClr val="FFFFFF"/>
                </a:solidFill>
                <a:effectLst/>
                <a:uLnTx/>
                <a:uFillTx/>
                <a:latin typeface="Arial"/>
                <a:cs typeface="Arial"/>
              </a:rPr>
              <a:t> </a:t>
            </a:r>
            <a:r>
              <a:rPr kumimoji="0" sz="1600" b="1" i="0" u="none" strike="noStrike" kern="0" cap="none" spc="0" normalizeH="0" baseline="0" noProof="0" dirty="0">
                <a:ln>
                  <a:noFill/>
                </a:ln>
                <a:solidFill>
                  <a:srgbClr val="FFFFFF"/>
                </a:solidFill>
                <a:effectLst/>
                <a:uLnTx/>
                <a:uFillTx/>
                <a:latin typeface="Arial"/>
                <a:cs typeface="Arial"/>
              </a:rPr>
              <a:t>with</a:t>
            </a:r>
            <a:r>
              <a:rPr kumimoji="0" sz="1600" b="1" i="0" u="none" strike="noStrike" kern="0" cap="none" spc="-15" normalizeH="0" baseline="0" noProof="0" dirty="0">
                <a:ln>
                  <a:noFill/>
                </a:ln>
                <a:solidFill>
                  <a:srgbClr val="FFFFFF"/>
                </a:solidFill>
                <a:effectLst/>
                <a:uLnTx/>
                <a:uFillTx/>
                <a:latin typeface="Arial"/>
                <a:cs typeface="Arial"/>
              </a:rPr>
              <a:t> </a:t>
            </a:r>
            <a:r>
              <a:rPr kumimoji="0" sz="1600" b="1" i="0" u="none" strike="noStrike" kern="0" cap="none" spc="0" normalizeH="0" baseline="0" noProof="0" dirty="0">
                <a:ln>
                  <a:noFill/>
                </a:ln>
                <a:solidFill>
                  <a:srgbClr val="FFFFFF"/>
                </a:solidFill>
                <a:effectLst/>
                <a:uLnTx/>
                <a:uFillTx/>
                <a:latin typeface="Arial"/>
                <a:cs typeface="Arial"/>
              </a:rPr>
              <a:t>stable</a:t>
            </a:r>
            <a:r>
              <a:rPr kumimoji="0" sz="1600" b="1" i="0" u="none" strike="noStrike" kern="0" cap="none" spc="-10" normalizeH="0" baseline="0" noProof="0" dirty="0">
                <a:ln>
                  <a:noFill/>
                </a:ln>
                <a:solidFill>
                  <a:srgbClr val="FFFFFF"/>
                </a:solidFill>
                <a:effectLst/>
                <a:uLnTx/>
                <a:uFillTx/>
                <a:latin typeface="Arial"/>
                <a:cs typeface="Arial"/>
              </a:rPr>
              <a:t> </a:t>
            </a:r>
            <a:r>
              <a:rPr kumimoji="0" sz="1600" b="1" i="0" u="none" strike="noStrike" kern="0" cap="none" spc="0" normalizeH="0" baseline="0" noProof="0" dirty="0">
                <a:ln>
                  <a:noFill/>
                </a:ln>
                <a:solidFill>
                  <a:srgbClr val="FFFFFF"/>
                </a:solidFill>
                <a:effectLst/>
                <a:uLnTx/>
                <a:uFillTx/>
                <a:latin typeface="Arial"/>
                <a:cs typeface="Arial"/>
              </a:rPr>
              <a:t>CAD</a:t>
            </a:r>
            <a:r>
              <a:rPr kumimoji="0" sz="1600" b="1" i="0" u="none" strike="noStrike" kern="0" cap="none" spc="-15" normalizeH="0" baseline="0" noProof="0" dirty="0">
                <a:ln>
                  <a:noFill/>
                </a:ln>
                <a:solidFill>
                  <a:srgbClr val="FFFFFF"/>
                </a:solidFill>
                <a:effectLst/>
                <a:uLnTx/>
                <a:uFillTx/>
                <a:latin typeface="Arial"/>
                <a:cs typeface="Arial"/>
              </a:rPr>
              <a:t> </a:t>
            </a:r>
            <a:r>
              <a:rPr kumimoji="0" sz="1600" b="1" i="0" u="none" strike="noStrike" kern="0" cap="none" spc="0" normalizeH="0" baseline="0" noProof="0" dirty="0">
                <a:ln>
                  <a:noFill/>
                </a:ln>
                <a:solidFill>
                  <a:srgbClr val="FFFFFF"/>
                </a:solidFill>
                <a:effectLst/>
                <a:uLnTx/>
                <a:uFillTx/>
                <a:latin typeface="Arial"/>
                <a:cs typeface="Arial"/>
              </a:rPr>
              <a:t>undergoing</a:t>
            </a:r>
            <a:r>
              <a:rPr kumimoji="0" sz="1600" b="1" i="0" u="none" strike="noStrike" kern="0" cap="none" spc="-15" normalizeH="0" baseline="0" noProof="0" dirty="0">
                <a:ln>
                  <a:noFill/>
                </a:ln>
                <a:solidFill>
                  <a:srgbClr val="FFFFFF"/>
                </a:solidFill>
                <a:effectLst/>
                <a:uLnTx/>
                <a:uFillTx/>
                <a:latin typeface="Arial"/>
                <a:cs typeface="Arial"/>
              </a:rPr>
              <a:t> </a:t>
            </a:r>
            <a:r>
              <a:rPr kumimoji="0" sz="1600" b="1" i="0" u="none" strike="noStrike" kern="0" cap="none" spc="0" normalizeH="0" baseline="0" noProof="0" dirty="0">
                <a:ln>
                  <a:noFill/>
                </a:ln>
                <a:solidFill>
                  <a:srgbClr val="FFFFFF"/>
                </a:solidFill>
                <a:effectLst/>
                <a:uLnTx/>
                <a:uFillTx/>
                <a:latin typeface="Arial"/>
                <a:cs typeface="Arial"/>
              </a:rPr>
              <a:t>cardiac</a:t>
            </a:r>
            <a:r>
              <a:rPr kumimoji="0" sz="1600" b="1" i="0" u="none" strike="noStrike" kern="0" cap="none" spc="-10" normalizeH="0" baseline="0" noProof="0" dirty="0">
                <a:ln>
                  <a:noFill/>
                </a:ln>
                <a:solidFill>
                  <a:srgbClr val="FFFFFF"/>
                </a:solidFill>
                <a:effectLst/>
                <a:uLnTx/>
                <a:uFillTx/>
                <a:latin typeface="Arial"/>
                <a:cs typeface="Arial"/>
              </a:rPr>
              <a:t> catheterization </a:t>
            </a:r>
            <a:r>
              <a:rPr kumimoji="0" sz="1600" b="1" i="0" u="none" strike="noStrike" kern="0" cap="none" spc="0" normalizeH="0" baseline="0" noProof="0" dirty="0">
                <a:ln>
                  <a:noFill/>
                </a:ln>
                <a:solidFill>
                  <a:srgbClr val="FFFFFF"/>
                </a:solidFill>
                <a:effectLst/>
                <a:uLnTx/>
                <a:uFillTx/>
                <a:latin typeface="Arial"/>
                <a:cs typeface="Arial"/>
              </a:rPr>
              <a:t>(at</a:t>
            </a:r>
            <a:r>
              <a:rPr kumimoji="0" sz="1600" b="1" i="0" u="none" strike="noStrike" kern="0" cap="none" spc="-15" normalizeH="0" baseline="0" noProof="0" dirty="0">
                <a:ln>
                  <a:noFill/>
                </a:ln>
                <a:solidFill>
                  <a:srgbClr val="FFFFFF"/>
                </a:solidFill>
                <a:effectLst/>
                <a:uLnTx/>
                <a:uFillTx/>
                <a:latin typeface="Arial"/>
                <a:cs typeface="Arial"/>
              </a:rPr>
              <a:t> </a:t>
            </a:r>
            <a:r>
              <a:rPr kumimoji="0" sz="1600" b="1" i="0" u="none" strike="noStrike" kern="0" cap="none" spc="0" normalizeH="0" baseline="0" noProof="0" dirty="0">
                <a:ln>
                  <a:noFill/>
                </a:ln>
                <a:solidFill>
                  <a:srgbClr val="FFFFFF"/>
                </a:solidFill>
                <a:effectLst/>
                <a:uLnTx/>
                <a:uFillTx/>
                <a:latin typeface="Arial"/>
                <a:cs typeface="Arial"/>
              </a:rPr>
              <a:t>least</a:t>
            </a:r>
            <a:r>
              <a:rPr kumimoji="0" sz="1600" b="1" i="0" u="none" strike="noStrike" kern="0" cap="none" spc="-5" normalizeH="0" baseline="0" noProof="0" dirty="0">
                <a:ln>
                  <a:noFill/>
                </a:ln>
                <a:solidFill>
                  <a:srgbClr val="FFFFFF"/>
                </a:solidFill>
                <a:effectLst/>
                <a:uLnTx/>
                <a:uFillTx/>
                <a:latin typeface="Arial"/>
                <a:cs typeface="Arial"/>
              </a:rPr>
              <a:t> </a:t>
            </a:r>
            <a:r>
              <a:rPr kumimoji="0" sz="1600" b="1" i="0" u="none" strike="noStrike" kern="0" cap="none" spc="0" normalizeH="0" baseline="0" noProof="0" dirty="0">
                <a:ln>
                  <a:noFill/>
                </a:ln>
                <a:solidFill>
                  <a:srgbClr val="FFFFFF"/>
                </a:solidFill>
                <a:effectLst/>
                <a:uLnTx/>
                <a:uFillTx/>
                <a:latin typeface="Arial"/>
                <a:cs typeface="Arial"/>
              </a:rPr>
              <a:t>4</a:t>
            </a:r>
            <a:r>
              <a:rPr kumimoji="0" sz="1600" b="1" i="0" u="none" strike="noStrike" kern="0" cap="none" spc="-5" normalizeH="0" baseline="0" noProof="0" dirty="0">
                <a:ln>
                  <a:noFill/>
                </a:ln>
                <a:solidFill>
                  <a:srgbClr val="FFFFFF"/>
                </a:solidFill>
                <a:effectLst/>
                <a:uLnTx/>
                <a:uFillTx/>
                <a:latin typeface="Arial"/>
                <a:cs typeface="Arial"/>
              </a:rPr>
              <a:t> </a:t>
            </a:r>
            <a:r>
              <a:rPr kumimoji="0" sz="1600" b="1" i="0" u="none" strike="noStrike" kern="0" cap="none" spc="0" normalizeH="0" baseline="0" noProof="0" dirty="0">
                <a:ln>
                  <a:noFill/>
                </a:ln>
                <a:solidFill>
                  <a:srgbClr val="FFFFFF"/>
                </a:solidFill>
                <a:effectLst/>
                <a:uLnTx/>
                <a:uFillTx/>
                <a:latin typeface="Arial"/>
                <a:cs typeface="Arial"/>
              </a:rPr>
              <a:t>weeks</a:t>
            </a:r>
            <a:r>
              <a:rPr kumimoji="0" sz="1600" b="1" i="0" u="none" strike="noStrike" kern="0" cap="none" spc="-10" normalizeH="0" baseline="0" noProof="0" dirty="0">
                <a:ln>
                  <a:noFill/>
                </a:ln>
                <a:solidFill>
                  <a:srgbClr val="FFFFFF"/>
                </a:solidFill>
                <a:effectLst/>
                <a:uLnTx/>
                <a:uFillTx/>
                <a:latin typeface="Arial"/>
                <a:cs typeface="Arial"/>
              </a:rPr>
              <a:t> </a:t>
            </a:r>
            <a:r>
              <a:rPr kumimoji="0" sz="1600" b="1" i="0" u="none" strike="noStrike" kern="0" cap="none" spc="0" normalizeH="0" baseline="0" noProof="0" dirty="0">
                <a:ln>
                  <a:noFill/>
                </a:ln>
                <a:solidFill>
                  <a:srgbClr val="FFFFFF"/>
                </a:solidFill>
                <a:effectLst/>
                <a:uLnTx/>
                <a:uFillTx/>
                <a:latin typeface="Arial"/>
                <a:cs typeface="Arial"/>
              </a:rPr>
              <a:t>on</a:t>
            </a:r>
            <a:r>
              <a:rPr kumimoji="0" sz="1600" b="1" i="0" u="none" strike="noStrike" kern="0" cap="none" spc="-10" normalizeH="0" baseline="0" noProof="0" dirty="0">
                <a:ln>
                  <a:noFill/>
                </a:ln>
                <a:solidFill>
                  <a:srgbClr val="FFFFFF"/>
                </a:solidFill>
                <a:effectLst/>
                <a:uLnTx/>
                <a:uFillTx/>
                <a:latin typeface="Arial"/>
                <a:cs typeface="Arial"/>
              </a:rPr>
              <a:t> </a:t>
            </a:r>
            <a:r>
              <a:rPr kumimoji="0" sz="1600" b="1" i="0" u="none" strike="noStrike" kern="0" cap="none" spc="0" normalizeH="0" baseline="0" noProof="0" dirty="0">
                <a:ln>
                  <a:noFill/>
                </a:ln>
                <a:solidFill>
                  <a:srgbClr val="FFFFFF"/>
                </a:solidFill>
                <a:effectLst/>
                <a:uLnTx/>
                <a:uFillTx/>
                <a:latin typeface="Arial"/>
                <a:cs typeface="Arial"/>
              </a:rPr>
              <a:t>max</a:t>
            </a:r>
            <a:r>
              <a:rPr kumimoji="0" sz="1600" b="1" i="0" u="none" strike="noStrike" kern="0" cap="none" spc="-5" normalizeH="0" baseline="0" noProof="0" dirty="0">
                <a:ln>
                  <a:noFill/>
                </a:ln>
                <a:solidFill>
                  <a:srgbClr val="FFFFFF"/>
                </a:solidFill>
                <a:effectLst/>
                <a:uLnTx/>
                <a:uFillTx/>
                <a:latin typeface="Arial"/>
                <a:cs typeface="Arial"/>
              </a:rPr>
              <a:t> </a:t>
            </a:r>
            <a:r>
              <a:rPr kumimoji="0" sz="1600" b="1" i="0" u="none" strike="noStrike" kern="0" cap="none" spc="0" normalizeH="0" baseline="0" noProof="0" dirty="0">
                <a:ln>
                  <a:noFill/>
                </a:ln>
                <a:solidFill>
                  <a:srgbClr val="FFFFFF"/>
                </a:solidFill>
                <a:effectLst/>
                <a:uLnTx/>
                <a:uFillTx/>
                <a:latin typeface="Arial"/>
                <a:cs typeface="Arial"/>
              </a:rPr>
              <a:t>tolerated</a:t>
            </a:r>
            <a:r>
              <a:rPr kumimoji="0" sz="1600" b="1" i="0" u="none" strike="noStrike" kern="0" cap="none" spc="-10" normalizeH="0" baseline="0" noProof="0" dirty="0">
                <a:ln>
                  <a:noFill/>
                </a:ln>
                <a:solidFill>
                  <a:srgbClr val="FFFFFF"/>
                </a:solidFill>
                <a:effectLst/>
                <a:uLnTx/>
                <a:uFillTx/>
                <a:latin typeface="Arial"/>
                <a:cs typeface="Arial"/>
              </a:rPr>
              <a:t> </a:t>
            </a:r>
            <a:r>
              <a:rPr kumimoji="0" sz="1600" b="1" i="0" u="none" strike="noStrike" kern="0" cap="none" spc="0" normalizeH="0" baseline="0" noProof="0" dirty="0">
                <a:ln>
                  <a:noFill/>
                </a:ln>
                <a:solidFill>
                  <a:srgbClr val="FFFFFF"/>
                </a:solidFill>
                <a:effectLst/>
                <a:uLnTx/>
                <a:uFillTx/>
                <a:latin typeface="Arial"/>
                <a:cs typeface="Arial"/>
              </a:rPr>
              <a:t>statin</a:t>
            </a:r>
            <a:r>
              <a:rPr kumimoji="0" sz="1600" b="1" i="0" u="none" strike="noStrike" kern="0" cap="none" spc="-5" normalizeH="0" baseline="0" noProof="0" dirty="0">
                <a:ln>
                  <a:noFill/>
                </a:ln>
                <a:solidFill>
                  <a:srgbClr val="FFFFFF"/>
                </a:solidFill>
                <a:effectLst/>
                <a:uLnTx/>
                <a:uFillTx/>
                <a:latin typeface="Arial"/>
                <a:cs typeface="Arial"/>
              </a:rPr>
              <a:t> </a:t>
            </a:r>
            <a:r>
              <a:rPr kumimoji="0" sz="1600" b="1" i="0" u="none" strike="noStrike" kern="0" cap="none" spc="-10" normalizeH="0" baseline="0" noProof="0" dirty="0">
                <a:ln>
                  <a:noFill/>
                </a:ln>
                <a:solidFill>
                  <a:srgbClr val="FFFFFF"/>
                </a:solidFill>
                <a:effectLst/>
                <a:uLnTx/>
                <a:uFillTx/>
                <a:latin typeface="Arial"/>
                <a:cs typeface="Arial"/>
              </a:rPr>
              <a:t>therapy)</a:t>
            </a:r>
            <a:endParaRPr kumimoji="0" sz="1600" b="0" i="0" u="none" strike="noStrike" kern="0" cap="none" spc="0" normalizeH="0" baseline="0" noProof="0">
              <a:ln>
                <a:noFill/>
              </a:ln>
              <a:solidFill>
                <a:sysClr val="windowText" lastClr="000000"/>
              </a:solidFill>
              <a:effectLst/>
              <a:uLnTx/>
              <a:uFillTx/>
              <a:latin typeface="Arial"/>
              <a:cs typeface="Arial"/>
            </a:endParaRPr>
          </a:p>
        </p:txBody>
      </p:sp>
      <p:sp>
        <p:nvSpPr>
          <p:cNvPr id="4" name="object 4"/>
          <p:cNvSpPr txBox="1"/>
          <p:nvPr/>
        </p:nvSpPr>
        <p:spPr>
          <a:xfrm>
            <a:off x="2169649" y="2688582"/>
            <a:ext cx="3594735" cy="544380"/>
          </a:xfrm>
          <a:prstGeom prst="rect">
            <a:avLst/>
          </a:prstGeom>
          <a:ln w="25400">
            <a:solidFill>
              <a:srgbClr val="CCE0FF"/>
            </a:solidFill>
          </a:ln>
        </p:spPr>
        <p:txBody>
          <a:bodyPr vert="horz" wrap="square" lIns="0" tIns="56515" rIns="0" bIns="0" rtlCol="0">
            <a:spAutoFit/>
          </a:bodyPr>
          <a:lstStyle/>
          <a:p>
            <a:pPr marL="655320" marR="641985" lvl="0" indent="-6350" defTabSz="914400" eaLnBrk="1" fontAlgn="auto" latinLnBrk="0" hangingPunct="1">
              <a:lnSpc>
                <a:spcPts val="1900"/>
              </a:lnSpc>
              <a:spcBef>
                <a:spcPts val="445"/>
              </a:spcBef>
              <a:spcAft>
                <a:spcPts val="0"/>
              </a:spcAft>
              <a:buClrTx/>
              <a:buSzTx/>
              <a:buFontTx/>
              <a:buNone/>
              <a:tabLst/>
              <a:defRPr/>
            </a:pPr>
            <a:r>
              <a:rPr kumimoji="0" sz="1600" b="1" i="0" u="none" strike="noStrike" kern="0" cap="none" spc="0" normalizeH="0" baseline="0" noProof="0" dirty="0">
                <a:ln>
                  <a:noFill/>
                </a:ln>
                <a:solidFill>
                  <a:srgbClr val="FFFFFF"/>
                </a:solidFill>
                <a:effectLst/>
                <a:uLnTx/>
                <a:uFillTx/>
                <a:latin typeface="Arial"/>
                <a:cs typeface="Arial"/>
              </a:rPr>
              <a:t>After</a:t>
            </a:r>
            <a:r>
              <a:rPr kumimoji="0" sz="1600" b="1" i="0" u="none" strike="noStrike" kern="0" cap="none" spc="-20" normalizeH="0" baseline="0" noProof="0" dirty="0">
                <a:ln>
                  <a:noFill/>
                </a:ln>
                <a:solidFill>
                  <a:srgbClr val="FFFFFF"/>
                </a:solidFill>
                <a:effectLst/>
                <a:uLnTx/>
                <a:uFillTx/>
                <a:latin typeface="Arial"/>
                <a:cs typeface="Arial"/>
              </a:rPr>
              <a:t> </a:t>
            </a:r>
            <a:r>
              <a:rPr kumimoji="0" sz="1600" b="1" i="0" u="none" strike="noStrike" kern="0" cap="none" spc="0" normalizeH="0" baseline="0" noProof="0" dirty="0">
                <a:ln>
                  <a:noFill/>
                </a:ln>
                <a:solidFill>
                  <a:srgbClr val="FFFFFF"/>
                </a:solidFill>
                <a:effectLst/>
                <a:uLnTx/>
                <a:uFillTx/>
                <a:latin typeface="Arial"/>
                <a:cs typeface="Arial"/>
              </a:rPr>
              <a:t>culprit</a:t>
            </a:r>
            <a:r>
              <a:rPr kumimoji="0" sz="1600" b="1" i="0" u="none" strike="noStrike" kern="0" cap="none" spc="-5" normalizeH="0" baseline="0" noProof="0" dirty="0">
                <a:ln>
                  <a:noFill/>
                </a:ln>
                <a:solidFill>
                  <a:srgbClr val="FFFFFF"/>
                </a:solidFill>
                <a:effectLst/>
                <a:uLnTx/>
                <a:uFillTx/>
                <a:latin typeface="Arial"/>
                <a:cs typeface="Arial"/>
              </a:rPr>
              <a:t> </a:t>
            </a:r>
            <a:r>
              <a:rPr kumimoji="0" sz="1600" b="1" i="0" u="none" strike="noStrike" kern="0" cap="none" spc="0" normalizeH="0" baseline="0" noProof="0" dirty="0">
                <a:ln>
                  <a:noFill/>
                </a:ln>
                <a:solidFill>
                  <a:srgbClr val="FFFFFF"/>
                </a:solidFill>
                <a:effectLst/>
                <a:uLnTx/>
                <a:uFillTx/>
                <a:latin typeface="Arial"/>
                <a:cs typeface="Arial"/>
              </a:rPr>
              <a:t>vessel</a:t>
            </a:r>
            <a:r>
              <a:rPr kumimoji="0" sz="1600" b="1" i="0" u="none" strike="noStrike" kern="0" cap="none" spc="-5" normalizeH="0" baseline="0" noProof="0" dirty="0">
                <a:ln>
                  <a:noFill/>
                </a:ln>
                <a:solidFill>
                  <a:srgbClr val="FFFFFF"/>
                </a:solidFill>
                <a:effectLst/>
                <a:uLnTx/>
                <a:uFillTx/>
                <a:latin typeface="Arial"/>
                <a:cs typeface="Arial"/>
              </a:rPr>
              <a:t> </a:t>
            </a:r>
            <a:r>
              <a:rPr kumimoji="0" sz="1600" b="1" i="0" u="none" strike="noStrike" kern="0" cap="none" spc="-20" normalizeH="0" baseline="0" noProof="0" dirty="0">
                <a:ln>
                  <a:noFill/>
                </a:ln>
                <a:solidFill>
                  <a:srgbClr val="FFFFFF"/>
                </a:solidFill>
                <a:effectLst/>
                <a:uLnTx/>
                <a:uFillTx/>
                <a:latin typeface="Arial"/>
                <a:cs typeface="Arial"/>
              </a:rPr>
              <a:t>PCI: </a:t>
            </a:r>
            <a:r>
              <a:rPr kumimoji="0" sz="1600" b="1" i="0" u="none" strike="noStrike" kern="0" cap="none" spc="0" normalizeH="0" baseline="0" noProof="0" dirty="0">
                <a:ln>
                  <a:noFill/>
                </a:ln>
                <a:solidFill>
                  <a:srgbClr val="FF6600"/>
                </a:solidFill>
                <a:effectLst/>
                <a:uLnTx/>
                <a:uFillTx/>
                <a:latin typeface="Arial"/>
                <a:cs typeface="Arial"/>
              </a:rPr>
              <a:t>OCT</a:t>
            </a:r>
            <a:r>
              <a:rPr kumimoji="0" sz="1600" b="1" i="0" u="none" strike="noStrike" kern="0" cap="none" spc="-5" normalizeH="0" baseline="0" noProof="0" dirty="0">
                <a:ln>
                  <a:noFill/>
                </a:ln>
                <a:solidFill>
                  <a:srgbClr val="FFFF00"/>
                </a:solidFill>
                <a:effectLst/>
                <a:uLnTx/>
                <a:uFillTx/>
                <a:latin typeface="Arial"/>
                <a:cs typeface="Arial"/>
              </a:rPr>
              <a:t> </a:t>
            </a:r>
            <a:r>
              <a:rPr kumimoji="0" sz="1600" b="1" i="0" u="none" strike="noStrike" kern="0" cap="none" spc="0" normalizeH="0" baseline="0" noProof="0" dirty="0">
                <a:ln>
                  <a:noFill/>
                </a:ln>
                <a:solidFill>
                  <a:srgbClr val="FFFFFF"/>
                </a:solidFill>
                <a:effectLst/>
                <a:uLnTx/>
                <a:uFillTx/>
                <a:latin typeface="Arial"/>
                <a:cs typeface="Arial"/>
              </a:rPr>
              <a:t>of the study</a:t>
            </a:r>
            <a:r>
              <a:rPr kumimoji="0" sz="1600" b="1" i="0" u="none" strike="noStrike" kern="0" cap="none" spc="-5" normalizeH="0" baseline="0" noProof="0" dirty="0">
                <a:ln>
                  <a:noFill/>
                </a:ln>
                <a:solidFill>
                  <a:srgbClr val="FFFFFF"/>
                </a:solidFill>
                <a:effectLst/>
                <a:uLnTx/>
                <a:uFillTx/>
                <a:latin typeface="Arial"/>
                <a:cs typeface="Arial"/>
              </a:rPr>
              <a:t> </a:t>
            </a:r>
            <a:r>
              <a:rPr kumimoji="0" sz="1600" b="1" i="0" u="none" strike="noStrike" kern="0" cap="none" spc="-10" normalizeH="0" baseline="0" noProof="0" dirty="0">
                <a:ln>
                  <a:noFill/>
                </a:ln>
                <a:solidFill>
                  <a:srgbClr val="FFFFFF"/>
                </a:solidFill>
                <a:effectLst/>
                <a:uLnTx/>
                <a:uFillTx/>
                <a:latin typeface="Arial"/>
                <a:cs typeface="Arial"/>
              </a:rPr>
              <a:t>lesion</a:t>
            </a:r>
            <a:endParaRPr kumimoji="0" sz="1600" b="0" i="0" u="none" strike="noStrike" kern="0" cap="none" spc="0" normalizeH="0" baseline="0" noProof="0" dirty="0">
              <a:ln>
                <a:noFill/>
              </a:ln>
              <a:solidFill>
                <a:sysClr val="windowText" lastClr="000000"/>
              </a:solidFill>
              <a:effectLst/>
              <a:uLnTx/>
              <a:uFillTx/>
              <a:latin typeface="Arial"/>
              <a:cs typeface="Arial"/>
            </a:endParaRPr>
          </a:p>
        </p:txBody>
      </p:sp>
      <p:sp>
        <p:nvSpPr>
          <p:cNvPr id="5" name="object 5"/>
          <p:cNvSpPr txBox="1"/>
          <p:nvPr/>
        </p:nvSpPr>
        <p:spPr>
          <a:xfrm>
            <a:off x="1588773" y="3715384"/>
            <a:ext cx="4854575" cy="323165"/>
          </a:xfrm>
          <a:prstGeom prst="rect">
            <a:avLst/>
          </a:prstGeom>
          <a:ln w="25400">
            <a:solidFill>
              <a:srgbClr val="CCE0FF"/>
            </a:solidFill>
          </a:ln>
        </p:spPr>
        <p:txBody>
          <a:bodyPr vert="horz" wrap="square" lIns="0" tIns="45720" rIns="0" bIns="0" rtlCol="0">
            <a:spAutoFit/>
          </a:bodyPr>
          <a:lstStyle/>
          <a:p>
            <a:pPr marL="0" marR="0" lvl="0" indent="0" algn="ctr" defTabSz="914400" eaLnBrk="1" fontAlgn="auto" latinLnBrk="0" hangingPunct="1">
              <a:lnSpc>
                <a:spcPct val="100000"/>
              </a:lnSpc>
              <a:spcBef>
                <a:spcPts val="360"/>
              </a:spcBef>
              <a:spcAft>
                <a:spcPts val="0"/>
              </a:spcAft>
              <a:buClrTx/>
              <a:buSzTx/>
              <a:buFontTx/>
              <a:buNone/>
              <a:tabLst/>
              <a:defRPr/>
            </a:pPr>
            <a:r>
              <a:rPr kumimoji="0" sz="1800" b="1" i="0" u="none" strike="noStrike" kern="0" cap="none" spc="0" normalizeH="0" baseline="0" noProof="0" dirty="0">
                <a:ln>
                  <a:noFill/>
                </a:ln>
                <a:solidFill>
                  <a:srgbClr val="FF6600"/>
                </a:solidFill>
                <a:effectLst/>
                <a:uLnTx/>
                <a:uFillTx/>
                <a:latin typeface="Arial"/>
                <a:cs typeface="Arial"/>
              </a:rPr>
              <a:t>NIRS/IVUS</a:t>
            </a:r>
            <a:r>
              <a:rPr kumimoji="0" sz="1800" b="1" i="0" u="none" strike="noStrike" kern="0" cap="none" spc="-10" normalizeH="0" baseline="0" noProof="0" dirty="0">
                <a:ln>
                  <a:noFill/>
                </a:ln>
                <a:solidFill>
                  <a:srgbClr val="FFFF00"/>
                </a:solidFill>
                <a:effectLst/>
                <a:uLnTx/>
                <a:uFillTx/>
                <a:latin typeface="Arial"/>
                <a:cs typeface="Arial"/>
              </a:rPr>
              <a:t> </a:t>
            </a:r>
            <a:r>
              <a:rPr kumimoji="0" sz="1800" b="1" i="0" u="none" strike="noStrike" kern="0" cap="none" spc="0" normalizeH="0" baseline="0" noProof="0" dirty="0">
                <a:ln>
                  <a:noFill/>
                </a:ln>
                <a:solidFill>
                  <a:srgbClr val="FFFFFF"/>
                </a:solidFill>
                <a:effectLst/>
                <a:uLnTx/>
                <a:uFillTx/>
                <a:latin typeface="Arial"/>
                <a:cs typeface="Arial"/>
              </a:rPr>
              <a:t>of</a:t>
            </a:r>
            <a:r>
              <a:rPr kumimoji="0" sz="1800" b="1" i="0" u="none" strike="noStrike" kern="0" cap="none" spc="-5" normalizeH="0" baseline="0" noProof="0" dirty="0">
                <a:ln>
                  <a:noFill/>
                </a:ln>
                <a:solidFill>
                  <a:srgbClr val="FFFFFF"/>
                </a:solidFill>
                <a:effectLst/>
                <a:uLnTx/>
                <a:uFillTx/>
                <a:latin typeface="Arial"/>
                <a:cs typeface="Arial"/>
              </a:rPr>
              <a:t> </a:t>
            </a:r>
            <a:r>
              <a:rPr kumimoji="0" sz="1800" b="1" i="0" u="none" strike="noStrike" kern="0" cap="none" spc="0" normalizeH="0" baseline="0" noProof="0" dirty="0">
                <a:ln>
                  <a:noFill/>
                </a:ln>
                <a:solidFill>
                  <a:srgbClr val="FFFFFF"/>
                </a:solidFill>
                <a:effectLst/>
                <a:uLnTx/>
                <a:uFillTx/>
                <a:latin typeface="Arial"/>
                <a:cs typeface="Arial"/>
              </a:rPr>
              <a:t>the</a:t>
            </a:r>
            <a:r>
              <a:rPr kumimoji="0" sz="1800" b="1" i="0" u="none" strike="noStrike" kern="0" cap="none" spc="-10" normalizeH="0" baseline="0" noProof="0" dirty="0">
                <a:ln>
                  <a:noFill/>
                </a:ln>
                <a:solidFill>
                  <a:srgbClr val="FFFFFF"/>
                </a:solidFill>
                <a:effectLst/>
                <a:uLnTx/>
                <a:uFillTx/>
                <a:latin typeface="Arial"/>
                <a:cs typeface="Arial"/>
              </a:rPr>
              <a:t> </a:t>
            </a:r>
            <a:r>
              <a:rPr kumimoji="0" sz="1800" b="1" i="0" u="none" strike="noStrike" kern="0" cap="none" spc="0" normalizeH="0" baseline="0" noProof="0" dirty="0">
                <a:ln>
                  <a:noFill/>
                </a:ln>
                <a:solidFill>
                  <a:srgbClr val="FFFFFF"/>
                </a:solidFill>
                <a:effectLst/>
                <a:uLnTx/>
                <a:uFillTx/>
                <a:latin typeface="Arial"/>
                <a:cs typeface="Arial"/>
              </a:rPr>
              <a:t>study</a:t>
            </a:r>
            <a:r>
              <a:rPr kumimoji="0" sz="1800" b="1" i="0" u="none" strike="noStrike" kern="0" cap="none" spc="-5" normalizeH="0" baseline="0" noProof="0" dirty="0">
                <a:ln>
                  <a:noFill/>
                </a:ln>
                <a:solidFill>
                  <a:srgbClr val="FFFFFF"/>
                </a:solidFill>
                <a:effectLst/>
                <a:uLnTx/>
                <a:uFillTx/>
                <a:latin typeface="Arial"/>
                <a:cs typeface="Arial"/>
              </a:rPr>
              <a:t> </a:t>
            </a:r>
            <a:r>
              <a:rPr kumimoji="0" sz="1800" b="1" i="0" u="none" strike="noStrike" kern="0" cap="none" spc="-10" normalizeH="0" baseline="0" noProof="0" dirty="0">
                <a:ln>
                  <a:noFill/>
                </a:ln>
                <a:solidFill>
                  <a:srgbClr val="FFFFFF"/>
                </a:solidFill>
                <a:effectLst/>
                <a:uLnTx/>
                <a:uFillTx/>
                <a:latin typeface="Arial"/>
                <a:cs typeface="Arial"/>
              </a:rPr>
              <a:t>lesion</a:t>
            </a:r>
            <a:endParaRPr kumimoji="0" sz="1800" b="0" i="0" u="none" strike="noStrike" kern="0" cap="none" spc="0" normalizeH="0" baseline="0" noProof="0" dirty="0">
              <a:ln>
                <a:noFill/>
              </a:ln>
              <a:solidFill>
                <a:sysClr val="windowText" lastClr="000000"/>
              </a:solidFill>
              <a:effectLst/>
              <a:uLnTx/>
              <a:uFillTx/>
              <a:latin typeface="Arial"/>
              <a:cs typeface="Arial"/>
            </a:endParaRPr>
          </a:p>
        </p:txBody>
      </p:sp>
      <p:sp>
        <p:nvSpPr>
          <p:cNvPr id="7" name="object 7"/>
          <p:cNvSpPr txBox="1"/>
          <p:nvPr/>
        </p:nvSpPr>
        <p:spPr>
          <a:xfrm>
            <a:off x="1588773" y="5441675"/>
            <a:ext cx="4854575" cy="321883"/>
          </a:xfrm>
          <a:prstGeom prst="rect">
            <a:avLst/>
          </a:prstGeom>
          <a:ln w="25400">
            <a:solidFill>
              <a:srgbClr val="CCE0FF"/>
            </a:solidFill>
          </a:ln>
        </p:spPr>
        <p:txBody>
          <a:bodyPr vert="horz" wrap="square" lIns="0" tIns="44450" rIns="0" bIns="0" rtlCol="0">
            <a:spAutoFit/>
          </a:bodyPr>
          <a:lstStyle/>
          <a:p>
            <a:pPr marL="306070" marR="0" lvl="0" indent="0" defTabSz="914400" eaLnBrk="1" fontAlgn="auto" latinLnBrk="0" hangingPunct="1">
              <a:lnSpc>
                <a:spcPct val="100000"/>
              </a:lnSpc>
              <a:spcBef>
                <a:spcPts val="350"/>
              </a:spcBef>
              <a:spcAft>
                <a:spcPts val="0"/>
              </a:spcAft>
              <a:buClrTx/>
              <a:buSzTx/>
              <a:buFontTx/>
              <a:buNone/>
              <a:tabLst/>
              <a:defRPr/>
            </a:pPr>
            <a:r>
              <a:rPr kumimoji="0" sz="1800" b="1" i="0" u="none" strike="noStrike" kern="0" cap="none" spc="0" normalizeH="0" baseline="0" noProof="0" dirty="0">
                <a:ln>
                  <a:noFill/>
                </a:ln>
                <a:solidFill>
                  <a:srgbClr val="FFFFFF"/>
                </a:solidFill>
                <a:effectLst/>
                <a:uLnTx/>
                <a:uFillTx/>
                <a:latin typeface="Arial"/>
                <a:cs typeface="Arial"/>
              </a:rPr>
              <a:t>OCT</a:t>
            </a:r>
            <a:r>
              <a:rPr kumimoji="0" sz="1800" b="1" i="0" u="none" strike="noStrike" kern="0" cap="none" spc="-10" normalizeH="0" baseline="0" noProof="0" dirty="0">
                <a:ln>
                  <a:noFill/>
                </a:ln>
                <a:solidFill>
                  <a:srgbClr val="FFFFFF"/>
                </a:solidFill>
                <a:effectLst/>
                <a:uLnTx/>
                <a:uFillTx/>
                <a:latin typeface="Arial"/>
                <a:cs typeface="Arial"/>
              </a:rPr>
              <a:t> </a:t>
            </a:r>
            <a:r>
              <a:rPr kumimoji="0" sz="1800" b="1" i="0" u="none" strike="noStrike" kern="0" cap="none" spc="0" normalizeH="0" baseline="0" noProof="0" dirty="0">
                <a:ln>
                  <a:noFill/>
                </a:ln>
                <a:solidFill>
                  <a:srgbClr val="FFFFFF"/>
                </a:solidFill>
                <a:effectLst/>
                <a:uLnTx/>
                <a:uFillTx/>
                <a:latin typeface="Arial"/>
                <a:cs typeface="Arial"/>
              </a:rPr>
              <a:t>and</a:t>
            </a:r>
            <a:r>
              <a:rPr kumimoji="0" sz="1800" b="1" i="0" u="none" strike="noStrike" kern="0" cap="none" spc="-15" normalizeH="0" baseline="0" noProof="0" dirty="0">
                <a:ln>
                  <a:noFill/>
                </a:ln>
                <a:solidFill>
                  <a:srgbClr val="FFFFFF"/>
                </a:solidFill>
                <a:effectLst/>
                <a:uLnTx/>
                <a:uFillTx/>
                <a:latin typeface="Arial"/>
                <a:cs typeface="Arial"/>
              </a:rPr>
              <a:t> </a:t>
            </a:r>
            <a:r>
              <a:rPr kumimoji="0" sz="1800" b="1" i="0" u="none" strike="noStrike" kern="0" cap="none" spc="0" normalizeH="0" baseline="0" noProof="0" dirty="0">
                <a:ln>
                  <a:noFill/>
                </a:ln>
                <a:solidFill>
                  <a:srgbClr val="FFFFFF"/>
                </a:solidFill>
                <a:effectLst/>
                <a:uLnTx/>
                <a:uFillTx/>
                <a:latin typeface="Arial"/>
                <a:cs typeface="Arial"/>
              </a:rPr>
              <a:t>NIRS/IVUS</a:t>
            </a:r>
            <a:r>
              <a:rPr kumimoji="0" sz="1800" b="1" i="0" u="none" strike="noStrike" kern="0" cap="none" spc="-5" normalizeH="0" baseline="0" noProof="0" dirty="0">
                <a:ln>
                  <a:noFill/>
                </a:ln>
                <a:solidFill>
                  <a:srgbClr val="FFFFFF"/>
                </a:solidFill>
                <a:effectLst/>
                <a:uLnTx/>
                <a:uFillTx/>
                <a:latin typeface="Arial"/>
                <a:cs typeface="Arial"/>
              </a:rPr>
              <a:t> </a:t>
            </a:r>
            <a:r>
              <a:rPr kumimoji="0" sz="1800" b="1" i="0" u="none" strike="noStrike" kern="0" cap="none" spc="0" normalizeH="0" baseline="0" noProof="0" dirty="0">
                <a:ln>
                  <a:noFill/>
                </a:ln>
                <a:solidFill>
                  <a:srgbClr val="FFFFFF"/>
                </a:solidFill>
                <a:effectLst/>
                <a:uLnTx/>
                <a:uFillTx/>
                <a:latin typeface="Arial"/>
                <a:cs typeface="Arial"/>
              </a:rPr>
              <a:t>of</a:t>
            </a:r>
            <a:r>
              <a:rPr kumimoji="0" sz="1800" b="1" i="0" u="none" strike="noStrike" kern="0" cap="none" spc="-10" normalizeH="0" baseline="0" noProof="0" dirty="0">
                <a:ln>
                  <a:noFill/>
                </a:ln>
                <a:solidFill>
                  <a:srgbClr val="FFFFFF"/>
                </a:solidFill>
                <a:effectLst/>
                <a:uLnTx/>
                <a:uFillTx/>
                <a:latin typeface="Arial"/>
                <a:cs typeface="Arial"/>
              </a:rPr>
              <a:t> </a:t>
            </a:r>
            <a:r>
              <a:rPr kumimoji="0" sz="1800" b="1" i="0" u="none" strike="noStrike" kern="0" cap="none" spc="0" normalizeH="0" baseline="0" noProof="0" dirty="0">
                <a:ln>
                  <a:noFill/>
                </a:ln>
                <a:solidFill>
                  <a:srgbClr val="FFFFFF"/>
                </a:solidFill>
                <a:effectLst/>
                <a:uLnTx/>
                <a:uFillTx/>
                <a:latin typeface="Arial"/>
                <a:cs typeface="Arial"/>
              </a:rPr>
              <a:t>the</a:t>
            </a:r>
            <a:r>
              <a:rPr kumimoji="0" sz="1800" b="1" i="0" u="none" strike="noStrike" kern="0" cap="none" spc="-15" normalizeH="0" baseline="0" noProof="0" dirty="0">
                <a:ln>
                  <a:noFill/>
                </a:ln>
                <a:solidFill>
                  <a:srgbClr val="FFFFFF"/>
                </a:solidFill>
                <a:effectLst/>
                <a:uLnTx/>
                <a:uFillTx/>
                <a:latin typeface="Arial"/>
                <a:cs typeface="Arial"/>
              </a:rPr>
              <a:t> </a:t>
            </a:r>
            <a:r>
              <a:rPr kumimoji="0" sz="1800" b="1" i="0" u="none" strike="noStrike" kern="0" cap="none" spc="0" normalizeH="0" baseline="0" noProof="0" dirty="0">
                <a:ln>
                  <a:noFill/>
                </a:ln>
                <a:solidFill>
                  <a:srgbClr val="FFFFFF"/>
                </a:solidFill>
                <a:effectLst/>
                <a:uLnTx/>
                <a:uFillTx/>
                <a:latin typeface="Arial"/>
                <a:cs typeface="Arial"/>
              </a:rPr>
              <a:t>study</a:t>
            </a:r>
            <a:r>
              <a:rPr kumimoji="0" sz="1800" b="1" i="0" u="none" strike="noStrike" kern="0" cap="none" spc="-10" normalizeH="0" baseline="0" noProof="0" dirty="0">
                <a:ln>
                  <a:noFill/>
                </a:ln>
                <a:solidFill>
                  <a:srgbClr val="FFFFFF"/>
                </a:solidFill>
                <a:effectLst/>
                <a:uLnTx/>
                <a:uFillTx/>
                <a:latin typeface="Arial"/>
                <a:cs typeface="Arial"/>
              </a:rPr>
              <a:t> lesion</a:t>
            </a:r>
            <a:endParaRPr kumimoji="0" sz="1800" b="0" i="0" u="none" strike="noStrike" kern="0" cap="none" spc="0" normalizeH="0" baseline="0" noProof="0">
              <a:ln>
                <a:noFill/>
              </a:ln>
              <a:solidFill>
                <a:sysClr val="windowText" lastClr="000000"/>
              </a:solidFill>
              <a:effectLst/>
              <a:uLnTx/>
              <a:uFillTx/>
              <a:latin typeface="Arial"/>
              <a:cs typeface="Arial"/>
            </a:endParaRPr>
          </a:p>
        </p:txBody>
      </p:sp>
      <p:sp>
        <p:nvSpPr>
          <p:cNvPr id="8" name="object 8"/>
          <p:cNvSpPr txBox="1"/>
          <p:nvPr/>
        </p:nvSpPr>
        <p:spPr>
          <a:xfrm>
            <a:off x="1602254" y="6203228"/>
            <a:ext cx="4881245" cy="339837"/>
          </a:xfrm>
          <a:prstGeom prst="rect">
            <a:avLst/>
          </a:prstGeom>
          <a:ln w="25400">
            <a:solidFill>
              <a:srgbClr val="CCE0FF"/>
            </a:solidFill>
          </a:ln>
        </p:spPr>
        <p:txBody>
          <a:bodyPr vert="horz" wrap="square" lIns="0" tIns="31750" rIns="0" bIns="0" rtlCol="0">
            <a:spAutoFit/>
          </a:bodyPr>
          <a:lstStyle/>
          <a:p>
            <a:pPr marL="363220" marR="0" lvl="0" indent="0" defTabSz="914400" eaLnBrk="1" fontAlgn="auto" latinLnBrk="0" hangingPunct="1">
              <a:lnSpc>
                <a:spcPct val="100000"/>
              </a:lnSpc>
              <a:spcBef>
                <a:spcPts val="250"/>
              </a:spcBef>
              <a:spcAft>
                <a:spcPts val="0"/>
              </a:spcAft>
              <a:buClrTx/>
              <a:buSzTx/>
              <a:buFontTx/>
              <a:buNone/>
              <a:tabLst/>
              <a:defRPr/>
            </a:pPr>
            <a:r>
              <a:rPr kumimoji="0" sz="2000" b="1" i="0" u="none" strike="noStrike" kern="0" cap="none" spc="0" normalizeH="0" baseline="0" noProof="0" dirty="0">
                <a:ln>
                  <a:noFill/>
                </a:ln>
                <a:solidFill>
                  <a:srgbClr val="FF6600"/>
                </a:solidFill>
                <a:effectLst/>
                <a:uLnTx/>
                <a:uFillTx/>
                <a:latin typeface="Arial"/>
                <a:cs typeface="Arial"/>
              </a:rPr>
              <a:t>Clinical</a:t>
            </a:r>
            <a:r>
              <a:rPr kumimoji="0" sz="2000" b="1" i="0" u="none" strike="noStrike" kern="0" cap="none" spc="-25" normalizeH="0" baseline="0" noProof="0" dirty="0">
                <a:ln>
                  <a:noFill/>
                </a:ln>
                <a:solidFill>
                  <a:srgbClr val="FF6600"/>
                </a:solidFill>
                <a:effectLst/>
                <a:uLnTx/>
                <a:uFillTx/>
                <a:latin typeface="Arial"/>
                <a:cs typeface="Arial"/>
              </a:rPr>
              <a:t> </a:t>
            </a:r>
            <a:r>
              <a:rPr kumimoji="0" sz="2000" b="1" i="0" u="none" strike="noStrike" kern="0" cap="none" spc="-10" normalizeH="0" baseline="0" noProof="0" dirty="0">
                <a:ln>
                  <a:noFill/>
                </a:ln>
                <a:solidFill>
                  <a:srgbClr val="FF6600"/>
                </a:solidFill>
                <a:effectLst/>
                <a:uLnTx/>
                <a:uFillTx/>
                <a:latin typeface="Arial"/>
                <a:cs typeface="Arial"/>
              </a:rPr>
              <a:t>follow-</a:t>
            </a:r>
            <a:r>
              <a:rPr kumimoji="0" sz="2000" b="1" i="0" u="none" strike="noStrike" kern="0" cap="none" spc="0" normalizeH="0" baseline="0" noProof="0" dirty="0">
                <a:ln>
                  <a:noFill/>
                </a:ln>
                <a:solidFill>
                  <a:srgbClr val="FF6600"/>
                </a:solidFill>
                <a:effectLst/>
                <a:uLnTx/>
                <a:uFillTx/>
                <a:latin typeface="Arial"/>
                <a:cs typeface="Arial"/>
              </a:rPr>
              <a:t>up</a:t>
            </a:r>
            <a:r>
              <a:rPr kumimoji="0" sz="2000" b="1" i="0" u="none" strike="noStrike" kern="0" cap="none" spc="-5" normalizeH="0" baseline="0" noProof="0" dirty="0">
                <a:ln>
                  <a:noFill/>
                </a:ln>
                <a:solidFill>
                  <a:srgbClr val="FF6600"/>
                </a:solidFill>
                <a:effectLst/>
                <a:uLnTx/>
                <a:uFillTx/>
                <a:latin typeface="Arial"/>
                <a:cs typeface="Arial"/>
              </a:rPr>
              <a:t> </a:t>
            </a:r>
            <a:r>
              <a:rPr kumimoji="0" sz="2000" b="1" i="0" u="none" strike="noStrike" kern="0" cap="none" spc="0" normalizeH="0" baseline="0" noProof="0" dirty="0">
                <a:ln>
                  <a:noFill/>
                </a:ln>
                <a:solidFill>
                  <a:srgbClr val="FF6600"/>
                </a:solidFill>
                <a:effectLst/>
                <a:uLnTx/>
                <a:uFillTx/>
                <a:latin typeface="Arial"/>
                <a:cs typeface="Arial"/>
              </a:rPr>
              <a:t>at</a:t>
            </a:r>
            <a:r>
              <a:rPr kumimoji="0" sz="2000" b="1" i="0" u="none" strike="noStrike" kern="0" cap="none" spc="-10" normalizeH="0" baseline="0" noProof="0" dirty="0">
                <a:ln>
                  <a:noFill/>
                </a:ln>
                <a:solidFill>
                  <a:srgbClr val="FF6600"/>
                </a:solidFill>
                <a:effectLst/>
                <a:uLnTx/>
                <a:uFillTx/>
                <a:latin typeface="Arial"/>
                <a:cs typeface="Arial"/>
              </a:rPr>
              <a:t> </a:t>
            </a:r>
            <a:r>
              <a:rPr kumimoji="0" sz="2000" b="1" i="0" u="none" strike="noStrike" kern="0" cap="none" spc="0" normalizeH="0" baseline="0" noProof="0" dirty="0">
                <a:ln>
                  <a:noFill/>
                </a:ln>
                <a:solidFill>
                  <a:srgbClr val="FF6600"/>
                </a:solidFill>
                <a:effectLst/>
                <a:uLnTx/>
                <a:uFillTx/>
                <a:latin typeface="Arial"/>
                <a:cs typeface="Arial"/>
              </a:rPr>
              <a:t>1,</a:t>
            </a:r>
            <a:r>
              <a:rPr kumimoji="0" sz="2000" b="1" i="0" u="none" strike="noStrike" kern="0" cap="none" spc="-15" normalizeH="0" baseline="0" noProof="0" dirty="0">
                <a:ln>
                  <a:noFill/>
                </a:ln>
                <a:solidFill>
                  <a:srgbClr val="FF6600"/>
                </a:solidFill>
                <a:effectLst/>
                <a:uLnTx/>
                <a:uFillTx/>
                <a:latin typeface="Arial"/>
                <a:cs typeface="Arial"/>
              </a:rPr>
              <a:t> </a:t>
            </a:r>
            <a:r>
              <a:rPr kumimoji="0" sz="2000" b="1" i="0" u="none" strike="noStrike" kern="0" cap="none" spc="0" normalizeH="0" baseline="0" noProof="0" dirty="0">
                <a:ln>
                  <a:noFill/>
                </a:ln>
                <a:solidFill>
                  <a:srgbClr val="FF6600"/>
                </a:solidFill>
                <a:effectLst/>
                <a:uLnTx/>
                <a:uFillTx/>
                <a:latin typeface="Arial"/>
                <a:cs typeface="Arial"/>
              </a:rPr>
              <a:t>6,</a:t>
            </a:r>
            <a:r>
              <a:rPr kumimoji="0" sz="2000" b="1" i="0" u="none" strike="noStrike" kern="0" cap="none" spc="-15" normalizeH="0" baseline="0" noProof="0" dirty="0">
                <a:ln>
                  <a:noFill/>
                </a:ln>
                <a:solidFill>
                  <a:srgbClr val="FF6600"/>
                </a:solidFill>
                <a:effectLst/>
                <a:uLnTx/>
                <a:uFillTx/>
                <a:latin typeface="Arial"/>
                <a:cs typeface="Arial"/>
              </a:rPr>
              <a:t> </a:t>
            </a:r>
            <a:r>
              <a:rPr kumimoji="0" sz="2000" b="1" i="0" u="none" strike="noStrike" kern="0" cap="none" spc="0" normalizeH="0" baseline="0" noProof="0" dirty="0">
                <a:ln>
                  <a:noFill/>
                </a:ln>
                <a:solidFill>
                  <a:srgbClr val="FF6600"/>
                </a:solidFill>
                <a:effectLst/>
                <a:uLnTx/>
                <a:uFillTx/>
                <a:latin typeface="Arial"/>
                <a:cs typeface="Arial"/>
              </a:rPr>
              <a:t>12</a:t>
            </a:r>
            <a:r>
              <a:rPr kumimoji="0" sz="2000" b="1" i="0" u="none" strike="noStrike" kern="0" cap="none" spc="-10" normalizeH="0" baseline="0" noProof="0" dirty="0">
                <a:ln>
                  <a:noFill/>
                </a:ln>
                <a:solidFill>
                  <a:srgbClr val="FF6600"/>
                </a:solidFill>
                <a:effectLst/>
                <a:uLnTx/>
                <a:uFillTx/>
                <a:latin typeface="Arial"/>
                <a:cs typeface="Arial"/>
              </a:rPr>
              <a:t> month</a:t>
            </a:r>
            <a:endParaRPr kumimoji="0" sz="2000" b="0" i="0" u="none" strike="noStrike" kern="0" cap="none" spc="0" normalizeH="0" baseline="0" noProof="0" dirty="0">
              <a:ln>
                <a:noFill/>
              </a:ln>
              <a:solidFill>
                <a:srgbClr val="FF6600"/>
              </a:solidFill>
              <a:effectLst/>
              <a:uLnTx/>
              <a:uFillTx/>
              <a:latin typeface="Arial"/>
              <a:cs typeface="Arial"/>
            </a:endParaRPr>
          </a:p>
        </p:txBody>
      </p:sp>
      <p:sp>
        <p:nvSpPr>
          <p:cNvPr id="9" name="object 9"/>
          <p:cNvSpPr/>
          <p:nvPr/>
        </p:nvSpPr>
        <p:spPr>
          <a:xfrm>
            <a:off x="3907799" y="2335589"/>
            <a:ext cx="76200" cy="332105"/>
          </a:xfrm>
          <a:custGeom>
            <a:avLst/>
            <a:gdLst/>
            <a:ahLst/>
            <a:cxnLst/>
            <a:rect l="l" t="t" r="r" b="b"/>
            <a:pathLst>
              <a:path w="76200" h="332105">
                <a:moveTo>
                  <a:pt x="28574" y="255588"/>
                </a:moveTo>
                <a:lnTo>
                  <a:pt x="0" y="255588"/>
                </a:lnTo>
                <a:lnTo>
                  <a:pt x="38100" y="331788"/>
                </a:lnTo>
                <a:lnTo>
                  <a:pt x="69850" y="268288"/>
                </a:lnTo>
                <a:lnTo>
                  <a:pt x="28575" y="268288"/>
                </a:lnTo>
                <a:lnTo>
                  <a:pt x="28574" y="255588"/>
                </a:lnTo>
                <a:close/>
              </a:path>
              <a:path w="76200" h="332105">
                <a:moveTo>
                  <a:pt x="47623" y="0"/>
                </a:moveTo>
                <a:lnTo>
                  <a:pt x="28573" y="0"/>
                </a:lnTo>
                <a:lnTo>
                  <a:pt x="28575" y="268288"/>
                </a:lnTo>
                <a:lnTo>
                  <a:pt x="47625" y="268288"/>
                </a:lnTo>
                <a:lnTo>
                  <a:pt x="47623" y="0"/>
                </a:lnTo>
                <a:close/>
              </a:path>
              <a:path w="76200" h="332105">
                <a:moveTo>
                  <a:pt x="76200" y="255588"/>
                </a:moveTo>
                <a:lnTo>
                  <a:pt x="47624" y="255588"/>
                </a:lnTo>
                <a:lnTo>
                  <a:pt x="47625" y="268288"/>
                </a:lnTo>
                <a:lnTo>
                  <a:pt x="69850" y="268288"/>
                </a:lnTo>
                <a:lnTo>
                  <a:pt x="76200" y="255588"/>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 name="object 10"/>
          <p:cNvSpPr/>
          <p:nvPr/>
        </p:nvSpPr>
        <p:spPr>
          <a:xfrm>
            <a:off x="3956663" y="3299176"/>
            <a:ext cx="76200" cy="385445"/>
          </a:xfrm>
          <a:custGeom>
            <a:avLst/>
            <a:gdLst/>
            <a:ahLst/>
            <a:cxnLst/>
            <a:rect l="l" t="t" r="r" b="b"/>
            <a:pathLst>
              <a:path w="76200" h="385445">
                <a:moveTo>
                  <a:pt x="28547" y="309390"/>
                </a:moveTo>
                <a:lnTo>
                  <a:pt x="0" y="310621"/>
                </a:lnTo>
                <a:lnTo>
                  <a:pt x="41346" y="385109"/>
                </a:lnTo>
                <a:lnTo>
                  <a:pt x="69536" y="322078"/>
                </a:lnTo>
                <a:lnTo>
                  <a:pt x="29094" y="322078"/>
                </a:lnTo>
                <a:lnTo>
                  <a:pt x="28547" y="309390"/>
                </a:lnTo>
                <a:close/>
              </a:path>
              <a:path w="76200" h="385445">
                <a:moveTo>
                  <a:pt x="47580" y="308569"/>
                </a:moveTo>
                <a:lnTo>
                  <a:pt x="28547" y="309390"/>
                </a:lnTo>
                <a:lnTo>
                  <a:pt x="29094" y="322078"/>
                </a:lnTo>
                <a:lnTo>
                  <a:pt x="48127" y="321257"/>
                </a:lnTo>
                <a:lnTo>
                  <a:pt x="47580" y="308569"/>
                </a:lnTo>
                <a:close/>
              </a:path>
              <a:path w="76200" h="385445">
                <a:moveTo>
                  <a:pt x="76128" y="307338"/>
                </a:moveTo>
                <a:lnTo>
                  <a:pt x="47580" y="308569"/>
                </a:lnTo>
                <a:lnTo>
                  <a:pt x="48127" y="321257"/>
                </a:lnTo>
                <a:lnTo>
                  <a:pt x="29094" y="322078"/>
                </a:lnTo>
                <a:lnTo>
                  <a:pt x="69536" y="322078"/>
                </a:lnTo>
                <a:lnTo>
                  <a:pt x="76128" y="307338"/>
                </a:lnTo>
                <a:close/>
              </a:path>
              <a:path w="76200" h="385445">
                <a:moveTo>
                  <a:pt x="34276" y="0"/>
                </a:moveTo>
                <a:lnTo>
                  <a:pt x="15243" y="820"/>
                </a:lnTo>
                <a:lnTo>
                  <a:pt x="28547" y="309390"/>
                </a:lnTo>
                <a:lnTo>
                  <a:pt x="47580" y="308569"/>
                </a:lnTo>
                <a:lnTo>
                  <a:pt x="34276" y="0"/>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11" name="object 11"/>
          <p:cNvGrpSpPr/>
          <p:nvPr/>
        </p:nvGrpSpPr>
        <p:grpSpPr>
          <a:xfrm>
            <a:off x="1546860" y="4072274"/>
            <a:ext cx="4950460" cy="1139825"/>
            <a:chOff x="2499360" y="4072273"/>
            <a:chExt cx="4950460" cy="1139825"/>
          </a:xfrm>
        </p:grpSpPr>
        <p:sp>
          <p:nvSpPr>
            <p:cNvPr id="12" name="object 12"/>
            <p:cNvSpPr/>
            <p:nvPr/>
          </p:nvSpPr>
          <p:spPr>
            <a:xfrm>
              <a:off x="4946430" y="4072273"/>
              <a:ext cx="76200" cy="353060"/>
            </a:xfrm>
            <a:custGeom>
              <a:avLst/>
              <a:gdLst/>
              <a:ahLst/>
              <a:cxnLst/>
              <a:rect l="l" t="t" r="r" b="b"/>
              <a:pathLst>
                <a:path w="76200" h="353060">
                  <a:moveTo>
                    <a:pt x="28574" y="276399"/>
                  </a:moveTo>
                  <a:lnTo>
                    <a:pt x="0" y="276656"/>
                  </a:lnTo>
                  <a:lnTo>
                    <a:pt x="38785" y="352511"/>
                  </a:lnTo>
                  <a:lnTo>
                    <a:pt x="69780" y="289098"/>
                  </a:lnTo>
                  <a:lnTo>
                    <a:pt x="28689" y="289098"/>
                  </a:lnTo>
                  <a:lnTo>
                    <a:pt x="28574" y="276399"/>
                  </a:lnTo>
                  <a:close/>
                </a:path>
                <a:path w="76200" h="353060">
                  <a:moveTo>
                    <a:pt x="47623" y="276228"/>
                  </a:moveTo>
                  <a:lnTo>
                    <a:pt x="28574" y="276399"/>
                  </a:lnTo>
                  <a:lnTo>
                    <a:pt x="28689" y="289098"/>
                  </a:lnTo>
                  <a:lnTo>
                    <a:pt x="47738" y="288927"/>
                  </a:lnTo>
                  <a:lnTo>
                    <a:pt x="47623" y="276228"/>
                  </a:lnTo>
                  <a:close/>
                </a:path>
                <a:path w="76200" h="353060">
                  <a:moveTo>
                    <a:pt x="76197" y="275970"/>
                  </a:moveTo>
                  <a:lnTo>
                    <a:pt x="47623" y="276228"/>
                  </a:lnTo>
                  <a:lnTo>
                    <a:pt x="47738" y="288927"/>
                  </a:lnTo>
                  <a:lnTo>
                    <a:pt x="28689" y="289098"/>
                  </a:lnTo>
                  <a:lnTo>
                    <a:pt x="69780" y="289098"/>
                  </a:lnTo>
                  <a:lnTo>
                    <a:pt x="76197" y="275970"/>
                  </a:lnTo>
                  <a:close/>
                </a:path>
                <a:path w="76200" h="353060">
                  <a:moveTo>
                    <a:pt x="45134" y="0"/>
                  </a:moveTo>
                  <a:lnTo>
                    <a:pt x="26085" y="171"/>
                  </a:lnTo>
                  <a:lnTo>
                    <a:pt x="28574" y="276399"/>
                  </a:lnTo>
                  <a:lnTo>
                    <a:pt x="47623" y="276228"/>
                  </a:lnTo>
                  <a:lnTo>
                    <a:pt x="45134" y="0"/>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13" name="object 13"/>
            <p:cNvPicPr/>
            <p:nvPr/>
          </p:nvPicPr>
          <p:blipFill>
            <a:blip r:embed="rId2" cstate="print"/>
            <a:stretch>
              <a:fillRect/>
            </a:stretch>
          </p:blipFill>
          <p:spPr>
            <a:xfrm>
              <a:off x="2499360" y="4413503"/>
              <a:ext cx="4949951" cy="758951"/>
            </a:xfrm>
            <a:prstGeom prst="rect">
              <a:avLst/>
            </a:prstGeom>
          </p:spPr>
        </p:pic>
        <p:pic>
          <p:nvPicPr>
            <p:cNvPr id="14" name="object 14"/>
            <p:cNvPicPr/>
            <p:nvPr/>
          </p:nvPicPr>
          <p:blipFill>
            <a:blip r:embed="rId3" cstate="print"/>
            <a:stretch>
              <a:fillRect/>
            </a:stretch>
          </p:blipFill>
          <p:spPr>
            <a:xfrm>
              <a:off x="2718816" y="4373879"/>
              <a:ext cx="4578096" cy="838200"/>
            </a:xfrm>
            <a:prstGeom prst="rect">
              <a:avLst/>
            </a:prstGeom>
          </p:spPr>
        </p:pic>
        <p:sp>
          <p:nvSpPr>
            <p:cNvPr id="15" name="object 15"/>
            <p:cNvSpPr/>
            <p:nvPr/>
          </p:nvSpPr>
          <p:spPr>
            <a:xfrm>
              <a:off x="2554752" y="4444992"/>
              <a:ext cx="4841240" cy="650875"/>
            </a:xfrm>
            <a:custGeom>
              <a:avLst/>
              <a:gdLst/>
              <a:ahLst/>
              <a:cxnLst/>
              <a:rect l="l" t="t" r="r" b="b"/>
              <a:pathLst>
                <a:path w="4841240" h="650875">
                  <a:moveTo>
                    <a:pt x="4732656" y="0"/>
                  </a:moveTo>
                  <a:lnTo>
                    <a:pt x="108437" y="0"/>
                  </a:lnTo>
                  <a:lnTo>
                    <a:pt x="66228" y="8521"/>
                  </a:lnTo>
                  <a:lnTo>
                    <a:pt x="31760" y="31760"/>
                  </a:lnTo>
                  <a:lnTo>
                    <a:pt x="8521" y="66229"/>
                  </a:lnTo>
                  <a:lnTo>
                    <a:pt x="0" y="108438"/>
                  </a:lnTo>
                  <a:lnTo>
                    <a:pt x="0" y="542179"/>
                  </a:lnTo>
                  <a:lnTo>
                    <a:pt x="8521" y="584388"/>
                  </a:lnTo>
                  <a:lnTo>
                    <a:pt x="31760" y="618856"/>
                  </a:lnTo>
                  <a:lnTo>
                    <a:pt x="66228" y="642095"/>
                  </a:lnTo>
                  <a:lnTo>
                    <a:pt x="108437" y="650617"/>
                  </a:lnTo>
                  <a:lnTo>
                    <a:pt x="4732656" y="650617"/>
                  </a:lnTo>
                  <a:lnTo>
                    <a:pt x="4774864" y="642095"/>
                  </a:lnTo>
                  <a:lnTo>
                    <a:pt x="4809333" y="618856"/>
                  </a:lnTo>
                  <a:lnTo>
                    <a:pt x="4832572" y="584388"/>
                  </a:lnTo>
                  <a:lnTo>
                    <a:pt x="4841093" y="542179"/>
                  </a:lnTo>
                  <a:lnTo>
                    <a:pt x="4841093" y="108438"/>
                  </a:lnTo>
                  <a:lnTo>
                    <a:pt x="4832572" y="66229"/>
                  </a:lnTo>
                  <a:lnTo>
                    <a:pt x="4809333" y="31760"/>
                  </a:lnTo>
                  <a:lnTo>
                    <a:pt x="4774864" y="8521"/>
                  </a:lnTo>
                  <a:lnTo>
                    <a:pt x="4732656" y="0"/>
                  </a:lnTo>
                  <a:close/>
                </a:path>
              </a:pathLst>
            </a:custGeom>
            <a:solidFill>
              <a:srgbClr val="4D4D4D"/>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 name="object 16"/>
            <p:cNvSpPr/>
            <p:nvPr/>
          </p:nvSpPr>
          <p:spPr>
            <a:xfrm>
              <a:off x="2554752" y="4444992"/>
              <a:ext cx="4841240" cy="650875"/>
            </a:xfrm>
            <a:custGeom>
              <a:avLst/>
              <a:gdLst/>
              <a:ahLst/>
              <a:cxnLst/>
              <a:rect l="l" t="t" r="r" b="b"/>
              <a:pathLst>
                <a:path w="4841240" h="650875">
                  <a:moveTo>
                    <a:pt x="0" y="108437"/>
                  </a:moveTo>
                  <a:lnTo>
                    <a:pt x="8521" y="66228"/>
                  </a:lnTo>
                  <a:lnTo>
                    <a:pt x="31760" y="31760"/>
                  </a:lnTo>
                  <a:lnTo>
                    <a:pt x="66228" y="8521"/>
                  </a:lnTo>
                  <a:lnTo>
                    <a:pt x="108437" y="0"/>
                  </a:lnTo>
                  <a:lnTo>
                    <a:pt x="4732656" y="0"/>
                  </a:lnTo>
                  <a:lnTo>
                    <a:pt x="4774865" y="8521"/>
                  </a:lnTo>
                  <a:lnTo>
                    <a:pt x="4809333" y="31760"/>
                  </a:lnTo>
                  <a:lnTo>
                    <a:pt x="4832572" y="66228"/>
                  </a:lnTo>
                  <a:lnTo>
                    <a:pt x="4841094" y="108437"/>
                  </a:lnTo>
                  <a:lnTo>
                    <a:pt x="4841094" y="542179"/>
                  </a:lnTo>
                  <a:lnTo>
                    <a:pt x="4832572" y="584388"/>
                  </a:lnTo>
                  <a:lnTo>
                    <a:pt x="4809333" y="618856"/>
                  </a:lnTo>
                  <a:lnTo>
                    <a:pt x="4774865" y="642095"/>
                  </a:lnTo>
                  <a:lnTo>
                    <a:pt x="4732656" y="650617"/>
                  </a:lnTo>
                  <a:lnTo>
                    <a:pt x="108437" y="650617"/>
                  </a:lnTo>
                  <a:lnTo>
                    <a:pt x="66228" y="642095"/>
                  </a:lnTo>
                  <a:lnTo>
                    <a:pt x="31760" y="618856"/>
                  </a:lnTo>
                  <a:lnTo>
                    <a:pt x="8521" y="584388"/>
                  </a:lnTo>
                  <a:lnTo>
                    <a:pt x="0" y="542179"/>
                  </a:lnTo>
                  <a:lnTo>
                    <a:pt x="0" y="108437"/>
                  </a:lnTo>
                  <a:close/>
                </a:path>
              </a:pathLst>
            </a:custGeom>
            <a:ln w="25400">
              <a:solidFill>
                <a:srgbClr val="CCE0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17" name="object 17"/>
          <p:cNvSpPr txBox="1"/>
          <p:nvPr/>
        </p:nvSpPr>
        <p:spPr>
          <a:xfrm>
            <a:off x="1933648" y="4449572"/>
            <a:ext cx="4178300" cy="568325"/>
          </a:xfrm>
          <a:prstGeom prst="rect">
            <a:avLst/>
          </a:prstGeom>
        </p:spPr>
        <p:txBody>
          <a:bodyPr vert="horz" wrap="square" lIns="0" tIns="26670" rIns="0" bIns="0" rtlCol="0">
            <a:spAutoFit/>
          </a:bodyPr>
          <a:lstStyle/>
          <a:p>
            <a:pPr marL="495300" marR="5080" lvl="0" indent="-482600" defTabSz="914400" eaLnBrk="1" fontAlgn="auto" latinLnBrk="0" hangingPunct="1">
              <a:lnSpc>
                <a:spcPts val="2110"/>
              </a:lnSpc>
              <a:spcBef>
                <a:spcPts val="210"/>
              </a:spcBef>
              <a:spcAft>
                <a:spcPts val="0"/>
              </a:spcAft>
              <a:buClrTx/>
              <a:buSzTx/>
              <a:buFontTx/>
              <a:buNone/>
              <a:tabLst/>
              <a:defRPr/>
            </a:pPr>
            <a:r>
              <a:rPr kumimoji="0" sz="1800" b="1" i="0" u="none" strike="noStrike" kern="0" cap="none" spc="0" normalizeH="0" baseline="0" noProof="0" dirty="0">
                <a:ln>
                  <a:noFill/>
                </a:ln>
                <a:solidFill>
                  <a:srgbClr val="FFFF00"/>
                </a:solidFill>
                <a:effectLst/>
                <a:uLnTx/>
                <a:uFillTx/>
                <a:latin typeface="Arial"/>
                <a:cs typeface="Arial"/>
              </a:rPr>
              <a:t>Evolocumab:</a:t>
            </a:r>
            <a:r>
              <a:rPr kumimoji="0" sz="1800" b="1" i="0" u="none" strike="noStrike" kern="0" cap="none" spc="-25" normalizeH="0" baseline="0" noProof="0" dirty="0">
                <a:ln>
                  <a:noFill/>
                </a:ln>
                <a:solidFill>
                  <a:srgbClr val="FFFF00"/>
                </a:solidFill>
                <a:effectLst/>
                <a:uLnTx/>
                <a:uFillTx/>
                <a:latin typeface="Arial"/>
                <a:cs typeface="Arial"/>
              </a:rPr>
              <a:t> </a:t>
            </a:r>
            <a:r>
              <a:rPr kumimoji="0" sz="1800" b="1" i="0" u="none" strike="noStrike" kern="0" cap="none" spc="0" normalizeH="0" baseline="0" noProof="0" dirty="0">
                <a:ln>
                  <a:noFill/>
                </a:ln>
                <a:solidFill>
                  <a:srgbClr val="FFFF00"/>
                </a:solidFill>
                <a:effectLst/>
                <a:uLnTx/>
                <a:uFillTx/>
                <a:latin typeface="Arial"/>
                <a:cs typeface="Arial"/>
              </a:rPr>
              <a:t>140</a:t>
            </a:r>
            <a:r>
              <a:rPr kumimoji="0" sz="1800" b="1" i="0" u="none" strike="noStrike" kern="0" cap="none" spc="-20" normalizeH="0" baseline="0" noProof="0" dirty="0">
                <a:ln>
                  <a:noFill/>
                </a:ln>
                <a:solidFill>
                  <a:srgbClr val="FFFF00"/>
                </a:solidFill>
                <a:effectLst/>
                <a:uLnTx/>
                <a:uFillTx/>
                <a:latin typeface="Arial"/>
                <a:cs typeface="Arial"/>
              </a:rPr>
              <a:t> </a:t>
            </a:r>
            <a:r>
              <a:rPr kumimoji="0" sz="1800" b="1" i="0" u="none" strike="noStrike" kern="0" cap="none" spc="0" normalizeH="0" baseline="0" noProof="0" dirty="0">
                <a:ln>
                  <a:noFill/>
                </a:ln>
                <a:solidFill>
                  <a:srgbClr val="FFFF00"/>
                </a:solidFill>
                <a:effectLst/>
                <a:uLnTx/>
                <a:uFillTx/>
                <a:latin typeface="Arial"/>
                <a:cs typeface="Arial"/>
              </a:rPr>
              <a:t>mg</a:t>
            </a:r>
            <a:r>
              <a:rPr kumimoji="0" sz="1800" b="1" i="0" u="none" strike="noStrike" kern="0" cap="none" spc="-20" normalizeH="0" baseline="0" noProof="0" dirty="0">
                <a:ln>
                  <a:noFill/>
                </a:ln>
                <a:solidFill>
                  <a:srgbClr val="FFFF00"/>
                </a:solidFill>
                <a:effectLst/>
                <a:uLnTx/>
                <a:uFillTx/>
                <a:latin typeface="Arial"/>
                <a:cs typeface="Arial"/>
              </a:rPr>
              <a:t> </a:t>
            </a:r>
            <a:r>
              <a:rPr kumimoji="0" sz="1800" b="1" i="0" u="none" strike="noStrike" kern="0" cap="none" spc="0" normalizeH="0" baseline="0" noProof="0" dirty="0">
                <a:ln>
                  <a:noFill/>
                </a:ln>
                <a:solidFill>
                  <a:srgbClr val="FFFF00"/>
                </a:solidFill>
                <a:effectLst/>
                <a:uLnTx/>
                <a:uFillTx/>
                <a:latin typeface="Arial"/>
                <a:cs typeface="Arial"/>
              </a:rPr>
              <a:t>every</a:t>
            </a:r>
            <a:r>
              <a:rPr kumimoji="0" sz="1800" b="1" i="0" u="none" strike="noStrike" kern="0" cap="none" spc="-20" normalizeH="0" baseline="0" noProof="0" dirty="0">
                <a:ln>
                  <a:noFill/>
                </a:ln>
                <a:solidFill>
                  <a:srgbClr val="FFFF00"/>
                </a:solidFill>
                <a:effectLst/>
                <a:uLnTx/>
                <a:uFillTx/>
                <a:latin typeface="Arial"/>
                <a:cs typeface="Arial"/>
              </a:rPr>
              <a:t> </a:t>
            </a:r>
            <a:r>
              <a:rPr kumimoji="0" sz="1800" b="1" i="0" u="none" strike="noStrike" kern="0" cap="none" spc="0" normalizeH="0" baseline="0" noProof="0" dirty="0">
                <a:ln>
                  <a:noFill/>
                </a:ln>
                <a:solidFill>
                  <a:srgbClr val="FFFF00"/>
                </a:solidFill>
                <a:effectLst/>
                <a:uLnTx/>
                <a:uFillTx/>
                <a:latin typeface="Arial"/>
                <a:cs typeface="Arial"/>
              </a:rPr>
              <a:t>2</a:t>
            </a:r>
            <a:r>
              <a:rPr kumimoji="0" sz="1800" b="1" i="0" u="none" strike="noStrike" kern="0" cap="none" spc="-20" normalizeH="0" baseline="0" noProof="0" dirty="0">
                <a:ln>
                  <a:noFill/>
                </a:ln>
                <a:solidFill>
                  <a:srgbClr val="FFFF00"/>
                </a:solidFill>
                <a:effectLst/>
                <a:uLnTx/>
                <a:uFillTx/>
                <a:latin typeface="Arial"/>
                <a:cs typeface="Arial"/>
              </a:rPr>
              <a:t> </a:t>
            </a:r>
            <a:r>
              <a:rPr kumimoji="0" sz="1800" b="1" i="0" u="none" strike="noStrike" kern="0" cap="none" spc="0" normalizeH="0" baseline="0" noProof="0" dirty="0">
                <a:ln>
                  <a:noFill/>
                </a:ln>
                <a:solidFill>
                  <a:srgbClr val="FFFF00"/>
                </a:solidFill>
                <a:effectLst/>
                <a:uLnTx/>
                <a:uFillTx/>
                <a:latin typeface="Arial"/>
                <a:cs typeface="Arial"/>
              </a:rPr>
              <a:t>weeks</a:t>
            </a:r>
            <a:r>
              <a:rPr kumimoji="0" sz="1800" b="1" i="0" u="none" strike="noStrike" kern="0" cap="none" spc="-15" normalizeH="0" baseline="0" noProof="0" dirty="0">
                <a:ln>
                  <a:noFill/>
                </a:ln>
                <a:solidFill>
                  <a:srgbClr val="FFFF00"/>
                </a:solidFill>
                <a:effectLst/>
                <a:uLnTx/>
                <a:uFillTx/>
                <a:latin typeface="Arial"/>
                <a:cs typeface="Arial"/>
              </a:rPr>
              <a:t> </a:t>
            </a:r>
            <a:r>
              <a:rPr kumimoji="0" sz="1800" b="1" i="0" u="none" strike="noStrike" kern="0" cap="none" spc="-25" normalizeH="0" baseline="0" noProof="0" dirty="0">
                <a:ln>
                  <a:noFill/>
                </a:ln>
                <a:solidFill>
                  <a:srgbClr val="FFFF00"/>
                </a:solidFill>
                <a:effectLst/>
                <a:uLnTx/>
                <a:uFillTx/>
                <a:latin typeface="Arial"/>
                <a:cs typeface="Arial"/>
              </a:rPr>
              <a:t>in </a:t>
            </a:r>
            <a:r>
              <a:rPr kumimoji="0" sz="1800" b="1" i="0" u="none" strike="noStrike" kern="0" cap="none" spc="0" normalizeH="0" baseline="0" noProof="0" dirty="0">
                <a:ln>
                  <a:noFill/>
                </a:ln>
                <a:solidFill>
                  <a:srgbClr val="FFFF00"/>
                </a:solidFill>
                <a:effectLst/>
                <a:uLnTx/>
                <a:uFillTx/>
                <a:latin typeface="Arial"/>
                <a:cs typeface="Arial"/>
              </a:rPr>
              <a:t>addition</a:t>
            </a:r>
            <a:r>
              <a:rPr kumimoji="0" sz="1800" b="1" i="0" u="none" strike="noStrike" kern="0" cap="none" spc="-20" normalizeH="0" baseline="0" noProof="0" dirty="0">
                <a:ln>
                  <a:noFill/>
                </a:ln>
                <a:solidFill>
                  <a:srgbClr val="FFFF00"/>
                </a:solidFill>
                <a:effectLst/>
                <a:uLnTx/>
                <a:uFillTx/>
                <a:latin typeface="Arial"/>
                <a:cs typeface="Arial"/>
              </a:rPr>
              <a:t> </a:t>
            </a:r>
            <a:r>
              <a:rPr kumimoji="0" sz="1800" b="1" i="0" u="none" strike="noStrike" kern="0" cap="none" spc="0" normalizeH="0" baseline="0" noProof="0" dirty="0">
                <a:ln>
                  <a:noFill/>
                </a:ln>
                <a:solidFill>
                  <a:srgbClr val="FFFF00"/>
                </a:solidFill>
                <a:effectLst/>
                <a:uLnTx/>
                <a:uFillTx/>
                <a:latin typeface="Arial"/>
                <a:cs typeface="Arial"/>
              </a:rPr>
              <a:t>to</a:t>
            </a:r>
            <a:r>
              <a:rPr kumimoji="0" sz="1800" b="1" i="0" u="none" strike="noStrike" kern="0" cap="none" spc="-10" normalizeH="0" baseline="0" noProof="0" dirty="0">
                <a:ln>
                  <a:noFill/>
                </a:ln>
                <a:solidFill>
                  <a:srgbClr val="FFFF00"/>
                </a:solidFill>
                <a:effectLst/>
                <a:uLnTx/>
                <a:uFillTx/>
                <a:latin typeface="Arial"/>
                <a:cs typeface="Arial"/>
              </a:rPr>
              <a:t> </a:t>
            </a:r>
            <a:r>
              <a:rPr kumimoji="0" sz="1800" b="1" i="0" u="none" strike="noStrike" kern="0" cap="none" spc="0" normalizeH="0" baseline="0" noProof="0" dirty="0">
                <a:ln>
                  <a:noFill/>
                </a:ln>
                <a:solidFill>
                  <a:srgbClr val="FFFF00"/>
                </a:solidFill>
                <a:effectLst/>
                <a:uLnTx/>
                <a:uFillTx/>
                <a:latin typeface="Arial"/>
                <a:cs typeface="Arial"/>
              </a:rPr>
              <a:t>statins</a:t>
            </a:r>
            <a:r>
              <a:rPr kumimoji="0" sz="1800" b="1" i="0" u="none" strike="noStrike" kern="0" cap="none" spc="-20" normalizeH="0" baseline="0" noProof="0" dirty="0">
                <a:ln>
                  <a:noFill/>
                </a:ln>
                <a:solidFill>
                  <a:srgbClr val="FFFF00"/>
                </a:solidFill>
                <a:effectLst/>
                <a:uLnTx/>
                <a:uFillTx/>
                <a:latin typeface="Arial"/>
                <a:cs typeface="Arial"/>
              </a:rPr>
              <a:t> </a:t>
            </a:r>
            <a:r>
              <a:rPr kumimoji="0" sz="1800" b="1" i="0" u="none" strike="noStrike" kern="0" cap="none" spc="0" normalizeH="0" baseline="0" noProof="0" dirty="0">
                <a:ln>
                  <a:noFill/>
                </a:ln>
                <a:solidFill>
                  <a:srgbClr val="FFFF00"/>
                </a:solidFill>
                <a:effectLst/>
                <a:uLnTx/>
                <a:uFillTx/>
                <a:latin typeface="Arial"/>
                <a:cs typeface="Arial"/>
              </a:rPr>
              <a:t>(26</a:t>
            </a:r>
            <a:r>
              <a:rPr kumimoji="0" sz="1800" b="1" i="0" u="none" strike="noStrike" kern="0" cap="none" spc="-10" normalizeH="0" baseline="0" noProof="0" dirty="0">
                <a:ln>
                  <a:noFill/>
                </a:ln>
                <a:solidFill>
                  <a:srgbClr val="FFFF00"/>
                </a:solidFill>
                <a:effectLst/>
                <a:uLnTx/>
                <a:uFillTx/>
                <a:latin typeface="Arial"/>
                <a:cs typeface="Arial"/>
              </a:rPr>
              <a:t> weeks)</a:t>
            </a:r>
            <a:endParaRPr kumimoji="0" sz="1800" b="0" i="0" u="none" strike="noStrike" kern="0" cap="none" spc="0" normalizeH="0" baseline="0" noProof="0">
              <a:ln>
                <a:noFill/>
              </a:ln>
              <a:solidFill>
                <a:sysClr val="windowText" lastClr="000000"/>
              </a:solidFill>
              <a:effectLst/>
              <a:uLnTx/>
              <a:uFillTx/>
              <a:latin typeface="Arial"/>
              <a:cs typeface="Arial"/>
            </a:endParaRPr>
          </a:p>
        </p:txBody>
      </p:sp>
      <p:sp>
        <p:nvSpPr>
          <p:cNvPr id="18" name="object 18"/>
          <p:cNvSpPr/>
          <p:nvPr/>
        </p:nvSpPr>
        <p:spPr>
          <a:xfrm>
            <a:off x="3998160" y="5079775"/>
            <a:ext cx="76200" cy="353060"/>
          </a:xfrm>
          <a:custGeom>
            <a:avLst/>
            <a:gdLst/>
            <a:ahLst/>
            <a:cxnLst/>
            <a:rect l="l" t="t" r="r" b="b"/>
            <a:pathLst>
              <a:path w="76200" h="353060">
                <a:moveTo>
                  <a:pt x="28573" y="276311"/>
                </a:moveTo>
                <a:lnTo>
                  <a:pt x="0" y="276439"/>
                </a:lnTo>
                <a:lnTo>
                  <a:pt x="38442" y="352468"/>
                </a:lnTo>
                <a:lnTo>
                  <a:pt x="69814" y="289011"/>
                </a:lnTo>
                <a:lnTo>
                  <a:pt x="28630" y="289011"/>
                </a:lnTo>
                <a:lnTo>
                  <a:pt x="28573" y="276311"/>
                </a:lnTo>
                <a:close/>
              </a:path>
              <a:path w="76200" h="353060">
                <a:moveTo>
                  <a:pt x="47623" y="276225"/>
                </a:moveTo>
                <a:lnTo>
                  <a:pt x="28573" y="276311"/>
                </a:lnTo>
                <a:lnTo>
                  <a:pt x="28630" y="289011"/>
                </a:lnTo>
                <a:lnTo>
                  <a:pt x="47680" y="288924"/>
                </a:lnTo>
                <a:lnTo>
                  <a:pt x="47623" y="276225"/>
                </a:lnTo>
                <a:close/>
              </a:path>
              <a:path w="76200" h="353060">
                <a:moveTo>
                  <a:pt x="76198" y="276096"/>
                </a:moveTo>
                <a:lnTo>
                  <a:pt x="47623" y="276225"/>
                </a:lnTo>
                <a:lnTo>
                  <a:pt x="47680" y="288924"/>
                </a:lnTo>
                <a:lnTo>
                  <a:pt x="28630" y="289011"/>
                </a:lnTo>
                <a:lnTo>
                  <a:pt x="69814" y="289011"/>
                </a:lnTo>
                <a:lnTo>
                  <a:pt x="76198" y="276096"/>
                </a:lnTo>
                <a:close/>
              </a:path>
              <a:path w="76200" h="353060">
                <a:moveTo>
                  <a:pt x="46379" y="0"/>
                </a:moveTo>
                <a:lnTo>
                  <a:pt x="27329" y="85"/>
                </a:lnTo>
                <a:lnTo>
                  <a:pt x="28573" y="276311"/>
                </a:lnTo>
                <a:lnTo>
                  <a:pt x="47623" y="276225"/>
                </a:lnTo>
                <a:lnTo>
                  <a:pt x="46379" y="0"/>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 name="object 19"/>
          <p:cNvSpPr/>
          <p:nvPr/>
        </p:nvSpPr>
        <p:spPr>
          <a:xfrm>
            <a:off x="6483323" y="5575282"/>
            <a:ext cx="673100" cy="76200"/>
          </a:xfrm>
          <a:custGeom>
            <a:avLst/>
            <a:gdLst/>
            <a:ahLst/>
            <a:cxnLst/>
            <a:rect l="l" t="t" r="r" b="b"/>
            <a:pathLst>
              <a:path w="673100" h="76200">
                <a:moveTo>
                  <a:pt x="596900" y="47624"/>
                </a:moveTo>
                <a:lnTo>
                  <a:pt x="596900" y="76199"/>
                </a:lnTo>
                <a:lnTo>
                  <a:pt x="654050" y="47624"/>
                </a:lnTo>
                <a:lnTo>
                  <a:pt x="596900" y="47624"/>
                </a:lnTo>
                <a:close/>
              </a:path>
              <a:path w="673100" h="76200">
                <a:moveTo>
                  <a:pt x="596900" y="28574"/>
                </a:moveTo>
                <a:lnTo>
                  <a:pt x="596900" y="47624"/>
                </a:lnTo>
                <a:lnTo>
                  <a:pt x="609600" y="47624"/>
                </a:lnTo>
                <a:lnTo>
                  <a:pt x="609600" y="28574"/>
                </a:lnTo>
                <a:lnTo>
                  <a:pt x="596900" y="28574"/>
                </a:lnTo>
                <a:close/>
              </a:path>
              <a:path w="673100" h="76200">
                <a:moveTo>
                  <a:pt x="596900" y="0"/>
                </a:moveTo>
                <a:lnTo>
                  <a:pt x="596900" y="28574"/>
                </a:lnTo>
                <a:lnTo>
                  <a:pt x="609600" y="28574"/>
                </a:lnTo>
                <a:lnTo>
                  <a:pt x="609600" y="47624"/>
                </a:lnTo>
                <a:lnTo>
                  <a:pt x="654051" y="47623"/>
                </a:lnTo>
                <a:lnTo>
                  <a:pt x="673100" y="38099"/>
                </a:lnTo>
                <a:lnTo>
                  <a:pt x="596900" y="0"/>
                </a:lnTo>
                <a:close/>
              </a:path>
              <a:path w="673100" h="76200">
                <a:moveTo>
                  <a:pt x="0" y="28573"/>
                </a:moveTo>
                <a:lnTo>
                  <a:pt x="0" y="47623"/>
                </a:lnTo>
                <a:lnTo>
                  <a:pt x="596900" y="47624"/>
                </a:lnTo>
                <a:lnTo>
                  <a:pt x="596900" y="28574"/>
                </a:lnTo>
                <a:lnTo>
                  <a:pt x="0" y="28573"/>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 name="object 20"/>
          <p:cNvSpPr/>
          <p:nvPr/>
        </p:nvSpPr>
        <p:spPr>
          <a:xfrm>
            <a:off x="4010259" y="5829584"/>
            <a:ext cx="76200" cy="354330"/>
          </a:xfrm>
          <a:custGeom>
            <a:avLst/>
            <a:gdLst/>
            <a:ahLst/>
            <a:cxnLst/>
            <a:rect l="l" t="t" r="r" b="b"/>
            <a:pathLst>
              <a:path w="76200" h="354329">
                <a:moveTo>
                  <a:pt x="28573" y="277898"/>
                </a:moveTo>
                <a:lnTo>
                  <a:pt x="0" y="278026"/>
                </a:lnTo>
                <a:lnTo>
                  <a:pt x="38441" y="354054"/>
                </a:lnTo>
                <a:lnTo>
                  <a:pt x="69814" y="290597"/>
                </a:lnTo>
                <a:lnTo>
                  <a:pt x="28630" y="290597"/>
                </a:lnTo>
                <a:lnTo>
                  <a:pt x="28573" y="277898"/>
                </a:lnTo>
                <a:close/>
              </a:path>
              <a:path w="76200" h="354329">
                <a:moveTo>
                  <a:pt x="47623" y="277812"/>
                </a:moveTo>
                <a:lnTo>
                  <a:pt x="28573" y="277898"/>
                </a:lnTo>
                <a:lnTo>
                  <a:pt x="28630" y="290597"/>
                </a:lnTo>
                <a:lnTo>
                  <a:pt x="47680" y="290512"/>
                </a:lnTo>
                <a:lnTo>
                  <a:pt x="47623" y="277812"/>
                </a:lnTo>
                <a:close/>
              </a:path>
              <a:path w="76200" h="354329">
                <a:moveTo>
                  <a:pt x="76198" y="277684"/>
                </a:moveTo>
                <a:lnTo>
                  <a:pt x="47623" y="277812"/>
                </a:lnTo>
                <a:lnTo>
                  <a:pt x="47680" y="290512"/>
                </a:lnTo>
                <a:lnTo>
                  <a:pt x="28630" y="290597"/>
                </a:lnTo>
                <a:lnTo>
                  <a:pt x="69814" y="290597"/>
                </a:lnTo>
                <a:lnTo>
                  <a:pt x="76198" y="277684"/>
                </a:lnTo>
                <a:close/>
              </a:path>
              <a:path w="76200" h="354329">
                <a:moveTo>
                  <a:pt x="46379" y="0"/>
                </a:moveTo>
                <a:lnTo>
                  <a:pt x="27329" y="85"/>
                </a:lnTo>
                <a:lnTo>
                  <a:pt x="28573" y="277898"/>
                </a:lnTo>
                <a:lnTo>
                  <a:pt x="47623" y="277812"/>
                </a:lnTo>
                <a:lnTo>
                  <a:pt x="46379" y="0"/>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 name="object 21"/>
          <p:cNvSpPr txBox="1"/>
          <p:nvPr/>
        </p:nvSpPr>
        <p:spPr>
          <a:xfrm>
            <a:off x="7192511" y="5256029"/>
            <a:ext cx="2729230" cy="543096"/>
          </a:xfrm>
          <a:prstGeom prst="rect">
            <a:avLst/>
          </a:prstGeom>
          <a:ln w="25400">
            <a:solidFill>
              <a:srgbClr val="CCE0FF"/>
            </a:solidFill>
          </a:ln>
        </p:spPr>
        <p:txBody>
          <a:bodyPr vert="horz" wrap="square" lIns="0" tIns="55244" rIns="0" bIns="0" rtlCol="0">
            <a:spAutoFit/>
          </a:bodyPr>
          <a:lstStyle/>
          <a:p>
            <a:pPr marL="229235" marR="175895" lvl="0" indent="-46355" defTabSz="914400" eaLnBrk="1" fontAlgn="auto" latinLnBrk="0" hangingPunct="1">
              <a:lnSpc>
                <a:spcPts val="1900"/>
              </a:lnSpc>
              <a:spcBef>
                <a:spcPts val="434"/>
              </a:spcBef>
              <a:spcAft>
                <a:spcPts val="0"/>
              </a:spcAft>
              <a:buClrTx/>
              <a:buSzTx/>
              <a:buFontTx/>
              <a:buNone/>
              <a:tabLst/>
              <a:defRPr/>
            </a:pPr>
            <a:r>
              <a:rPr kumimoji="0" sz="1600" b="1" i="0" u="none" strike="noStrike" kern="0" cap="none" spc="0" normalizeH="0" baseline="0" noProof="0" dirty="0">
                <a:ln>
                  <a:noFill/>
                </a:ln>
                <a:solidFill>
                  <a:srgbClr val="FFFFFF"/>
                </a:solidFill>
                <a:effectLst/>
                <a:uLnTx/>
                <a:uFillTx/>
                <a:latin typeface="Arial"/>
                <a:cs typeface="Arial"/>
              </a:rPr>
              <a:t>PBMC</a:t>
            </a:r>
            <a:r>
              <a:rPr kumimoji="0" sz="1600" b="1" i="0" u="none" strike="noStrike" kern="0" cap="none" spc="-20" normalizeH="0" baseline="0" noProof="0" dirty="0">
                <a:ln>
                  <a:noFill/>
                </a:ln>
                <a:solidFill>
                  <a:srgbClr val="FFFFFF"/>
                </a:solidFill>
                <a:effectLst/>
                <a:uLnTx/>
                <a:uFillTx/>
                <a:latin typeface="Arial"/>
                <a:cs typeface="Arial"/>
              </a:rPr>
              <a:t> </a:t>
            </a:r>
            <a:r>
              <a:rPr kumimoji="0" sz="1600" b="1" i="0" u="none" strike="noStrike" kern="0" cap="none" spc="0" normalizeH="0" baseline="0" noProof="0" dirty="0">
                <a:ln>
                  <a:noFill/>
                </a:ln>
                <a:solidFill>
                  <a:srgbClr val="FFFFFF"/>
                </a:solidFill>
                <a:effectLst/>
                <a:uLnTx/>
                <a:uFillTx/>
                <a:latin typeface="Arial"/>
                <a:cs typeface="Arial"/>
              </a:rPr>
              <a:t>mRNA</a:t>
            </a:r>
            <a:r>
              <a:rPr kumimoji="0" sz="1600" b="1" i="0" u="none" strike="noStrike" kern="0" cap="none" spc="-75" normalizeH="0" baseline="0" noProof="0" dirty="0">
                <a:ln>
                  <a:noFill/>
                </a:ln>
                <a:solidFill>
                  <a:srgbClr val="FFFFFF"/>
                </a:solidFill>
                <a:effectLst/>
                <a:uLnTx/>
                <a:uFillTx/>
                <a:latin typeface="Arial"/>
                <a:cs typeface="Arial"/>
              </a:rPr>
              <a:t> </a:t>
            </a:r>
            <a:r>
              <a:rPr kumimoji="0" sz="1600" b="1" i="0" u="none" strike="noStrike" kern="0" cap="none" spc="0" normalizeH="0" baseline="0" noProof="0" dirty="0">
                <a:ln>
                  <a:noFill/>
                </a:ln>
                <a:solidFill>
                  <a:srgbClr val="FFFFFF"/>
                </a:solidFill>
                <a:effectLst/>
                <a:uLnTx/>
                <a:uFillTx/>
                <a:latin typeface="Arial"/>
                <a:cs typeface="Arial"/>
              </a:rPr>
              <a:t>analysis</a:t>
            </a:r>
            <a:r>
              <a:rPr kumimoji="0" sz="1600" b="1" i="0" u="none" strike="noStrike" kern="0" cap="none" spc="-10" normalizeH="0" baseline="0" noProof="0" dirty="0">
                <a:ln>
                  <a:noFill/>
                </a:ln>
                <a:solidFill>
                  <a:srgbClr val="FFFFFF"/>
                </a:solidFill>
                <a:effectLst/>
                <a:uLnTx/>
                <a:uFillTx/>
                <a:latin typeface="Arial"/>
                <a:cs typeface="Arial"/>
              </a:rPr>
              <a:t> </a:t>
            </a:r>
            <a:r>
              <a:rPr kumimoji="0" sz="1600" b="1" i="0" u="none" strike="noStrike" kern="0" cap="none" spc="-25" normalizeH="0" baseline="0" noProof="0" dirty="0">
                <a:ln>
                  <a:noFill/>
                </a:ln>
                <a:solidFill>
                  <a:srgbClr val="FFFFFF"/>
                </a:solidFill>
                <a:effectLst/>
                <a:uLnTx/>
                <a:uFillTx/>
                <a:latin typeface="Arial"/>
                <a:cs typeface="Arial"/>
              </a:rPr>
              <a:t>at </a:t>
            </a:r>
            <a:r>
              <a:rPr kumimoji="0" sz="1600" b="1" i="0" u="none" strike="noStrike" kern="0" cap="none" spc="0" normalizeH="0" baseline="0" noProof="0" dirty="0">
                <a:ln>
                  <a:noFill/>
                </a:ln>
                <a:solidFill>
                  <a:srgbClr val="FFFFFF"/>
                </a:solidFill>
                <a:effectLst/>
                <a:uLnTx/>
                <a:uFillTx/>
                <a:latin typeface="Arial"/>
                <a:cs typeface="Arial"/>
              </a:rPr>
              <a:t>Baseline</a:t>
            </a:r>
            <a:r>
              <a:rPr kumimoji="0" sz="1600" b="1" i="0" u="none" strike="noStrike" kern="0" cap="none" spc="5" normalizeH="0" baseline="0" noProof="0" dirty="0">
                <a:ln>
                  <a:noFill/>
                </a:ln>
                <a:solidFill>
                  <a:srgbClr val="FFFFFF"/>
                </a:solidFill>
                <a:effectLst/>
                <a:uLnTx/>
                <a:uFillTx/>
                <a:latin typeface="Arial"/>
                <a:cs typeface="Arial"/>
              </a:rPr>
              <a:t> </a:t>
            </a:r>
            <a:r>
              <a:rPr kumimoji="0" sz="1600" b="1" i="0" u="none" strike="noStrike" kern="0" cap="none" spc="0" normalizeH="0" baseline="0" noProof="0" dirty="0">
                <a:ln>
                  <a:noFill/>
                </a:ln>
                <a:solidFill>
                  <a:srgbClr val="FFFFFF"/>
                </a:solidFill>
                <a:effectLst/>
                <a:uLnTx/>
                <a:uFillTx/>
                <a:latin typeface="Arial"/>
                <a:cs typeface="Arial"/>
              </a:rPr>
              <a:t>and</a:t>
            </a:r>
            <a:r>
              <a:rPr kumimoji="0" sz="1600" b="1" i="0" u="none" strike="noStrike" kern="0" cap="none" spc="15" normalizeH="0" baseline="0" noProof="0" dirty="0">
                <a:ln>
                  <a:noFill/>
                </a:ln>
                <a:solidFill>
                  <a:srgbClr val="FFFFFF"/>
                </a:solidFill>
                <a:effectLst/>
                <a:uLnTx/>
                <a:uFillTx/>
                <a:latin typeface="Arial"/>
                <a:cs typeface="Arial"/>
              </a:rPr>
              <a:t> </a:t>
            </a:r>
            <a:r>
              <a:rPr kumimoji="0" sz="1600" b="1" i="0" u="none" strike="noStrike" kern="0" cap="none" spc="-10" normalizeH="0" baseline="0" noProof="0" dirty="0">
                <a:ln>
                  <a:noFill/>
                </a:ln>
                <a:solidFill>
                  <a:srgbClr val="FFFFFF"/>
                </a:solidFill>
                <a:effectLst/>
                <a:uLnTx/>
                <a:uFillTx/>
                <a:latin typeface="Arial"/>
                <a:cs typeface="Arial"/>
              </a:rPr>
              <a:t>Follow-</a:t>
            </a:r>
            <a:r>
              <a:rPr kumimoji="0" sz="1600" b="1" i="0" u="none" strike="noStrike" kern="0" cap="none" spc="-25" normalizeH="0" baseline="0" noProof="0" dirty="0">
                <a:ln>
                  <a:noFill/>
                </a:ln>
                <a:solidFill>
                  <a:srgbClr val="FFFFFF"/>
                </a:solidFill>
                <a:effectLst/>
                <a:uLnTx/>
                <a:uFillTx/>
                <a:latin typeface="Arial"/>
                <a:cs typeface="Arial"/>
              </a:rPr>
              <a:t>up</a:t>
            </a:r>
            <a:endParaRPr kumimoji="0" sz="1600" b="0" i="0" u="none" strike="noStrike" kern="0" cap="none" spc="0" normalizeH="0" baseline="0" noProof="0">
              <a:ln>
                <a:noFill/>
              </a:ln>
              <a:solidFill>
                <a:sysClr val="windowText" lastClr="000000"/>
              </a:solidFill>
              <a:effectLst/>
              <a:uLnTx/>
              <a:uFillTx/>
              <a:latin typeface="Arial"/>
              <a:cs typeface="Arial"/>
            </a:endParaRPr>
          </a:p>
        </p:txBody>
      </p:sp>
      <p:sp>
        <p:nvSpPr>
          <p:cNvPr id="22" name="object 22"/>
          <p:cNvSpPr txBox="1">
            <a:spLocks noGrp="1"/>
          </p:cNvSpPr>
          <p:nvPr>
            <p:ph type="title"/>
          </p:nvPr>
        </p:nvSpPr>
        <p:spPr>
          <a:xfrm>
            <a:off x="2024410" y="14732"/>
            <a:ext cx="5688965" cy="574040"/>
          </a:xfrm>
          <a:prstGeom prst="rect">
            <a:avLst/>
          </a:prstGeom>
        </p:spPr>
        <p:txBody>
          <a:bodyPr vert="horz" wrap="square" lIns="0" tIns="12700" rIns="0" bIns="0" rtlCol="0">
            <a:spAutoFit/>
          </a:bodyPr>
          <a:lstStyle/>
          <a:p>
            <a:pPr marL="12700">
              <a:spcBef>
                <a:spcPts val="100"/>
              </a:spcBef>
            </a:pPr>
            <a:r>
              <a:rPr dirty="0"/>
              <a:t>YELLOW</a:t>
            </a:r>
            <a:r>
              <a:rPr spc="-25" dirty="0"/>
              <a:t> </a:t>
            </a:r>
            <a:r>
              <a:rPr dirty="0"/>
              <a:t>III:</a:t>
            </a:r>
            <a:r>
              <a:rPr spc="-20" dirty="0"/>
              <a:t> </a:t>
            </a:r>
            <a:r>
              <a:rPr dirty="0"/>
              <a:t>Study</a:t>
            </a:r>
            <a:r>
              <a:rPr spc="-15" dirty="0"/>
              <a:t> </a:t>
            </a:r>
            <a:r>
              <a:rPr spc="-10" dirty="0"/>
              <a:t>Design</a:t>
            </a:r>
          </a:p>
        </p:txBody>
      </p:sp>
      <p:sp>
        <p:nvSpPr>
          <p:cNvPr id="23" name="object 23"/>
          <p:cNvSpPr txBox="1"/>
          <p:nvPr/>
        </p:nvSpPr>
        <p:spPr>
          <a:xfrm>
            <a:off x="768593" y="2766059"/>
            <a:ext cx="1069975" cy="33020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2000" b="1" i="0" u="none" strike="noStrike" kern="0" cap="none" spc="-10" normalizeH="0" baseline="0" noProof="0" dirty="0">
                <a:ln>
                  <a:noFill/>
                </a:ln>
                <a:solidFill>
                  <a:srgbClr val="FF6600"/>
                </a:solidFill>
                <a:effectLst/>
                <a:uLnTx/>
                <a:uFillTx/>
                <a:latin typeface="Arial"/>
                <a:cs typeface="Arial"/>
              </a:rPr>
              <a:t>Baseline</a:t>
            </a:r>
            <a:endParaRPr kumimoji="0" sz="2000" b="0" i="0" u="none" strike="noStrike" kern="0" cap="none" spc="0" normalizeH="0" baseline="0" noProof="0" dirty="0">
              <a:ln>
                <a:noFill/>
              </a:ln>
              <a:solidFill>
                <a:srgbClr val="FF6600"/>
              </a:solidFill>
              <a:effectLst/>
              <a:uLnTx/>
              <a:uFillTx/>
              <a:latin typeface="Arial"/>
              <a:cs typeface="Arial"/>
            </a:endParaRPr>
          </a:p>
        </p:txBody>
      </p:sp>
      <p:sp>
        <p:nvSpPr>
          <p:cNvPr id="24" name="object 24"/>
          <p:cNvSpPr txBox="1"/>
          <p:nvPr/>
        </p:nvSpPr>
        <p:spPr>
          <a:xfrm>
            <a:off x="154781" y="5460491"/>
            <a:ext cx="1224280" cy="33020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2000" b="1" i="0" u="none" strike="noStrike" kern="0" cap="none" spc="-10" normalizeH="0" baseline="0" noProof="0" dirty="0">
                <a:ln>
                  <a:noFill/>
                </a:ln>
                <a:solidFill>
                  <a:srgbClr val="FF6600"/>
                </a:solidFill>
                <a:effectLst/>
                <a:uLnTx/>
                <a:uFillTx/>
                <a:latin typeface="Arial"/>
                <a:cs typeface="Arial"/>
              </a:rPr>
              <a:t>Follow-</a:t>
            </a:r>
            <a:r>
              <a:rPr kumimoji="0" sz="2000" b="1" i="0" u="none" strike="noStrike" kern="0" cap="none" spc="-25" normalizeH="0" baseline="0" noProof="0" dirty="0">
                <a:ln>
                  <a:noFill/>
                </a:ln>
                <a:solidFill>
                  <a:srgbClr val="FF6600"/>
                </a:solidFill>
                <a:effectLst/>
                <a:uLnTx/>
                <a:uFillTx/>
                <a:latin typeface="Arial"/>
                <a:cs typeface="Arial"/>
              </a:rPr>
              <a:t>up</a:t>
            </a:r>
            <a:endParaRPr kumimoji="0" sz="2000" b="0" i="0" u="none" strike="noStrike" kern="0" cap="none" spc="0" normalizeH="0" baseline="0" noProof="0" dirty="0">
              <a:ln>
                <a:noFill/>
              </a:ln>
              <a:solidFill>
                <a:srgbClr val="FF6600"/>
              </a:solidFill>
              <a:effectLst/>
              <a:uLnTx/>
              <a:uFillTx/>
              <a:latin typeface="Arial"/>
              <a:cs typeface="Arial"/>
            </a:endParaRPr>
          </a:p>
        </p:txBody>
      </p:sp>
      <p:sp>
        <p:nvSpPr>
          <p:cNvPr id="25" name="object 25"/>
          <p:cNvSpPr txBox="1"/>
          <p:nvPr/>
        </p:nvSpPr>
        <p:spPr>
          <a:xfrm>
            <a:off x="7247949" y="613381"/>
            <a:ext cx="2993707" cy="863185"/>
          </a:xfrm>
          <a:prstGeom prst="rect">
            <a:avLst/>
          </a:prstGeom>
        </p:spPr>
        <p:txBody>
          <a:bodyPr vert="horz" wrap="square" lIns="0" tIns="12700" rIns="0" bIns="0" rtlCol="0">
            <a:spAutoFit/>
          </a:bodyPr>
          <a:lstStyle/>
          <a:p>
            <a:pPr marL="12700" marR="203835" lvl="0" indent="0" defTabSz="914400" eaLnBrk="1" fontAlgn="auto" latinLnBrk="0" hangingPunct="1">
              <a:lnSpc>
                <a:spcPct val="148600"/>
              </a:lnSpc>
              <a:spcBef>
                <a:spcPts val="100"/>
              </a:spcBef>
              <a:spcAft>
                <a:spcPts val="0"/>
              </a:spcAft>
              <a:buClrTx/>
              <a:buSzTx/>
              <a:buFontTx/>
              <a:buNone/>
              <a:tabLst/>
              <a:defRPr/>
            </a:pPr>
            <a:r>
              <a:rPr kumimoji="0" sz="1200" b="1" i="0" u="none" strike="noStrike" kern="0" cap="none" spc="-10" normalizeH="0" baseline="0" noProof="0" dirty="0">
                <a:ln>
                  <a:noFill/>
                </a:ln>
                <a:solidFill>
                  <a:srgbClr val="FFFFFF"/>
                </a:solidFill>
                <a:effectLst/>
                <a:uLnTx/>
                <a:uFillTx/>
                <a:latin typeface="Arial"/>
                <a:cs typeface="Arial"/>
              </a:rPr>
              <a:t>LDL-</a:t>
            </a:r>
            <a:r>
              <a:rPr kumimoji="0" sz="1200" b="1" i="0" u="none" strike="noStrike" kern="0" cap="none" spc="0" normalizeH="0" baseline="0" noProof="0" dirty="0">
                <a:ln>
                  <a:noFill/>
                </a:ln>
                <a:solidFill>
                  <a:srgbClr val="FFFFFF"/>
                </a:solidFill>
                <a:effectLst/>
                <a:uLnTx/>
                <a:uFillTx/>
                <a:latin typeface="Arial"/>
                <a:cs typeface="Arial"/>
              </a:rPr>
              <a:t>C</a:t>
            </a:r>
            <a:r>
              <a:rPr kumimoji="0" sz="1200" b="1" i="0" u="none" strike="noStrike" kern="0" cap="none" spc="-5" normalizeH="0" baseline="0" noProof="0" dirty="0">
                <a:ln>
                  <a:noFill/>
                </a:ln>
                <a:solidFill>
                  <a:srgbClr val="FFFFFF"/>
                </a:solidFill>
                <a:effectLst/>
                <a:uLnTx/>
                <a:uFillTx/>
                <a:latin typeface="Arial"/>
                <a:cs typeface="Arial"/>
              </a:rPr>
              <a:t> </a:t>
            </a:r>
            <a:r>
              <a:rPr kumimoji="0" sz="1200" b="1" i="0" u="none" strike="noStrike" kern="0" cap="none" spc="0" normalizeH="0" baseline="0" noProof="0" dirty="0">
                <a:ln>
                  <a:noFill/>
                </a:ln>
                <a:solidFill>
                  <a:srgbClr val="FFFFFF"/>
                </a:solidFill>
                <a:effectLst/>
                <a:uLnTx/>
                <a:uFillTx/>
                <a:latin typeface="Arial"/>
                <a:cs typeface="Arial"/>
              </a:rPr>
              <a:t>≥</a:t>
            </a:r>
            <a:r>
              <a:rPr kumimoji="0" sz="1200" b="1" i="0" u="none" strike="noStrike" kern="0" cap="none" spc="-15" normalizeH="0" baseline="0" noProof="0" dirty="0">
                <a:ln>
                  <a:noFill/>
                </a:ln>
                <a:solidFill>
                  <a:srgbClr val="FFFFFF"/>
                </a:solidFill>
                <a:effectLst/>
                <a:uLnTx/>
                <a:uFillTx/>
                <a:latin typeface="Arial"/>
                <a:cs typeface="Arial"/>
              </a:rPr>
              <a:t> </a:t>
            </a:r>
            <a:r>
              <a:rPr kumimoji="0" sz="1200" b="1" i="0" u="none" strike="noStrike" kern="0" cap="none" spc="0" normalizeH="0" baseline="0" noProof="0" dirty="0">
                <a:ln>
                  <a:noFill/>
                </a:ln>
                <a:solidFill>
                  <a:srgbClr val="FFFFFF"/>
                </a:solidFill>
                <a:effectLst/>
                <a:uLnTx/>
                <a:uFillTx/>
                <a:latin typeface="Arial"/>
                <a:cs typeface="Arial"/>
              </a:rPr>
              <a:t>80</a:t>
            </a:r>
            <a:r>
              <a:rPr kumimoji="0" sz="1200" b="1" i="0" u="none" strike="noStrike" kern="0" cap="none" spc="-5" normalizeH="0" baseline="0" noProof="0" dirty="0">
                <a:ln>
                  <a:noFill/>
                </a:ln>
                <a:solidFill>
                  <a:srgbClr val="FFFFFF"/>
                </a:solidFill>
                <a:effectLst/>
                <a:uLnTx/>
                <a:uFillTx/>
                <a:latin typeface="Arial"/>
                <a:cs typeface="Arial"/>
              </a:rPr>
              <a:t> </a:t>
            </a:r>
            <a:r>
              <a:rPr kumimoji="0" sz="1200" b="1" i="0" u="none" strike="noStrike" kern="0" cap="none" spc="0" normalizeH="0" baseline="0" noProof="0" dirty="0">
                <a:ln>
                  <a:noFill/>
                </a:ln>
                <a:solidFill>
                  <a:srgbClr val="FFFFFF"/>
                </a:solidFill>
                <a:effectLst/>
                <a:uLnTx/>
                <a:uFillTx/>
                <a:latin typeface="Arial"/>
                <a:cs typeface="Arial"/>
              </a:rPr>
              <a:t>mg/dL</a:t>
            </a:r>
            <a:r>
              <a:rPr kumimoji="0" sz="1200" b="1" i="0" u="none" strike="noStrike" kern="0" cap="none" spc="-35" normalizeH="0" baseline="0" noProof="0" dirty="0">
                <a:ln>
                  <a:noFill/>
                </a:ln>
                <a:solidFill>
                  <a:srgbClr val="FFFFFF"/>
                </a:solidFill>
                <a:effectLst/>
                <a:uLnTx/>
                <a:uFillTx/>
                <a:latin typeface="Arial"/>
                <a:cs typeface="Arial"/>
              </a:rPr>
              <a:t> </a:t>
            </a:r>
            <a:r>
              <a:rPr kumimoji="0" sz="1200" b="1" i="0" u="none" strike="noStrike" kern="0" cap="none" spc="-10" normalizeH="0" baseline="0" noProof="0" dirty="0">
                <a:ln>
                  <a:noFill/>
                </a:ln>
                <a:solidFill>
                  <a:srgbClr val="FFFFFF"/>
                </a:solidFill>
                <a:effectLst/>
                <a:uLnTx/>
                <a:uFillTx/>
                <a:latin typeface="Arial"/>
                <a:cs typeface="Arial"/>
              </a:rPr>
              <a:t>(low/moderate) </a:t>
            </a:r>
            <a:endParaRPr kumimoji="0" lang="en-US" sz="1200" b="1" i="0" u="none" strike="noStrike" kern="0" cap="none" spc="-10" normalizeH="0" baseline="0" noProof="0" dirty="0" smtClean="0">
              <a:ln>
                <a:noFill/>
              </a:ln>
              <a:solidFill>
                <a:srgbClr val="FFFFFF"/>
              </a:solidFill>
              <a:effectLst/>
              <a:uLnTx/>
              <a:uFillTx/>
              <a:latin typeface="Arial"/>
              <a:cs typeface="Arial"/>
            </a:endParaRPr>
          </a:p>
          <a:p>
            <a:pPr marL="12700" marR="203835" lvl="0" indent="0" defTabSz="914400" eaLnBrk="1" fontAlgn="auto" latinLnBrk="0" hangingPunct="1">
              <a:lnSpc>
                <a:spcPct val="148600"/>
              </a:lnSpc>
              <a:spcBef>
                <a:spcPts val="100"/>
              </a:spcBef>
              <a:spcAft>
                <a:spcPts val="0"/>
              </a:spcAft>
              <a:buClrTx/>
              <a:buSzTx/>
              <a:buFontTx/>
              <a:buNone/>
              <a:tabLst/>
              <a:defRPr/>
            </a:pPr>
            <a:r>
              <a:rPr kumimoji="0" sz="1200" b="1" i="0" u="none" strike="noStrike" kern="0" cap="none" spc="-10" normalizeH="0" baseline="0" noProof="0" dirty="0" smtClean="0">
                <a:ln>
                  <a:noFill/>
                </a:ln>
                <a:solidFill>
                  <a:srgbClr val="FFFFFF"/>
                </a:solidFill>
                <a:effectLst/>
                <a:uLnTx/>
                <a:uFillTx/>
                <a:latin typeface="Arial"/>
                <a:cs typeface="Arial"/>
              </a:rPr>
              <a:t>LDL-</a:t>
            </a:r>
            <a:r>
              <a:rPr kumimoji="0" sz="1200" b="1" i="0" u="none" strike="noStrike" kern="0" cap="none" spc="0" normalizeH="0" baseline="0" noProof="0" dirty="0" smtClean="0">
                <a:ln>
                  <a:noFill/>
                </a:ln>
                <a:solidFill>
                  <a:srgbClr val="FFFFFF"/>
                </a:solidFill>
                <a:effectLst/>
                <a:uLnTx/>
                <a:uFillTx/>
                <a:latin typeface="Arial"/>
                <a:cs typeface="Arial"/>
              </a:rPr>
              <a:t>C</a:t>
            </a:r>
            <a:r>
              <a:rPr kumimoji="0" sz="1200" b="1" i="0" u="none" strike="noStrike" kern="0" cap="none" spc="-5" normalizeH="0" baseline="0" noProof="0" dirty="0" smtClean="0">
                <a:ln>
                  <a:noFill/>
                </a:ln>
                <a:solidFill>
                  <a:srgbClr val="FFFFFF"/>
                </a:solidFill>
                <a:effectLst/>
                <a:uLnTx/>
                <a:uFillTx/>
                <a:latin typeface="Arial"/>
                <a:cs typeface="Arial"/>
              </a:rPr>
              <a:t> </a:t>
            </a:r>
            <a:r>
              <a:rPr kumimoji="0" sz="1200" b="1" i="0" u="none" strike="noStrike" kern="0" cap="none" spc="0" normalizeH="0" baseline="0" noProof="0" dirty="0">
                <a:ln>
                  <a:noFill/>
                </a:ln>
                <a:solidFill>
                  <a:srgbClr val="FFFFFF"/>
                </a:solidFill>
                <a:effectLst/>
                <a:uLnTx/>
                <a:uFillTx/>
                <a:latin typeface="Arial"/>
                <a:cs typeface="Arial"/>
              </a:rPr>
              <a:t>≥</a:t>
            </a:r>
            <a:r>
              <a:rPr kumimoji="0" sz="1200" b="1" i="0" u="none" strike="noStrike" kern="0" cap="none" spc="-15" normalizeH="0" baseline="0" noProof="0" dirty="0">
                <a:ln>
                  <a:noFill/>
                </a:ln>
                <a:solidFill>
                  <a:srgbClr val="FFFFFF"/>
                </a:solidFill>
                <a:effectLst/>
                <a:uLnTx/>
                <a:uFillTx/>
                <a:latin typeface="Arial"/>
                <a:cs typeface="Arial"/>
              </a:rPr>
              <a:t> </a:t>
            </a:r>
            <a:r>
              <a:rPr kumimoji="0" sz="1200" b="1" i="0" u="none" strike="noStrike" kern="0" cap="none" spc="0" normalizeH="0" baseline="0" noProof="0" dirty="0">
                <a:ln>
                  <a:noFill/>
                </a:ln>
                <a:solidFill>
                  <a:srgbClr val="FFFFFF"/>
                </a:solidFill>
                <a:effectLst/>
                <a:uLnTx/>
                <a:uFillTx/>
                <a:latin typeface="Arial"/>
                <a:cs typeface="Arial"/>
              </a:rPr>
              <a:t>60</a:t>
            </a:r>
            <a:r>
              <a:rPr kumimoji="0" sz="1200" b="1" i="0" u="none" strike="noStrike" kern="0" cap="none" spc="-10" normalizeH="0" baseline="0" noProof="0" dirty="0">
                <a:ln>
                  <a:noFill/>
                </a:ln>
                <a:solidFill>
                  <a:srgbClr val="FFFFFF"/>
                </a:solidFill>
                <a:effectLst/>
                <a:uLnTx/>
                <a:uFillTx/>
                <a:latin typeface="Arial"/>
                <a:cs typeface="Arial"/>
              </a:rPr>
              <a:t> </a:t>
            </a:r>
            <a:r>
              <a:rPr kumimoji="0" sz="1200" b="1" i="0" u="none" strike="noStrike" kern="0" cap="none" spc="0" normalizeH="0" baseline="0" noProof="0" dirty="0">
                <a:ln>
                  <a:noFill/>
                </a:ln>
                <a:solidFill>
                  <a:srgbClr val="FFFFFF"/>
                </a:solidFill>
                <a:effectLst/>
                <a:uLnTx/>
                <a:uFillTx/>
                <a:latin typeface="Arial"/>
                <a:cs typeface="Arial"/>
              </a:rPr>
              <a:t>mg/dL</a:t>
            </a:r>
            <a:r>
              <a:rPr kumimoji="0" sz="1200" b="1" i="0" u="none" strike="noStrike" kern="0" cap="none" spc="-40" normalizeH="0" baseline="0" noProof="0" dirty="0">
                <a:ln>
                  <a:noFill/>
                </a:ln>
                <a:solidFill>
                  <a:srgbClr val="FFFFFF"/>
                </a:solidFill>
                <a:effectLst/>
                <a:uLnTx/>
                <a:uFillTx/>
                <a:latin typeface="Arial"/>
                <a:cs typeface="Arial"/>
              </a:rPr>
              <a:t> </a:t>
            </a:r>
            <a:r>
              <a:rPr kumimoji="0" sz="1200" b="1" i="0" u="none" strike="noStrike" kern="0" cap="none" spc="-10" normalizeH="0" baseline="0" noProof="0" dirty="0">
                <a:ln>
                  <a:noFill/>
                </a:ln>
                <a:solidFill>
                  <a:srgbClr val="FFFFFF"/>
                </a:solidFill>
                <a:effectLst/>
                <a:uLnTx/>
                <a:uFillTx/>
                <a:latin typeface="Arial"/>
                <a:cs typeface="Arial"/>
              </a:rPr>
              <a:t>(high-</a:t>
            </a:r>
            <a:r>
              <a:rPr kumimoji="0" sz="1200" b="1" i="0" u="none" strike="noStrike" kern="0" cap="none" spc="0" normalizeH="0" baseline="0" noProof="0" dirty="0">
                <a:ln>
                  <a:noFill/>
                </a:ln>
                <a:solidFill>
                  <a:srgbClr val="FFFFFF"/>
                </a:solidFill>
                <a:effectLst/>
                <a:uLnTx/>
                <a:uFillTx/>
                <a:latin typeface="Arial"/>
                <a:cs typeface="Arial"/>
              </a:rPr>
              <a:t>dose</a:t>
            </a:r>
            <a:r>
              <a:rPr kumimoji="0" sz="1200" b="1" i="0" u="none" strike="noStrike" kern="0" cap="none" spc="-5" normalizeH="0" baseline="0" noProof="0" dirty="0">
                <a:ln>
                  <a:noFill/>
                </a:ln>
                <a:solidFill>
                  <a:srgbClr val="FFFFFF"/>
                </a:solidFill>
                <a:effectLst/>
                <a:uLnTx/>
                <a:uFillTx/>
                <a:latin typeface="Arial"/>
                <a:cs typeface="Arial"/>
              </a:rPr>
              <a:t> </a:t>
            </a:r>
            <a:r>
              <a:rPr kumimoji="0" sz="1200" b="1" i="0" u="none" strike="noStrike" kern="0" cap="none" spc="-10" normalizeH="0" baseline="0" noProof="0" dirty="0">
                <a:ln>
                  <a:noFill/>
                </a:ln>
                <a:solidFill>
                  <a:srgbClr val="FFFFFF"/>
                </a:solidFill>
                <a:effectLst/>
                <a:uLnTx/>
                <a:uFillTx/>
                <a:latin typeface="Arial"/>
                <a:cs typeface="Arial"/>
              </a:rPr>
              <a:t>statin)</a:t>
            </a:r>
            <a:endParaRPr kumimoji="0" sz="1200" b="0" i="0" u="none" strike="noStrike" kern="0" cap="none" spc="0" normalizeH="0" baseline="0" noProof="0" dirty="0">
              <a:ln>
                <a:noFill/>
              </a:ln>
              <a:solidFill>
                <a:sysClr val="windowText" lastClr="000000"/>
              </a:solidFill>
              <a:effectLst/>
              <a:uLnTx/>
              <a:uFillTx/>
              <a:latin typeface="Arial"/>
              <a:cs typeface="Arial"/>
            </a:endParaRPr>
          </a:p>
          <a:p>
            <a:pPr marL="12700" marR="0" lvl="0" indent="0" defTabSz="914400" eaLnBrk="1" fontAlgn="auto" latinLnBrk="0" hangingPunct="1">
              <a:lnSpc>
                <a:spcPct val="100000"/>
              </a:lnSpc>
              <a:spcBef>
                <a:spcPts val="815"/>
              </a:spcBef>
              <a:spcAft>
                <a:spcPts val="0"/>
              </a:spcAft>
              <a:buClrTx/>
              <a:buSzTx/>
              <a:buFontTx/>
              <a:buNone/>
              <a:tabLst/>
              <a:defRPr/>
            </a:pPr>
            <a:r>
              <a:rPr kumimoji="0" sz="1200" b="1" i="0" u="none" strike="noStrike" kern="0" cap="none" spc="-10" normalizeH="0" baseline="0" noProof="0" dirty="0">
                <a:ln>
                  <a:noFill/>
                </a:ln>
                <a:solidFill>
                  <a:srgbClr val="FFFFFF"/>
                </a:solidFill>
                <a:effectLst/>
                <a:uLnTx/>
                <a:uFillTx/>
                <a:latin typeface="Arial"/>
                <a:cs typeface="Arial"/>
              </a:rPr>
              <a:t>LDL-</a:t>
            </a:r>
            <a:r>
              <a:rPr kumimoji="0" sz="1200" b="1" i="0" u="none" strike="noStrike" kern="0" cap="none" spc="0" normalizeH="0" baseline="0" noProof="0" dirty="0">
                <a:ln>
                  <a:noFill/>
                </a:ln>
                <a:solidFill>
                  <a:srgbClr val="FFFFFF"/>
                </a:solidFill>
                <a:effectLst/>
                <a:uLnTx/>
                <a:uFillTx/>
                <a:latin typeface="Arial"/>
                <a:cs typeface="Arial"/>
              </a:rPr>
              <a:t>C</a:t>
            </a:r>
            <a:r>
              <a:rPr kumimoji="0" sz="1200" b="1" i="0" u="none" strike="noStrike" kern="0" cap="none" spc="-10" normalizeH="0" baseline="0" noProof="0" dirty="0">
                <a:ln>
                  <a:noFill/>
                </a:ln>
                <a:solidFill>
                  <a:srgbClr val="FFFFFF"/>
                </a:solidFill>
                <a:effectLst/>
                <a:uLnTx/>
                <a:uFillTx/>
                <a:latin typeface="Arial"/>
                <a:cs typeface="Arial"/>
              </a:rPr>
              <a:t> </a:t>
            </a:r>
            <a:r>
              <a:rPr kumimoji="0" sz="1200" b="1" i="0" u="none" strike="noStrike" kern="0" cap="none" spc="0" normalizeH="0" baseline="0" noProof="0" dirty="0">
                <a:ln>
                  <a:noFill/>
                </a:ln>
                <a:solidFill>
                  <a:srgbClr val="FFFFFF"/>
                </a:solidFill>
                <a:effectLst/>
                <a:uLnTx/>
                <a:uFillTx/>
                <a:latin typeface="Arial"/>
                <a:cs typeface="Arial"/>
              </a:rPr>
              <a:t>≥</a:t>
            </a:r>
            <a:r>
              <a:rPr kumimoji="0" sz="1200" b="1" i="0" u="none" strike="noStrike" kern="0" cap="none" spc="-20" normalizeH="0" baseline="0" noProof="0" dirty="0">
                <a:ln>
                  <a:noFill/>
                </a:ln>
                <a:solidFill>
                  <a:srgbClr val="FFFFFF"/>
                </a:solidFill>
                <a:effectLst/>
                <a:uLnTx/>
                <a:uFillTx/>
                <a:latin typeface="Arial"/>
                <a:cs typeface="Arial"/>
              </a:rPr>
              <a:t> </a:t>
            </a:r>
            <a:r>
              <a:rPr kumimoji="0" sz="1200" b="1" i="0" u="none" strike="noStrike" kern="0" cap="none" spc="0" normalizeH="0" baseline="0" noProof="0" dirty="0">
                <a:ln>
                  <a:noFill/>
                </a:ln>
                <a:solidFill>
                  <a:srgbClr val="FFFFFF"/>
                </a:solidFill>
                <a:effectLst/>
                <a:uLnTx/>
                <a:uFillTx/>
                <a:latin typeface="Arial"/>
                <a:cs typeface="Arial"/>
              </a:rPr>
              <a:t>100</a:t>
            </a:r>
            <a:r>
              <a:rPr kumimoji="0" sz="1200" b="1" i="0" u="none" strike="noStrike" kern="0" cap="none" spc="-15" normalizeH="0" baseline="0" noProof="0" dirty="0">
                <a:ln>
                  <a:noFill/>
                </a:ln>
                <a:solidFill>
                  <a:srgbClr val="FFFFFF"/>
                </a:solidFill>
                <a:effectLst/>
                <a:uLnTx/>
                <a:uFillTx/>
                <a:latin typeface="Arial"/>
                <a:cs typeface="Arial"/>
              </a:rPr>
              <a:t> </a:t>
            </a:r>
            <a:r>
              <a:rPr kumimoji="0" sz="1200" b="1" i="0" u="none" strike="noStrike" kern="0" cap="none" spc="0" normalizeH="0" baseline="0" noProof="0" dirty="0">
                <a:ln>
                  <a:noFill/>
                </a:ln>
                <a:solidFill>
                  <a:srgbClr val="FFFFFF"/>
                </a:solidFill>
                <a:effectLst/>
                <a:uLnTx/>
                <a:uFillTx/>
                <a:latin typeface="Arial"/>
                <a:cs typeface="Arial"/>
              </a:rPr>
              <a:t>mg/dL</a:t>
            </a:r>
            <a:r>
              <a:rPr kumimoji="0" sz="1200" b="1" i="0" u="none" strike="noStrike" kern="0" cap="none" spc="-45" normalizeH="0" baseline="0" noProof="0" dirty="0">
                <a:ln>
                  <a:noFill/>
                </a:ln>
                <a:solidFill>
                  <a:srgbClr val="FFFFFF"/>
                </a:solidFill>
                <a:effectLst/>
                <a:uLnTx/>
                <a:uFillTx/>
                <a:latin typeface="Arial"/>
                <a:cs typeface="Arial"/>
              </a:rPr>
              <a:t> </a:t>
            </a:r>
            <a:r>
              <a:rPr kumimoji="0" sz="1200" b="1" i="0" u="none" strike="noStrike" kern="0" cap="none" spc="0" normalizeH="0" baseline="0" noProof="0" dirty="0">
                <a:ln>
                  <a:noFill/>
                </a:ln>
                <a:solidFill>
                  <a:srgbClr val="FFFFFF"/>
                </a:solidFill>
                <a:effectLst/>
                <a:uLnTx/>
                <a:uFillTx/>
                <a:latin typeface="Arial"/>
                <a:cs typeface="Arial"/>
              </a:rPr>
              <a:t>(statin</a:t>
            </a:r>
            <a:r>
              <a:rPr kumimoji="0" sz="1200" b="1" i="0" u="none" strike="noStrike" kern="0" cap="none" spc="-15" normalizeH="0" baseline="0" noProof="0" dirty="0">
                <a:ln>
                  <a:noFill/>
                </a:ln>
                <a:solidFill>
                  <a:srgbClr val="FFFFFF"/>
                </a:solidFill>
                <a:effectLst/>
                <a:uLnTx/>
                <a:uFillTx/>
                <a:latin typeface="Arial"/>
                <a:cs typeface="Arial"/>
              </a:rPr>
              <a:t> </a:t>
            </a:r>
            <a:r>
              <a:rPr kumimoji="0" sz="1200" b="1" i="0" u="none" strike="noStrike" kern="0" cap="none" spc="-10" normalizeH="0" baseline="0" noProof="0" dirty="0">
                <a:ln>
                  <a:noFill/>
                </a:ln>
                <a:solidFill>
                  <a:srgbClr val="FFFFFF"/>
                </a:solidFill>
                <a:effectLst/>
                <a:uLnTx/>
                <a:uFillTx/>
                <a:latin typeface="Arial"/>
                <a:cs typeface="Arial"/>
              </a:rPr>
              <a:t>intolerance)</a:t>
            </a:r>
            <a:endParaRPr kumimoji="0" sz="1200" b="0" i="0" u="none" strike="noStrike" kern="0" cap="none" spc="0" normalizeH="0" baseline="0" noProof="0" dirty="0">
              <a:ln>
                <a:noFill/>
              </a:ln>
              <a:solidFill>
                <a:sysClr val="windowText" lastClr="000000"/>
              </a:solidFill>
              <a:effectLst/>
              <a:uLnTx/>
              <a:uFillTx/>
              <a:latin typeface="Arial"/>
              <a:cs typeface="Arial"/>
            </a:endParaRPr>
          </a:p>
        </p:txBody>
      </p:sp>
      <p:sp>
        <p:nvSpPr>
          <p:cNvPr id="26" name="object 26"/>
          <p:cNvSpPr txBox="1"/>
          <p:nvPr/>
        </p:nvSpPr>
        <p:spPr>
          <a:xfrm>
            <a:off x="1303581" y="1719284"/>
            <a:ext cx="5213350" cy="544380"/>
          </a:xfrm>
          <a:prstGeom prst="rect">
            <a:avLst/>
          </a:prstGeom>
          <a:ln w="25400">
            <a:solidFill>
              <a:srgbClr val="CCE0FF"/>
            </a:solidFill>
          </a:ln>
        </p:spPr>
        <p:txBody>
          <a:bodyPr vert="horz" wrap="square" lIns="0" tIns="56515" rIns="0" bIns="0" rtlCol="0">
            <a:spAutoFit/>
          </a:bodyPr>
          <a:lstStyle/>
          <a:p>
            <a:pPr marL="748030" marR="129539" lvl="0" indent="-611505" defTabSz="914400" eaLnBrk="1" fontAlgn="auto" latinLnBrk="0" hangingPunct="1">
              <a:lnSpc>
                <a:spcPts val="1900"/>
              </a:lnSpc>
              <a:spcBef>
                <a:spcPts val="445"/>
              </a:spcBef>
              <a:spcAft>
                <a:spcPts val="0"/>
              </a:spcAft>
              <a:buClrTx/>
              <a:buSzTx/>
              <a:buFontTx/>
              <a:buNone/>
              <a:tabLst/>
              <a:defRPr/>
            </a:pPr>
            <a:r>
              <a:rPr kumimoji="0" sz="1600" b="1" i="0" u="none" strike="noStrike" kern="0" cap="none" spc="-10" normalizeH="0" baseline="0" noProof="0" dirty="0">
                <a:ln>
                  <a:noFill/>
                </a:ln>
                <a:solidFill>
                  <a:srgbClr val="FFFFFF"/>
                </a:solidFill>
                <a:effectLst/>
                <a:uLnTx/>
                <a:uFillTx/>
                <a:latin typeface="Arial"/>
                <a:cs typeface="Arial"/>
              </a:rPr>
              <a:t>Non-</a:t>
            </a:r>
            <a:r>
              <a:rPr kumimoji="0" sz="1600" b="1" i="0" u="none" strike="noStrike" kern="0" cap="none" spc="0" normalizeH="0" baseline="0" noProof="0" dirty="0">
                <a:ln>
                  <a:noFill/>
                </a:ln>
                <a:solidFill>
                  <a:srgbClr val="FFFFFF"/>
                </a:solidFill>
                <a:effectLst/>
                <a:uLnTx/>
                <a:uFillTx/>
                <a:latin typeface="Arial"/>
                <a:cs typeface="Arial"/>
              </a:rPr>
              <a:t>obstructive</a:t>
            </a:r>
            <a:r>
              <a:rPr kumimoji="0" sz="1600" b="1" i="0" u="none" strike="noStrike" kern="0" cap="none" spc="-15" normalizeH="0" baseline="0" noProof="0" dirty="0">
                <a:ln>
                  <a:noFill/>
                </a:ln>
                <a:solidFill>
                  <a:srgbClr val="FFFFFF"/>
                </a:solidFill>
                <a:effectLst/>
                <a:uLnTx/>
                <a:uFillTx/>
                <a:latin typeface="Arial"/>
                <a:cs typeface="Arial"/>
              </a:rPr>
              <a:t> </a:t>
            </a:r>
            <a:r>
              <a:rPr kumimoji="0" sz="1600" b="1" i="0" u="none" strike="noStrike" kern="0" cap="none" spc="0" normalizeH="0" baseline="0" noProof="0" dirty="0">
                <a:ln>
                  <a:noFill/>
                </a:ln>
                <a:solidFill>
                  <a:srgbClr val="FFFFFF"/>
                </a:solidFill>
                <a:effectLst/>
                <a:uLnTx/>
                <a:uFillTx/>
                <a:latin typeface="Arial"/>
                <a:cs typeface="Arial"/>
              </a:rPr>
              <a:t>lesion </a:t>
            </a:r>
            <a:r>
              <a:rPr kumimoji="0" sz="1600" b="1" i="0" u="none" strike="noStrike" kern="0" cap="none" spc="-10" normalizeH="0" baseline="0" noProof="0" dirty="0">
                <a:ln>
                  <a:noFill/>
                </a:ln>
                <a:solidFill>
                  <a:srgbClr val="FFFFFF"/>
                </a:solidFill>
                <a:effectLst/>
                <a:uLnTx/>
                <a:uFillTx/>
                <a:latin typeface="Arial"/>
                <a:cs typeface="Arial"/>
              </a:rPr>
              <a:t>(</a:t>
            </a:r>
            <a:r>
              <a:rPr kumimoji="0" sz="1600" b="1" i="0" u="none" strike="noStrike" kern="0" cap="none" spc="-10" normalizeH="0" baseline="0" noProof="0" dirty="0">
                <a:ln>
                  <a:noFill/>
                </a:ln>
                <a:solidFill>
                  <a:srgbClr val="FF6600"/>
                </a:solidFill>
                <a:effectLst/>
                <a:uLnTx/>
                <a:uFillTx/>
                <a:latin typeface="Arial"/>
                <a:cs typeface="Arial"/>
              </a:rPr>
              <a:t>30-</a:t>
            </a:r>
            <a:r>
              <a:rPr kumimoji="0" sz="1600" b="1" i="0" u="none" strike="noStrike" kern="0" cap="none" spc="0" normalizeH="0" baseline="0" noProof="0" dirty="0">
                <a:ln>
                  <a:noFill/>
                </a:ln>
                <a:solidFill>
                  <a:srgbClr val="FF6600"/>
                </a:solidFill>
                <a:effectLst/>
                <a:uLnTx/>
                <a:uFillTx/>
                <a:latin typeface="Arial"/>
                <a:cs typeface="Arial"/>
              </a:rPr>
              <a:t>50%</a:t>
            </a:r>
            <a:r>
              <a:rPr kumimoji="0" sz="1600" b="1" i="0" u="none" strike="noStrike" kern="0" cap="none" spc="5" normalizeH="0" baseline="0" noProof="0" dirty="0">
                <a:ln>
                  <a:noFill/>
                </a:ln>
                <a:solidFill>
                  <a:srgbClr val="FF6600"/>
                </a:solidFill>
                <a:effectLst/>
                <a:uLnTx/>
                <a:uFillTx/>
                <a:latin typeface="Arial"/>
                <a:cs typeface="Arial"/>
              </a:rPr>
              <a:t> </a:t>
            </a:r>
            <a:r>
              <a:rPr kumimoji="0" sz="1600" b="1" i="0" u="none" strike="noStrike" kern="0" cap="none" spc="0" normalizeH="0" baseline="0" noProof="0" dirty="0">
                <a:ln>
                  <a:noFill/>
                </a:ln>
                <a:solidFill>
                  <a:srgbClr val="FF6600"/>
                </a:solidFill>
                <a:effectLst/>
                <a:uLnTx/>
                <a:uFillTx/>
                <a:latin typeface="Arial"/>
                <a:cs typeface="Arial"/>
              </a:rPr>
              <a:t>stenosis</a:t>
            </a:r>
            <a:r>
              <a:rPr kumimoji="0" sz="1600" b="1" i="0" u="none" strike="noStrike" kern="0" cap="none" spc="0" normalizeH="0" baseline="0" noProof="0" dirty="0">
                <a:ln>
                  <a:noFill/>
                </a:ln>
                <a:solidFill>
                  <a:srgbClr val="FFFFFF"/>
                </a:solidFill>
                <a:effectLst/>
                <a:uLnTx/>
                <a:uFillTx/>
                <a:latin typeface="Arial"/>
                <a:cs typeface="Arial"/>
              </a:rPr>
              <a:t>)</a:t>
            </a:r>
            <a:r>
              <a:rPr kumimoji="0" sz="1600" b="1" i="0" u="none" strike="noStrike" kern="0" cap="none" spc="5" normalizeH="0" baseline="0" noProof="0" dirty="0">
                <a:ln>
                  <a:noFill/>
                </a:ln>
                <a:solidFill>
                  <a:srgbClr val="FFFFFF"/>
                </a:solidFill>
                <a:effectLst/>
                <a:uLnTx/>
                <a:uFillTx/>
                <a:latin typeface="Arial"/>
                <a:cs typeface="Arial"/>
              </a:rPr>
              <a:t> </a:t>
            </a:r>
            <a:r>
              <a:rPr kumimoji="0" sz="1600" b="1" i="0" u="none" strike="noStrike" kern="0" cap="none" spc="-10" normalizeH="0" baseline="0" noProof="0" dirty="0">
                <a:ln>
                  <a:noFill/>
                </a:ln>
                <a:solidFill>
                  <a:srgbClr val="FFFFFF"/>
                </a:solidFill>
                <a:effectLst/>
                <a:uLnTx/>
                <a:uFillTx/>
                <a:latin typeface="Arial"/>
                <a:cs typeface="Arial"/>
              </a:rPr>
              <a:t>identified </a:t>
            </a:r>
            <a:r>
              <a:rPr kumimoji="0" sz="1600" b="1" i="0" u="none" strike="noStrike" kern="0" cap="none" spc="0" normalizeH="0" baseline="0" noProof="0" dirty="0">
                <a:ln>
                  <a:noFill/>
                </a:ln>
                <a:solidFill>
                  <a:srgbClr val="FFFFFF"/>
                </a:solidFill>
                <a:effectLst/>
                <a:uLnTx/>
                <a:uFillTx/>
                <a:latin typeface="Arial"/>
                <a:cs typeface="Arial"/>
              </a:rPr>
              <a:t>by</a:t>
            </a:r>
            <a:r>
              <a:rPr kumimoji="0" sz="1600" b="1" i="0" u="none" strike="noStrike" kern="0" cap="none" spc="-5" normalizeH="0" baseline="0" noProof="0" dirty="0">
                <a:ln>
                  <a:noFill/>
                </a:ln>
                <a:solidFill>
                  <a:srgbClr val="FFFFFF"/>
                </a:solidFill>
                <a:effectLst/>
                <a:uLnTx/>
                <a:uFillTx/>
                <a:latin typeface="Arial"/>
                <a:cs typeface="Arial"/>
              </a:rPr>
              <a:t> </a:t>
            </a:r>
            <a:r>
              <a:rPr kumimoji="0" sz="1600" b="1" i="0" u="none" strike="noStrike" kern="0" cap="none" spc="0" normalizeH="0" baseline="0" noProof="0" dirty="0">
                <a:ln>
                  <a:noFill/>
                </a:ln>
                <a:solidFill>
                  <a:srgbClr val="FFFFFF"/>
                </a:solidFill>
                <a:effectLst/>
                <a:uLnTx/>
                <a:uFillTx/>
                <a:latin typeface="Arial"/>
                <a:cs typeface="Arial"/>
              </a:rPr>
              <a:t>angiography in</a:t>
            </a:r>
            <a:r>
              <a:rPr kumimoji="0" sz="1600" b="1" i="0" u="none" strike="noStrike" kern="0" cap="none" spc="-5" normalizeH="0" baseline="0" noProof="0" dirty="0">
                <a:ln>
                  <a:noFill/>
                </a:ln>
                <a:solidFill>
                  <a:srgbClr val="FFFFFF"/>
                </a:solidFill>
                <a:effectLst/>
                <a:uLnTx/>
                <a:uFillTx/>
                <a:latin typeface="Arial"/>
                <a:cs typeface="Arial"/>
              </a:rPr>
              <a:t> </a:t>
            </a:r>
            <a:r>
              <a:rPr kumimoji="0" sz="1600" b="1" i="0" u="none" strike="noStrike" kern="0" cap="none" spc="0" normalizeH="0" baseline="0" noProof="0" dirty="0">
                <a:ln>
                  <a:noFill/>
                </a:ln>
                <a:solidFill>
                  <a:srgbClr val="FFFFFF"/>
                </a:solidFill>
                <a:effectLst/>
                <a:uLnTx/>
                <a:uFillTx/>
                <a:latin typeface="Arial"/>
                <a:cs typeface="Arial"/>
              </a:rPr>
              <a:t>a </a:t>
            </a:r>
            <a:r>
              <a:rPr kumimoji="0" sz="1600" b="1" i="0" u="none" strike="noStrike" kern="0" cap="none" spc="-10" normalizeH="0" baseline="0" noProof="0" dirty="0">
                <a:ln>
                  <a:noFill/>
                </a:ln>
                <a:solidFill>
                  <a:srgbClr val="FFFFFF"/>
                </a:solidFill>
                <a:effectLst/>
                <a:uLnTx/>
                <a:uFillTx/>
                <a:latin typeface="Arial"/>
                <a:cs typeface="Arial"/>
              </a:rPr>
              <a:t>non-</a:t>
            </a:r>
            <a:r>
              <a:rPr kumimoji="0" sz="1600" b="1" i="0" u="none" strike="noStrike" kern="0" cap="none" spc="0" normalizeH="0" baseline="0" noProof="0" dirty="0">
                <a:ln>
                  <a:noFill/>
                </a:ln>
                <a:solidFill>
                  <a:srgbClr val="FFFFFF"/>
                </a:solidFill>
                <a:effectLst/>
                <a:uLnTx/>
                <a:uFillTx/>
                <a:latin typeface="Arial"/>
                <a:cs typeface="Arial"/>
              </a:rPr>
              <a:t>culprit</a:t>
            </a:r>
            <a:r>
              <a:rPr kumimoji="0" sz="1600" b="1" i="0" u="none" strike="noStrike" kern="0" cap="none" spc="10" normalizeH="0" baseline="0" noProof="0" dirty="0">
                <a:ln>
                  <a:noFill/>
                </a:ln>
                <a:solidFill>
                  <a:srgbClr val="FFFFFF"/>
                </a:solidFill>
                <a:effectLst/>
                <a:uLnTx/>
                <a:uFillTx/>
                <a:latin typeface="Arial"/>
                <a:cs typeface="Arial"/>
              </a:rPr>
              <a:t> </a:t>
            </a:r>
            <a:r>
              <a:rPr kumimoji="0" sz="1600" b="1" i="0" u="none" strike="noStrike" kern="0" cap="none" spc="-10" normalizeH="0" baseline="0" noProof="0" dirty="0">
                <a:ln>
                  <a:noFill/>
                </a:ln>
                <a:solidFill>
                  <a:srgbClr val="FFFFFF"/>
                </a:solidFill>
                <a:effectLst/>
                <a:uLnTx/>
                <a:uFillTx/>
                <a:latin typeface="Arial"/>
                <a:cs typeface="Arial"/>
              </a:rPr>
              <a:t>vessel</a:t>
            </a:r>
            <a:endParaRPr kumimoji="0" sz="1600" b="0" i="0" u="none" strike="noStrike" kern="0" cap="none" spc="0" normalizeH="0" baseline="0" noProof="0" dirty="0">
              <a:ln>
                <a:noFill/>
              </a:ln>
              <a:solidFill>
                <a:sysClr val="windowText" lastClr="000000"/>
              </a:solidFill>
              <a:effectLst/>
              <a:uLnTx/>
              <a:uFillTx/>
              <a:latin typeface="Arial"/>
              <a:cs typeface="Arial"/>
            </a:endParaRPr>
          </a:p>
        </p:txBody>
      </p:sp>
      <p:sp>
        <p:nvSpPr>
          <p:cNvPr id="35" name="object 35"/>
          <p:cNvSpPr txBox="1"/>
          <p:nvPr/>
        </p:nvSpPr>
        <p:spPr>
          <a:xfrm>
            <a:off x="6165710" y="2651252"/>
            <a:ext cx="419734" cy="29972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800" b="1" i="0" u="none" strike="noStrike" kern="0" cap="none" spc="-25" normalizeH="0" baseline="0" noProof="0" dirty="0">
                <a:ln>
                  <a:noFill/>
                </a:ln>
                <a:solidFill>
                  <a:srgbClr val="FFFFFF"/>
                </a:solidFill>
                <a:effectLst/>
                <a:uLnTx/>
                <a:uFillTx/>
                <a:latin typeface="Arial"/>
                <a:cs typeface="Arial"/>
              </a:rPr>
              <a:t>Yes</a:t>
            </a:r>
            <a:endParaRPr kumimoji="0" sz="1800" b="0" i="0" u="none" strike="noStrike" kern="0" cap="none" spc="0" normalizeH="0" baseline="0" noProof="0" dirty="0">
              <a:ln>
                <a:noFill/>
              </a:ln>
              <a:solidFill>
                <a:sysClr val="windowText" lastClr="000000"/>
              </a:solidFill>
              <a:effectLst/>
              <a:uLnTx/>
              <a:uFillTx/>
              <a:latin typeface="Arial"/>
              <a:cs typeface="Arial"/>
            </a:endParaRPr>
          </a:p>
        </p:txBody>
      </p:sp>
      <p:sp>
        <p:nvSpPr>
          <p:cNvPr id="36" name="object 36"/>
          <p:cNvSpPr txBox="1"/>
          <p:nvPr/>
        </p:nvSpPr>
        <p:spPr>
          <a:xfrm>
            <a:off x="8261098" y="3577246"/>
            <a:ext cx="330200" cy="29972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800" b="1" i="0" u="none" strike="noStrike" kern="0" cap="none" spc="-25" normalizeH="0" baseline="0" noProof="0" dirty="0">
                <a:ln>
                  <a:noFill/>
                </a:ln>
                <a:solidFill>
                  <a:srgbClr val="FFFFFF"/>
                </a:solidFill>
                <a:effectLst/>
                <a:uLnTx/>
                <a:uFillTx/>
                <a:latin typeface="Arial"/>
                <a:cs typeface="Arial"/>
              </a:rPr>
              <a:t>No</a:t>
            </a:r>
            <a:endParaRPr kumimoji="0" sz="1800" b="0" i="0" u="none" strike="noStrike" kern="0" cap="none" spc="0" normalizeH="0" baseline="0" noProof="0" dirty="0">
              <a:ln>
                <a:noFill/>
              </a:ln>
              <a:solidFill>
                <a:sysClr val="windowText" lastClr="000000"/>
              </a:solidFill>
              <a:effectLst/>
              <a:uLnTx/>
              <a:uFillTx/>
              <a:latin typeface="Arial"/>
              <a:cs typeface="Arial"/>
            </a:endParaRPr>
          </a:p>
        </p:txBody>
      </p:sp>
      <p:grpSp>
        <p:nvGrpSpPr>
          <p:cNvPr id="43" name="Group 42"/>
          <p:cNvGrpSpPr/>
          <p:nvPr/>
        </p:nvGrpSpPr>
        <p:grpSpPr>
          <a:xfrm>
            <a:off x="6821551" y="2414079"/>
            <a:ext cx="2622550" cy="1073785"/>
            <a:chOff x="6821551" y="2414079"/>
            <a:chExt cx="2622550" cy="1073785"/>
          </a:xfrm>
        </p:grpSpPr>
        <p:sp>
          <p:nvSpPr>
            <p:cNvPr id="37" name="object 37"/>
            <p:cNvSpPr/>
            <p:nvPr/>
          </p:nvSpPr>
          <p:spPr>
            <a:xfrm>
              <a:off x="6821551" y="2414079"/>
              <a:ext cx="2622550" cy="1073785"/>
            </a:xfrm>
            <a:custGeom>
              <a:avLst/>
              <a:gdLst/>
              <a:ahLst/>
              <a:cxnLst/>
              <a:rect l="l" t="t" r="r" b="b"/>
              <a:pathLst>
                <a:path w="2622550" h="1073785">
                  <a:moveTo>
                    <a:pt x="0" y="178893"/>
                  </a:moveTo>
                  <a:lnTo>
                    <a:pt x="6390" y="131336"/>
                  </a:lnTo>
                  <a:lnTo>
                    <a:pt x="24424" y="88602"/>
                  </a:lnTo>
                  <a:lnTo>
                    <a:pt x="52396" y="52396"/>
                  </a:lnTo>
                  <a:lnTo>
                    <a:pt x="88602" y="24424"/>
                  </a:lnTo>
                  <a:lnTo>
                    <a:pt x="131336" y="6390"/>
                  </a:lnTo>
                  <a:lnTo>
                    <a:pt x="178892" y="0"/>
                  </a:lnTo>
                  <a:lnTo>
                    <a:pt x="2443080" y="0"/>
                  </a:lnTo>
                  <a:lnTo>
                    <a:pt x="2490636" y="6390"/>
                  </a:lnTo>
                  <a:lnTo>
                    <a:pt x="2533370" y="24424"/>
                  </a:lnTo>
                  <a:lnTo>
                    <a:pt x="2569576" y="52396"/>
                  </a:lnTo>
                  <a:lnTo>
                    <a:pt x="2597548" y="88602"/>
                  </a:lnTo>
                  <a:lnTo>
                    <a:pt x="2615582" y="131336"/>
                  </a:lnTo>
                  <a:lnTo>
                    <a:pt x="2621973" y="178893"/>
                  </a:lnTo>
                  <a:lnTo>
                    <a:pt x="2621973" y="894442"/>
                  </a:lnTo>
                  <a:lnTo>
                    <a:pt x="2615582" y="941998"/>
                  </a:lnTo>
                  <a:lnTo>
                    <a:pt x="2597548" y="984732"/>
                  </a:lnTo>
                  <a:lnTo>
                    <a:pt x="2569576" y="1020938"/>
                  </a:lnTo>
                  <a:lnTo>
                    <a:pt x="2533370" y="1048910"/>
                  </a:lnTo>
                  <a:lnTo>
                    <a:pt x="2490636" y="1066944"/>
                  </a:lnTo>
                  <a:lnTo>
                    <a:pt x="2443080" y="1073335"/>
                  </a:lnTo>
                  <a:lnTo>
                    <a:pt x="178892" y="1073335"/>
                  </a:lnTo>
                  <a:lnTo>
                    <a:pt x="131336" y="1066944"/>
                  </a:lnTo>
                  <a:lnTo>
                    <a:pt x="88602" y="1048910"/>
                  </a:lnTo>
                  <a:lnTo>
                    <a:pt x="52396" y="1020938"/>
                  </a:lnTo>
                  <a:lnTo>
                    <a:pt x="24424" y="984732"/>
                  </a:lnTo>
                  <a:lnTo>
                    <a:pt x="6390" y="941998"/>
                  </a:lnTo>
                  <a:lnTo>
                    <a:pt x="0" y="894442"/>
                  </a:lnTo>
                  <a:lnTo>
                    <a:pt x="0" y="178893"/>
                  </a:lnTo>
                  <a:close/>
                </a:path>
              </a:pathLst>
            </a:custGeom>
            <a:ln w="15875">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8" name="object 38"/>
            <p:cNvSpPr txBox="1"/>
            <p:nvPr/>
          </p:nvSpPr>
          <p:spPr>
            <a:xfrm>
              <a:off x="7055866" y="2518600"/>
              <a:ext cx="2153920" cy="903605"/>
            </a:xfrm>
            <a:prstGeom prst="rect">
              <a:avLst/>
            </a:prstGeom>
          </p:spPr>
          <p:txBody>
            <a:bodyPr vert="horz" wrap="square" lIns="0" tIns="12700" rIns="0" bIns="0" rtlCol="0">
              <a:spAutoFit/>
            </a:bodyPr>
            <a:lstStyle/>
            <a:p>
              <a:pPr marL="12700" marR="5080" lvl="0" indent="0" defTabSz="914400" eaLnBrk="1" fontAlgn="auto" latinLnBrk="0" hangingPunct="1">
                <a:lnSpc>
                  <a:spcPct val="120000"/>
                </a:lnSpc>
                <a:spcBef>
                  <a:spcPts val="100"/>
                </a:spcBef>
                <a:spcAft>
                  <a:spcPts val="0"/>
                </a:spcAft>
                <a:buClrTx/>
                <a:buSzTx/>
                <a:buFontTx/>
                <a:buNone/>
                <a:tabLst/>
                <a:defRPr/>
              </a:pPr>
              <a:r>
                <a:rPr kumimoji="0" sz="1600" b="1" i="0" u="none" strike="noStrike" kern="0" cap="none" spc="0" normalizeH="0" baseline="0" noProof="0" dirty="0">
                  <a:ln>
                    <a:noFill/>
                  </a:ln>
                  <a:solidFill>
                    <a:srgbClr val="FFFFFF"/>
                  </a:solidFill>
                  <a:effectLst/>
                  <a:uLnTx/>
                  <a:uFillTx/>
                  <a:latin typeface="Arial"/>
                  <a:cs typeface="Arial"/>
                </a:rPr>
                <a:t>Lipid rich </a:t>
              </a:r>
              <a:r>
                <a:rPr kumimoji="0" sz="1600" b="1" i="0" u="none" strike="noStrike" kern="0" cap="none" spc="-10" normalizeH="0" baseline="0" noProof="0" dirty="0">
                  <a:ln>
                    <a:noFill/>
                  </a:ln>
                  <a:solidFill>
                    <a:srgbClr val="FFFFFF"/>
                  </a:solidFill>
                  <a:effectLst/>
                  <a:uLnTx/>
                  <a:uFillTx/>
                  <a:latin typeface="Arial"/>
                  <a:cs typeface="Arial"/>
                </a:rPr>
                <a:t>plaque:</a:t>
              </a:r>
              <a:r>
                <a:rPr kumimoji="0" sz="1600" b="1" i="0" u="none" strike="noStrike" kern="0" cap="none" spc="500" normalizeH="0" baseline="0" noProof="0" dirty="0">
                  <a:ln>
                    <a:noFill/>
                  </a:ln>
                  <a:solidFill>
                    <a:srgbClr val="FFFFFF"/>
                  </a:solidFill>
                  <a:effectLst/>
                  <a:uLnTx/>
                  <a:uFillTx/>
                  <a:latin typeface="Arial"/>
                  <a:cs typeface="Arial"/>
                </a:rPr>
                <a:t> </a:t>
              </a:r>
              <a:r>
                <a:rPr kumimoji="0" sz="1600" b="1" i="0" u="none" strike="noStrike" kern="0" cap="none" spc="0" normalizeH="0" baseline="0" noProof="0" dirty="0">
                  <a:ln>
                    <a:noFill/>
                  </a:ln>
                  <a:solidFill>
                    <a:srgbClr val="FFFFFF"/>
                  </a:solidFill>
                  <a:effectLst/>
                  <a:uLnTx/>
                  <a:uFillTx/>
                  <a:latin typeface="Arial"/>
                  <a:cs typeface="Arial"/>
                </a:rPr>
                <a:t>Max</a:t>
              </a:r>
              <a:r>
                <a:rPr kumimoji="0" sz="1600" b="1" i="0" u="none" strike="noStrike" kern="0" cap="none" spc="-10" normalizeH="0" baseline="0" noProof="0" dirty="0">
                  <a:ln>
                    <a:noFill/>
                  </a:ln>
                  <a:solidFill>
                    <a:srgbClr val="FFFFFF"/>
                  </a:solidFill>
                  <a:effectLst/>
                  <a:uLnTx/>
                  <a:uFillTx/>
                  <a:latin typeface="Arial"/>
                  <a:cs typeface="Arial"/>
                </a:rPr>
                <a:t> </a:t>
              </a:r>
              <a:r>
                <a:rPr kumimoji="0" sz="1600" b="1" i="0" u="none" strike="noStrike" kern="0" cap="none" spc="0" normalizeH="0" baseline="0" noProof="0" dirty="0">
                  <a:ln>
                    <a:noFill/>
                  </a:ln>
                  <a:solidFill>
                    <a:srgbClr val="FFFFFF"/>
                  </a:solidFill>
                  <a:effectLst/>
                  <a:uLnTx/>
                  <a:uFillTx/>
                  <a:latin typeface="Arial"/>
                  <a:cs typeface="Arial"/>
                </a:rPr>
                <a:t>Lipid</a:t>
              </a:r>
              <a:r>
                <a:rPr kumimoji="0" sz="1600" b="1" i="0" u="none" strike="noStrike" kern="0" cap="none" spc="-70" normalizeH="0" baseline="0" noProof="0" dirty="0">
                  <a:ln>
                    <a:noFill/>
                  </a:ln>
                  <a:solidFill>
                    <a:srgbClr val="FFFFFF"/>
                  </a:solidFill>
                  <a:effectLst/>
                  <a:uLnTx/>
                  <a:uFillTx/>
                  <a:latin typeface="Arial"/>
                  <a:cs typeface="Arial"/>
                </a:rPr>
                <a:t> </a:t>
              </a:r>
              <a:r>
                <a:rPr kumimoji="0" sz="1600" b="1" i="0" u="none" strike="noStrike" kern="0" cap="none" spc="0" normalizeH="0" baseline="0" noProof="0" dirty="0">
                  <a:ln>
                    <a:noFill/>
                  </a:ln>
                  <a:solidFill>
                    <a:srgbClr val="FFFFFF"/>
                  </a:solidFill>
                  <a:effectLst/>
                  <a:uLnTx/>
                  <a:uFillTx/>
                  <a:latin typeface="Arial"/>
                  <a:cs typeface="Arial"/>
                </a:rPr>
                <a:t>Arc</a:t>
              </a:r>
              <a:r>
                <a:rPr kumimoji="0" sz="1600" b="1" i="0" u="none" strike="noStrike" kern="0" cap="none" spc="-5" normalizeH="0" baseline="0" noProof="0" dirty="0">
                  <a:ln>
                    <a:noFill/>
                  </a:ln>
                  <a:solidFill>
                    <a:srgbClr val="FFFFFF"/>
                  </a:solidFill>
                  <a:effectLst/>
                  <a:uLnTx/>
                  <a:uFillTx/>
                  <a:latin typeface="Arial"/>
                  <a:cs typeface="Arial"/>
                </a:rPr>
                <a:t> </a:t>
              </a:r>
              <a:r>
                <a:rPr kumimoji="0" sz="1600" b="1" i="0" u="none" strike="noStrike" kern="0" cap="none" spc="-20" normalizeH="0" baseline="0" noProof="0" dirty="0">
                  <a:ln>
                    <a:noFill/>
                  </a:ln>
                  <a:solidFill>
                    <a:srgbClr val="FFFFFF"/>
                  </a:solidFill>
                  <a:effectLst/>
                  <a:uLnTx/>
                  <a:uFillTx/>
                  <a:latin typeface="Arial"/>
                  <a:cs typeface="Arial"/>
                </a:rPr>
                <a:t>&gt;90° </a:t>
              </a:r>
              <a:r>
                <a:rPr kumimoji="0" sz="1600" b="1" i="0" u="none" strike="noStrike" kern="0" cap="none" spc="0" normalizeH="0" baseline="0" noProof="0" dirty="0">
                  <a:ln>
                    <a:noFill/>
                  </a:ln>
                  <a:solidFill>
                    <a:srgbClr val="FFFFFF"/>
                  </a:solidFill>
                  <a:effectLst/>
                  <a:uLnTx/>
                  <a:uFillTx/>
                  <a:latin typeface="Arial"/>
                  <a:cs typeface="Arial"/>
                </a:rPr>
                <a:t>Minimal FCT</a:t>
              </a:r>
              <a:r>
                <a:rPr kumimoji="0" sz="1600" b="1" i="0" u="none" strike="noStrike" kern="0" cap="none" spc="-10" normalizeH="0" baseline="0" noProof="0" dirty="0">
                  <a:ln>
                    <a:noFill/>
                  </a:ln>
                  <a:solidFill>
                    <a:srgbClr val="FFFFFF"/>
                  </a:solidFill>
                  <a:effectLst/>
                  <a:uLnTx/>
                  <a:uFillTx/>
                  <a:latin typeface="Arial"/>
                  <a:cs typeface="Arial"/>
                </a:rPr>
                <a:t> </a:t>
              </a:r>
              <a:r>
                <a:rPr kumimoji="0" sz="1600" b="1" i="0" u="none" strike="noStrike" kern="0" cap="none" spc="0" normalizeH="0" baseline="0" noProof="0" dirty="0">
                  <a:ln>
                    <a:noFill/>
                  </a:ln>
                  <a:solidFill>
                    <a:srgbClr val="FFFFFF"/>
                  </a:solidFill>
                  <a:effectLst/>
                  <a:uLnTx/>
                  <a:uFillTx/>
                  <a:latin typeface="Arial"/>
                  <a:cs typeface="Arial"/>
                </a:rPr>
                <a:t>≤</a:t>
              </a:r>
              <a:r>
                <a:rPr kumimoji="0" sz="1600" b="1" i="0" u="none" strike="noStrike" kern="0" cap="none" spc="-10" normalizeH="0" baseline="0" noProof="0" dirty="0">
                  <a:ln>
                    <a:noFill/>
                  </a:ln>
                  <a:solidFill>
                    <a:srgbClr val="FFFFFF"/>
                  </a:solidFill>
                  <a:effectLst/>
                  <a:uLnTx/>
                  <a:uFillTx/>
                  <a:latin typeface="Arial"/>
                  <a:cs typeface="Arial"/>
                </a:rPr>
                <a:t> </a:t>
              </a:r>
              <a:r>
                <a:rPr kumimoji="0" sz="1600" b="1" i="0" u="none" strike="noStrike" kern="0" cap="none" spc="0" normalizeH="0" baseline="0" noProof="0" dirty="0">
                  <a:ln>
                    <a:noFill/>
                  </a:ln>
                  <a:solidFill>
                    <a:srgbClr val="FFFFFF"/>
                  </a:solidFill>
                  <a:effectLst/>
                  <a:uLnTx/>
                  <a:uFillTx/>
                  <a:latin typeface="Arial"/>
                  <a:cs typeface="Arial"/>
                </a:rPr>
                <a:t>120</a:t>
              </a:r>
              <a:r>
                <a:rPr kumimoji="0" sz="1600" b="1" i="0" u="none" strike="noStrike" kern="0" cap="none" spc="-5" normalizeH="0" baseline="0" noProof="0" dirty="0">
                  <a:ln>
                    <a:noFill/>
                  </a:ln>
                  <a:solidFill>
                    <a:srgbClr val="FFFFFF"/>
                  </a:solidFill>
                  <a:effectLst/>
                  <a:uLnTx/>
                  <a:uFillTx/>
                  <a:latin typeface="Arial"/>
                  <a:cs typeface="Arial"/>
                </a:rPr>
                <a:t> </a:t>
              </a:r>
              <a:r>
                <a:rPr kumimoji="0" sz="1600" b="1" i="0" u="none" strike="noStrike" kern="0" cap="none" spc="-25" normalizeH="0" baseline="0" noProof="0" dirty="0">
                  <a:ln>
                    <a:noFill/>
                  </a:ln>
                  <a:solidFill>
                    <a:srgbClr val="FFFFFF"/>
                  </a:solidFill>
                  <a:effectLst/>
                  <a:uLnTx/>
                  <a:uFillTx/>
                  <a:latin typeface="Arial"/>
                  <a:cs typeface="Arial"/>
                </a:rPr>
                <a:t>µm</a:t>
              </a:r>
              <a:endParaRPr kumimoji="0" sz="1600" b="0" i="0" u="none" strike="noStrike" kern="0" cap="none" spc="0" normalizeH="0" baseline="0" noProof="0">
                <a:ln>
                  <a:noFill/>
                </a:ln>
                <a:solidFill>
                  <a:sysClr val="windowText" lastClr="000000"/>
                </a:solidFill>
                <a:effectLst/>
                <a:uLnTx/>
                <a:uFillTx/>
                <a:latin typeface="Arial"/>
                <a:cs typeface="Arial"/>
              </a:endParaRPr>
            </a:p>
          </p:txBody>
        </p:sp>
      </p:grpSp>
      <p:pic>
        <p:nvPicPr>
          <p:cNvPr id="39"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864725" y="9525"/>
            <a:ext cx="4222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Rectangle 39"/>
          <p:cNvSpPr/>
          <p:nvPr/>
        </p:nvSpPr>
        <p:spPr>
          <a:xfrm>
            <a:off x="7393068" y="3978382"/>
            <a:ext cx="1479515" cy="38985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srgbClr val="FF0000"/>
                </a:solidFill>
                <a:effectLst/>
                <a:uLnTx/>
                <a:uFillTx/>
                <a:latin typeface="Arial" panose="020B0604020202020204" pitchFamily="34" charset="0"/>
                <a:ea typeface="+mn-ea"/>
                <a:cs typeface="Arial" panose="020B0604020202020204" pitchFamily="34" charset="0"/>
              </a:rPr>
              <a:t>EXCLUDE</a:t>
            </a:r>
            <a:endParaRPr kumimoji="0" lang="en-US" sz="1800" b="1" i="0" u="none" strike="noStrike" kern="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cxnSp>
        <p:nvCxnSpPr>
          <p:cNvPr id="45" name="Straight Arrow Connector 44"/>
          <p:cNvCxnSpPr/>
          <p:nvPr/>
        </p:nvCxnSpPr>
        <p:spPr>
          <a:xfrm>
            <a:off x="8132826" y="3505200"/>
            <a:ext cx="0" cy="464738"/>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flipH="1">
            <a:off x="5764384" y="2970402"/>
            <a:ext cx="1055489" cy="0"/>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48" name="Right Brace 47"/>
          <p:cNvSpPr/>
          <p:nvPr/>
        </p:nvSpPr>
        <p:spPr>
          <a:xfrm>
            <a:off x="9984020" y="685800"/>
            <a:ext cx="250959" cy="762000"/>
          </a:xfrm>
          <a:prstGeom prst="rightBrace">
            <a:avLst>
              <a:gd name="adj1" fmla="val 49652"/>
              <a:gd name="adj2" fmla="val 50000"/>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49" name="Left Brace 48"/>
          <p:cNvSpPr/>
          <p:nvPr/>
        </p:nvSpPr>
        <p:spPr>
          <a:xfrm>
            <a:off x="6944861" y="685800"/>
            <a:ext cx="247650" cy="717776"/>
          </a:xfrm>
          <a:prstGeom prst="leftBrace">
            <a:avLst>
              <a:gd name="adj1" fmla="val 23316"/>
              <a:gd name="adj2" fmla="val 52397"/>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cxnSp>
        <p:nvCxnSpPr>
          <p:cNvPr id="56" name="Straight Arrow Connector 55"/>
          <p:cNvCxnSpPr>
            <a:endCxn id="49" idx="1"/>
          </p:cNvCxnSpPr>
          <p:nvPr/>
        </p:nvCxnSpPr>
        <p:spPr>
          <a:xfrm flipV="1">
            <a:off x="6516931" y="1061893"/>
            <a:ext cx="427930" cy="4907"/>
          </a:xfrm>
          <a:prstGeom prst="straightConnector1">
            <a:avLst/>
          </a:prstGeom>
          <a:ln w="19050">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7" name="TextBox 56"/>
          <p:cNvSpPr txBox="1"/>
          <p:nvPr/>
        </p:nvSpPr>
        <p:spPr>
          <a:xfrm>
            <a:off x="8115300" y="6477000"/>
            <a:ext cx="2171700"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1" u="none" strike="noStrike" kern="0" cap="none" spc="0" normalizeH="0" baseline="0" noProof="0" dirty="0" smtClean="0">
                <a:ln>
                  <a:noFill/>
                </a:ln>
                <a:solidFill>
                  <a:srgbClr val="FFFF00"/>
                </a:solidFill>
                <a:effectLst/>
                <a:uLnTx/>
                <a:uFillTx/>
                <a:latin typeface="Arial" panose="020B0604020202020204" pitchFamily="34" charset="0"/>
                <a:cs typeface="Arial" panose="020B0604020202020204" pitchFamily="34" charset="0"/>
              </a:rPr>
              <a:t>Kini A, ACC 2023</a:t>
            </a:r>
            <a:endParaRPr kumimoji="0" lang="en-US" sz="1800" b="1" i="1" u="none" strike="noStrike" kern="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1626006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97712" y="1056611"/>
            <a:ext cx="4001135" cy="828175"/>
          </a:xfrm>
          <a:prstGeom prst="rect">
            <a:avLst/>
          </a:prstGeom>
          <a:ln w="31750">
            <a:solidFill>
              <a:srgbClr val="FFFFFF"/>
            </a:solidFill>
          </a:ln>
        </p:spPr>
        <p:txBody>
          <a:bodyPr vert="horz" wrap="square" lIns="0" tIns="142875" rIns="0" bIns="0" rtlCol="0" anchor="ctr">
            <a:spAutoFit/>
          </a:bodyPr>
          <a:lstStyle/>
          <a:p>
            <a:pPr marL="1221105" marR="144145" lvl="0" indent="-1068705" defTabSz="914400" eaLnBrk="1" fontAlgn="auto" latinLnBrk="0" hangingPunct="1">
              <a:lnSpc>
                <a:spcPct val="100800"/>
              </a:lnSpc>
              <a:spcBef>
                <a:spcPts val="1125"/>
              </a:spcBef>
              <a:spcAft>
                <a:spcPts val="0"/>
              </a:spcAft>
              <a:buClrTx/>
              <a:buSzTx/>
              <a:buFontTx/>
              <a:buNone/>
              <a:tabLst/>
              <a:defRPr/>
            </a:pPr>
            <a:r>
              <a:rPr kumimoji="0" sz="2200" b="1" i="0" u="none" strike="noStrike" kern="0" cap="none" spc="0" normalizeH="0" baseline="0" noProof="0" dirty="0">
                <a:ln>
                  <a:noFill/>
                </a:ln>
                <a:solidFill>
                  <a:srgbClr val="FFC000"/>
                </a:solidFill>
                <a:effectLst/>
                <a:uLnTx/>
                <a:uFillTx/>
                <a:latin typeface="Arial"/>
                <a:cs typeface="Arial"/>
              </a:rPr>
              <a:t>329</a:t>
            </a:r>
            <a:r>
              <a:rPr kumimoji="0" sz="2200" b="1" i="0" u="none" strike="noStrike" kern="0" cap="none" spc="-25" normalizeH="0" baseline="0" noProof="0" dirty="0">
                <a:ln>
                  <a:noFill/>
                </a:ln>
                <a:solidFill>
                  <a:srgbClr val="FFFF00"/>
                </a:solidFill>
                <a:effectLst/>
                <a:uLnTx/>
                <a:uFillTx/>
                <a:latin typeface="Arial"/>
                <a:cs typeface="Arial"/>
              </a:rPr>
              <a:t> </a:t>
            </a:r>
            <a:r>
              <a:rPr kumimoji="0" sz="2200" b="1" i="0" u="none" strike="noStrike" kern="0" cap="none" spc="0" normalizeH="0" baseline="0" noProof="0" dirty="0">
                <a:ln>
                  <a:noFill/>
                </a:ln>
                <a:solidFill>
                  <a:srgbClr val="FFFFFF"/>
                </a:solidFill>
                <a:effectLst/>
                <a:uLnTx/>
                <a:uFillTx/>
                <a:latin typeface="Arial"/>
                <a:cs typeface="Arial"/>
              </a:rPr>
              <a:t>Patients</a:t>
            </a:r>
            <a:r>
              <a:rPr kumimoji="0" sz="2200" b="1" i="0" u="none" strike="noStrike" kern="0" cap="none" spc="-15" normalizeH="0" baseline="0" noProof="0" dirty="0">
                <a:ln>
                  <a:noFill/>
                </a:ln>
                <a:solidFill>
                  <a:srgbClr val="FFFFFF"/>
                </a:solidFill>
                <a:effectLst/>
                <a:uLnTx/>
                <a:uFillTx/>
                <a:latin typeface="Arial"/>
                <a:cs typeface="Arial"/>
              </a:rPr>
              <a:t> </a:t>
            </a:r>
            <a:r>
              <a:rPr kumimoji="0" sz="2200" b="1" i="0" u="none" strike="noStrike" kern="0" cap="none" spc="0" normalizeH="0" baseline="0" noProof="0" dirty="0">
                <a:ln>
                  <a:noFill/>
                </a:ln>
                <a:solidFill>
                  <a:srgbClr val="FFFFFF"/>
                </a:solidFill>
                <a:effectLst/>
                <a:uLnTx/>
                <a:uFillTx/>
                <a:latin typeface="Arial"/>
                <a:cs typeface="Arial"/>
              </a:rPr>
              <a:t>screened</a:t>
            </a:r>
            <a:r>
              <a:rPr kumimoji="0" sz="2200" b="1" i="0" u="none" strike="noStrike" kern="0" cap="none" spc="-15" normalizeH="0" baseline="0" noProof="0" dirty="0">
                <a:ln>
                  <a:noFill/>
                </a:ln>
                <a:solidFill>
                  <a:srgbClr val="FFFFFF"/>
                </a:solidFill>
                <a:effectLst/>
                <a:uLnTx/>
                <a:uFillTx/>
                <a:latin typeface="Arial"/>
                <a:cs typeface="Arial"/>
              </a:rPr>
              <a:t> </a:t>
            </a:r>
            <a:r>
              <a:rPr kumimoji="0" sz="2200" b="1" i="0" u="none" strike="noStrike" kern="0" cap="none" spc="-25" normalizeH="0" baseline="0" noProof="0" dirty="0">
                <a:ln>
                  <a:noFill/>
                </a:ln>
                <a:solidFill>
                  <a:srgbClr val="FFFFFF"/>
                </a:solidFill>
                <a:effectLst/>
                <a:uLnTx/>
                <a:uFillTx/>
                <a:latin typeface="Arial"/>
                <a:cs typeface="Arial"/>
              </a:rPr>
              <a:t>for </a:t>
            </a:r>
            <a:r>
              <a:rPr kumimoji="0" sz="2200" b="1" i="0" u="none" strike="noStrike" kern="0" cap="none" spc="-10" normalizeH="0" baseline="0" noProof="0" dirty="0">
                <a:ln>
                  <a:noFill/>
                </a:ln>
                <a:solidFill>
                  <a:srgbClr val="FFFFFF"/>
                </a:solidFill>
                <a:effectLst/>
                <a:uLnTx/>
                <a:uFillTx/>
                <a:latin typeface="Arial"/>
                <a:cs typeface="Arial"/>
              </a:rPr>
              <a:t>enrollment</a:t>
            </a:r>
            <a:endParaRPr kumimoji="0" sz="2200" b="0" i="0" u="none" strike="noStrike" kern="0" cap="none" spc="0" normalizeH="0" baseline="0" noProof="0" dirty="0">
              <a:ln>
                <a:noFill/>
              </a:ln>
              <a:solidFill>
                <a:sysClr val="windowText" lastClr="000000"/>
              </a:solidFill>
              <a:effectLst/>
              <a:uLnTx/>
              <a:uFillTx/>
              <a:latin typeface="Arial"/>
              <a:cs typeface="Arial"/>
            </a:endParaRPr>
          </a:p>
        </p:txBody>
      </p:sp>
      <p:sp>
        <p:nvSpPr>
          <p:cNvPr id="3" name="object 3"/>
          <p:cNvSpPr txBox="1"/>
          <p:nvPr/>
        </p:nvSpPr>
        <p:spPr>
          <a:xfrm>
            <a:off x="497712" y="3283988"/>
            <a:ext cx="4001135" cy="727763"/>
          </a:xfrm>
          <a:prstGeom prst="rect">
            <a:avLst/>
          </a:prstGeom>
          <a:ln w="31750">
            <a:solidFill>
              <a:srgbClr val="FFFFFF"/>
            </a:solidFill>
          </a:ln>
        </p:spPr>
        <p:txBody>
          <a:bodyPr vert="horz" wrap="square" lIns="0" tIns="111125" rIns="0" bIns="0" rtlCol="0">
            <a:spAutoFit/>
          </a:bodyPr>
          <a:lstStyle/>
          <a:p>
            <a:pPr marL="0" marR="0" lvl="0" indent="0" algn="ctr" defTabSz="914400" eaLnBrk="1" fontAlgn="auto" latinLnBrk="0" hangingPunct="1">
              <a:lnSpc>
                <a:spcPct val="100000"/>
              </a:lnSpc>
              <a:spcBef>
                <a:spcPts val="875"/>
              </a:spcBef>
              <a:spcAft>
                <a:spcPts val="0"/>
              </a:spcAft>
              <a:buClrTx/>
              <a:buSzTx/>
              <a:buFontTx/>
              <a:buNone/>
              <a:tabLst/>
              <a:defRPr/>
            </a:pPr>
            <a:r>
              <a:rPr kumimoji="0" sz="2200" b="1" i="0" u="none" strike="noStrike" kern="0" cap="none" spc="0" normalizeH="0" baseline="0" noProof="0" dirty="0">
                <a:ln>
                  <a:noFill/>
                </a:ln>
                <a:solidFill>
                  <a:srgbClr val="FFC000"/>
                </a:solidFill>
                <a:effectLst/>
                <a:uLnTx/>
                <a:uFillTx/>
                <a:latin typeface="Arial"/>
                <a:cs typeface="Arial"/>
              </a:rPr>
              <a:t>137</a:t>
            </a:r>
            <a:r>
              <a:rPr kumimoji="0" sz="2200" b="1" i="0" u="none" strike="noStrike" kern="0" cap="none" spc="-15" normalizeH="0" baseline="0" noProof="0" dirty="0">
                <a:ln>
                  <a:noFill/>
                </a:ln>
                <a:solidFill>
                  <a:srgbClr val="FFFF00"/>
                </a:solidFill>
                <a:effectLst/>
                <a:uLnTx/>
                <a:uFillTx/>
                <a:latin typeface="Arial"/>
                <a:cs typeface="Arial"/>
              </a:rPr>
              <a:t> </a:t>
            </a:r>
            <a:r>
              <a:rPr kumimoji="0" sz="2200" b="1" i="0" u="none" strike="noStrike" kern="0" cap="none" spc="0" normalizeH="0" baseline="0" noProof="0" dirty="0">
                <a:ln>
                  <a:noFill/>
                </a:ln>
                <a:solidFill>
                  <a:srgbClr val="FFFFFF"/>
                </a:solidFill>
                <a:effectLst/>
                <a:uLnTx/>
                <a:uFillTx/>
                <a:latin typeface="Arial"/>
                <a:cs typeface="Arial"/>
              </a:rPr>
              <a:t>Patients</a:t>
            </a:r>
            <a:r>
              <a:rPr kumimoji="0" sz="2200" b="1" i="0" u="none" strike="noStrike" kern="0" cap="none" spc="-20" normalizeH="0" baseline="0" noProof="0" dirty="0">
                <a:ln>
                  <a:noFill/>
                </a:ln>
                <a:solidFill>
                  <a:srgbClr val="FFFFFF"/>
                </a:solidFill>
                <a:effectLst/>
                <a:uLnTx/>
                <a:uFillTx/>
                <a:latin typeface="Arial"/>
                <a:cs typeface="Arial"/>
              </a:rPr>
              <a:t> </a:t>
            </a:r>
            <a:r>
              <a:rPr kumimoji="0" sz="2200" b="1" i="0" u="none" strike="noStrike" kern="0" cap="none" spc="-10" normalizeH="0" baseline="0" noProof="0" dirty="0">
                <a:ln>
                  <a:noFill/>
                </a:ln>
                <a:solidFill>
                  <a:srgbClr val="FFFFFF"/>
                </a:solidFill>
                <a:effectLst/>
                <a:uLnTx/>
                <a:uFillTx/>
                <a:latin typeface="Arial"/>
                <a:cs typeface="Arial"/>
              </a:rPr>
              <a:t>enrolled</a:t>
            </a:r>
            <a:endParaRPr kumimoji="0" sz="2200" b="0" i="0" u="none" strike="noStrike" kern="0" cap="none" spc="0" normalizeH="0" baseline="0" noProof="0" dirty="0">
              <a:ln>
                <a:noFill/>
              </a:ln>
              <a:solidFill>
                <a:sysClr val="windowText" lastClr="000000"/>
              </a:solidFill>
              <a:effectLst/>
              <a:uLnTx/>
              <a:uFillTx/>
              <a:latin typeface="Arial"/>
              <a:cs typeface="Arial"/>
            </a:endParaRPr>
          </a:p>
          <a:p>
            <a:pPr marL="0" marR="0" lvl="0" indent="0" algn="ctr" defTabSz="914400" eaLnBrk="1" fontAlgn="auto" latinLnBrk="0" hangingPunct="1">
              <a:lnSpc>
                <a:spcPct val="100000"/>
              </a:lnSpc>
              <a:spcBef>
                <a:spcPts val="15"/>
              </a:spcBef>
              <a:spcAft>
                <a:spcPts val="0"/>
              </a:spcAft>
              <a:buClrTx/>
              <a:buSzTx/>
              <a:buFontTx/>
              <a:buNone/>
              <a:tabLst/>
              <a:defRPr/>
            </a:pPr>
            <a:r>
              <a:rPr kumimoji="0" sz="1800" b="1" i="0" u="none" strike="noStrike" kern="0" cap="none" spc="0" normalizeH="0" baseline="0" noProof="0" dirty="0">
                <a:ln>
                  <a:noFill/>
                </a:ln>
                <a:solidFill>
                  <a:srgbClr val="FFFFFF"/>
                </a:solidFill>
                <a:effectLst/>
                <a:uLnTx/>
                <a:uFillTx/>
                <a:latin typeface="Arial"/>
                <a:cs typeface="Arial"/>
              </a:rPr>
              <a:t>(</a:t>
            </a:r>
            <a:r>
              <a:rPr kumimoji="0" sz="1800" b="1" i="0" u="none" strike="noStrike" kern="0" cap="none" spc="0" normalizeH="0" baseline="0" noProof="0" dirty="0">
                <a:ln>
                  <a:noFill/>
                </a:ln>
                <a:solidFill>
                  <a:srgbClr val="FFC000"/>
                </a:solidFill>
                <a:effectLst/>
                <a:uLnTx/>
                <a:uFillTx/>
                <a:latin typeface="Arial"/>
                <a:cs typeface="Arial"/>
              </a:rPr>
              <a:t>8</a:t>
            </a:r>
            <a:r>
              <a:rPr kumimoji="0" sz="1800" b="1" i="0" u="none" strike="noStrike" kern="0" cap="none" spc="-20" normalizeH="0" baseline="0" noProof="0" dirty="0">
                <a:ln>
                  <a:noFill/>
                </a:ln>
                <a:solidFill>
                  <a:srgbClr val="FFFF00"/>
                </a:solidFill>
                <a:effectLst/>
                <a:uLnTx/>
                <a:uFillTx/>
                <a:latin typeface="Arial"/>
                <a:cs typeface="Arial"/>
              </a:rPr>
              <a:t> </a:t>
            </a:r>
            <a:r>
              <a:rPr kumimoji="0" sz="1800" b="1" i="0" u="none" strike="noStrike" kern="0" cap="none" spc="0" normalizeH="0" baseline="0" noProof="0" dirty="0">
                <a:ln>
                  <a:noFill/>
                </a:ln>
                <a:solidFill>
                  <a:srgbClr val="FFFFFF"/>
                </a:solidFill>
                <a:effectLst/>
                <a:uLnTx/>
                <a:uFillTx/>
                <a:latin typeface="Arial"/>
                <a:cs typeface="Arial"/>
              </a:rPr>
              <a:t>statin</a:t>
            </a:r>
            <a:r>
              <a:rPr kumimoji="0" sz="1800" b="1" i="0" u="none" strike="noStrike" kern="0" cap="none" spc="-20" normalizeH="0" baseline="0" noProof="0" dirty="0">
                <a:ln>
                  <a:noFill/>
                </a:ln>
                <a:solidFill>
                  <a:srgbClr val="FFFFFF"/>
                </a:solidFill>
                <a:effectLst/>
                <a:uLnTx/>
                <a:uFillTx/>
                <a:latin typeface="Arial"/>
                <a:cs typeface="Arial"/>
              </a:rPr>
              <a:t> </a:t>
            </a:r>
            <a:r>
              <a:rPr kumimoji="0" sz="1800" b="1" i="0" u="none" strike="noStrike" kern="0" cap="none" spc="-10" normalizeH="0" baseline="0" noProof="0" dirty="0">
                <a:ln>
                  <a:noFill/>
                </a:ln>
                <a:solidFill>
                  <a:srgbClr val="FFFFFF"/>
                </a:solidFill>
                <a:effectLst/>
                <a:uLnTx/>
                <a:uFillTx/>
                <a:latin typeface="Arial"/>
                <a:cs typeface="Arial"/>
              </a:rPr>
              <a:t>intolerant)</a:t>
            </a:r>
            <a:endParaRPr kumimoji="0" sz="1800" b="1" i="0" u="none" strike="noStrike" kern="0" cap="none" spc="0" normalizeH="0" baseline="0" noProof="0" dirty="0">
              <a:ln>
                <a:noFill/>
              </a:ln>
              <a:solidFill>
                <a:sysClr val="windowText" lastClr="000000"/>
              </a:solidFill>
              <a:effectLst/>
              <a:uLnTx/>
              <a:uFillTx/>
              <a:latin typeface="Arial"/>
              <a:cs typeface="Arial"/>
            </a:endParaRPr>
          </a:p>
        </p:txBody>
      </p:sp>
      <p:sp>
        <p:nvSpPr>
          <p:cNvPr id="4" name="object 4"/>
          <p:cNvSpPr txBox="1"/>
          <p:nvPr/>
        </p:nvSpPr>
        <p:spPr>
          <a:xfrm>
            <a:off x="448342" y="5151323"/>
            <a:ext cx="4161758" cy="681340"/>
          </a:xfrm>
          <a:prstGeom prst="rect">
            <a:avLst/>
          </a:prstGeom>
          <a:ln w="31750">
            <a:solidFill>
              <a:srgbClr val="FFFFFF"/>
            </a:solidFill>
          </a:ln>
        </p:spPr>
        <p:txBody>
          <a:bodyPr vert="horz" wrap="square" lIns="0" tIns="76200" rIns="0" bIns="0" rtlCol="0">
            <a:spAutoFit/>
          </a:bodyPr>
          <a:lstStyle/>
          <a:p>
            <a:pPr marL="123825" marR="116205" lvl="0" indent="115570" algn="ctr" defTabSz="914400" eaLnBrk="1" fontAlgn="auto" latinLnBrk="0" hangingPunct="1">
              <a:lnSpc>
                <a:spcPct val="100800"/>
              </a:lnSpc>
              <a:spcBef>
                <a:spcPts val="600"/>
              </a:spcBef>
              <a:spcAft>
                <a:spcPts val="0"/>
              </a:spcAft>
              <a:buClrTx/>
              <a:buSzTx/>
              <a:buFontTx/>
              <a:buNone/>
              <a:tabLst/>
              <a:defRPr/>
            </a:pPr>
            <a:r>
              <a:rPr kumimoji="0" sz="2200" b="1" i="0" u="none" strike="noStrike" kern="0" cap="none" spc="0" normalizeH="0" baseline="0" noProof="0" dirty="0">
                <a:ln>
                  <a:noFill/>
                </a:ln>
                <a:solidFill>
                  <a:srgbClr val="FFC000"/>
                </a:solidFill>
                <a:effectLst/>
                <a:uLnTx/>
                <a:uFillTx/>
                <a:latin typeface="Arial"/>
                <a:cs typeface="Arial"/>
              </a:rPr>
              <a:t>110</a:t>
            </a:r>
            <a:r>
              <a:rPr kumimoji="0" sz="2200" b="1" i="0" u="none" strike="noStrike" kern="0" cap="none" spc="-85" normalizeH="0" baseline="0" noProof="0" dirty="0">
                <a:ln>
                  <a:noFill/>
                </a:ln>
                <a:solidFill>
                  <a:srgbClr val="FFFF00"/>
                </a:solidFill>
                <a:effectLst/>
                <a:uLnTx/>
                <a:uFillTx/>
                <a:latin typeface="Arial"/>
                <a:cs typeface="Arial"/>
              </a:rPr>
              <a:t> </a:t>
            </a:r>
            <a:r>
              <a:rPr kumimoji="0" sz="2200" b="1" i="0" u="none" strike="noStrike" kern="0" cap="none" spc="0" normalizeH="0" baseline="0" noProof="0" dirty="0">
                <a:ln>
                  <a:noFill/>
                </a:ln>
                <a:solidFill>
                  <a:srgbClr val="FFFFFF"/>
                </a:solidFill>
                <a:effectLst/>
                <a:uLnTx/>
                <a:uFillTx/>
                <a:latin typeface="Arial"/>
                <a:cs typeface="Arial"/>
              </a:rPr>
              <a:t>Completed</a:t>
            </a:r>
            <a:r>
              <a:rPr kumimoji="0" sz="2200" b="1" i="0" u="none" strike="noStrike" kern="0" cap="none" spc="-80" normalizeH="0" baseline="0" noProof="0" dirty="0">
                <a:ln>
                  <a:noFill/>
                </a:ln>
                <a:solidFill>
                  <a:srgbClr val="FFFFFF"/>
                </a:solidFill>
                <a:effectLst/>
                <a:uLnTx/>
                <a:uFillTx/>
                <a:latin typeface="Arial"/>
                <a:cs typeface="Arial"/>
              </a:rPr>
              <a:t> </a:t>
            </a:r>
            <a:r>
              <a:rPr kumimoji="0" sz="2200" b="1" i="0" u="none" strike="noStrike" kern="0" cap="none" spc="0" normalizeH="0" baseline="0" noProof="0" dirty="0" smtClean="0">
                <a:ln>
                  <a:noFill/>
                </a:ln>
                <a:solidFill>
                  <a:srgbClr val="FFFFFF"/>
                </a:solidFill>
                <a:effectLst/>
                <a:uLnTx/>
                <a:uFillTx/>
                <a:latin typeface="Arial"/>
                <a:cs typeface="Arial"/>
              </a:rPr>
              <a:t>26-</a:t>
            </a:r>
            <a:r>
              <a:rPr kumimoji="0" sz="2200" b="1" i="0" u="none" strike="noStrike" kern="0" cap="none" spc="-20" normalizeH="0" baseline="0" noProof="0" dirty="0" smtClean="0">
                <a:ln>
                  <a:noFill/>
                </a:ln>
                <a:solidFill>
                  <a:srgbClr val="FFFFFF"/>
                </a:solidFill>
                <a:effectLst/>
                <a:uLnTx/>
                <a:uFillTx/>
                <a:latin typeface="Arial"/>
                <a:cs typeface="Arial"/>
              </a:rPr>
              <a:t>week</a:t>
            </a:r>
            <a:r>
              <a:rPr kumimoji="0" lang="en-US" sz="2200" b="1" i="0" u="none" strike="noStrike" kern="0" cap="none" spc="-20" normalizeH="0" baseline="0" noProof="0" dirty="0" smtClean="0">
                <a:ln>
                  <a:noFill/>
                </a:ln>
                <a:solidFill>
                  <a:srgbClr val="FFFFFF"/>
                </a:solidFill>
                <a:effectLst/>
                <a:uLnTx/>
                <a:uFillTx/>
                <a:latin typeface="Arial"/>
                <a:cs typeface="Arial"/>
              </a:rPr>
              <a:t> F/U</a:t>
            </a:r>
            <a:r>
              <a:rPr kumimoji="0" sz="2200" b="1" i="0" u="none" strike="noStrike" kern="0" cap="none" spc="-20" normalizeH="0" baseline="0" noProof="0" dirty="0" smtClean="0">
                <a:ln>
                  <a:noFill/>
                </a:ln>
                <a:solidFill>
                  <a:srgbClr val="FFFFFF"/>
                </a:solidFill>
                <a:effectLst/>
                <a:uLnTx/>
                <a:uFillTx/>
                <a:latin typeface="Arial"/>
                <a:cs typeface="Arial"/>
              </a:rPr>
              <a:t> </a:t>
            </a:r>
            <a:r>
              <a:rPr kumimoji="0" sz="2200" b="1" i="0" u="none" strike="noStrike" kern="0" cap="none" spc="-10" normalizeH="0" baseline="0" noProof="0" dirty="0" smtClean="0">
                <a:ln>
                  <a:noFill/>
                </a:ln>
                <a:solidFill>
                  <a:srgbClr val="FFFFFF"/>
                </a:solidFill>
                <a:effectLst/>
                <a:uLnTx/>
                <a:uFillTx/>
                <a:latin typeface="Arial"/>
                <a:cs typeface="Arial"/>
              </a:rPr>
              <a:t> </a:t>
            </a:r>
            <a:r>
              <a:rPr kumimoji="0" sz="1800" b="1" i="0" u="none" strike="noStrike" kern="0" cap="none" spc="0" normalizeH="0" baseline="0" noProof="0" dirty="0">
                <a:ln>
                  <a:noFill/>
                </a:ln>
                <a:solidFill>
                  <a:srgbClr val="FFFFFF"/>
                </a:solidFill>
                <a:effectLst/>
                <a:uLnTx/>
                <a:uFillTx/>
                <a:latin typeface="Arial"/>
                <a:cs typeface="Arial"/>
              </a:rPr>
              <a:t>(</a:t>
            </a:r>
            <a:r>
              <a:rPr kumimoji="0" sz="1800" b="1" i="0" u="none" strike="noStrike" kern="0" cap="none" spc="0" normalizeH="0" baseline="0" noProof="0" dirty="0">
                <a:ln>
                  <a:noFill/>
                </a:ln>
                <a:solidFill>
                  <a:srgbClr val="FFC000"/>
                </a:solidFill>
                <a:effectLst/>
                <a:uLnTx/>
                <a:uFillTx/>
                <a:latin typeface="Arial"/>
                <a:cs typeface="Arial"/>
              </a:rPr>
              <a:t>7</a:t>
            </a:r>
            <a:r>
              <a:rPr kumimoji="0" sz="1800" b="1" i="0" u="none" strike="noStrike" kern="0" cap="none" spc="-5" normalizeH="0" baseline="0" noProof="0" dirty="0">
                <a:ln>
                  <a:noFill/>
                </a:ln>
                <a:solidFill>
                  <a:srgbClr val="FFFF00"/>
                </a:solidFill>
                <a:effectLst/>
                <a:uLnTx/>
                <a:uFillTx/>
                <a:latin typeface="Arial"/>
                <a:cs typeface="Arial"/>
              </a:rPr>
              <a:t> </a:t>
            </a:r>
            <a:r>
              <a:rPr kumimoji="0" sz="1800" b="1" i="0" u="none" strike="noStrike" kern="0" cap="none" spc="0" normalizeH="0" baseline="0" noProof="0" dirty="0">
                <a:ln>
                  <a:noFill/>
                </a:ln>
                <a:solidFill>
                  <a:srgbClr val="FFFFFF"/>
                </a:solidFill>
                <a:effectLst/>
                <a:uLnTx/>
                <a:uFillTx/>
                <a:latin typeface="Arial"/>
                <a:cs typeface="Arial"/>
              </a:rPr>
              <a:t>statin</a:t>
            </a:r>
            <a:r>
              <a:rPr kumimoji="0" sz="1800" b="1" i="0" u="none" strike="noStrike" kern="0" cap="none" spc="-5" normalizeH="0" baseline="0" noProof="0" dirty="0">
                <a:ln>
                  <a:noFill/>
                </a:ln>
                <a:solidFill>
                  <a:srgbClr val="FFFFFF"/>
                </a:solidFill>
                <a:effectLst/>
                <a:uLnTx/>
                <a:uFillTx/>
                <a:latin typeface="Arial"/>
                <a:cs typeface="Arial"/>
              </a:rPr>
              <a:t> </a:t>
            </a:r>
            <a:r>
              <a:rPr kumimoji="0" sz="1800" b="1" i="0" u="none" strike="noStrike" kern="0" cap="none" spc="0" normalizeH="0" baseline="0" noProof="0" dirty="0">
                <a:ln>
                  <a:noFill/>
                </a:ln>
                <a:solidFill>
                  <a:srgbClr val="FFFFFF"/>
                </a:solidFill>
                <a:effectLst/>
                <a:uLnTx/>
                <a:uFillTx/>
                <a:latin typeface="Arial"/>
                <a:cs typeface="Arial"/>
              </a:rPr>
              <a:t>intolerant</a:t>
            </a:r>
            <a:r>
              <a:rPr kumimoji="0" sz="1800" b="1" i="0" u="none" strike="noStrike" kern="0" cap="none" spc="105" normalizeH="0" baseline="0" noProof="0" dirty="0">
                <a:ln>
                  <a:noFill/>
                </a:ln>
                <a:solidFill>
                  <a:srgbClr val="FFFFFF"/>
                </a:solidFill>
                <a:effectLst/>
                <a:uLnTx/>
                <a:uFillTx/>
                <a:latin typeface="Arial"/>
                <a:cs typeface="Arial"/>
              </a:rPr>
              <a:t> </a:t>
            </a:r>
            <a:r>
              <a:rPr kumimoji="0" sz="1800" b="1" i="0" u="none" strike="noStrike" kern="0" cap="none" spc="-50" normalizeH="0" baseline="0" noProof="0" dirty="0">
                <a:ln>
                  <a:noFill/>
                </a:ln>
                <a:solidFill>
                  <a:srgbClr val="FFFFFF"/>
                </a:solidFill>
                <a:effectLst/>
                <a:uLnTx/>
                <a:uFillTx/>
                <a:latin typeface="Arial"/>
                <a:cs typeface="Arial"/>
              </a:rPr>
              <a:t>)</a:t>
            </a:r>
            <a:endParaRPr kumimoji="0" sz="1800" b="0" i="0" u="none" strike="noStrike" kern="0" cap="none" spc="0" normalizeH="0" baseline="0" noProof="0" dirty="0">
              <a:ln>
                <a:noFill/>
              </a:ln>
              <a:solidFill>
                <a:sysClr val="windowText" lastClr="000000"/>
              </a:solidFill>
              <a:effectLst/>
              <a:uLnTx/>
              <a:uFillTx/>
              <a:latin typeface="Arial"/>
              <a:cs typeface="Arial"/>
            </a:endParaRPr>
          </a:p>
        </p:txBody>
      </p:sp>
      <p:sp>
        <p:nvSpPr>
          <p:cNvPr id="5" name="object 5"/>
          <p:cNvSpPr txBox="1"/>
          <p:nvPr/>
        </p:nvSpPr>
        <p:spPr>
          <a:xfrm>
            <a:off x="5000819" y="1467293"/>
            <a:ext cx="4538980" cy="1876796"/>
          </a:xfrm>
          <a:prstGeom prst="rect">
            <a:avLst/>
          </a:prstGeom>
          <a:ln w="31750">
            <a:solidFill>
              <a:schemeClr val="accent6"/>
            </a:solidFill>
          </a:ln>
        </p:spPr>
        <p:txBody>
          <a:bodyPr vert="horz" wrap="square" lIns="0" tIns="116205" rIns="0" bIns="0" rtlCol="0">
            <a:spAutoFit/>
          </a:bodyPr>
          <a:lstStyle/>
          <a:p>
            <a:pPr marL="90805" marR="0" lvl="0" indent="0" defTabSz="914400" eaLnBrk="1" fontAlgn="auto" latinLnBrk="0" hangingPunct="1">
              <a:lnSpc>
                <a:spcPct val="100000"/>
              </a:lnSpc>
              <a:spcBef>
                <a:spcPts val="915"/>
              </a:spcBef>
              <a:spcAft>
                <a:spcPts val="0"/>
              </a:spcAft>
              <a:buClrTx/>
              <a:buSzTx/>
              <a:buFontTx/>
              <a:buNone/>
              <a:tabLst/>
              <a:defRPr/>
            </a:pPr>
            <a:r>
              <a:rPr kumimoji="0" sz="2000" b="1" i="0" u="none" strike="noStrike" kern="0" cap="none" spc="0" normalizeH="0" baseline="0" noProof="0" dirty="0">
                <a:ln>
                  <a:noFill/>
                </a:ln>
                <a:solidFill>
                  <a:srgbClr val="FFC000"/>
                </a:solidFill>
                <a:effectLst/>
                <a:uLnTx/>
                <a:uFillTx/>
                <a:latin typeface="Arial"/>
                <a:cs typeface="Arial"/>
              </a:rPr>
              <a:t>192</a:t>
            </a:r>
            <a:r>
              <a:rPr kumimoji="0" sz="2000" b="1" i="0" u="none" strike="noStrike" kern="0" cap="none" spc="-10" normalizeH="0" baseline="0" noProof="0" dirty="0">
                <a:ln>
                  <a:noFill/>
                </a:ln>
                <a:solidFill>
                  <a:srgbClr val="FFFF00"/>
                </a:solidFill>
                <a:effectLst/>
                <a:uLnTx/>
                <a:uFillTx/>
                <a:latin typeface="Arial"/>
                <a:cs typeface="Arial"/>
              </a:rPr>
              <a:t> </a:t>
            </a:r>
            <a:r>
              <a:rPr kumimoji="0" sz="2000" b="1" i="0" u="none" strike="noStrike" kern="0" cap="none" spc="-10" normalizeH="0" baseline="0" noProof="0" dirty="0">
                <a:ln>
                  <a:noFill/>
                </a:ln>
                <a:solidFill>
                  <a:srgbClr val="FFFFFF"/>
                </a:solidFill>
                <a:effectLst/>
                <a:uLnTx/>
                <a:uFillTx/>
                <a:latin typeface="Arial"/>
                <a:cs typeface="Arial"/>
              </a:rPr>
              <a:t>Excluded</a:t>
            </a:r>
            <a:endParaRPr kumimoji="0" sz="2000" b="0" i="0" u="none" strike="noStrike" kern="0" cap="none" spc="0" normalizeH="0" baseline="0" noProof="0" dirty="0">
              <a:ln>
                <a:noFill/>
              </a:ln>
              <a:solidFill>
                <a:sysClr val="windowText" lastClr="000000"/>
              </a:solidFill>
              <a:effectLst/>
              <a:uLnTx/>
              <a:uFillTx/>
              <a:latin typeface="Arial"/>
              <a:cs typeface="Arial"/>
            </a:endParaRPr>
          </a:p>
          <a:p>
            <a:pPr marL="328930" marR="0" lvl="0" indent="0" defTabSz="914400" eaLnBrk="1" fontAlgn="auto" latinLnBrk="0" hangingPunct="1">
              <a:lnSpc>
                <a:spcPts val="1910"/>
              </a:lnSpc>
              <a:spcBef>
                <a:spcPts val="1700"/>
              </a:spcBef>
              <a:spcAft>
                <a:spcPts val="0"/>
              </a:spcAft>
              <a:buClrTx/>
              <a:buSzTx/>
              <a:buFontTx/>
              <a:buNone/>
              <a:tabLst/>
              <a:defRPr/>
            </a:pPr>
            <a:r>
              <a:rPr kumimoji="0" sz="1600" b="1" i="0" u="none" strike="noStrike" kern="0" cap="none" spc="0" normalizeH="0" baseline="0" noProof="0" dirty="0">
                <a:ln>
                  <a:noFill/>
                </a:ln>
                <a:solidFill>
                  <a:srgbClr val="FFFFFF"/>
                </a:solidFill>
                <a:effectLst/>
                <a:uLnTx/>
                <a:uFillTx/>
                <a:latin typeface="Arial"/>
                <a:cs typeface="Arial"/>
              </a:rPr>
              <a:t>89 </a:t>
            </a:r>
            <a:r>
              <a:rPr kumimoji="0" sz="1600" b="1" i="0" u="none" strike="noStrike" kern="0" cap="none" spc="-10" normalizeH="0" baseline="0" noProof="0" dirty="0">
                <a:ln>
                  <a:noFill/>
                </a:ln>
                <a:solidFill>
                  <a:srgbClr val="FFFFFF"/>
                </a:solidFill>
                <a:effectLst/>
                <a:uLnTx/>
                <a:uFillTx/>
                <a:latin typeface="Arial"/>
                <a:cs typeface="Arial"/>
              </a:rPr>
              <a:t>LDL-</a:t>
            </a:r>
            <a:r>
              <a:rPr kumimoji="0" sz="1600" b="1" i="0" u="none" strike="noStrike" kern="0" cap="none" spc="0" normalizeH="0" baseline="0" noProof="0" dirty="0">
                <a:ln>
                  <a:noFill/>
                </a:ln>
                <a:solidFill>
                  <a:srgbClr val="FFFFFF"/>
                </a:solidFill>
                <a:effectLst/>
                <a:uLnTx/>
                <a:uFillTx/>
                <a:latin typeface="Arial"/>
                <a:cs typeface="Arial"/>
              </a:rPr>
              <a:t>C</a:t>
            </a:r>
            <a:r>
              <a:rPr kumimoji="0" sz="1600" b="1" i="0" u="none" strike="noStrike" kern="0" cap="none" spc="5" normalizeH="0" baseline="0" noProof="0" dirty="0">
                <a:ln>
                  <a:noFill/>
                </a:ln>
                <a:solidFill>
                  <a:srgbClr val="FFFFFF"/>
                </a:solidFill>
                <a:effectLst/>
                <a:uLnTx/>
                <a:uFillTx/>
                <a:latin typeface="Arial"/>
                <a:cs typeface="Arial"/>
              </a:rPr>
              <a:t> </a:t>
            </a:r>
            <a:r>
              <a:rPr kumimoji="0" sz="1600" b="1" i="0" u="none" strike="noStrike" kern="0" cap="none" spc="0" normalizeH="0" baseline="0" noProof="0" dirty="0">
                <a:ln>
                  <a:noFill/>
                </a:ln>
                <a:solidFill>
                  <a:srgbClr val="FFFFFF"/>
                </a:solidFill>
                <a:effectLst/>
                <a:uLnTx/>
                <a:uFillTx/>
                <a:latin typeface="Arial"/>
                <a:cs typeface="Arial"/>
              </a:rPr>
              <a:t>criteria not</a:t>
            </a:r>
            <a:r>
              <a:rPr kumimoji="0" sz="1600" b="1" i="0" u="none" strike="noStrike" kern="0" cap="none" spc="15" normalizeH="0" baseline="0" noProof="0" dirty="0">
                <a:ln>
                  <a:noFill/>
                </a:ln>
                <a:solidFill>
                  <a:srgbClr val="FFFFFF"/>
                </a:solidFill>
                <a:effectLst/>
                <a:uLnTx/>
                <a:uFillTx/>
                <a:latin typeface="Arial"/>
                <a:cs typeface="Arial"/>
              </a:rPr>
              <a:t> </a:t>
            </a:r>
            <a:r>
              <a:rPr kumimoji="0" sz="1600" b="1" i="0" u="none" strike="noStrike" kern="0" cap="none" spc="-25" normalizeH="0" baseline="0" noProof="0" dirty="0">
                <a:ln>
                  <a:noFill/>
                </a:ln>
                <a:solidFill>
                  <a:srgbClr val="FFFFFF"/>
                </a:solidFill>
                <a:effectLst/>
                <a:uLnTx/>
                <a:uFillTx/>
                <a:latin typeface="Arial"/>
                <a:cs typeface="Arial"/>
              </a:rPr>
              <a:t>met</a:t>
            </a:r>
            <a:endParaRPr kumimoji="0" sz="1600" b="0" i="0" u="none" strike="noStrike" kern="0" cap="none" spc="0" normalizeH="0" baseline="0" noProof="0" dirty="0">
              <a:ln>
                <a:noFill/>
              </a:ln>
              <a:solidFill>
                <a:sysClr val="windowText" lastClr="000000"/>
              </a:solidFill>
              <a:effectLst/>
              <a:uLnTx/>
              <a:uFillTx/>
              <a:latin typeface="Arial"/>
              <a:cs typeface="Arial"/>
            </a:endParaRPr>
          </a:p>
          <a:p>
            <a:pPr marL="319405" marR="331470" lvl="0" indent="0" defTabSz="914400" eaLnBrk="1" fontAlgn="auto" latinLnBrk="0" hangingPunct="1">
              <a:lnSpc>
                <a:spcPts val="1900"/>
              </a:lnSpc>
              <a:spcBef>
                <a:spcPts val="65"/>
              </a:spcBef>
              <a:spcAft>
                <a:spcPts val="0"/>
              </a:spcAft>
              <a:buClrTx/>
              <a:buSzTx/>
              <a:buFontTx/>
              <a:buNone/>
              <a:tabLst/>
              <a:defRPr/>
            </a:pPr>
            <a:r>
              <a:rPr kumimoji="0" sz="1600" b="1" i="0" u="none" strike="noStrike" kern="0" cap="none" spc="0" normalizeH="0" baseline="0" noProof="0" dirty="0">
                <a:ln>
                  <a:noFill/>
                </a:ln>
                <a:solidFill>
                  <a:srgbClr val="FFFFFF"/>
                </a:solidFill>
                <a:effectLst/>
                <a:uLnTx/>
                <a:uFillTx/>
                <a:latin typeface="Arial"/>
                <a:cs typeface="Arial"/>
              </a:rPr>
              <a:t>84</a:t>
            </a:r>
            <a:r>
              <a:rPr kumimoji="0" sz="1600" b="1" i="0" u="none" strike="noStrike" kern="0" cap="none" spc="-10" normalizeH="0" baseline="0" noProof="0" dirty="0">
                <a:ln>
                  <a:noFill/>
                </a:ln>
                <a:solidFill>
                  <a:srgbClr val="FFFFFF"/>
                </a:solidFill>
                <a:effectLst/>
                <a:uLnTx/>
                <a:uFillTx/>
                <a:latin typeface="Arial"/>
                <a:cs typeface="Arial"/>
              </a:rPr>
              <a:t> </a:t>
            </a:r>
            <a:r>
              <a:rPr kumimoji="0" sz="1600" b="1" i="0" u="none" strike="noStrike" kern="0" cap="none" spc="0" normalizeH="0" baseline="0" noProof="0" dirty="0">
                <a:ln>
                  <a:noFill/>
                </a:ln>
                <a:solidFill>
                  <a:srgbClr val="FFFFFF"/>
                </a:solidFill>
                <a:effectLst/>
                <a:uLnTx/>
                <a:uFillTx/>
                <a:latin typeface="Arial"/>
                <a:cs typeface="Arial"/>
              </a:rPr>
              <a:t>No</a:t>
            </a:r>
            <a:r>
              <a:rPr kumimoji="0" sz="1600" b="1" i="0" u="none" strike="noStrike" kern="0" cap="none" spc="-5" normalizeH="0" baseline="0" noProof="0" dirty="0">
                <a:ln>
                  <a:noFill/>
                </a:ln>
                <a:solidFill>
                  <a:srgbClr val="FFFFFF"/>
                </a:solidFill>
                <a:effectLst/>
                <a:uLnTx/>
                <a:uFillTx/>
                <a:latin typeface="Arial"/>
                <a:cs typeface="Arial"/>
              </a:rPr>
              <a:t> </a:t>
            </a:r>
            <a:r>
              <a:rPr kumimoji="0" sz="1600" b="1" i="0" u="none" strike="noStrike" kern="0" cap="none" spc="0" normalizeH="0" baseline="0" noProof="0" dirty="0">
                <a:ln>
                  <a:noFill/>
                </a:ln>
                <a:solidFill>
                  <a:srgbClr val="FFFFFF"/>
                </a:solidFill>
                <a:effectLst/>
                <a:uLnTx/>
                <a:uFillTx/>
                <a:latin typeface="Arial"/>
                <a:cs typeface="Arial"/>
              </a:rPr>
              <a:t>suitable</a:t>
            </a:r>
            <a:r>
              <a:rPr kumimoji="0" sz="1600" b="1" i="0" u="none" strike="noStrike" kern="0" cap="none" spc="-10" normalizeH="0" baseline="0" noProof="0" dirty="0">
                <a:ln>
                  <a:noFill/>
                </a:ln>
                <a:solidFill>
                  <a:srgbClr val="FFFFFF"/>
                </a:solidFill>
                <a:effectLst/>
                <a:uLnTx/>
                <a:uFillTx/>
                <a:latin typeface="Arial"/>
                <a:cs typeface="Arial"/>
              </a:rPr>
              <a:t> </a:t>
            </a:r>
            <a:r>
              <a:rPr kumimoji="0" sz="1600" b="1" i="0" u="none" strike="noStrike" kern="0" cap="none" spc="0" normalizeH="0" baseline="0" noProof="0" dirty="0">
                <a:ln>
                  <a:noFill/>
                </a:ln>
                <a:solidFill>
                  <a:srgbClr val="FFFFFF"/>
                </a:solidFill>
                <a:effectLst/>
                <a:uLnTx/>
                <a:uFillTx/>
                <a:latin typeface="Arial"/>
                <a:cs typeface="Arial"/>
              </a:rPr>
              <a:t>lesion</a:t>
            </a:r>
            <a:r>
              <a:rPr kumimoji="0" sz="1600" b="1" i="0" u="none" strike="noStrike" kern="0" cap="none" spc="-5" normalizeH="0" baseline="0" noProof="0" dirty="0">
                <a:ln>
                  <a:noFill/>
                </a:ln>
                <a:solidFill>
                  <a:srgbClr val="FFFFFF"/>
                </a:solidFill>
                <a:effectLst/>
                <a:uLnTx/>
                <a:uFillTx/>
                <a:latin typeface="Arial"/>
                <a:cs typeface="Arial"/>
              </a:rPr>
              <a:t> </a:t>
            </a:r>
            <a:r>
              <a:rPr kumimoji="0" sz="1600" b="1" i="0" u="none" strike="noStrike" kern="0" cap="none" spc="0" normalizeH="0" baseline="0" noProof="0" dirty="0">
                <a:ln>
                  <a:noFill/>
                </a:ln>
                <a:solidFill>
                  <a:srgbClr val="FFFFFF"/>
                </a:solidFill>
                <a:effectLst/>
                <a:uLnTx/>
                <a:uFillTx/>
                <a:latin typeface="Arial"/>
                <a:cs typeface="Arial"/>
              </a:rPr>
              <a:t>on</a:t>
            </a:r>
            <a:r>
              <a:rPr kumimoji="0" sz="1600" b="1" i="0" u="none" strike="noStrike" kern="0" cap="none" spc="-5" normalizeH="0" baseline="0" noProof="0" dirty="0">
                <a:ln>
                  <a:noFill/>
                </a:ln>
                <a:solidFill>
                  <a:srgbClr val="FFFFFF"/>
                </a:solidFill>
                <a:effectLst/>
                <a:uLnTx/>
                <a:uFillTx/>
                <a:latin typeface="Arial"/>
                <a:cs typeface="Arial"/>
              </a:rPr>
              <a:t> </a:t>
            </a:r>
            <a:r>
              <a:rPr kumimoji="0" sz="1600" b="1" i="0" u="none" strike="noStrike" kern="0" cap="none" spc="-10" normalizeH="0" baseline="0" noProof="0" dirty="0">
                <a:ln>
                  <a:noFill/>
                </a:ln>
                <a:solidFill>
                  <a:srgbClr val="FFFFFF"/>
                </a:solidFill>
                <a:effectLst/>
                <a:uLnTx/>
                <a:uFillTx/>
                <a:latin typeface="Arial"/>
                <a:cs typeface="Arial"/>
              </a:rPr>
              <a:t>angiography</a:t>
            </a:r>
            <a:r>
              <a:rPr kumimoji="0" sz="1600" b="1" i="0" u="none" strike="noStrike" kern="0" cap="none" spc="500" normalizeH="0" baseline="0" noProof="0" dirty="0">
                <a:ln>
                  <a:noFill/>
                </a:ln>
                <a:solidFill>
                  <a:srgbClr val="FFFFFF"/>
                </a:solidFill>
                <a:effectLst/>
                <a:uLnTx/>
                <a:uFillTx/>
                <a:latin typeface="Arial"/>
                <a:cs typeface="Arial"/>
              </a:rPr>
              <a:t> </a:t>
            </a:r>
            <a:r>
              <a:rPr kumimoji="0" sz="1600" b="1" i="0" u="none" strike="noStrike" kern="0" cap="none" spc="0" normalizeH="0" baseline="0" noProof="0" dirty="0">
                <a:ln>
                  <a:noFill/>
                </a:ln>
                <a:solidFill>
                  <a:srgbClr val="FFFFFF"/>
                </a:solidFill>
                <a:effectLst/>
                <a:uLnTx/>
                <a:uFillTx/>
                <a:latin typeface="Arial"/>
                <a:cs typeface="Arial"/>
              </a:rPr>
              <a:t>14</a:t>
            </a:r>
            <a:r>
              <a:rPr kumimoji="0" sz="1600" b="1" i="0" u="none" strike="noStrike" kern="0" cap="none" spc="-5" normalizeH="0" baseline="0" noProof="0" dirty="0">
                <a:ln>
                  <a:noFill/>
                </a:ln>
                <a:solidFill>
                  <a:srgbClr val="FFFFFF"/>
                </a:solidFill>
                <a:effectLst/>
                <a:uLnTx/>
                <a:uFillTx/>
                <a:latin typeface="Arial"/>
                <a:cs typeface="Arial"/>
              </a:rPr>
              <a:t> </a:t>
            </a:r>
            <a:r>
              <a:rPr kumimoji="0" sz="1600" b="1" i="0" u="none" strike="noStrike" kern="0" cap="none" spc="0" normalizeH="0" baseline="0" noProof="0" dirty="0">
                <a:ln>
                  <a:noFill/>
                </a:ln>
                <a:solidFill>
                  <a:srgbClr val="FFFFFF"/>
                </a:solidFill>
                <a:effectLst/>
                <a:uLnTx/>
                <a:uFillTx/>
                <a:latin typeface="Arial"/>
                <a:cs typeface="Arial"/>
              </a:rPr>
              <a:t>No</a:t>
            </a:r>
            <a:r>
              <a:rPr kumimoji="0" sz="1600" b="1" i="0" u="none" strike="noStrike" kern="0" cap="none" spc="-5" normalizeH="0" baseline="0" noProof="0" dirty="0">
                <a:ln>
                  <a:noFill/>
                </a:ln>
                <a:solidFill>
                  <a:srgbClr val="FFFFFF"/>
                </a:solidFill>
                <a:effectLst/>
                <a:uLnTx/>
                <a:uFillTx/>
                <a:latin typeface="Arial"/>
                <a:cs typeface="Arial"/>
              </a:rPr>
              <a:t> </a:t>
            </a:r>
            <a:r>
              <a:rPr kumimoji="0" sz="1600" b="1" i="0" u="none" strike="noStrike" kern="0" cap="none" spc="0" normalizeH="0" baseline="0" noProof="0" dirty="0">
                <a:ln>
                  <a:noFill/>
                </a:ln>
                <a:solidFill>
                  <a:srgbClr val="FFFFFF"/>
                </a:solidFill>
                <a:effectLst/>
                <a:uLnTx/>
                <a:uFillTx/>
                <a:latin typeface="Arial"/>
                <a:cs typeface="Arial"/>
              </a:rPr>
              <a:t>lipid plaque</a:t>
            </a:r>
            <a:r>
              <a:rPr kumimoji="0" sz="1600" b="1" i="0" u="none" strike="noStrike" kern="0" cap="none" spc="-5" normalizeH="0" baseline="0" noProof="0" dirty="0">
                <a:ln>
                  <a:noFill/>
                </a:ln>
                <a:solidFill>
                  <a:srgbClr val="FFFFFF"/>
                </a:solidFill>
                <a:effectLst/>
                <a:uLnTx/>
                <a:uFillTx/>
                <a:latin typeface="Arial"/>
                <a:cs typeface="Arial"/>
              </a:rPr>
              <a:t> </a:t>
            </a:r>
            <a:r>
              <a:rPr kumimoji="0" sz="1600" b="1" i="0" u="none" strike="noStrike" kern="0" cap="none" spc="0" normalizeH="0" baseline="0" noProof="0" dirty="0">
                <a:ln>
                  <a:noFill/>
                </a:ln>
                <a:solidFill>
                  <a:srgbClr val="FFFFFF"/>
                </a:solidFill>
                <a:effectLst/>
                <a:uLnTx/>
                <a:uFillTx/>
                <a:latin typeface="Arial"/>
                <a:cs typeface="Arial"/>
              </a:rPr>
              <a:t>with</a:t>
            </a:r>
            <a:r>
              <a:rPr kumimoji="0" sz="1600" b="1" i="0" u="none" strike="noStrike" kern="0" cap="none" spc="-5" normalizeH="0" baseline="0" noProof="0" dirty="0">
                <a:ln>
                  <a:noFill/>
                </a:ln>
                <a:solidFill>
                  <a:srgbClr val="FFFFFF"/>
                </a:solidFill>
                <a:effectLst/>
                <a:uLnTx/>
                <a:uFillTx/>
                <a:latin typeface="Arial"/>
                <a:cs typeface="Arial"/>
              </a:rPr>
              <a:t> </a:t>
            </a:r>
            <a:r>
              <a:rPr kumimoji="0" sz="1600" b="1" i="0" u="none" strike="noStrike" kern="0" cap="none" spc="0" normalizeH="0" baseline="0" noProof="0" dirty="0">
                <a:ln>
                  <a:noFill/>
                </a:ln>
                <a:solidFill>
                  <a:srgbClr val="FFFFFF"/>
                </a:solidFill>
                <a:effectLst/>
                <a:uLnTx/>
                <a:uFillTx/>
                <a:latin typeface="Arial"/>
                <a:cs typeface="Arial"/>
              </a:rPr>
              <a:t>thin FCT</a:t>
            </a:r>
            <a:r>
              <a:rPr kumimoji="0" sz="1600" b="1" i="0" u="none" strike="noStrike" kern="0" cap="none" spc="-5" normalizeH="0" baseline="0" noProof="0" dirty="0">
                <a:ln>
                  <a:noFill/>
                </a:ln>
                <a:solidFill>
                  <a:srgbClr val="FFFFFF"/>
                </a:solidFill>
                <a:effectLst/>
                <a:uLnTx/>
                <a:uFillTx/>
                <a:latin typeface="Arial"/>
                <a:cs typeface="Arial"/>
              </a:rPr>
              <a:t> </a:t>
            </a:r>
            <a:r>
              <a:rPr kumimoji="0" sz="1600" b="1" i="0" u="none" strike="noStrike" kern="0" cap="none" spc="0" normalizeH="0" baseline="0" noProof="0" dirty="0">
                <a:ln>
                  <a:noFill/>
                </a:ln>
                <a:solidFill>
                  <a:srgbClr val="FFFFFF"/>
                </a:solidFill>
                <a:effectLst/>
                <a:uLnTx/>
                <a:uFillTx/>
                <a:latin typeface="Arial"/>
                <a:cs typeface="Arial"/>
              </a:rPr>
              <a:t>on </a:t>
            </a:r>
            <a:r>
              <a:rPr kumimoji="0" sz="1600" b="1" i="0" u="none" strike="noStrike" kern="0" cap="none" spc="-25" normalizeH="0" baseline="0" noProof="0" dirty="0">
                <a:ln>
                  <a:noFill/>
                </a:ln>
                <a:solidFill>
                  <a:srgbClr val="FFFFFF"/>
                </a:solidFill>
                <a:effectLst/>
                <a:uLnTx/>
                <a:uFillTx/>
                <a:latin typeface="Arial"/>
                <a:cs typeface="Arial"/>
              </a:rPr>
              <a:t>OCT </a:t>
            </a:r>
            <a:r>
              <a:rPr kumimoji="0" sz="1600" b="1" i="0" u="none" strike="noStrike" kern="0" cap="none" spc="0" normalizeH="0" baseline="0" noProof="0" dirty="0">
                <a:ln>
                  <a:noFill/>
                </a:ln>
                <a:solidFill>
                  <a:srgbClr val="FFFFFF"/>
                </a:solidFill>
                <a:effectLst/>
                <a:uLnTx/>
                <a:uFillTx/>
                <a:latin typeface="Arial"/>
                <a:cs typeface="Arial"/>
              </a:rPr>
              <a:t>4</a:t>
            </a:r>
            <a:r>
              <a:rPr kumimoji="0" sz="1600" b="1" i="0" u="none" strike="noStrike" kern="0" cap="none" spc="-20" normalizeH="0" baseline="0" noProof="0" dirty="0">
                <a:ln>
                  <a:noFill/>
                </a:ln>
                <a:solidFill>
                  <a:srgbClr val="FFFFFF"/>
                </a:solidFill>
                <a:effectLst/>
                <a:uLnTx/>
                <a:uFillTx/>
                <a:latin typeface="Arial"/>
                <a:cs typeface="Arial"/>
              </a:rPr>
              <a:t> </a:t>
            </a:r>
            <a:r>
              <a:rPr kumimoji="0" sz="1600" b="1" i="0" u="none" strike="noStrike" kern="0" cap="none" spc="0" normalizeH="0" baseline="0" noProof="0" dirty="0">
                <a:ln>
                  <a:noFill/>
                </a:ln>
                <a:solidFill>
                  <a:srgbClr val="FFFFFF"/>
                </a:solidFill>
                <a:effectLst/>
                <a:uLnTx/>
                <a:uFillTx/>
                <a:latin typeface="Arial"/>
                <a:cs typeface="Arial"/>
              </a:rPr>
              <a:t>Withdrew</a:t>
            </a:r>
            <a:r>
              <a:rPr kumimoji="0" sz="1600" b="1" i="0" u="none" strike="noStrike" kern="0" cap="none" spc="-5" normalizeH="0" baseline="0" noProof="0" dirty="0">
                <a:ln>
                  <a:noFill/>
                </a:ln>
                <a:solidFill>
                  <a:srgbClr val="FFFFFF"/>
                </a:solidFill>
                <a:effectLst/>
                <a:uLnTx/>
                <a:uFillTx/>
                <a:latin typeface="Arial"/>
                <a:cs typeface="Arial"/>
              </a:rPr>
              <a:t> </a:t>
            </a:r>
            <a:r>
              <a:rPr kumimoji="0" sz="1600" b="1" i="0" u="none" strike="noStrike" kern="0" cap="none" spc="0" normalizeH="0" baseline="0" noProof="0" dirty="0">
                <a:ln>
                  <a:noFill/>
                </a:ln>
                <a:solidFill>
                  <a:srgbClr val="FFFFFF"/>
                </a:solidFill>
                <a:effectLst/>
                <a:uLnTx/>
                <a:uFillTx/>
                <a:latin typeface="Arial"/>
                <a:cs typeface="Arial"/>
              </a:rPr>
              <a:t>consent</a:t>
            </a:r>
            <a:r>
              <a:rPr kumimoji="0" sz="1600" b="1" i="0" u="none" strike="noStrike" kern="0" cap="none" spc="-10" normalizeH="0" baseline="0" noProof="0" dirty="0">
                <a:ln>
                  <a:noFill/>
                </a:ln>
                <a:solidFill>
                  <a:srgbClr val="FFFFFF"/>
                </a:solidFill>
                <a:effectLst/>
                <a:uLnTx/>
                <a:uFillTx/>
                <a:latin typeface="Arial"/>
                <a:cs typeface="Arial"/>
              </a:rPr>
              <a:t> </a:t>
            </a:r>
            <a:r>
              <a:rPr kumimoji="0" sz="1600" b="1" i="0" u="none" strike="noStrike" kern="0" cap="none" spc="0" normalizeH="0" baseline="0" noProof="0" dirty="0">
                <a:ln>
                  <a:noFill/>
                </a:ln>
                <a:solidFill>
                  <a:srgbClr val="FFFFFF"/>
                </a:solidFill>
                <a:effectLst/>
                <a:uLnTx/>
                <a:uFillTx/>
                <a:latin typeface="Arial"/>
                <a:cs typeface="Arial"/>
              </a:rPr>
              <a:t>before</a:t>
            </a:r>
            <a:r>
              <a:rPr kumimoji="0" sz="1600" b="1" i="0" u="none" strike="noStrike" kern="0" cap="none" spc="-15" normalizeH="0" baseline="0" noProof="0" dirty="0">
                <a:ln>
                  <a:noFill/>
                </a:ln>
                <a:solidFill>
                  <a:srgbClr val="FFFFFF"/>
                </a:solidFill>
                <a:effectLst/>
                <a:uLnTx/>
                <a:uFillTx/>
                <a:latin typeface="Arial"/>
                <a:cs typeface="Arial"/>
              </a:rPr>
              <a:t> </a:t>
            </a:r>
            <a:r>
              <a:rPr kumimoji="0" sz="1600" b="1" i="0" u="none" strike="noStrike" kern="0" cap="none" spc="-10" normalizeH="0" baseline="0" noProof="0" dirty="0">
                <a:ln>
                  <a:noFill/>
                </a:ln>
                <a:solidFill>
                  <a:srgbClr val="FFFFFF"/>
                </a:solidFill>
                <a:effectLst/>
                <a:uLnTx/>
                <a:uFillTx/>
                <a:latin typeface="Arial"/>
                <a:cs typeface="Arial"/>
              </a:rPr>
              <a:t>procedure</a:t>
            </a:r>
            <a:endParaRPr kumimoji="0" sz="1600" b="0" i="0" u="none" strike="noStrike" kern="0" cap="none" spc="0" normalizeH="0" baseline="0" noProof="0" dirty="0">
              <a:ln>
                <a:noFill/>
              </a:ln>
              <a:solidFill>
                <a:sysClr val="windowText" lastClr="000000"/>
              </a:solidFill>
              <a:effectLst/>
              <a:uLnTx/>
              <a:uFillTx/>
              <a:latin typeface="Arial"/>
              <a:cs typeface="Arial"/>
            </a:endParaRPr>
          </a:p>
          <a:p>
            <a:pPr marL="433705" marR="0" lvl="0" indent="0" defTabSz="914400" eaLnBrk="1" fontAlgn="auto" latinLnBrk="0" hangingPunct="1">
              <a:lnSpc>
                <a:spcPct val="100000"/>
              </a:lnSpc>
              <a:spcBef>
                <a:spcPts val="30"/>
              </a:spcBef>
              <a:spcAft>
                <a:spcPts val="0"/>
              </a:spcAft>
              <a:buClrTx/>
              <a:buSzTx/>
              <a:buFontTx/>
              <a:buNone/>
              <a:tabLst/>
              <a:defRPr/>
            </a:pPr>
            <a:r>
              <a:rPr kumimoji="0" sz="1600" b="1" i="0" u="none" strike="noStrike" kern="0" cap="none" spc="0" normalizeH="0" baseline="0" noProof="0" dirty="0">
                <a:ln>
                  <a:noFill/>
                </a:ln>
                <a:solidFill>
                  <a:srgbClr val="FFFFFF"/>
                </a:solidFill>
                <a:effectLst/>
                <a:uLnTx/>
                <a:uFillTx/>
                <a:latin typeface="Arial"/>
                <a:cs typeface="Arial"/>
              </a:rPr>
              <a:t>1</a:t>
            </a:r>
            <a:r>
              <a:rPr kumimoji="0" sz="1600" b="1" i="0" u="none" strike="noStrike" kern="0" cap="none" spc="-20" normalizeH="0" baseline="0" noProof="0" dirty="0">
                <a:ln>
                  <a:noFill/>
                </a:ln>
                <a:solidFill>
                  <a:srgbClr val="FFFFFF"/>
                </a:solidFill>
                <a:effectLst/>
                <a:uLnTx/>
                <a:uFillTx/>
                <a:latin typeface="Arial"/>
                <a:cs typeface="Arial"/>
              </a:rPr>
              <a:t> </a:t>
            </a:r>
            <a:r>
              <a:rPr kumimoji="0" sz="1600" b="1" i="0" u="none" strike="noStrike" kern="0" cap="none" spc="0" normalizeH="0" baseline="0" noProof="0" dirty="0">
                <a:ln>
                  <a:noFill/>
                </a:ln>
                <a:solidFill>
                  <a:srgbClr val="FFFFFF"/>
                </a:solidFill>
                <a:effectLst/>
                <a:uLnTx/>
                <a:uFillTx/>
                <a:latin typeface="Arial"/>
                <a:cs typeface="Arial"/>
              </a:rPr>
              <a:t>Creatinine</a:t>
            </a:r>
            <a:r>
              <a:rPr kumimoji="0" sz="1600" b="1" i="0" u="none" strike="noStrike" kern="0" cap="none" spc="-5" normalizeH="0" baseline="0" noProof="0" dirty="0">
                <a:ln>
                  <a:noFill/>
                </a:ln>
                <a:solidFill>
                  <a:srgbClr val="FFFFFF"/>
                </a:solidFill>
                <a:effectLst/>
                <a:uLnTx/>
                <a:uFillTx/>
                <a:latin typeface="Arial"/>
                <a:cs typeface="Arial"/>
              </a:rPr>
              <a:t> </a:t>
            </a:r>
            <a:r>
              <a:rPr kumimoji="0" sz="1600" b="1" i="0" u="none" strike="noStrike" kern="0" cap="none" spc="0" normalizeH="0" baseline="0" noProof="0" dirty="0">
                <a:ln>
                  <a:noFill/>
                </a:ln>
                <a:solidFill>
                  <a:srgbClr val="FFFFFF"/>
                </a:solidFill>
                <a:effectLst/>
                <a:uLnTx/>
                <a:uFillTx/>
                <a:latin typeface="Arial"/>
                <a:cs typeface="Arial"/>
              </a:rPr>
              <a:t>criteria</a:t>
            </a:r>
            <a:r>
              <a:rPr kumimoji="0" sz="1600" b="1" i="0" u="none" strike="noStrike" kern="0" cap="none" spc="-10" normalizeH="0" baseline="0" noProof="0" dirty="0">
                <a:ln>
                  <a:noFill/>
                </a:ln>
                <a:solidFill>
                  <a:srgbClr val="FFFFFF"/>
                </a:solidFill>
                <a:effectLst/>
                <a:uLnTx/>
                <a:uFillTx/>
                <a:latin typeface="Arial"/>
                <a:cs typeface="Arial"/>
              </a:rPr>
              <a:t> </a:t>
            </a:r>
            <a:r>
              <a:rPr kumimoji="0" sz="1600" b="1" i="0" u="none" strike="noStrike" kern="0" cap="none" spc="0" normalizeH="0" baseline="0" noProof="0" dirty="0">
                <a:ln>
                  <a:noFill/>
                </a:ln>
                <a:solidFill>
                  <a:srgbClr val="FFFFFF"/>
                </a:solidFill>
                <a:effectLst/>
                <a:uLnTx/>
                <a:uFillTx/>
                <a:latin typeface="Arial"/>
                <a:cs typeface="Arial"/>
              </a:rPr>
              <a:t>not</a:t>
            </a:r>
            <a:r>
              <a:rPr kumimoji="0" sz="1600" b="1" i="0" u="none" strike="noStrike" kern="0" cap="none" spc="5" normalizeH="0" baseline="0" noProof="0" dirty="0">
                <a:ln>
                  <a:noFill/>
                </a:ln>
                <a:solidFill>
                  <a:srgbClr val="FFFFFF"/>
                </a:solidFill>
                <a:effectLst/>
                <a:uLnTx/>
                <a:uFillTx/>
                <a:latin typeface="Arial"/>
                <a:cs typeface="Arial"/>
              </a:rPr>
              <a:t> </a:t>
            </a:r>
            <a:r>
              <a:rPr kumimoji="0" sz="1600" b="1" i="0" u="none" strike="noStrike" kern="0" cap="none" spc="-25" normalizeH="0" baseline="0" noProof="0" dirty="0">
                <a:ln>
                  <a:noFill/>
                </a:ln>
                <a:solidFill>
                  <a:srgbClr val="FFFFFF"/>
                </a:solidFill>
                <a:effectLst/>
                <a:uLnTx/>
                <a:uFillTx/>
                <a:latin typeface="Arial"/>
                <a:cs typeface="Arial"/>
              </a:rPr>
              <a:t>met</a:t>
            </a:r>
            <a:endParaRPr kumimoji="0" sz="1600" b="0" i="0" u="none" strike="noStrike" kern="0" cap="none" spc="0" normalizeH="0" baseline="0" noProof="0" dirty="0">
              <a:ln>
                <a:noFill/>
              </a:ln>
              <a:solidFill>
                <a:sysClr val="windowText" lastClr="000000"/>
              </a:solidFill>
              <a:effectLst/>
              <a:uLnTx/>
              <a:uFillTx/>
              <a:latin typeface="Arial"/>
              <a:cs typeface="Arial"/>
            </a:endParaRPr>
          </a:p>
        </p:txBody>
      </p:sp>
      <p:sp>
        <p:nvSpPr>
          <p:cNvPr id="6" name="object 6"/>
          <p:cNvSpPr/>
          <p:nvPr/>
        </p:nvSpPr>
        <p:spPr>
          <a:xfrm>
            <a:off x="2357044" y="1909932"/>
            <a:ext cx="2636520" cy="1374056"/>
          </a:xfrm>
          <a:custGeom>
            <a:avLst/>
            <a:gdLst/>
            <a:ahLst/>
            <a:cxnLst/>
            <a:rect l="l" t="t" r="r" b="b"/>
            <a:pathLst>
              <a:path w="2636520" h="1174114">
                <a:moveTo>
                  <a:pt x="2635897" y="598144"/>
                </a:moveTo>
                <a:lnTo>
                  <a:pt x="2550363" y="554913"/>
                </a:lnTo>
                <a:lnTo>
                  <a:pt x="2550236" y="583488"/>
                </a:lnTo>
                <a:lnTo>
                  <a:pt x="57150" y="572579"/>
                </a:lnTo>
                <a:lnTo>
                  <a:pt x="57150" y="0"/>
                </a:lnTo>
                <a:lnTo>
                  <a:pt x="28575" y="0"/>
                </a:lnTo>
                <a:lnTo>
                  <a:pt x="28575" y="1087932"/>
                </a:lnTo>
                <a:lnTo>
                  <a:pt x="0" y="1087932"/>
                </a:lnTo>
                <a:lnTo>
                  <a:pt x="42862" y="1173657"/>
                </a:lnTo>
                <a:lnTo>
                  <a:pt x="78574" y="1102220"/>
                </a:lnTo>
                <a:lnTo>
                  <a:pt x="85725" y="1087932"/>
                </a:lnTo>
                <a:lnTo>
                  <a:pt x="57150" y="1087932"/>
                </a:lnTo>
                <a:lnTo>
                  <a:pt x="57150" y="601154"/>
                </a:lnTo>
                <a:lnTo>
                  <a:pt x="2550109" y="612063"/>
                </a:lnTo>
                <a:lnTo>
                  <a:pt x="2549982" y="640638"/>
                </a:lnTo>
                <a:lnTo>
                  <a:pt x="2607640" y="612127"/>
                </a:lnTo>
                <a:lnTo>
                  <a:pt x="2635897" y="598144"/>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 name="object 7"/>
          <p:cNvSpPr/>
          <p:nvPr/>
        </p:nvSpPr>
        <p:spPr>
          <a:xfrm>
            <a:off x="2357044" y="4011751"/>
            <a:ext cx="2636520" cy="1114426"/>
          </a:xfrm>
          <a:custGeom>
            <a:avLst/>
            <a:gdLst/>
            <a:ahLst/>
            <a:cxnLst/>
            <a:rect l="l" t="t" r="r" b="b"/>
            <a:pathLst>
              <a:path w="2636520" h="924560">
                <a:moveTo>
                  <a:pt x="2635897" y="312521"/>
                </a:moveTo>
                <a:lnTo>
                  <a:pt x="2550363" y="269278"/>
                </a:lnTo>
                <a:lnTo>
                  <a:pt x="2550236" y="297853"/>
                </a:lnTo>
                <a:lnTo>
                  <a:pt x="57150" y="286893"/>
                </a:lnTo>
                <a:lnTo>
                  <a:pt x="57150" y="0"/>
                </a:lnTo>
                <a:lnTo>
                  <a:pt x="28575" y="0"/>
                </a:lnTo>
                <a:lnTo>
                  <a:pt x="28575" y="838771"/>
                </a:lnTo>
                <a:lnTo>
                  <a:pt x="0" y="838771"/>
                </a:lnTo>
                <a:lnTo>
                  <a:pt x="42862" y="924496"/>
                </a:lnTo>
                <a:lnTo>
                  <a:pt x="78574" y="853059"/>
                </a:lnTo>
                <a:lnTo>
                  <a:pt x="85725" y="838771"/>
                </a:lnTo>
                <a:lnTo>
                  <a:pt x="57150" y="838771"/>
                </a:lnTo>
                <a:lnTo>
                  <a:pt x="57150" y="315468"/>
                </a:lnTo>
                <a:lnTo>
                  <a:pt x="2550109" y="326428"/>
                </a:lnTo>
                <a:lnTo>
                  <a:pt x="2549982" y="355003"/>
                </a:lnTo>
                <a:lnTo>
                  <a:pt x="2607640" y="326491"/>
                </a:lnTo>
                <a:lnTo>
                  <a:pt x="2635897" y="312521"/>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 name="object 8"/>
          <p:cNvSpPr txBox="1"/>
          <p:nvPr/>
        </p:nvSpPr>
        <p:spPr>
          <a:xfrm>
            <a:off x="4992947" y="3952439"/>
            <a:ext cx="4546600" cy="2113656"/>
          </a:xfrm>
          <a:prstGeom prst="rect">
            <a:avLst/>
          </a:prstGeom>
          <a:ln w="31750">
            <a:solidFill>
              <a:schemeClr val="accent6"/>
            </a:solidFill>
          </a:ln>
        </p:spPr>
        <p:txBody>
          <a:bodyPr vert="horz" wrap="square" lIns="0" tIns="125730" rIns="0" bIns="0" rtlCol="0">
            <a:spAutoFit/>
          </a:bodyPr>
          <a:lstStyle/>
          <a:p>
            <a:pPr marL="90805" marR="0" lvl="0" indent="0" defTabSz="914400" eaLnBrk="1" fontAlgn="auto" latinLnBrk="0" hangingPunct="1">
              <a:lnSpc>
                <a:spcPct val="100000"/>
              </a:lnSpc>
              <a:spcBef>
                <a:spcPts val="990"/>
              </a:spcBef>
              <a:spcAft>
                <a:spcPts val="0"/>
              </a:spcAft>
              <a:buClrTx/>
              <a:buSzTx/>
              <a:buFontTx/>
              <a:buNone/>
              <a:tabLst/>
              <a:defRPr/>
            </a:pPr>
            <a:r>
              <a:rPr kumimoji="0" sz="1800" b="1" i="0" u="none" strike="noStrike" kern="0" cap="none" spc="0" normalizeH="0" baseline="0" noProof="0" dirty="0">
                <a:ln>
                  <a:noFill/>
                </a:ln>
                <a:solidFill>
                  <a:srgbClr val="FFC000"/>
                </a:solidFill>
                <a:effectLst/>
                <a:uLnTx/>
                <a:uFillTx/>
                <a:latin typeface="Arial"/>
                <a:cs typeface="Arial"/>
              </a:rPr>
              <a:t>27</a:t>
            </a:r>
            <a:r>
              <a:rPr kumimoji="0" sz="1800" b="1" i="0" u="none" strike="noStrike" kern="0" cap="none" spc="-10" normalizeH="0" baseline="0" noProof="0" dirty="0">
                <a:ln>
                  <a:noFill/>
                </a:ln>
                <a:solidFill>
                  <a:srgbClr val="FFFF00"/>
                </a:solidFill>
                <a:effectLst/>
                <a:uLnTx/>
                <a:uFillTx/>
                <a:latin typeface="Arial"/>
                <a:cs typeface="Arial"/>
              </a:rPr>
              <a:t> </a:t>
            </a:r>
            <a:r>
              <a:rPr kumimoji="0" sz="1800" b="1" i="0" u="none" strike="noStrike" kern="0" cap="none" spc="-10" normalizeH="0" baseline="0" noProof="0" dirty="0">
                <a:ln>
                  <a:noFill/>
                </a:ln>
                <a:solidFill>
                  <a:srgbClr val="FFFFFF"/>
                </a:solidFill>
                <a:effectLst/>
                <a:uLnTx/>
                <a:uFillTx/>
                <a:latin typeface="Arial"/>
                <a:cs typeface="Arial"/>
              </a:rPr>
              <a:t>Excluded</a:t>
            </a:r>
            <a:endParaRPr kumimoji="0" sz="1800" b="0" i="0" u="none" strike="noStrike" kern="0" cap="none" spc="0" normalizeH="0" baseline="0" noProof="0" dirty="0">
              <a:ln>
                <a:noFill/>
              </a:ln>
              <a:solidFill>
                <a:sysClr val="windowText" lastClr="000000"/>
              </a:solidFill>
              <a:effectLst/>
              <a:uLnTx/>
              <a:uFillTx/>
              <a:latin typeface="Arial"/>
              <a:cs typeface="Arial"/>
            </a:endParaRPr>
          </a:p>
          <a:p>
            <a:pPr marL="376555" marR="329565" lvl="0" indent="-31750" defTabSz="914400" eaLnBrk="1" fontAlgn="auto" latinLnBrk="0" hangingPunct="1">
              <a:lnSpc>
                <a:spcPct val="105000"/>
              </a:lnSpc>
              <a:spcBef>
                <a:spcPts val="1639"/>
              </a:spcBef>
              <a:spcAft>
                <a:spcPts val="0"/>
              </a:spcAft>
              <a:buClrTx/>
              <a:buSzTx/>
              <a:buFontTx/>
              <a:buNone/>
              <a:tabLst/>
              <a:defRPr/>
            </a:pPr>
            <a:r>
              <a:rPr kumimoji="0" sz="1600" b="1" i="0" u="none" strike="noStrike" kern="0" cap="none" spc="0" normalizeH="0" baseline="0" noProof="0" dirty="0">
                <a:ln>
                  <a:noFill/>
                </a:ln>
                <a:solidFill>
                  <a:srgbClr val="FFFFFF"/>
                </a:solidFill>
                <a:effectLst/>
                <a:uLnTx/>
                <a:uFillTx/>
                <a:latin typeface="Arial"/>
                <a:cs typeface="Arial"/>
              </a:rPr>
              <a:t>11</a:t>
            </a:r>
            <a:r>
              <a:rPr kumimoji="0" sz="1600" b="1" i="0" u="none" strike="noStrike" kern="0" cap="none" spc="-35" normalizeH="0" baseline="0" noProof="0" dirty="0">
                <a:ln>
                  <a:noFill/>
                </a:ln>
                <a:solidFill>
                  <a:srgbClr val="FFFFFF"/>
                </a:solidFill>
                <a:effectLst/>
                <a:uLnTx/>
                <a:uFillTx/>
                <a:latin typeface="Arial"/>
                <a:cs typeface="Arial"/>
              </a:rPr>
              <a:t> </a:t>
            </a:r>
            <a:r>
              <a:rPr kumimoji="0" sz="1600" b="1" i="0" u="none" strike="noStrike" kern="0" cap="none" spc="0" normalizeH="0" baseline="0" noProof="0" dirty="0">
                <a:ln>
                  <a:noFill/>
                </a:ln>
                <a:solidFill>
                  <a:srgbClr val="FFFFFF"/>
                </a:solidFill>
                <a:effectLst/>
                <a:uLnTx/>
                <a:uFillTx/>
                <a:latin typeface="Arial"/>
                <a:cs typeface="Arial"/>
              </a:rPr>
              <a:t>Patient</a:t>
            </a:r>
            <a:r>
              <a:rPr kumimoji="0" sz="1600" b="1" i="0" u="none" strike="noStrike" kern="0" cap="none" spc="-20" normalizeH="0" baseline="0" noProof="0" dirty="0">
                <a:ln>
                  <a:noFill/>
                </a:ln>
                <a:solidFill>
                  <a:srgbClr val="FFFFFF"/>
                </a:solidFill>
                <a:effectLst/>
                <a:uLnTx/>
                <a:uFillTx/>
                <a:latin typeface="Arial"/>
                <a:cs typeface="Arial"/>
              </a:rPr>
              <a:t> </a:t>
            </a:r>
            <a:r>
              <a:rPr kumimoji="0" sz="1600" b="1" i="0" u="none" strike="noStrike" kern="0" cap="none" spc="0" normalizeH="0" baseline="0" noProof="0" dirty="0">
                <a:ln>
                  <a:noFill/>
                </a:ln>
                <a:solidFill>
                  <a:srgbClr val="FFFFFF"/>
                </a:solidFill>
                <a:effectLst/>
                <a:uLnTx/>
                <a:uFillTx/>
                <a:latin typeface="Arial"/>
                <a:cs typeface="Arial"/>
              </a:rPr>
              <a:t>preference</a:t>
            </a:r>
            <a:r>
              <a:rPr kumimoji="0" sz="1600" b="1" i="0" u="none" strike="noStrike" kern="0" cap="none" spc="-20" normalizeH="0" baseline="0" noProof="0" dirty="0">
                <a:ln>
                  <a:noFill/>
                </a:ln>
                <a:solidFill>
                  <a:srgbClr val="FFFFFF"/>
                </a:solidFill>
                <a:effectLst/>
                <a:uLnTx/>
                <a:uFillTx/>
                <a:latin typeface="Arial"/>
                <a:cs typeface="Arial"/>
              </a:rPr>
              <a:t> </a:t>
            </a:r>
            <a:r>
              <a:rPr kumimoji="0" sz="1600" b="1" i="0" u="none" strike="noStrike" kern="0" cap="none" spc="0" normalizeH="0" baseline="0" noProof="0" dirty="0">
                <a:ln>
                  <a:noFill/>
                </a:ln>
                <a:solidFill>
                  <a:srgbClr val="FFFFFF"/>
                </a:solidFill>
                <a:effectLst/>
                <a:uLnTx/>
                <a:uFillTx/>
                <a:latin typeface="Arial"/>
                <a:cs typeface="Arial"/>
              </a:rPr>
              <a:t>(no</a:t>
            </a:r>
            <a:r>
              <a:rPr kumimoji="0" sz="1600" b="1" i="0" u="none" strike="noStrike" kern="0" cap="none" spc="-25" normalizeH="0" baseline="0" noProof="0" dirty="0">
                <a:ln>
                  <a:noFill/>
                </a:ln>
                <a:solidFill>
                  <a:srgbClr val="FFFFFF"/>
                </a:solidFill>
                <a:effectLst/>
                <a:uLnTx/>
                <a:uFillTx/>
                <a:latin typeface="Arial"/>
                <a:cs typeface="Arial"/>
              </a:rPr>
              <a:t> </a:t>
            </a:r>
            <a:r>
              <a:rPr kumimoji="0" sz="1600" b="1" i="0" u="none" strike="noStrike" kern="0" cap="none" spc="0" normalizeH="0" baseline="0" noProof="0" dirty="0">
                <a:ln>
                  <a:noFill/>
                </a:ln>
                <a:solidFill>
                  <a:srgbClr val="FFFFFF"/>
                </a:solidFill>
                <a:effectLst/>
                <a:uLnTx/>
                <a:uFillTx/>
                <a:latin typeface="Arial"/>
                <a:cs typeface="Arial"/>
              </a:rPr>
              <a:t>FU,</a:t>
            </a:r>
            <a:r>
              <a:rPr kumimoji="0" sz="1600" b="1" i="0" u="none" strike="noStrike" kern="0" cap="none" spc="-20" normalizeH="0" baseline="0" noProof="0" dirty="0">
                <a:ln>
                  <a:noFill/>
                </a:ln>
                <a:solidFill>
                  <a:srgbClr val="FFFFFF"/>
                </a:solidFill>
                <a:effectLst/>
                <a:uLnTx/>
                <a:uFillTx/>
                <a:latin typeface="Arial"/>
                <a:cs typeface="Arial"/>
              </a:rPr>
              <a:t> </a:t>
            </a:r>
            <a:r>
              <a:rPr kumimoji="0" sz="1600" b="1" i="0" u="none" strike="noStrike" kern="0" cap="none" spc="0" normalizeH="0" baseline="0" noProof="0" dirty="0">
                <a:ln>
                  <a:noFill/>
                </a:ln>
                <a:solidFill>
                  <a:srgbClr val="FFFFFF"/>
                </a:solidFill>
                <a:effectLst/>
                <a:uLnTx/>
                <a:uFillTx/>
                <a:latin typeface="Arial"/>
                <a:cs typeface="Arial"/>
              </a:rPr>
              <a:t>took</a:t>
            </a:r>
            <a:r>
              <a:rPr kumimoji="0" sz="1600" b="1" i="0" u="none" strike="noStrike" kern="0" cap="none" spc="-20" normalizeH="0" baseline="0" noProof="0" dirty="0">
                <a:ln>
                  <a:noFill/>
                </a:ln>
                <a:solidFill>
                  <a:srgbClr val="FFFFFF"/>
                </a:solidFill>
                <a:effectLst/>
                <a:uLnTx/>
                <a:uFillTx/>
                <a:latin typeface="Arial"/>
                <a:cs typeface="Arial"/>
              </a:rPr>
              <a:t> </a:t>
            </a:r>
            <a:r>
              <a:rPr kumimoji="0" sz="1600" b="1" i="0" u="none" strike="noStrike" kern="0" cap="none" spc="-10" normalizeH="0" baseline="0" noProof="0" dirty="0">
                <a:ln>
                  <a:noFill/>
                </a:ln>
                <a:solidFill>
                  <a:srgbClr val="FFFFFF"/>
                </a:solidFill>
                <a:effectLst/>
                <a:uLnTx/>
                <a:uFillTx/>
                <a:latin typeface="Arial"/>
                <a:cs typeface="Arial"/>
              </a:rPr>
              <a:t>drug) </a:t>
            </a:r>
            <a:r>
              <a:rPr kumimoji="0" sz="1600" b="1" i="0" u="none" strike="noStrike" kern="0" cap="none" spc="0" normalizeH="0" baseline="0" noProof="0" dirty="0">
                <a:ln>
                  <a:noFill/>
                </a:ln>
                <a:solidFill>
                  <a:srgbClr val="FFFFFF"/>
                </a:solidFill>
                <a:effectLst/>
                <a:uLnTx/>
                <a:uFillTx/>
                <a:latin typeface="Arial"/>
                <a:cs typeface="Arial"/>
              </a:rPr>
              <a:t>7</a:t>
            </a:r>
            <a:r>
              <a:rPr kumimoji="0" sz="1600" b="1" i="0" u="none" strike="noStrike" kern="0" cap="none" spc="-20" normalizeH="0" baseline="0" noProof="0" dirty="0">
                <a:ln>
                  <a:noFill/>
                </a:ln>
                <a:solidFill>
                  <a:srgbClr val="FFFFFF"/>
                </a:solidFill>
                <a:effectLst/>
                <a:uLnTx/>
                <a:uFillTx/>
                <a:latin typeface="Arial"/>
                <a:cs typeface="Arial"/>
              </a:rPr>
              <a:t> </a:t>
            </a:r>
            <a:r>
              <a:rPr kumimoji="0" sz="1600" b="1" i="0" u="none" strike="noStrike" kern="0" cap="none" spc="0" normalizeH="0" baseline="0" noProof="0" dirty="0">
                <a:ln>
                  <a:noFill/>
                </a:ln>
                <a:solidFill>
                  <a:srgbClr val="FFFFFF"/>
                </a:solidFill>
                <a:effectLst/>
                <a:uLnTx/>
                <a:uFillTx/>
                <a:latin typeface="Arial"/>
                <a:cs typeface="Arial"/>
              </a:rPr>
              <a:t>Consent</a:t>
            </a:r>
            <a:r>
              <a:rPr kumimoji="0" sz="1600" b="1" i="0" u="none" strike="noStrike" kern="0" cap="none" spc="-5" normalizeH="0" baseline="0" noProof="0" dirty="0">
                <a:ln>
                  <a:noFill/>
                </a:ln>
                <a:solidFill>
                  <a:srgbClr val="FFFFFF"/>
                </a:solidFill>
                <a:effectLst/>
                <a:uLnTx/>
                <a:uFillTx/>
                <a:latin typeface="Arial"/>
                <a:cs typeface="Arial"/>
              </a:rPr>
              <a:t> </a:t>
            </a:r>
            <a:r>
              <a:rPr kumimoji="0" sz="1600" b="1" i="0" u="none" strike="noStrike" kern="0" cap="none" spc="-10" normalizeH="0" baseline="0" noProof="0" dirty="0">
                <a:ln>
                  <a:noFill/>
                </a:ln>
                <a:solidFill>
                  <a:srgbClr val="FFFFFF"/>
                </a:solidFill>
                <a:effectLst/>
                <a:uLnTx/>
                <a:uFillTx/>
                <a:latin typeface="Arial"/>
                <a:cs typeface="Arial"/>
              </a:rPr>
              <a:t>withdrawal</a:t>
            </a:r>
            <a:endParaRPr kumimoji="0" sz="1600" b="0" i="0" u="none" strike="noStrike" kern="0" cap="none" spc="0" normalizeH="0" baseline="0" noProof="0" dirty="0">
              <a:ln>
                <a:noFill/>
              </a:ln>
              <a:solidFill>
                <a:sysClr val="windowText" lastClr="000000"/>
              </a:solidFill>
              <a:effectLst/>
              <a:uLnTx/>
              <a:uFillTx/>
              <a:latin typeface="Arial"/>
              <a:cs typeface="Arial"/>
            </a:endParaRPr>
          </a:p>
          <a:p>
            <a:pPr marL="376555" marR="0" lvl="0" indent="0" defTabSz="914400" eaLnBrk="1" fontAlgn="auto" latinLnBrk="0" hangingPunct="1">
              <a:lnSpc>
                <a:spcPts val="1885"/>
              </a:lnSpc>
              <a:spcBef>
                <a:spcPts val="0"/>
              </a:spcBef>
              <a:spcAft>
                <a:spcPts val="0"/>
              </a:spcAft>
              <a:buClrTx/>
              <a:buSzTx/>
              <a:buFontTx/>
              <a:buNone/>
              <a:tabLst/>
              <a:defRPr/>
            </a:pPr>
            <a:r>
              <a:rPr kumimoji="0" sz="1600" b="1" i="0" u="none" strike="noStrike" kern="0" cap="none" spc="0" normalizeH="0" baseline="0" noProof="0" dirty="0">
                <a:ln>
                  <a:noFill/>
                </a:ln>
                <a:solidFill>
                  <a:srgbClr val="FFFFFF"/>
                </a:solidFill>
                <a:effectLst/>
                <a:uLnTx/>
                <a:uFillTx/>
                <a:latin typeface="Arial"/>
                <a:cs typeface="Arial"/>
              </a:rPr>
              <a:t>4</a:t>
            </a:r>
            <a:r>
              <a:rPr kumimoji="0" sz="1600" b="1" i="0" u="none" strike="noStrike" kern="0" cap="none" spc="5" normalizeH="0" baseline="0" noProof="0" dirty="0">
                <a:ln>
                  <a:noFill/>
                </a:ln>
                <a:solidFill>
                  <a:srgbClr val="FFFFFF"/>
                </a:solidFill>
                <a:effectLst/>
                <a:uLnTx/>
                <a:uFillTx/>
                <a:latin typeface="Arial"/>
                <a:cs typeface="Arial"/>
              </a:rPr>
              <a:t> </a:t>
            </a:r>
            <a:r>
              <a:rPr kumimoji="0" sz="1600" b="1" i="0" u="none" strike="noStrike" kern="0" cap="none" spc="0" normalizeH="0" baseline="0" noProof="0" dirty="0">
                <a:ln>
                  <a:noFill/>
                </a:ln>
                <a:solidFill>
                  <a:srgbClr val="FFFFFF"/>
                </a:solidFill>
                <a:effectLst/>
                <a:uLnTx/>
                <a:uFillTx/>
                <a:latin typeface="Arial"/>
                <a:cs typeface="Arial"/>
              </a:rPr>
              <a:t>Lost</a:t>
            </a:r>
            <a:r>
              <a:rPr kumimoji="0" sz="1600" b="1" i="0" u="none" strike="noStrike" kern="0" cap="none" spc="25" normalizeH="0" baseline="0" noProof="0" dirty="0">
                <a:ln>
                  <a:noFill/>
                </a:ln>
                <a:solidFill>
                  <a:srgbClr val="FFFFFF"/>
                </a:solidFill>
                <a:effectLst/>
                <a:uLnTx/>
                <a:uFillTx/>
                <a:latin typeface="Arial"/>
                <a:cs typeface="Arial"/>
              </a:rPr>
              <a:t> </a:t>
            </a:r>
            <a:r>
              <a:rPr kumimoji="0" sz="1600" b="1" i="0" u="none" strike="noStrike" kern="0" cap="none" spc="0" normalizeH="0" baseline="0" noProof="0" dirty="0">
                <a:ln>
                  <a:noFill/>
                </a:ln>
                <a:solidFill>
                  <a:srgbClr val="FFFFFF"/>
                </a:solidFill>
                <a:effectLst/>
                <a:uLnTx/>
                <a:uFillTx/>
                <a:latin typeface="Arial"/>
                <a:cs typeface="Arial"/>
              </a:rPr>
              <a:t>to</a:t>
            </a:r>
            <a:r>
              <a:rPr kumimoji="0" sz="1600" b="1" i="0" u="none" strike="noStrike" kern="0" cap="none" spc="20" normalizeH="0" baseline="0" noProof="0" dirty="0">
                <a:ln>
                  <a:noFill/>
                </a:ln>
                <a:solidFill>
                  <a:srgbClr val="FFFFFF"/>
                </a:solidFill>
                <a:effectLst/>
                <a:uLnTx/>
                <a:uFillTx/>
                <a:latin typeface="Arial"/>
                <a:cs typeface="Arial"/>
              </a:rPr>
              <a:t> </a:t>
            </a:r>
            <a:r>
              <a:rPr kumimoji="0" sz="1600" b="1" i="0" u="none" strike="noStrike" kern="0" cap="none" spc="-10" normalizeH="0" baseline="0" noProof="0" dirty="0">
                <a:ln>
                  <a:noFill/>
                </a:ln>
                <a:solidFill>
                  <a:srgbClr val="FFFFFF"/>
                </a:solidFill>
                <a:effectLst/>
                <a:uLnTx/>
                <a:uFillTx/>
                <a:latin typeface="Arial"/>
                <a:cs typeface="Arial"/>
              </a:rPr>
              <a:t>follow-</a:t>
            </a:r>
            <a:r>
              <a:rPr kumimoji="0" sz="1600" b="1" i="0" u="none" strike="noStrike" kern="0" cap="none" spc="-25" normalizeH="0" baseline="0" noProof="0" dirty="0">
                <a:ln>
                  <a:noFill/>
                </a:ln>
                <a:solidFill>
                  <a:srgbClr val="FFFFFF"/>
                </a:solidFill>
                <a:effectLst/>
                <a:uLnTx/>
                <a:uFillTx/>
                <a:latin typeface="Arial"/>
                <a:cs typeface="Arial"/>
              </a:rPr>
              <a:t>up</a:t>
            </a:r>
            <a:endParaRPr kumimoji="0" sz="1600" b="0" i="0" u="none" strike="noStrike" kern="0" cap="none" spc="0" normalizeH="0" baseline="0" noProof="0" dirty="0">
              <a:ln>
                <a:noFill/>
              </a:ln>
              <a:solidFill>
                <a:sysClr val="windowText" lastClr="000000"/>
              </a:solidFill>
              <a:effectLst/>
              <a:uLnTx/>
              <a:uFillTx/>
              <a:latin typeface="Arial"/>
              <a:cs typeface="Arial"/>
            </a:endParaRPr>
          </a:p>
          <a:p>
            <a:pPr marL="376555" marR="0" lvl="0" indent="0" defTabSz="914400" eaLnBrk="1" fontAlgn="auto" latinLnBrk="0" hangingPunct="1">
              <a:lnSpc>
                <a:spcPts val="1910"/>
              </a:lnSpc>
              <a:spcBef>
                <a:spcPts val="0"/>
              </a:spcBef>
              <a:spcAft>
                <a:spcPts val="0"/>
              </a:spcAft>
              <a:buClrTx/>
              <a:buSzTx/>
              <a:buFontTx/>
              <a:buNone/>
              <a:tabLst/>
              <a:defRPr/>
            </a:pPr>
            <a:r>
              <a:rPr kumimoji="0" sz="1600" b="1" i="0" u="none" strike="noStrike" kern="0" cap="none" spc="0" normalizeH="0" baseline="0" noProof="0" dirty="0">
                <a:ln>
                  <a:noFill/>
                </a:ln>
                <a:solidFill>
                  <a:srgbClr val="FFFFFF"/>
                </a:solidFill>
                <a:effectLst/>
                <a:uLnTx/>
                <a:uFillTx/>
                <a:latin typeface="Arial"/>
                <a:cs typeface="Arial"/>
              </a:rPr>
              <a:t>2</a:t>
            </a:r>
            <a:r>
              <a:rPr kumimoji="0" sz="1600" b="1" i="0" u="none" strike="noStrike" kern="0" cap="none" spc="-20" normalizeH="0" baseline="0" noProof="0" dirty="0">
                <a:ln>
                  <a:noFill/>
                </a:ln>
                <a:solidFill>
                  <a:srgbClr val="FFFFFF"/>
                </a:solidFill>
                <a:effectLst/>
                <a:uLnTx/>
                <a:uFillTx/>
                <a:latin typeface="Arial"/>
                <a:cs typeface="Arial"/>
              </a:rPr>
              <a:t> </a:t>
            </a:r>
            <a:r>
              <a:rPr kumimoji="0" sz="1600" b="1" i="0" u="none" strike="noStrike" kern="0" cap="none" spc="0" normalizeH="0" baseline="0" noProof="0" dirty="0">
                <a:ln>
                  <a:noFill/>
                </a:ln>
                <a:solidFill>
                  <a:srgbClr val="FFFFFF"/>
                </a:solidFill>
                <a:effectLst/>
                <a:uLnTx/>
                <a:uFillTx/>
                <a:latin typeface="Arial"/>
                <a:cs typeface="Arial"/>
              </a:rPr>
              <a:t>Withdrew</a:t>
            </a:r>
            <a:r>
              <a:rPr kumimoji="0" sz="1600" b="1" i="0" u="none" strike="noStrike" kern="0" cap="none" spc="-15" normalizeH="0" baseline="0" noProof="0" dirty="0">
                <a:ln>
                  <a:noFill/>
                </a:ln>
                <a:solidFill>
                  <a:srgbClr val="FFFFFF"/>
                </a:solidFill>
                <a:effectLst/>
                <a:uLnTx/>
                <a:uFillTx/>
                <a:latin typeface="Arial"/>
                <a:cs typeface="Arial"/>
              </a:rPr>
              <a:t> </a:t>
            </a:r>
            <a:r>
              <a:rPr kumimoji="0" sz="1600" b="1" i="0" u="none" strike="noStrike" kern="0" cap="none" spc="0" normalizeH="0" baseline="0" noProof="0" dirty="0">
                <a:ln>
                  <a:noFill/>
                </a:ln>
                <a:solidFill>
                  <a:srgbClr val="FFFFFF"/>
                </a:solidFill>
                <a:effectLst/>
                <a:uLnTx/>
                <a:uFillTx/>
                <a:latin typeface="Arial"/>
                <a:cs typeface="Arial"/>
              </a:rPr>
              <a:t>consent</a:t>
            </a:r>
            <a:r>
              <a:rPr kumimoji="0" sz="1600" b="1" i="0" u="none" strike="noStrike" kern="0" cap="none" spc="-10" normalizeH="0" baseline="0" noProof="0" dirty="0">
                <a:ln>
                  <a:noFill/>
                </a:ln>
                <a:solidFill>
                  <a:srgbClr val="FFFFFF"/>
                </a:solidFill>
                <a:effectLst/>
                <a:uLnTx/>
                <a:uFillTx/>
                <a:latin typeface="Arial"/>
                <a:cs typeface="Arial"/>
              </a:rPr>
              <a:t> </a:t>
            </a:r>
            <a:r>
              <a:rPr kumimoji="0" sz="1600" b="1" i="0" u="none" strike="noStrike" kern="0" cap="none" spc="0" normalizeH="0" baseline="0" noProof="0" dirty="0">
                <a:ln>
                  <a:noFill/>
                </a:ln>
                <a:solidFill>
                  <a:srgbClr val="FFFFFF"/>
                </a:solidFill>
                <a:effectLst/>
                <a:uLnTx/>
                <a:uFillTx/>
                <a:latin typeface="Arial"/>
                <a:cs typeface="Arial"/>
              </a:rPr>
              <a:t>before</a:t>
            </a:r>
            <a:r>
              <a:rPr kumimoji="0" sz="1600" b="1" i="0" u="none" strike="noStrike" kern="0" cap="none" spc="-20" normalizeH="0" baseline="0" noProof="0" dirty="0">
                <a:ln>
                  <a:noFill/>
                </a:ln>
                <a:solidFill>
                  <a:srgbClr val="FFFFFF"/>
                </a:solidFill>
                <a:effectLst/>
                <a:uLnTx/>
                <a:uFillTx/>
                <a:latin typeface="Arial"/>
                <a:cs typeface="Arial"/>
              </a:rPr>
              <a:t> </a:t>
            </a:r>
            <a:r>
              <a:rPr kumimoji="0" sz="1600" b="1" i="0" u="none" strike="noStrike" kern="0" cap="none" spc="0" normalizeH="0" baseline="0" noProof="0" dirty="0">
                <a:ln>
                  <a:noFill/>
                </a:ln>
                <a:solidFill>
                  <a:srgbClr val="FFFFFF"/>
                </a:solidFill>
                <a:effectLst/>
                <a:uLnTx/>
                <a:uFillTx/>
                <a:latin typeface="Arial"/>
                <a:cs typeface="Arial"/>
              </a:rPr>
              <a:t>taking</a:t>
            </a:r>
            <a:r>
              <a:rPr kumimoji="0" sz="1600" b="1" i="0" u="none" strike="noStrike" kern="0" cap="none" spc="-20" normalizeH="0" baseline="0" noProof="0" dirty="0">
                <a:ln>
                  <a:noFill/>
                </a:ln>
                <a:solidFill>
                  <a:srgbClr val="FFFFFF"/>
                </a:solidFill>
                <a:effectLst/>
                <a:uLnTx/>
                <a:uFillTx/>
                <a:latin typeface="Arial"/>
                <a:cs typeface="Arial"/>
              </a:rPr>
              <a:t> </a:t>
            </a:r>
            <a:r>
              <a:rPr kumimoji="0" sz="1600" b="1" i="0" u="none" strike="noStrike" kern="0" cap="none" spc="0" normalizeH="0" baseline="0" noProof="0" dirty="0">
                <a:ln>
                  <a:noFill/>
                </a:ln>
                <a:solidFill>
                  <a:srgbClr val="FFFFFF"/>
                </a:solidFill>
                <a:effectLst/>
                <a:uLnTx/>
                <a:uFillTx/>
                <a:latin typeface="Arial"/>
                <a:cs typeface="Arial"/>
              </a:rPr>
              <a:t>1</a:t>
            </a:r>
            <a:r>
              <a:rPr kumimoji="0" sz="1650" b="1" i="0" u="none" strike="noStrike" kern="0" cap="none" spc="0" normalizeH="0" baseline="25252" noProof="0" dirty="0">
                <a:ln>
                  <a:noFill/>
                </a:ln>
                <a:solidFill>
                  <a:srgbClr val="FFFFFF"/>
                </a:solidFill>
                <a:effectLst/>
                <a:uLnTx/>
                <a:uFillTx/>
                <a:latin typeface="Arial"/>
                <a:cs typeface="Arial"/>
              </a:rPr>
              <a:t>st</a:t>
            </a:r>
            <a:r>
              <a:rPr kumimoji="0" sz="1650" b="1" i="0" u="none" strike="noStrike" kern="0" cap="none" spc="165" normalizeH="0" baseline="25252" noProof="0" dirty="0">
                <a:ln>
                  <a:noFill/>
                </a:ln>
                <a:solidFill>
                  <a:srgbClr val="FFFFFF"/>
                </a:solidFill>
                <a:effectLst/>
                <a:uLnTx/>
                <a:uFillTx/>
                <a:latin typeface="Arial"/>
                <a:cs typeface="Arial"/>
              </a:rPr>
              <a:t> </a:t>
            </a:r>
            <a:r>
              <a:rPr kumimoji="0" sz="1600" b="1" i="0" u="none" strike="noStrike" kern="0" cap="none" spc="-20" normalizeH="0" baseline="0" noProof="0" dirty="0">
                <a:ln>
                  <a:noFill/>
                </a:ln>
                <a:solidFill>
                  <a:srgbClr val="FFFFFF"/>
                </a:solidFill>
                <a:effectLst/>
                <a:uLnTx/>
                <a:uFillTx/>
                <a:latin typeface="Arial"/>
                <a:cs typeface="Arial"/>
              </a:rPr>
              <a:t>dose</a:t>
            </a:r>
            <a:endParaRPr kumimoji="0" sz="1600" b="0" i="0" u="none" strike="noStrike" kern="0" cap="none" spc="0" normalizeH="0" baseline="0" noProof="0" dirty="0">
              <a:ln>
                <a:noFill/>
              </a:ln>
              <a:solidFill>
                <a:sysClr val="windowText" lastClr="000000"/>
              </a:solidFill>
              <a:effectLst/>
              <a:uLnTx/>
              <a:uFillTx/>
              <a:latin typeface="Arial"/>
              <a:cs typeface="Arial"/>
            </a:endParaRPr>
          </a:p>
          <a:p>
            <a:pPr marL="376555" marR="0" lvl="0" indent="0" defTabSz="914400" eaLnBrk="1" fontAlgn="auto" latinLnBrk="0" hangingPunct="1">
              <a:lnSpc>
                <a:spcPts val="1910"/>
              </a:lnSpc>
              <a:spcBef>
                <a:spcPts val="70"/>
              </a:spcBef>
              <a:spcAft>
                <a:spcPts val="0"/>
              </a:spcAft>
              <a:buClrTx/>
              <a:buSzTx/>
              <a:buFontTx/>
              <a:buNone/>
              <a:tabLst/>
              <a:defRPr/>
            </a:pPr>
            <a:r>
              <a:rPr kumimoji="0" sz="1600" b="1" i="0" u="none" strike="noStrike" kern="0" cap="none" spc="0" normalizeH="0" baseline="0" noProof="0" dirty="0">
                <a:ln>
                  <a:noFill/>
                </a:ln>
                <a:solidFill>
                  <a:srgbClr val="FFFFFF"/>
                </a:solidFill>
                <a:effectLst/>
                <a:uLnTx/>
                <a:uFillTx/>
                <a:latin typeface="Arial"/>
                <a:cs typeface="Arial"/>
              </a:rPr>
              <a:t>2 </a:t>
            </a:r>
            <a:r>
              <a:rPr kumimoji="0" sz="1600" b="1" i="0" u="none" strike="noStrike" kern="0" cap="none" spc="-20" normalizeH="0" baseline="0" noProof="0" dirty="0">
                <a:ln>
                  <a:noFill/>
                </a:ln>
                <a:solidFill>
                  <a:srgbClr val="FFFFFF"/>
                </a:solidFill>
                <a:effectLst/>
                <a:uLnTx/>
                <a:uFillTx/>
                <a:latin typeface="Arial"/>
                <a:cs typeface="Arial"/>
              </a:rPr>
              <a:t>Died</a:t>
            </a:r>
            <a:endParaRPr kumimoji="0" sz="1600" b="0" i="0" u="none" strike="noStrike" kern="0" cap="none" spc="0" normalizeH="0" baseline="0" noProof="0" dirty="0">
              <a:ln>
                <a:noFill/>
              </a:ln>
              <a:solidFill>
                <a:sysClr val="windowText" lastClr="000000"/>
              </a:solidFill>
              <a:effectLst/>
              <a:uLnTx/>
              <a:uFillTx/>
              <a:latin typeface="Arial"/>
              <a:cs typeface="Arial"/>
            </a:endParaRPr>
          </a:p>
          <a:p>
            <a:pPr marL="376555" marR="0" lvl="0" indent="0" defTabSz="914400" eaLnBrk="1" fontAlgn="auto" latinLnBrk="0" hangingPunct="1">
              <a:lnSpc>
                <a:spcPts val="1910"/>
              </a:lnSpc>
              <a:spcBef>
                <a:spcPts val="0"/>
              </a:spcBef>
              <a:spcAft>
                <a:spcPts val="0"/>
              </a:spcAft>
              <a:buClrTx/>
              <a:buSzTx/>
              <a:buFontTx/>
              <a:buNone/>
              <a:tabLst/>
              <a:defRPr/>
            </a:pPr>
            <a:r>
              <a:rPr kumimoji="0" sz="1600" b="1" i="0" u="none" strike="noStrike" kern="0" cap="none" spc="0" normalizeH="0" baseline="0" noProof="0" dirty="0">
                <a:ln>
                  <a:noFill/>
                </a:ln>
                <a:solidFill>
                  <a:srgbClr val="FFFFFF"/>
                </a:solidFill>
                <a:effectLst/>
                <a:uLnTx/>
                <a:uFillTx/>
                <a:latin typeface="Arial"/>
                <a:cs typeface="Arial"/>
              </a:rPr>
              <a:t>1</a:t>
            </a:r>
            <a:r>
              <a:rPr kumimoji="0" sz="1600" b="1" i="0" u="none" strike="noStrike" kern="0" cap="none" spc="-45" normalizeH="0" baseline="0" noProof="0" dirty="0">
                <a:ln>
                  <a:noFill/>
                </a:ln>
                <a:solidFill>
                  <a:srgbClr val="FFFFFF"/>
                </a:solidFill>
                <a:effectLst/>
                <a:uLnTx/>
                <a:uFillTx/>
                <a:latin typeface="Arial"/>
                <a:cs typeface="Arial"/>
              </a:rPr>
              <a:t> </a:t>
            </a:r>
            <a:r>
              <a:rPr kumimoji="0" sz="1600" b="1" i="0" u="none" strike="noStrike" kern="0" cap="none" spc="0" normalizeH="0" baseline="0" noProof="0" dirty="0">
                <a:ln>
                  <a:noFill/>
                </a:ln>
                <a:solidFill>
                  <a:srgbClr val="FFFFFF"/>
                </a:solidFill>
                <a:effectLst/>
                <a:uLnTx/>
                <a:uFillTx/>
                <a:latin typeface="Arial"/>
                <a:cs typeface="Arial"/>
              </a:rPr>
              <a:t>Treatment</a:t>
            </a:r>
            <a:r>
              <a:rPr kumimoji="0" sz="1600" b="1" i="0" u="none" strike="noStrike" kern="0" cap="none" spc="-30" normalizeH="0" baseline="0" noProof="0" dirty="0">
                <a:ln>
                  <a:noFill/>
                </a:ln>
                <a:solidFill>
                  <a:srgbClr val="FFFFFF"/>
                </a:solidFill>
                <a:effectLst/>
                <a:uLnTx/>
                <a:uFillTx/>
                <a:latin typeface="Arial"/>
                <a:cs typeface="Arial"/>
              </a:rPr>
              <a:t> </a:t>
            </a:r>
            <a:r>
              <a:rPr kumimoji="0" sz="1600" b="1" i="0" u="none" strike="noStrike" kern="0" cap="none" spc="0" normalizeH="0" baseline="0" noProof="0" dirty="0">
                <a:ln>
                  <a:noFill/>
                </a:ln>
                <a:solidFill>
                  <a:srgbClr val="FFFFFF"/>
                </a:solidFill>
                <a:effectLst/>
                <a:uLnTx/>
                <a:uFillTx/>
                <a:latin typeface="Arial"/>
                <a:cs typeface="Arial"/>
              </a:rPr>
              <a:t>discontinuation</a:t>
            </a:r>
            <a:r>
              <a:rPr kumimoji="0" sz="1600" b="1" i="0" u="none" strike="noStrike" kern="0" cap="none" spc="-35" normalizeH="0" baseline="0" noProof="0" dirty="0">
                <a:ln>
                  <a:noFill/>
                </a:ln>
                <a:solidFill>
                  <a:srgbClr val="FFFFFF"/>
                </a:solidFill>
                <a:effectLst/>
                <a:uLnTx/>
                <a:uFillTx/>
                <a:latin typeface="Arial"/>
                <a:cs typeface="Arial"/>
              </a:rPr>
              <a:t> </a:t>
            </a:r>
            <a:r>
              <a:rPr kumimoji="0" sz="1600" b="1" i="0" u="none" strike="noStrike" kern="0" cap="none" spc="0" normalizeH="0" baseline="0" noProof="0" dirty="0">
                <a:ln>
                  <a:noFill/>
                </a:ln>
                <a:solidFill>
                  <a:srgbClr val="FFFFFF"/>
                </a:solidFill>
                <a:effectLst/>
                <a:uLnTx/>
                <a:uFillTx/>
                <a:latin typeface="Arial"/>
                <a:cs typeface="Arial"/>
              </a:rPr>
              <a:t>(f/u</a:t>
            </a:r>
            <a:r>
              <a:rPr kumimoji="0" sz="1600" b="1" i="0" u="none" strike="noStrike" kern="0" cap="none" spc="-30" normalizeH="0" baseline="0" noProof="0" dirty="0">
                <a:ln>
                  <a:noFill/>
                </a:ln>
                <a:solidFill>
                  <a:srgbClr val="FFFFFF"/>
                </a:solidFill>
                <a:effectLst/>
                <a:uLnTx/>
                <a:uFillTx/>
                <a:latin typeface="Arial"/>
                <a:cs typeface="Arial"/>
              </a:rPr>
              <a:t> </a:t>
            </a:r>
            <a:r>
              <a:rPr kumimoji="0" sz="1600" b="1" i="0" u="none" strike="noStrike" kern="0" cap="none" spc="-10" normalizeH="0" baseline="0" noProof="0" dirty="0">
                <a:ln>
                  <a:noFill/>
                </a:ln>
                <a:solidFill>
                  <a:srgbClr val="FFFFFF"/>
                </a:solidFill>
                <a:effectLst/>
                <a:uLnTx/>
                <a:uFillTx/>
                <a:latin typeface="Arial"/>
                <a:cs typeface="Arial"/>
              </a:rPr>
              <a:t>done)</a:t>
            </a:r>
            <a:endParaRPr kumimoji="0" sz="1600" b="0" i="0" u="none" strike="noStrike" kern="0" cap="none" spc="0" normalizeH="0" baseline="0" noProof="0" dirty="0">
              <a:ln>
                <a:noFill/>
              </a:ln>
              <a:solidFill>
                <a:sysClr val="windowText" lastClr="000000"/>
              </a:solidFill>
              <a:effectLst/>
              <a:uLnTx/>
              <a:uFillTx/>
              <a:latin typeface="Arial"/>
              <a:cs typeface="Arial"/>
            </a:endParaRPr>
          </a:p>
        </p:txBody>
      </p:sp>
      <p:sp>
        <p:nvSpPr>
          <p:cNvPr id="9" name="object 9"/>
          <p:cNvSpPr txBox="1">
            <a:spLocks noGrp="1"/>
          </p:cNvSpPr>
          <p:nvPr>
            <p:ph type="title"/>
          </p:nvPr>
        </p:nvSpPr>
        <p:spPr>
          <a:xfrm>
            <a:off x="1" y="76200"/>
            <a:ext cx="10286999" cy="628377"/>
          </a:xfrm>
          <a:prstGeom prst="rect">
            <a:avLst/>
          </a:prstGeom>
        </p:spPr>
        <p:txBody>
          <a:bodyPr vert="horz" wrap="square" lIns="0" tIns="12700" rIns="0" bIns="0" rtlCol="0">
            <a:spAutoFit/>
          </a:bodyPr>
          <a:lstStyle/>
          <a:p>
            <a:pPr marL="12700" algn="ctr">
              <a:spcBef>
                <a:spcPts val="100"/>
              </a:spcBef>
            </a:pPr>
            <a:r>
              <a:rPr lang="en-US" sz="4000" dirty="0" smtClean="0"/>
              <a:t>YELLOW III Study: </a:t>
            </a:r>
            <a:r>
              <a:rPr sz="4000" dirty="0" smtClean="0"/>
              <a:t>Flow</a:t>
            </a:r>
            <a:r>
              <a:rPr sz="4000" spc="-20" dirty="0" smtClean="0"/>
              <a:t> </a:t>
            </a:r>
            <a:r>
              <a:rPr sz="4000" dirty="0"/>
              <a:t>of</a:t>
            </a:r>
            <a:r>
              <a:rPr sz="4000" spc="-10" dirty="0"/>
              <a:t> Patients</a:t>
            </a:r>
            <a:endParaRPr sz="4000" dirty="0"/>
          </a:p>
        </p:txBody>
      </p:sp>
      <p:pic>
        <p:nvPicPr>
          <p:cNvPr id="1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864725" y="9525"/>
            <a:ext cx="4222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p:cNvSpPr txBox="1"/>
          <p:nvPr/>
        </p:nvSpPr>
        <p:spPr>
          <a:xfrm>
            <a:off x="8115300" y="6477000"/>
            <a:ext cx="2171700"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1" u="none" strike="noStrike" kern="0" cap="none" spc="0" normalizeH="0" baseline="0" noProof="0" dirty="0" smtClean="0">
                <a:ln>
                  <a:noFill/>
                </a:ln>
                <a:solidFill>
                  <a:srgbClr val="FFFF00"/>
                </a:solidFill>
                <a:effectLst/>
                <a:uLnTx/>
                <a:uFillTx/>
                <a:latin typeface="Arial" panose="020B0604020202020204" pitchFamily="34" charset="0"/>
                <a:cs typeface="Arial" panose="020B0604020202020204" pitchFamily="34" charset="0"/>
              </a:rPr>
              <a:t>Kini A, ACC 2023</a:t>
            </a:r>
            <a:endParaRPr kumimoji="0" lang="en-US" sz="1800" b="1" i="1" u="none" strike="noStrike" kern="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4755645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0" y="0"/>
            <a:ext cx="10287000" cy="505267"/>
          </a:xfrm>
          <a:prstGeom prst="rect">
            <a:avLst/>
          </a:prstGeom>
        </p:spPr>
        <p:txBody>
          <a:bodyPr vert="horz" wrap="square" lIns="0" tIns="12700" rIns="0" bIns="0" rtlCol="0">
            <a:spAutoFit/>
          </a:bodyPr>
          <a:lstStyle/>
          <a:p>
            <a:pPr marL="12700" algn="ctr">
              <a:spcBef>
                <a:spcPts val="100"/>
              </a:spcBef>
            </a:pPr>
            <a:r>
              <a:rPr sz="3200" dirty="0"/>
              <a:t>YELLOW</a:t>
            </a:r>
            <a:r>
              <a:rPr sz="3200" spc="-25" dirty="0"/>
              <a:t> </a:t>
            </a:r>
            <a:r>
              <a:rPr sz="3200" dirty="0"/>
              <a:t>III:</a:t>
            </a:r>
            <a:r>
              <a:rPr sz="3200" spc="-25" dirty="0"/>
              <a:t> </a:t>
            </a:r>
            <a:r>
              <a:rPr sz="3200" dirty="0"/>
              <a:t>Baseline</a:t>
            </a:r>
            <a:r>
              <a:rPr sz="3200" spc="-25" dirty="0"/>
              <a:t> </a:t>
            </a:r>
            <a:r>
              <a:rPr sz="3200" spc="-10" dirty="0"/>
              <a:t>Characteristics</a:t>
            </a:r>
          </a:p>
        </p:txBody>
      </p:sp>
      <p:sp>
        <p:nvSpPr>
          <p:cNvPr id="6" name="object 6"/>
          <p:cNvSpPr txBox="1"/>
          <p:nvPr/>
        </p:nvSpPr>
        <p:spPr>
          <a:xfrm>
            <a:off x="872765" y="6629400"/>
            <a:ext cx="5715000" cy="197490"/>
          </a:xfrm>
          <a:prstGeom prst="rect">
            <a:avLst/>
          </a:prstGeom>
        </p:spPr>
        <p:txBody>
          <a:bodyPr vert="horz" wrap="square" lIns="0" tIns="12700" rIns="0" bIns="0" rtlCol="0">
            <a:spAutoFit/>
          </a:bodyPr>
          <a:lstStyle/>
          <a:p>
            <a:pPr marL="109855" marR="0" lvl="0" indent="0" defTabSz="914400" eaLnBrk="1" fontAlgn="auto" latinLnBrk="0" hangingPunct="1">
              <a:lnSpc>
                <a:spcPct val="100000"/>
              </a:lnSpc>
              <a:spcBef>
                <a:spcPts val="0"/>
              </a:spcBef>
              <a:spcAft>
                <a:spcPts val="0"/>
              </a:spcAft>
              <a:buClrTx/>
              <a:buSzTx/>
              <a:buFontTx/>
              <a:buNone/>
              <a:tabLst/>
              <a:defRPr/>
            </a:pPr>
            <a:r>
              <a:rPr kumimoji="0" sz="1200" b="1" i="1" u="none" strike="noStrike" kern="0" cap="none" spc="0" normalizeH="0" baseline="0" noProof="0" dirty="0">
                <a:ln>
                  <a:noFill/>
                </a:ln>
                <a:solidFill>
                  <a:srgbClr val="FFFFFF"/>
                </a:solidFill>
                <a:effectLst/>
                <a:uLnTx/>
                <a:uFillTx/>
                <a:latin typeface="Arial"/>
                <a:cs typeface="Arial"/>
              </a:rPr>
              <a:t>*</a:t>
            </a:r>
            <a:r>
              <a:rPr kumimoji="0" sz="1200" b="1" i="1" u="none" strike="noStrike" kern="0" cap="none" spc="-15" normalizeH="0" baseline="0" noProof="0" dirty="0">
                <a:ln>
                  <a:noFill/>
                </a:ln>
                <a:solidFill>
                  <a:srgbClr val="FFFFFF"/>
                </a:solidFill>
                <a:effectLst/>
                <a:uLnTx/>
                <a:uFillTx/>
                <a:latin typeface="Arial"/>
                <a:cs typeface="Arial"/>
              </a:rPr>
              <a:t> </a:t>
            </a:r>
            <a:r>
              <a:rPr kumimoji="0" sz="1200" b="1" i="1" u="none" strike="noStrike" kern="0" cap="none" spc="0" normalizeH="0" baseline="0" noProof="0" dirty="0">
                <a:ln>
                  <a:noFill/>
                </a:ln>
                <a:solidFill>
                  <a:srgbClr val="FF6600"/>
                </a:solidFill>
                <a:effectLst/>
                <a:uLnTx/>
                <a:uFillTx/>
                <a:latin typeface="Arial"/>
                <a:cs typeface="Arial"/>
              </a:rPr>
              <a:t>8</a:t>
            </a:r>
            <a:r>
              <a:rPr kumimoji="0" sz="1200" b="1" i="1" u="none" strike="noStrike" kern="0" cap="none" spc="-15" normalizeH="0" baseline="0" noProof="0" dirty="0">
                <a:ln>
                  <a:noFill/>
                </a:ln>
                <a:solidFill>
                  <a:srgbClr val="FFFF66"/>
                </a:solidFill>
                <a:effectLst/>
                <a:uLnTx/>
                <a:uFillTx/>
                <a:latin typeface="Arial"/>
                <a:cs typeface="Arial"/>
              </a:rPr>
              <a:t> </a:t>
            </a:r>
            <a:r>
              <a:rPr kumimoji="0" sz="1200" b="1" i="1" u="none" strike="noStrike" kern="0" cap="none" spc="0" normalizeH="0" baseline="0" noProof="0" dirty="0">
                <a:ln>
                  <a:noFill/>
                </a:ln>
                <a:solidFill>
                  <a:srgbClr val="FFFFFF"/>
                </a:solidFill>
                <a:effectLst/>
                <a:uLnTx/>
                <a:uFillTx/>
                <a:latin typeface="Arial"/>
                <a:cs typeface="Arial"/>
              </a:rPr>
              <a:t>statin</a:t>
            </a:r>
            <a:r>
              <a:rPr kumimoji="0" sz="1200" b="1" i="1" u="none" strike="noStrike" kern="0" cap="none" spc="-10" normalizeH="0" baseline="0" noProof="0" dirty="0">
                <a:ln>
                  <a:noFill/>
                </a:ln>
                <a:solidFill>
                  <a:srgbClr val="FFFFFF"/>
                </a:solidFill>
                <a:effectLst/>
                <a:uLnTx/>
                <a:uFillTx/>
                <a:latin typeface="Arial"/>
                <a:cs typeface="Arial"/>
              </a:rPr>
              <a:t> </a:t>
            </a:r>
            <a:r>
              <a:rPr kumimoji="0" sz="1200" b="1" i="1" u="none" strike="noStrike" kern="0" cap="none" spc="0" normalizeH="0" baseline="0" noProof="0" dirty="0">
                <a:ln>
                  <a:noFill/>
                </a:ln>
                <a:solidFill>
                  <a:srgbClr val="FFFFFF"/>
                </a:solidFill>
                <a:effectLst/>
                <a:uLnTx/>
                <a:uFillTx/>
                <a:latin typeface="Arial"/>
                <a:cs typeface="Arial"/>
              </a:rPr>
              <a:t>intolerant</a:t>
            </a:r>
            <a:r>
              <a:rPr kumimoji="0" sz="1200" b="1" i="1" u="none" strike="noStrike" kern="0" cap="none" spc="-10" normalizeH="0" baseline="0" noProof="0" dirty="0">
                <a:ln>
                  <a:noFill/>
                </a:ln>
                <a:solidFill>
                  <a:srgbClr val="FFFFFF"/>
                </a:solidFill>
                <a:effectLst/>
                <a:uLnTx/>
                <a:uFillTx/>
                <a:latin typeface="Arial"/>
                <a:cs typeface="Arial"/>
              </a:rPr>
              <a:t> </a:t>
            </a:r>
            <a:r>
              <a:rPr kumimoji="0" sz="1200" b="1" i="1" u="none" strike="noStrike" kern="0" cap="none" spc="-10" normalizeH="0" baseline="0" noProof="0" dirty="0" smtClean="0">
                <a:ln>
                  <a:noFill/>
                </a:ln>
                <a:solidFill>
                  <a:srgbClr val="FFFFFF"/>
                </a:solidFill>
                <a:effectLst/>
                <a:uLnTx/>
                <a:uFillTx/>
                <a:latin typeface="Arial"/>
                <a:cs typeface="Arial"/>
              </a:rPr>
              <a:t>patients</a:t>
            </a:r>
            <a:r>
              <a:rPr kumimoji="0" lang="en-US" sz="1200" b="1" i="1" u="none" strike="noStrike" kern="0" cap="none" spc="-10" normalizeH="0" baseline="0" noProof="0" dirty="0" smtClean="0">
                <a:ln>
                  <a:noFill/>
                </a:ln>
                <a:solidFill>
                  <a:srgbClr val="FFFFFF"/>
                </a:solidFill>
                <a:effectLst/>
                <a:uLnTx/>
                <a:uFillTx/>
                <a:latin typeface="Arial"/>
                <a:cs typeface="Arial"/>
              </a:rPr>
              <a:t>; </a:t>
            </a:r>
            <a:r>
              <a:rPr kumimoji="0" sz="1200" b="1" i="1" u="none" strike="noStrike" kern="0" cap="none" spc="0" normalizeH="0" baseline="0" noProof="0" dirty="0" smtClean="0">
                <a:ln>
                  <a:noFill/>
                </a:ln>
                <a:solidFill>
                  <a:srgbClr val="FFFFFF"/>
                </a:solidFill>
                <a:effectLst/>
                <a:uLnTx/>
                <a:uFillTx/>
                <a:latin typeface="Arial"/>
                <a:cs typeface="Arial"/>
              </a:rPr>
              <a:t>**</a:t>
            </a:r>
            <a:r>
              <a:rPr kumimoji="0" sz="1200" b="1" i="1" u="none" strike="noStrike" kern="0" cap="none" spc="-20" normalizeH="0" baseline="0" noProof="0" dirty="0" smtClean="0">
                <a:ln>
                  <a:noFill/>
                </a:ln>
                <a:solidFill>
                  <a:srgbClr val="FFFFFF"/>
                </a:solidFill>
                <a:effectLst/>
                <a:uLnTx/>
                <a:uFillTx/>
                <a:latin typeface="Arial"/>
                <a:cs typeface="Arial"/>
              </a:rPr>
              <a:t> </a:t>
            </a:r>
            <a:r>
              <a:rPr kumimoji="0" sz="1200" b="1" i="1" u="none" strike="noStrike" kern="0" cap="none" spc="0" normalizeH="0" baseline="0" noProof="0" dirty="0">
                <a:ln>
                  <a:noFill/>
                </a:ln>
                <a:solidFill>
                  <a:srgbClr val="FFFFFF"/>
                </a:solidFill>
                <a:effectLst/>
                <a:uLnTx/>
                <a:uFillTx/>
                <a:latin typeface="Arial"/>
                <a:cs typeface="Arial"/>
              </a:rPr>
              <a:t>atorvastatin</a:t>
            </a:r>
            <a:r>
              <a:rPr kumimoji="0" sz="1200" b="1" i="1" u="none" strike="noStrike" kern="0" cap="none" spc="-15" normalizeH="0" baseline="0" noProof="0" dirty="0">
                <a:ln>
                  <a:noFill/>
                </a:ln>
                <a:solidFill>
                  <a:srgbClr val="FFFFFF"/>
                </a:solidFill>
                <a:effectLst/>
                <a:uLnTx/>
                <a:uFillTx/>
                <a:latin typeface="Arial"/>
                <a:cs typeface="Arial"/>
              </a:rPr>
              <a:t> </a:t>
            </a:r>
            <a:r>
              <a:rPr kumimoji="0" sz="1200" b="1" i="1" u="none" strike="noStrike" kern="0" cap="none" spc="0" normalizeH="0" baseline="0" noProof="0" dirty="0">
                <a:ln>
                  <a:noFill/>
                </a:ln>
                <a:solidFill>
                  <a:srgbClr val="FFFFFF"/>
                </a:solidFill>
                <a:effectLst/>
                <a:uLnTx/>
                <a:uFillTx/>
                <a:latin typeface="Arial"/>
                <a:cs typeface="Arial"/>
              </a:rPr>
              <a:t>≥40</a:t>
            </a:r>
            <a:r>
              <a:rPr kumimoji="0" sz="1200" b="1" i="1" u="none" strike="noStrike" kern="0" cap="none" spc="-10" normalizeH="0" baseline="0" noProof="0" dirty="0">
                <a:ln>
                  <a:noFill/>
                </a:ln>
                <a:solidFill>
                  <a:srgbClr val="FFFFFF"/>
                </a:solidFill>
                <a:effectLst/>
                <a:uLnTx/>
                <a:uFillTx/>
                <a:latin typeface="Arial"/>
                <a:cs typeface="Arial"/>
              </a:rPr>
              <a:t> </a:t>
            </a:r>
            <a:r>
              <a:rPr kumimoji="0" sz="1200" b="1" i="1" u="none" strike="noStrike" kern="0" cap="none" spc="0" normalizeH="0" baseline="0" noProof="0" dirty="0">
                <a:ln>
                  <a:noFill/>
                </a:ln>
                <a:solidFill>
                  <a:srgbClr val="FFFFFF"/>
                </a:solidFill>
                <a:effectLst/>
                <a:uLnTx/>
                <a:uFillTx/>
                <a:latin typeface="Arial"/>
                <a:cs typeface="Arial"/>
              </a:rPr>
              <a:t>mg</a:t>
            </a:r>
            <a:r>
              <a:rPr kumimoji="0" sz="1200" b="1" i="1" u="none" strike="noStrike" kern="0" cap="none" spc="-10" normalizeH="0" baseline="0" noProof="0" dirty="0">
                <a:ln>
                  <a:noFill/>
                </a:ln>
                <a:solidFill>
                  <a:srgbClr val="FFFFFF"/>
                </a:solidFill>
                <a:effectLst/>
                <a:uLnTx/>
                <a:uFillTx/>
                <a:latin typeface="Arial"/>
                <a:cs typeface="Arial"/>
              </a:rPr>
              <a:t> </a:t>
            </a:r>
            <a:r>
              <a:rPr kumimoji="0" sz="1200" b="1" i="1" u="none" strike="noStrike" kern="0" cap="none" spc="0" normalizeH="0" baseline="0" noProof="0" dirty="0">
                <a:ln>
                  <a:noFill/>
                </a:ln>
                <a:solidFill>
                  <a:srgbClr val="FFFFFF"/>
                </a:solidFill>
                <a:effectLst/>
                <a:uLnTx/>
                <a:uFillTx/>
                <a:latin typeface="Arial"/>
                <a:cs typeface="Arial"/>
              </a:rPr>
              <a:t>or</a:t>
            </a:r>
            <a:r>
              <a:rPr kumimoji="0" sz="1200" b="1" i="1" u="none" strike="noStrike" kern="0" cap="none" spc="-10" normalizeH="0" baseline="0" noProof="0" dirty="0">
                <a:ln>
                  <a:noFill/>
                </a:ln>
                <a:solidFill>
                  <a:srgbClr val="FFFFFF"/>
                </a:solidFill>
                <a:effectLst/>
                <a:uLnTx/>
                <a:uFillTx/>
                <a:latin typeface="Arial"/>
                <a:cs typeface="Arial"/>
              </a:rPr>
              <a:t> </a:t>
            </a:r>
            <a:r>
              <a:rPr kumimoji="0" sz="1200" b="1" i="1" u="none" strike="noStrike" kern="0" cap="none" spc="0" normalizeH="0" baseline="0" noProof="0" dirty="0">
                <a:ln>
                  <a:noFill/>
                </a:ln>
                <a:solidFill>
                  <a:srgbClr val="FFFFFF"/>
                </a:solidFill>
                <a:effectLst/>
                <a:uLnTx/>
                <a:uFillTx/>
                <a:latin typeface="Arial"/>
                <a:cs typeface="Arial"/>
              </a:rPr>
              <a:t>rosuvastatin</a:t>
            </a:r>
            <a:r>
              <a:rPr kumimoji="0" sz="1200" b="1" i="1" u="none" strike="noStrike" kern="0" cap="none" spc="-10" normalizeH="0" baseline="0" noProof="0" dirty="0">
                <a:ln>
                  <a:noFill/>
                </a:ln>
                <a:solidFill>
                  <a:srgbClr val="FFFFFF"/>
                </a:solidFill>
                <a:effectLst/>
                <a:uLnTx/>
                <a:uFillTx/>
                <a:latin typeface="Arial"/>
                <a:cs typeface="Arial"/>
              </a:rPr>
              <a:t> </a:t>
            </a:r>
            <a:r>
              <a:rPr kumimoji="0" sz="1200" b="1" i="1" u="none" strike="noStrike" kern="0" cap="none" spc="0" normalizeH="0" baseline="0" noProof="0" dirty="0">
                <a:ln>
                  <a:noFill/>
                </a:ln>
                <a:solidFill>
                  <a:srgbClr val="FFFFFF"/>
                </a:solidFill>
                <a:effectLst/>
                <a:uLnTx/>
                <a:uFillTx/>
                <a:latin typeface="Arial"/>
                <a:cs typeface="Arial"/>
              </a:rPr>
              <a:t>≥20</a:t>
            </a:r>
            <a:r>
              <a:rPr kumimoji="0" sz="1200" b="1" i="1" u="none" strike="noStrike" kern="0" cap="none" spc="-10" normalizeH="0" baseline="0" noProof="0" dirty="0">
                <a:ln>
                  <a:noFill/>
                </a:ln>
                <a:solidFill>
                  <a:srgbClr val="FFFFFF"/>
                </a:solidFill>
                <a:effectLst/>
                <a:uLnTx/>
                <a:uFillTx/>
                <a:latin typeface="Arial"/>
                <a:cs typeface="Arial"/>
              </a:rPr>
              <a:t> </a:t>
            </a:r>
            <a:r>
              <a:rPr kumimoji="0" sz="1200" b="1" i="1" u="none" strike="noStrike" kern="0" cap="none" spc="-25" normalizeH="0" baseline="0" noProof="0" dirty="0">
                <a:ln>
                  <a:noFill/>
                </a:ln>
                <a:solidFill>
                  <a:srgbClr val="FFFFFF"/>
                </a:solidFill>
                <a:effectLst/>
                <a:uLnTx/>
                <a:uFillTx/>
                <a:latin typeface="Arial"/>
                <a:cs typeface="Arial"/>
              </a:rPr>
              <a:t>mg</a:t>
            </a:r>
            <a:endParaRPr kumimoji="0" sz="1200" b="1" i="1" u="none" strike="noStrike" kern="0" cap="none" spc="0" normalizeH="0" baseline="0" noProof="0" dirty="0">
              <a:ln>
                <a:noFill/>
              </a:ln>
              <a:solidFill>
                <a:sysClr val="windowText" lastClr="000000"/>
              </a:solidFill>
              <a:effectLst/>
              <a:uLnTx/>
              <a:uFillTx/>
              <a:latin typeface="Arial"/>
              <a:cs typeface="Arial"/>
            </a:endParaRPr>
          </a:p>
        </p:txBody>
      </p:sp>
      <p:pic>
        <p:nvPicPr>
          <p:cNvPr id="7"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864725" y="9525"/>
            <a:ext cx="4222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8115300" y="6564868"/>
            <a:ext cx="2171700"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1" u="none" strike="noStrike" kern="0" cap="none" spc="0" normalizeH="0" baseline="0" noProof="0" dirty="0" smtClean="0">
                <a:ln>
                  <a:noFill/>
                </a:ln>
                <a:solidFill>
                  <a:srgbClr val="FFFF00"/>
                </a:solidFill>
                <a:effectLst/>
                <a:uLnTx/>
                <a:uFillTx/>
                <a:latin typeface="Arial" panose="020B0604020202020204" pitchFamily="34" charset="0"/>
                <a:cs typeface="Arial" panose="020B0604020202020204" pitchFamily="34" charset="0"/>
              </a:rPr>
              <a:t>Kini A, ACC 2023</a:t>
            </a:r>
            <a:endParaRPr kumimoji="0" lang="en-US" sz="1800" b="1" i="1" u="none" strike="noStrike" kern="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graphicFrame>
        <p:nvGraphicFramePr>
          <p:cNvPr id="9" name="Table 8"/>
          <p:cNvGraphicFramePr>
            <a:graphicFrameLocks noGrp="1"/>
          </p:cNvGraphicFramePr>
          <p:nvPr>
            <p:extLst/>
          </p:nvPr>
        </p:nvGraphicFramePr>
        <p:xfrm>
          <a:off x="876300" y="533400"/>
          <a:ext cx="8534399" cy="6080760"/>
        </p:xfrm>
        <a:graphic>
          <a:graphicData uri="http://schemas.openxmlformats.org/drawingml/2006/table">
            <a:tbl>
              <a:tblPr firstRow="1" bandRow="1">
                <a:tableStyleId>{7DF18680-E054-41AD-8BC1-D1AEF772440D}</a:tableStyleId>
              </a:tblPr>
              <a:tblGrid>
                <a:gridCol w="4267200">
                  <a:extLst>
                    <a:ext uri="{9D8B030D-6E8A-4147-A177-3AD203B41FA5}">
                      <a16:colId xmlns:a16="http://schemas.microsoft.com/office/drawing/2014/main" val="515669828"/>
                    </a:ext>
                  </a:extLst>
                </a:gridCol>
                <a:gridCol w="4267199">
                  <a:extLst>
                    <a:ext uri="{9D8B030D-6E8A-4147-A177-3AD203B41FA5}">
                      <a16:colId xmlns:a16="http://schemas.microsoft.com/office/drawing/2014/main" val="1362984197"/>
                    </a:ext>
                  </a:extLst>
                </a:gridCol>
              </a:tblGrid>
              <a:tr h="294640">
                <a:tc>
                  <a:txBody>
                    <a:bodyPr/>
                    <a:lstStyle/>
                    <a:p>
                      <a:endParaRPr lang="en-US" sz="1500" b="1" dirty="0">
                        <a:solidFill>
                          <a:schemeClr val="tx1"/>
                        </a:solidFill>
                        <a:latin typeface="Arial" panose="020B0604020202020204" pitchFamily="34" charset="0"/>
                        <a:cs typeface="Arial" panose="020B0604020202020204" pitchFamily="34" charset="0"/>
                      </a:endParaRPr>
                    </a:p>
                  </a:txBody>
                  <a:tcPr anchor="ctr"/>
                </a:tc>
                <a:tc>
                  <a:txBody>
                    <a:bodyPr/>
                    <a:lstStyle/>
                    <a:p>
                      <a:pPr algn="ctr"/>
                      <a:r>
                        <a:rPr lang="en-US" sz="1500" b="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N=137</a:t>
                      </a:r>
                      <a:endParaRPr lang="en-US" sz="15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3461389517"/>
                  </a:ext>
                </a:extLst>
              </a:tr>
              <a:tr h="294640">
                <a:tc>
                  <a:txBody>
                    <a:bodyPr/>
                    <a:lstStyle/>
                    <a:p>
                      <a:r>
                        <a:rPr lang="en-US" sz="1500" b="1" dirty="0" smtClean="0">
                          <a:solidFill>
                            <a:schemeClr val="tx1"/>
                          </a:solidFill>
                          <a:latin typeface="Arial" panose="020B0604020202020204" pitchFamily="34" charset="0"/>
                          <a:cs typeface="Arial" panose="020B0604020202020204" pitchFamily="34" charset="0"/>
                        </a:rPr>
                        <a:t>Age, y</a:t>
                      </a:r>
                      <a:endParaRPr lang="en-US" sz="1500" b="1" dirty="0">
                        <a:solidFill>
                          <a:schemeClr val="tx1"/>
                        </a:solidFill>
                        <a:latin typeface="Arial" panose="020B0604020202020204" pitchFamily="34" charset="0"/>
                        <a:cs typeface="Arial" panose="020B0604020202020204" pitchFamily="34" charset="0"/>
                      </a:endParaRPr>
                    </a:p>
                  </a:txBody>
                  <a:tcPr anchor="ctr"/>
                </a:tc>
                <a:tc>
                  <a:txBody>
                    <a:bodyPr/>
                    <a:lstStyle/>
                    <a:p>
                      <a:pPr algn="ctr"/>
                      <a:r>
                        <a:rPr lang="en-US" sz="1500" b="1" dirty="0" smtClean="0">
                          <a:solidFill>
                            <a:schemeClr val="tx1"/>
                          </a:solidFill>
                          <a:latin typeface="Arial" panose="020B0604020202020204" pitchFamily="34" charset="0"/>
                          <a:cs typeface="Arial" panose="020B0604020202020204" pitchFamily="34" charset="0"/>
                        </a:rPr>
                        <a:t>66.0 (9.7)</a:t>
                      </a:r>
                      <a:endParaRPr lang="en-US" sz="1500" b="1" dirty="0">
                        <a:solidFill>
                          <a:schemeClr val="tx1"/>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842669865"/>
                  </a:ext>
                </a:extLst>
              </a:tr>
              <a:tr h="294640">
                <a:tc>
                  <a:txBody>
                    <a:bodyPr/>
                    <a:lstStyle/>
                    <a:p>
                      <a:r>
                        <a:rPr lang="en-US" sz="1500" b="1" dirty="0" smtClean="0">
                          <a:solidFill>
                            <a:schemeClr val="tx1"/>
                          </a:solidFill>
                          <a:latin typeface="Arial" panose="020B0604020202020204" pitchFamily="34" charset="0"/>
                          <a:cs typeface="Arial" panose="020B0604020202020204" pitchFamily="34" charset="0"/>
                        </a:rPr>
                        <a:t>Men</a:t>
                      </a:r>
                      <a:endParaRPr lang="en-US" sz="1500" b="1" dirty="0">
                        <a:solidFill>
                          <a:schemeClr val="tx1"/>
                        </a:solidFill>
                        <a:latin typeface="Arial" panose="020B0604020202020204" pitchFamily="34" charset="0"/>
                        <a:cs typeface="Arial" panose="020B0604020202020204" pitchFamily="34" charset="0"/>
                      </a:endParaRPr>
                    </a:p>
                  </a:txBody>
                  <a:tcPr anchor="ctr"/>
                </a:tc>
                <a:tc>
                  <a:txBody>
                    <a:bodyPr/>
                    <a:lstStyle/>
                    <a:p>
                      <a:pPr algn="ctr"/>
                      <a:r>
                        <a:rPr lang="en-US" sz="1500" b="1" dirty="0" smtClean="0">
                          <a:solidFill>
                            <a:schemeClr val="tx1"/>
                          </a:solidFill>
                          <a:latin typeface="Arial" panose="020B0604020202020204" pitchFamily="34" charset="0"/>
                          <a:cs typeface="Arial" panose="020B0604020202020204" pitchFamily="34" charset="0"/>
                        </a:rPr>
                        <a:t>98 (71.5)</a:t>
                      </a:r>
                      <a:endParaRPr lang="en-US" sz="1500" b="1" dirty="0">
                        <a:solidFill>
                          <a:schemeClr val="tx1"/>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2754181022"/>
                  </a:ext>
                </a:extLst>
              </a:tr>
              <a:tr h="294640">
                <a:tc>
                  <a:txBody>
                    <a:bodyPr/>
                    <a:lstStyle/>
                    <a:p>
                      <a:r>
                        <a:rPr lang="en-US" sz="1500" b="1" dirty="0" smtClean="0">
                          <a:solidFill>
                            <a:schemeClr val="tx1"/>
                          </a:solidFill>
                          <a:latin typeface="Arial" panose="020B0604020202020204" pitchFamily="34" charset="0"/>
                          <a:cs typeface="Arial" panose="020B0604020202020204" pitchFamily="34" charset="0"/>
                        </a:rPr>
                        <a:t>BMI</a:t>
                      </a:r>
                      <a:endParaRPr lang="en-US" sz="1500" b="1" dirty="0">
                        <a:solidFill>
                          <a:schemeClr val="tx1"/>
                        </a:solidFill>
                        <a:latin typeface="Arial" panose="020B0604020202020204" pitchFamily="34" charset="0"/>
                        <a:cs typeface="Arial" panose="020B0604020202020204" pitchFamily="34" charset="0"/>
                      </a:endParaRPr>
                    </a:p>
                  </a:txBody>
                  <a:tcPr anchor="ctr"/>
                </a:tc>
                <a:tc>
                  <a:txBody>
                    <a:bodyPr/>
                    <a:lstStyle/>
                    <a:p>
                      <a:pPr algn="ctr"/>
                      <a:r>
                        <a:rPr lang="en-US" sz="1500" b="1" dirty="0" smtClean="0">
                          <a:solidFill>
                            <a:schemeClr val="tx1"/>
                          </a:solidFill>
                          <a:latin typeface="Arial" panose="020B0604020202020204" pitchFamily="34" charset="0"/>
                          <a:cs typeface="Arial" panose="020B0604020202020204" pitchFamily="34" charset="0"/>
                        </a:rPr>
                        <a:t>31.6 (19.3)</a:t>
                      </a:r>
                      <a:endParaRPr lang="en-US" sz="1500" b="1" dirty="0">
                        <a:solidFill>
                          <a:schemeClr val="tx1"/>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285142470"/>
                  </a:ext>
                </a:extLst>
              </a:tr>
              <a:tr h="294640">
                <a:tc>
                  <a:txBody>
                    <a:bodyPr/>
                    <a:lstStyle/>
                    <a:p>
                      <a:r>
                        <a:rPr lang="en-US" sz="1500" b="1" dirty="0" smtClean="0">
                          <a:solidFill>
                            <a:schemeClr val="tx1"/>
                          </a:solidFill>
                          <a:latin typeface="Arial" panose="020B0604020202020204" pitchFamily="34" charset="0"/>
                          <a:cs typeface="Arial" panose="020B0604020202020204" pitchFamily="34" charset="0"/>
                        </a:rPr>
                        <a:t>Hypertension</a:t>
                      </a:r>
                      <a:endParaRPr lang="en-US" sz="1500" b="1" dirty="0">
                        <a:solidFill>
                          <a:schemeClr val="tx1"/>
                        </a:solidFill>
                        <a:latin typeface="Arial" panose="020B0604020202020204" pitchFamily="34" charset="0"/>
                        <a:cs typeface="Arial" panose="020B0604020202020204" pitchFamily="34" charset="0"/>
                      </a:endParaRPr>
                    </a:p>
                  </a:txBody>
                  <a:tcPr anchor="ctr"/>
                </a:tc>
                <a:tc>
                  <a:txBody>
                    <a:bodyPr/>
                    <a:lstStyle/>
                    <a:p>
                      <a:pPr algn="ctr"/>
                      <a:r>
                        <a:rPr lang="en-US" sz="1500" b="1" dirty="0" smtClean="0">
                          <a:solidFill>
                            <a:schemeClr val="tx1"/>
                          </a:solidFill>
                          <a:latin typeface="Arial" panose="020B0604020202020204" pitchFamily="34" charset="0"/>
                          <a:cs typeface="Arial" panose="020B0604020202020204" pitchFamily="34" charset="0"/>
                        </a:rPr>
                        <a:t>127 (92.7)</a:t>
                      </a:r>
                      <a:endParaRPr lang="en-US" sz="1500" b="1" dirty="0">
                        <a:solidFill>
                          <a:schemeClr val="tx1"/>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552346806"/>
                  </a:ext>
                </a:extLst>
              </a:tr>
              <a:tr h="294640">
                <a:tc>
                  <a:txBody>
                    <a:bodyPr/>
                    <a:lstStyle/>
                    <a:p>
                      <a:r>
                        <a:rPr lang="en-US" sz="1500" b="1" dirty="0" smtClean="0">
                          <a:solidFill>
                            <a:schemeClr val="tx1"/>
                          </a:solidFill>
                          <a:latin typeface="Arial" panose="020B0604020202020204" pitchFamily="34" charset="0"/>
                          <a:cs typeface="Arial" panose="020B0604020202020204" pitchFamily="34" charset="0"/>
                        </a:rPr>
                        <a:t>Previous PCI</a:t>
                      </a:r>
                      <a:endParaRPr lang="en-US" sz="1500" b="1" dirty="0">
                        <a:solidFill>
                          <a:schemeClr val="tx1"/>
                        </a:solidFill>
                        <a:latin typeface="Arial" panose="020B0604020202020204" pitchFamily="34" charset="0"/>
                        <a:cs typeface="Arial" panose="020B0604020202020204" pitchFamily="34" charset="0"/>
                      </a:endParaRPr>
                    </a:p>
                  </a:txBody>
                  <a:tcPr anchor="ctr"/>
                </a:tc>
                <a:tc>
                  <a:txBody>
                    <a:bodyPr/>
                    <a:lstStyle/>
                    <a:p>
                      <a:pPr algn="ctr"/>
                      <a:r>
                        <a:rPr lang="en-US" sz="1500" b="1" dirty="0" smtClean="0">
                          <a:solidFill>
                            <a:schemeClr val="tx1"/>
                          </a:solidFill>
                          <a:latin typeface="Arial" panose="020B0604020202020204" pitchFamily="34" charset="0"/>
                          <a:cs typeface="Arial" panose="020B0604020202020204" pitchFamily="34" charset="0"/>
                        </a:rPr>
                        <a:t>97 (70.8)</a:t>
                      </a:r>
                      <a:endParaRPr lang="en-US" sz="1500" b="1" dirty="0">
                        <a:solidFill>
                          <a:schemeClr val="tx1"/>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60106637"/>
                  </a:ext>
                </a:extLst>
              </a:tr>
              <a:tr h="294640">
                <a:tc>
                  <a:txBody>
                    <a:bodyPr/>
                    <a:lstStyle/>
                    <a:p>
                      <a:r>
                        <a:rPr lang="en-US" sz="1500" b="1" dirty="0" smtClean="0">
                          <a:solidFill>
                            <a:schemeClr val="tx1"/>
                          </a:solidFill>
                          <a:latin typeface="Arial" panose="020B0604020202020204" pitchFamily="34" charset="0"/>
                          <a:cs typeface="Arial" panose="020B0604020202020204" pitchFamily="34" charset="0"/>
                        </a:rPr>
                        <a:t>Previous MI</a:t>
                      </a:r>
                      <a:endParaRPr lang="en-US" sz="1500" b="1" dirty="0">
                        <a:solidFill>
                          <a:schemeClr val="tx1"/>
                        </a:solidFill>
                        <a:latin typeface="Arial" panose="020B0604020202020204" pitchFamily="34" charset="0"/>
                        <a:cs typeface="Arial" panose="020B0604020202020204" pitchFamily="34" charset="0"/>
                      </a:endParaRPr>
                    </a:p>
                  </a:txBody>
                  <a:tcPr anchor="ctr"/>
                </a:tc>
                <a:tc>
                  <a:txBody>
                    <a:bodyPr/>
                    <a:lstStyle/>
                    <a:p>
                      <a:pPr algn="ctr"/>
                      <a:r>
                        <a:rPr lang="en-US" sz="1500" b="1" dirty="0" smtClean="0">
                          <a:solidFill>
                            <a:schemeClr val="tx1"/>
                          </a:solidFill>
                          <a:latin typeface="Arial" panose="020B0604020202020204" pitchFamily="34" charset="0"/>
                          <a:cs typeface="Arial" panose="020B0604020202020204" pitchFamily="34" charset="0"/>
                        </a:rPr>
                        <a:t>32 (23.4)</a:t>
                      </a:r>
                      <a:endParaRPr lang="en-US" sz="1500" b="1" dirty="0">
                        <a:solidFill>
                          <a:schemeClr val="tx1"/>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3406696811"/>
                  </a:ext>
                </a:extLst>
              </a:tr>
              <a:tr h="294640">
                <a:tc>
                  <a:txBody>
                    <a:bodyPr/>
                    <a:lstStyle/>
                    <a:p>
                      <a:r>
                        <a:rPr lang="en-US" sz="1500" b="1" dirty="0" smtClean="0">
                          <a:solidFill>
                            <a:schemeClr val="tx1"/>
                          </a:solidFill>
                          <a:latin typeface="Arial" panose="020B0604020202020204" pitchFamily="34" charset="0"/>
                          <a:cs typeface="Arial" panose="020B0604020202020204" pitchFamily="34" charset="0"/>
                        </a:rPr>
                        <a:t>Current smoking</a:t>
                      </a:r>
                      <a:endParaRPr lang="en-US" sz="1500" b="1" dirty="0">
                        <a:solidFill>
                          <a:schemeClr val="tx1"/>
                        </a:solidFill>
                        <a:latin typeface="Arial" panose="020B0604020202020204" pitchFamily="34" charset="0"/>
                        <a:cs typeface="Arial" panose="020B0604020202020204" pitchFamily="34" charset="0"/>
                      </a:endParaRPr>
                    </a:p>
                  </a:txBody>
                  <a:tcPr anchor="ctr"/>
                </a:tc>
                <a:tc>
                  <a:txBody>
                    <a:bodyPr/>
                    <a:lstStyle/>
                    <a:p>
                      <a:pPr algn="ctr"/>
                      <a:r>
                        <a:rPr lang="en-US" sz="1500" b="1" dirty="0" smtClean="0">
                          <a:solidFill>
                            <a:schemeClr val="tx1"/>
                          </a:solidFill>
                          <a:latin typeface="Arial" panose="020B0604020202020204" pitchFamily="34" charset="0"/>
                          <a:cs typeface="Arial" panose="020B0604020202020204" pitchFamily="34" charset="0"/>
                        </a:rPr>
                        <a:t>14 (10.2)</a:t>
                      </a:r>
                      <a:endParaRPr lang="en-US" sz="1500" b="1" dirty="0">
                        <a:solidFill>
                          <a:schemeClr val="tx1"/>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2879990274"/>
                  </a:ext>
                </a:extLst>
              </a:tr>
              <a:tr h="294640">
                <a:tc>
                  <a:txBody>
                    <a:bodyPr/>
                    <a:lstStyle/>
                    <a:p>
                      <a:r>
                        <a:rPr lang="en-US" sz="1500" b="1" dirty="0" smtClean="0">
                          <a:solidFill>
                            <a:schemeClr val="tx1"/>
                          </a:solidFill>
                          <a:latin typeface="Arial" panose="020B0604020202020204" pitchFamily="34" charset="0"/>
                          <a:cs typeface="Arial" panose="020B0604020202020204" pitchFamily="34" charset="0"/>
                        </a:rPr>
                        <a:t>History of smoking</a:t>
                      </a:r>
                      <a:endParaRPr lang="en-US" sz="1500" b="1" dirty="0">
                        <a:solidFill>
                          <a:schemeClr val="tx1"/>
                        </a:solidFill>
                        <a:latin typeface="Arial" panose="020B0604020202020204" pitchFamily="34" charset="0"/>
                        <a:cs typeface="Arial" panose="020B0604020202020204" pitchFamily="34" charset="0"/>
                      </a:endParaRPr>
                    </a:p>
                  </a:txBody>
                  <a:tcPr anchor="ctr"/>
                </a:tc>
                <a:tc>
                  <a:txBody>
                    <a:bodyPr/>
                    <a:lstStyle/>
                    <a:p>
                      <a:pPr algn="ctr"/>
                      <a:r>
                        <a:rPr lang="en-US" sz="1500" b="1" dirty="0" smtClean="0">
                          <a:solidFill>
                            <a:schemeClr val="tx1"/>
                          </a:solidFill>
                          <a:latin typeface="Arial" panose="020B0604020202020204" pitchFamily="34" charset="0"/>
                          <a:cs typeface="Arial" panose="020B0604020202020204" pitchFamily="34" charset="0"/>
                        </a:rPr>
                        <a:t>51 (37.2)</a:t>
                      </a:r>
                      <a:endParaRPr lang="en-US" sz="1500" b="1" dirty="0">
                        <a:solidFill>
                          <a:schemeClr val="tx1"/>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2791246959"/>
                  </a:ext>
                </a:extLst>
              </a:tr>
              <a:tr h="294640">
                <a:tc>
                  <a:txBody>
                    <a:bodyPr/>
                    <a:lstStyle/>
                    <a:p>
                      <a:r>
                        <a:rPr lang="en-US" sz="1500" b="1" dirty="0" smtClean="0">
                          <a:solidFill>
                            <a:schemeClr val="tx1"/>
                          </a:solidFill>
                          <a:latin typeface="Arial" panose="020B0604020202020204" pitchFamily="34" charset="0"/>
                          <a:cs typeface="Arial" panose="020B0604020202020204" pitchFamily="34" charset="0"/>
                        </a:rPr>
                        <a:t>Diabetes</a:t>
                      </a:r>
                      <a:endParaRPr lang="en-US" sz="1500" b="1" dirty="0">
                        <a:solidFill>
                          <a:schemeClr val="tx1"/>
                        </a:solidFill>
                        <a:latin typeface="Arial" panose="020B0604020202020204" pitchFamily="34" charset="0"/>
                        <a:cs typeface="Arial" panose="020B0604020202020204" pitchFamily="34" charset="0"/>
                      </a:endParaRPr>
                    </a:p>
                  </a:txBody>
                  <a:tcPr anchor="ctr"/>
                </a:tc>
                <a:tc>
                  <a:txBody>
                    <a:bodyPr/>
                    <a:lstStyle/>
                    <a:p>
                      <a:pPr algn="ctr"/>
                      <a:r>
                        <a:rPr lang="en-US" sz="1500" b="1" dirty="0" smtClean="0">
                          <a:solidFill>
                            <a:schemeClr val="tx1"/>
                          </a:solidFill>
                          <a:latin typeface="Arial" panose="020B0604020202020204" pitchFamily="34" charset="0"/>
                          <a:cs typeface="Arial" panose="020B0604020202020204" pitchFamily="34" charset="0"/>
                        </a:rPr>
                        <a:t>74 (54.0)</a:t>
                      </a:r>
                      <a:endParaRPr lang="en-US" sz="1500" b="1" dirty="0">
                        <a:solidFill>
                          <a:schemeClr val="tx1"/>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914356158"/>
                  </a:ext>
                </a:extLst>
              </a:tr>
              <a:tr h="294640">
                <a:tc>
                  <a:txBody>
                    <a:bodyPr/>
                    <a:lstStyle/>
                    <a:p>
                      <a:r>
                        <a:rPr lang="en-US" sz="1500" b="1" dirty="0" smtClean="0">
                          <a:solidFill>
                            <a:schemeClr val="tx1"/>
                          </a:solidFill>
                          <a:latin typeface="Arial" panose="020B0604020202020204" pitchFamily="34" charset="0"/>
                          <a:cs typeface="Arial" panose="020B0604020202020204" pitchFamily="34" charset="0"/>
                        </a:rPr>
                        <a:t>Baseline statin use</a:t>
                      </a:r>
                      <a:endParaRPr lang="en-US" sz="1500" b="1" dirty="0">
                        <a:solidFill>
                          <a:schemeClr val="tx1"/>
                        </a:solidFill>
                        <a:latin typeface="Arial" panose="020B0604020202020204" pitchFamily="34" charset="0"/>
                        <a:cs typeface="Arial" panose="020B0604020202020204" pitchFamily="34" charset="0"/>
                      </a:endParaRPr>
                    </a:p>
                  </a:txBody>
                  <a:tcPr anchor="ctr"/>
                </a:tc>
                <a:tc>
                  <a:txBody>
                    <a:bodyPr/>
                    <a:lstStyle/>
                    <a:p>
                      <a:pPr algn="ctr"/>
                      <a:r>
                        <a:rPr lang="en-US" sz="1500" b="1" dirty="0" smtClean="0">
                          <a:solidFill>
                            <a:schemeClr val="tx1"/>
                          </a:solidFill>
                          <a:latin typeface="Arial" panose="020B0604020202020204" pitchFamily="34" charset="0"/>
                          <a:cs typeface="Arial" panose="020B0604020202020204" pitchFamily="34" charset="0"/>
                        </a:rPr>
                        <a:t>N=129*</a:t>
                      </a:r>
                      <a:endParaRPr lang="en-US" sz="1500" b="1" dirty="0">
                        <a:solidFill>
                          <a:schemeClr val="tx1"/>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369761826"/>
                  </a:ext>
                </a:extLst>
              </a:tr>
              <a:tr h="294640">
                <a:tc>
                  <a:txBody>
                    <a:bodyPr/>
                    <a:lstStyle/>
                    <a:p>
                      <a:r>
                        <a:rPr lang="en-US" sz="1500" b="1" dirty="0" smtClean="0">
                          <a:solidFill>
                            <a:schemeClr val="tx1"/>
                          </a:solidFill>
                          <a:latin typeface="Arial" panose="020B0604020202020204" pitchFamily="34" charset="0"/>
                          <a:cs typeface="Arial" panose="020B0604020202020204" pitchFamily="34" charset="0"/>
                        </a:rPr>
                        <a:t>          High intensity **</a:t>
                      </a:r>
                      <a:endParaRPr lang="en-US" sz="1500" b="1" dirty="0">
                        <a:solidFill>
                          <a:schemeClr val="tx1"/>
                        </a:solidFill>
                        <a:latin typeface="Arial" panose="020B0604020202020204" pitchFamily="34" charset="0"/>
                        <a:cs typeface="Arial" panose="020B0604020202020204" pitchFamily="34" charset="0"/>
                      </a:endParaRPr>
                    </a:p>
                  </a:txBody>
                  <a:tcPr anchor="ctr"/>
                </a:tc>
                <a:tc>
                  <a:txBody>
                    <a:bodyPr/>
                    <a:lstStyle/>
                    <a:p>
                      <a:pPr algn="ctr"/>
                      <a:r>
                        <a:rPr lang="en-US" sz="1500" b="1" dirty="0" smtClean="0">
                          <a:solidFill>
                            <a:schemeClr val="tx1"/>
                          </a:solidFill>
                          <a:latin typeface="Arial" panose="020B0604020202020204" pitchFamily="34" charset="0"/>
                          <a:cs typeface="Arial" panose="020B0604020202020204" pitchFamily="34" charset="0"/>
                        </a:rPr>
                        <a:t>91 (71)</a:t>
                      </a:r>
                      <a:endParaRPr lang="en-US" sz="1500" b="1" dirty="0">
                        <a:solidFill>
                          <a:schemeClr val="tx1"/>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3116349925"/>
                  </a:ext>
                </a:extLst>
              </a:tr>
              <a:tr h="294640">
                <a:tc>
                  <a:txBody>
                    <a:bodyPr/>
                    <a:lstStyle/>
                    <a:p>
                      <a:r>
                        <a:rPr lang="en-US" sz="1500" b="1" dirty="0" smtClean="0">
                          <a:solidFill>
                            <a:schemeClr val="tx1"/>
                          </a:solidFill>
                          <a:latin typeface="Arial" panose="020B0604020202020204" pitchFamily="34" charset="0"/>
                          <a:cs typeface="Arial" panose="020B0604020202020204" pitchFamily="34" charset="0"/>
                        </a:rPr>
                        <a:t>          Moderate intensity</a:t>
                      </a:r>
                      <a:endParaRPr lang="en-US" sz="1500" b="1" dirty="0">
                        <a:solidFill>
                          <a:schemeClr val="tx1"/>
                        </a:solidFill>
                        <a:latin typeface="Arial" panose="020B0604020202020204" pitchFamily="34" charset="0"/>
                        <a:cs typeface="Arial" panose="020B0604020202020204" pitchFamily="34" charset="0"/>
                      </a:endParaRPr>
                    </a:p>
                  </a:txBody>
                  <a:tcPr anchor="ctr"/>
                </a:tc>
                <a:tc>
                  <a:txBody>
                    <a:bodyPr/>
                    <a:lstStyle/>
                    <a:p>
                      <a:pPr algn="ctr"/>
                      <a:r>
                        <a:rPr lang="en-US" sz="1500" b="1" dirty="0" smtClean="0">
                          <a:solidFill>
                            <a:schemeClr val="tx1"/>
                          </a:solidFill>
                          <a:latin typeface="Arial" panose="020B0604020202020204" pitchFamily="34" charset="0"/>
                          <a:cs typeface="Arial" panose="020B0604020202020204" pitchFamily="34" charset="0"/>
                        </a:rPr>
                        <a:t>38 (29)</a:t>
                      </a:r>
                      <a:endParaRPr lang="en-US" sz="1500" b="1" dirty="0">
                        <a:solidFill>
                          <a:schemeClr val="tx1"/>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2503653790"/>
                  </a:ext>
                </a:extLst>
              </a:tr>
              <a:tr h="294640">
                <a:tc>
                  <a:txBody>
                    <a:bodyPr/>
                    <a:lstStyle/>
                    <a:p>
                      <a:r>
                        <a:rPr lang="en-US" sz="1500" b="1" dirty="0" smtClean="0">
                          <a:solidFill>
                            <a:schemeClr val="tx1"/>
                          </a:solidFill>
                          <a:latin typeface="Arial" panose="020B0604020202020204" pitchFamily="34" charset="0"/>
                          <a:cs typeface="Arial" panose="020B0604020202020204" pitchFamily="34" charset="0"/>
                        </a:rPr>
                        <a:t>          Low intensity</a:t>
                      </a:r>
                      <a:endParaRPr lang="en-US" sz="1500" b="1" dirty="0">
                        <a:solidFill>
                          <a:schemeClr val="tx1"/>
                        </a:solidFill>
                        <a:latin typeface="Arial" panose="020B0604020202020204" pitchFamily="34" charset="0"/>
                        <a:cs typeface="Arial" panose="020B0604020202020204" pitchFamily="34" charset="0"/>
                      </a:endParaRPr>
                    </a:p>
                  </a:txBody>
                  <a:tcPr anchor="ctr"/>
                </a:tc>
                <a:tc>
                  <a:txBody>
                    <a:bodyPr/>
                    <a:lstStyle/>
                    <a:p>
                      <a:pPr algn="ctr"/>
                      <a:r>
                        <a:rPr lang="en-US" sz="1500" b="1" dirty="0" smtClean="0">
                          <a:solidFill>
                            <a:schemeClr val="tx1"/>
                          </a:solidFill>
                          <a:latin typeface="Arial" panose="020B0604020202020204" pitchFamily="34" charset="0"/>
                          <a:cs typeface="Arial" panose="020B0604020202020204" pitchFamily="34" charset="0"/>
                        </a:rPr>
                        <a:t>0</a:t>
                      </a:r>
                      <a:endParaRPr lang="en-US" sz="1500" b="1" dirty="0">
                        <a:solidFill>
                          <a:schemeClr val="tx1"/>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3693697363"/>
                  </a:ext>
                </a:extLst>
              </a:tr>
              <a:tr h="294640">
                <a:tc>
                  <a:txBody>
                    <a:bodyPr/>
                    <a:lstStyle/>
                    <a:p>
                      <a:r>
                        <a:rPr lang="en-US" sz="1500" b="1" dirty="0" smtClean="0">
                          <a:solidFill>
                            <a:schemeClr val="tx1"/>
                          </a:solidFill>
                          <a:latin typeface="Arial" panose="020B0604020202020204" pitchFamily="34" charset="0"/>
                          <a:cs typeface="Arial" panose="020B0604020202020204" pitchFamily="34" charset="0"/>
                        </a:rPr>
                        <a:t>Coronary vessel</a:t>
                      </a:r>
                      <a:endParaRPr lang="en-US" sz="1500" b="1" dirty="0">
                        <a:solidFill>
                          <a:schemeClr val="tx1"/>
                        </a:solidFill>
                        <a:latin typeface="Arial" panose="020B0604020202020204" pitchFamily="34" charset="0"/>
                        <a:cs typeface="Arial" panose="020B0604020202020204" pitchFamily="34" charset="0"/>
                      </a:endParaRPr>
                    </a:p>
                  </a:txBody>
                  <a:tcPr anchor="ctr"/>
                </a:tc>
                <a:tc>
                  <a:txBody>
                    <a:bodyPr/>
                    <a:lstStyle/>
                    <a:p>
                      <a:pPr algn="ctr"/>
                      <a:endParaRPr lang="en-US" sz="1500" b="1" dirty="0">
                        <a:solidFill>
                          <a:schemeClr val="tx1"/>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2323045559"/>
                  </a:ext>
                </a:extLst>
              </a:tr>
              <a:tr h="294640">
                <a:tc>
                  <a:txBody>
                    <a:bodyPr/>
                    <a:lstStyle/>
                    <a:p>
                      <a:r>
                        <a:rPr lang="en-US" sz="1500" b="1" dirty="0" smtClean="0">
                          <a:solidFill>
                            <a:schemeClr val="tx1"/>
                          </a:solidFill>
                          <a:latin typeface="Arial" panose="020B0604020202020204" pitchFamily="34" charset="0"/>
                          <a:cs typeface="Arial" panose="020B0604020202020204" pitchFamily="34" charset="0"/>
                        </a:rPr>
                        <a:t>          LAD</a:t>
                      </a:r>
                      <a:endParaRPr lang="en-US" sz="1500" b="1" dirty="0">
                        <a:solidFill>
                          <a:schemeClr val="tx1"/>
                        </a:solidFill>
                        <a:latin typeface="Arial" panose="020B0604020202020204" pitchFamily="34" charset="0"/>
                        <a:cs typeface="Arial" panose="020B0604020202020204" pitchFamily="34" charset="0"/>
                      </a:endParaRPr>
                    </a:p>
                  </a:txBody>
                  <a:tcPr anchor="ctr"/>
                </a:tc>
                <a:tc>
                  <a:txBody>
                    <a:bodyPr/>
                    <a:lstStyle/>
                    <a:p>
                      <a:pPr algn="ctr"/>
                      <a:r>
                        <a:rPr lang="en-US" sz="1500" b="1" dirty="0" smtClean="0">
                          <a:solidFill>
                            <a:schemeClr val="tx1"/>
                          </a:solidFill>
                          <a:latin typeface="Arial" panose="020B0604020202020204" pitchFamily="34" charset="0"/>
                          <a:cs typeface="Arial" panose="020B0604020202020204" pitchFamily="34" charset="0"/>
                        </a:rPr>
                        <a:t>29</a:t>
                      </a:r>
                      <a:endParaRPr lang="en-US" sz="1500" b="1" dirty="0">
                        <a:solidFill>
                          <a:schemeClr val="tx1"/>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3436052"/>
                  </a:ext>
                </a:extLst>
              </a:tr>
              <a:tr h="294640">
                <a:tc>
                  <a:txBody>
                    <a:bodyPr/>
                    <a:lstStyle/>
                    <a:p>
                      <a:r>
                        <a:rPr lang="en-US" sz="1500" b="1" dirty="0" smtClean="0">
                          <a:solidFill>
                            <a:schemeClr val="tx1"/>
                          </a:solidFill>
                          <a:latin typeface="Arial" panose="020B0604020202020204" pitchFamily="34" charset="0"/>
                          <a:cs typeface="Arial" panose="020B0604020202020204" pitchFamily="34" charset="0"/>
                        </a:rPr>
                        <a:t>          LCx</a:t>
                      </a:r>
                      <a:endParaRPr lang="en-US" sz="1500" b="1" dirty="0">
                        <a:solidFill>
                          <a:schemeClr val="tx1"/>
                        </a:solidFill>
                        <a:latin typeface="Arial" panose="020B0604020202020204" pitchFamily="34" charset="0"/>
                        <a:cs typeface="Arial" panose="020B0604020202020204" pitchFamily="34" charset="0"/>
                      </a:endParaRPr>
                    </a:p>
                  </a:txBody>
                  <a:tcPr anchor="ctr"/>
                </a:tc>
                <a:tc>
                  <a:txBody>
                    <a:bodyPr/>
                    <a:lstStyle/>
                    <a:p>
                      <a:pPr algn="ctr"/>
                      <a:r>
                        <a:rPr lang="en-US" sz="1500" b="1" dirty="0" smtClean="0">
                          <a:solidFill>
                            <a:schemeClr val="tx1"/>
                          </a:solidFill>
                          <a:latin typeface="Arial" panose="020B0604020202020204" pitchFamily="34" charset="0"/>
                          <a:cs typeface="Arial" panose="020B0604020202020204" pitchFamily="34" charset="0"/>
                        </a:rPr>
                        <a:t>36</a:t>
                      </a:r>
                      <a:endParaRPr lang="en-US" sz="1500" b="1" dirty="0">
                        <a:solidFill>
                          <a:schemeClr val="tx1"/>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518376572"/>
                  </a:ext>
                </a:extLst>
              </a:tr>
              <a:tr h="294640">
                <a:tc>
                  <a:txBody>
                    <a:bodyPr/>
                    <a:lstStyle/>
                    <a:p>
                      <a:r>
                        <a:rPr lang="en-US" sz="1500" b="1" dirty="0" smtClean="0">
                          <a:solidFill>
                            <a:schemeClr val="tx1"/>
                          </a:solidFill>
                          <a:latin typeface="Arial" panose="020B0604020202020204" pitchFamily="34" charset="0"/>
                          <a:cs typeface="Arial" panose="020B0604020202020204" pitchFamily="34" charset="0"/>
                        </a:rPr>
                        <a:t>          RCA</a:t>
                      </a:r>
                      <a:endParaRPr lang="en-US" sz="1500" b="1" dirty="0">
                        <a:solidFill>
                          <a:schemeClr val="tx1"/>
                        </a:solidFill>
                        <a:latin typeface="Arial" panose="020B0604020202020204" pitchFamily="34" charset="0"/>
                        <a:cs typeface="Arial" panose="020B0604020202020204" pitchFamily="34" charset="0"/>
                      </a:endParaRPr>
                    </a:p>
                  </a:txBody>
                  <a:tcPr anchor="ctr"/>
                </a:tc>
                <a:tc>
                  <a:txBody>
                    <a:bodyPr/>
                    <a:lstStyle/>
                    <a:p>
                      <a:pPr algn="ctr"/>
                      <a:r>
                        <a:rPr lang="en-US" sz="1500" b="1" dirty="0" smtClean="0">
                          <a:solidFill>
                            <a:schemeClr val="tx1"/>
                          </a:solidFill>
                          <a:latin typeface="Arial" panose="020B0604020202020204" pitchFamily="34" charset="0"/>
                          <a:cs typeface="Arial" panose="020B0604020202020204" pitchFamily="34" charset="0"/>
                        </a:rPr>
                        <a:t>70</a:t>
                      </a:r>
                      <a:endParaRPr lang="en-US" sz="1500" b="1" dirty="0">
                        <a:solidFill>
                          <a:schemeClr val="tx1"/>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624871684"/>
                  </a:ext>
                </a:extLst>
              </a:tr>
              <a:tr h="294640">
                <a:tc>
                  <a:txBody>
                    <a:bodyPr/>
                    <a:lstStyle/>
                    <a:p>
                      <a:r>
                        <a:rPr lang="en-US" sz="1500" b="1" dirty="0" smtClean="0">
                          <a:solidFill>
                            <a:schemeClr val="tx1"/>
                          </a:solidFill>
                          <a:latin typeface="Arial" panose="020B0604020202020204" pitchFamily="34" charset="0"/>
                          <a:cs typeface="Arial" panose="020B0604020202020204" pitchFamily="34" charset="0"/>
                        </a:rPr>
                        <a:t>          RI</a:t>
                      </a:r>
                      <a:endParaRPr lang="en-US" sz="1500" b="1" dirty="0">
                        <a:solidFill>
                          <a:schemeClr val="tx1"/>
                        </a:solidFill>
                        <a:latin typeface="Arial" panose="020B0604020202020204" pitchFamily="34" charset="0"/>
                        <a:cs typeface="Arial" panose="020B0604020202020204" pitchFamily="34" charset="0"/>
                      </a:endParaRPr>
                    </a:p>
                  </a:txBody>
                  <a:tcPr anchor="ctr"/>
                </a:tc>
                <a:tc>
                  <a:txBody>
                    <a:bodyPr/>
                    <a:lstStyle/>
                    <a:p>
                      <a:pPr algn="ctr"/>
                      <a:r>
                        <a:rPr lang="en-US" sz="1500" b="1" dirty="0" smtClean="0">
                          <a:solidFill>
                            <a:schemeClr val="tx1"/>
                          </a:solidFill>
                          <a:latin typeface="Arial" panose="020B0604020202020204" pitchFamily="34" charset="0"/>
                          <a:cs typeface="Arial" panose="020B0604020202020204" pitchFamily="34" charset="0"/>
                        </a:rPr>
                        <a:t>2</a:t>
                      </a:r>
                      <a:endParaRPr lang="en-US" sz="1500" b="1" dirty="0">
                        <a:solidFill>
                          <a:schemeClr val="tx1"/>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220775164"/>
                  </a:ext>
                </a:extLst>
              </a:tr>
            </a:tbl>
          </a:graphicData>
        </a:graphic>
      </p:graphicFrame>
    </p:spTree>
    <p:extLst>
      <p:ext uri="{BB962C8B-B14F-4D97-AF65-F5344CB8AC3E}">
        <p14:creationId xmlns:p14="http://schemas.microsoft.com/office/powerpoint/2010/main" val="148084394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0" y="-152400"/>
            <a:ext cx="10286999" cy="720709"/>
          </a:xfrm>
          <a:prstGeom prst="rect">
            <a:avLst/>
          </a:prstGeom>
        </p:spPr>
        <p:txBody>
          <a:bodyPr vert="horz" wrap="square" lIns="0" tIns="226059" rIns="0" bIns="0" rtlCol="0" anchor="ctr">
            <a:spAutoFit/>
          </a:bodyPr>
          <a:lstStyle/>
          <a:p>
            <a:pPr algn="ctr">
              <a:spcBef>
                <a:spcPts val="100"/>
              </a:spcBef>
            </a:pPr>
            <a:r>
              <a:rPr lang="en-US" sz="3200" dirty="0" smtClean="0"/>
              <a:t>YELLOW III Study: </a:t>
            </a:r>
            <a:r>
              <a:rPr sz="3200" dirty="0" smtClean="0"/>
              <a:t>Biochemical</a:t>
            </a:r>
            <a:r>
              <a:rPr sz="3200" spc="-15" dirty="0" smtClean="0"/>
              <a:t> </a:t>
            </a:r>
            <a:r>
              <a:rPr sz="3200" spc="-10" dirty="0"/>
              <a:t>Measures</a:t>
            </a:r>
          </a:p>
        </p:txBody>
      </p:sp>
      <p:sp>
        <p:nvSpPr>
          <p:cNvPr id="6" name="TextBox 5"/>
          <p:cNvSpPr txBox="1"/>
          <p:nvPr/>
        </p:nvSpPr>
        <p:spPr>
          <a:xfrm>
            <a:off x="8115300" y="6488668"/>
            <a:ext cx="2171700"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1" u="none" strike="noStrike" kern="0" cap="none" spc="0" normalizeH="0" baseline="0" noProof="0" dirty="0" smtClean="0">
                <a:ln>
                  <a:noFill/>
                </a:ln>
                <a:solidFill>
                  <a:srgbClr val="FFFF00"/>
                </a:solidFill>
                <a:effectLst/>
                <a:uLnTx/>
                <a:uFillTx/>
                <a:latin typeface="Arial" panose="020B0604020202020204" pitchFamily="34" charset="0"/>
                <a:cs typeface="Arial" panose="020B0604020202020204" pitchFamily="34" charset="0"/>
              </a:rPr>
              <a:t>Kini A, ACC 2023</a:t>
            </a:r>
            <a:endParaRPr kumimoji="0" lang="en-US" sz="1800" b="1" i="1" u="none" strike="noStrike" kern="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pic>
        <p:nvPicPr>
          <p:cNvPr id="7"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864725" y="9525"/>
            <a:ext cx="4222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8" name="Table 7"/>
          <p:cNvGraphicFramePr>
            <a:graphicFrameLocks noGrp="1"/>
          </p:cNvGraphicFramePr>
          <p:nvPr>
            <p:extLst/>
          </p:nvPr>
        </p:nvGraphicFramePr>
        <p:xfrm>
          <a:off x="217075" y="902755"/>
          <a:ext cx="9845040" cy="5334000"/>
        </p:xfrm>
        <a:graphic>
          <a:graphicData uri="http://schemas.openxmlformats.org/drawingml/2006/table">
            <a:tbl>
              <a:tblPr firstRow="1" bandRow="1">
                <a:tableStyleId>{7DF18680-E054-41AD-8BC1-D1AEF772440D}</a:tableStyleId>
              </a:tblPr>
              <a:tblGrid>
                <a:gridCol w="2895600">
                  <a:extLst>
                    <a:ext uri="{9D8B030D-6E8A-4147-A177-3AD203B41FA5}">
                      <a16:colId xmlns:a16="http://schemas.microsoft.com/office/drawing/2014/main" val="227922"/>
                    </a:ext>
                  </a:extLst>
                </a:gridCol>
                <a:gridCol w="1737360">
                  <a:extLst>
                    <a:ext uri="{9D8B030D-6E8A-4147-A177-3AD203B41FA5}">
                      <a16:colId xmlns:a16="http://schemas.microsoft.com/office/drawing/2014/main" val="4191996687"/>
                    </a:ext>
                  </a:extLst>
                </a:gridCol>
                <a:gridCol w="1737360">
                  <a:extLst>
                    <a:ext uri="{9D8B030D-6E8A-4147-A177-3AD203B41FA5}">
                      <a16:colId xmlns:a16="http://schemas.microsoft.com/office/drawing/2014/main" val="1349609867"/>
                    </a:ext>
                  </a:extLst>
                </a:gridCol>
                <a:gridCol w="1737360">
                  <a:extLst>
                    <a:ext uri="{9D8B030D-6E8A-4147-A177-3AD203B41FA5}">
                      <a16:colId xmlns:a16="http://schemas.microsoft.com/office/drawing/2014/main" val="3247315014"/>
                    </a:ext>
                  </a:extLst>
                </a:gridCol>
                <a:gridCol w="1737360">
                  <a:extLst>
                    <a:ext uri="{9D8B030D-6E8A-4147-A177-3AD203B41FA5}">
                      <a16:colId xmlns:a16="http://schemas.microsoft.com/office/drawing/2014/main" val="3617128608"/>
                    </a:ext>
                  </a:extLst>
                </a:gridCol>
              </a:tblGrid>
              <a:tr h="762000">
                <a:tc>
                  <a:txBody>
                    <a:bodyPr/>
                    <a:lstStyle/>
                    <a:p>
                      <a:pPr algn="ctr"/>
                      <a:r>
                        <a:rPr lang="en-US"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N=110</a:t>
                      </a:r>
                      <a:endParaRPr lang="en-US"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anchor="ctr"/>
                </a:tc>
                <a:tc>
                  <a:txBody>
                    <a:bodyPr/>
                    <a:lstStyle/>
                    <a:p>
                      <a:pPr algn="ctr"/>
                      <a:r>
                        <a:rPr lang="en-US"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Baseline</a:t>
                      </a:r>
                      <a:endParaRPr lang="en-US"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anchor="ctr"/>
                </a:tc>
                <a:tc>
                  <a:txBody>
                    <a:bodyPr/>
                    <a:lstStyle/>
                    <a:p>
                      <a:pPr algn="ctr"/>
                      <a:r>
                        <a:rPr lang="en-US"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Follow-Up</a:t>
                      </a:r>
                    </a:p>
                    <a:p>
                      <a:pPr algn="ctr"/>
                      <a:r>
                        <a:rPr lang="en-US"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(26 weeks)</a:t>
                      </a:r>
                      <a:endParaRPr lang="en-US"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anchor="ctr"/>
                </a:tc>
                <a:tc>
                  <a:txBody>
                    <a:bodyPr/>
                    <a:lstStyle/>
                    <a:p>
                      <a:pPr algn="ctr"/>
                      <a:r>
                        <a:rPr lang="en-US"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Absolute Change</a:t>
                      </a:r>
                      <a:endParaRPr lang="en-US"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anchor="ctr"/>
                </a:tc>
                <a:tc>
                  <a:txBody>
                    <a:bodyPr/>
                    <a:lstStyle/>
                    <a:p>
                      <a:pPr algn="ctr"/>
                      <a:r>
                        <a:rPr lang="en-US" i="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P </a:t>
                      </a:r>
                      <a:r>
                        <a:rPr lang="en-US" i="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value</a:t>
                      </a:r>
                      <a:endParaRPr lang="en-US"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3022513156"/>
                  </a:ext>
                </a:extLst>
              </a:tr>
              <a:tr h="762000">
                <a:tc>
                  <a:txBody>
                    <a:bodyPr/>
                    <a:lstStyle/>
                    <a:p>
                      <a:r>
                        <a:rPr lang="en-US" sz="1600" b="1" dirty="0" smtClean="0">
                          <a:latin typeface="Arial" panose="020B0604020202020204" pitchFamily="34" charset="0"/>
                          <a:cs typeface="Arial" panose="020B0604020202020204" pitchFamily="34" charset="0"/>
                        </a:rPr>
                        <a:t>Total cholesterol, md/dL</a:t>
                      </a:r>
                      <a:endParaRPr lang="en-US" sz="1600" b="1" dirty="0">
                        <a:latin typeface="Arial" panose="020B0604020202020204" pitchFamily="34" charset="0"/>
                        <a:cs typeface="Arial" panose="020B0604020202020204" pitchFamily="34" charset="0"/>
                      </a:endParaRPr>
                    </a:p>
                  </a:txBody>
                  <a:tcPr anchor="ctr"/>
                </a:tc>
                <a:tc>
                  <a:txBody>
                    <a:bodyPr/>
                    <a:lstStyle/>
                    <a:p>
                      <a:pPr algn="ctr"/>
                      <a:r>
                        <a:rPr lang="en-US" sz="1600" b="1" dirty="0" smtClean="0">
                          <a:latin typeface="Arial" panose="020B0604020202020204" pitchFamily="34" charset="0"/>
                          <a:cs typeface="Arial" panose="020B0604020202020204" pitchFamily="34" charset="0"/>
                        </a:rPr>
                        <a:t>168.7 ± 48.7</a:t>
                      </a:r>
                      <a:endParaRPr lang="en-US" sz="1600" b="1" dirty="0">
                        <a:latin typeface="Arial" panose="020B0604020202020204" pitchFamily="34" charset="0"/>
                        <a:cs typeface="Arial" panose="020B0604020202020204" pitchFamily="34" charset="0"/>
                      </a:endParaRPr>
                    </a:p>
                  </a:txBody>
                  <a:tcPr anchor="ctr"/>
                </a:tc>
                <a:tc>
                  <a:txBody>
                    <a:bodyPr/>
                    <a:lstStyle/>
                    <a:p>
                      <a:pPr algn="ctr"/>
                      <a:r>
                        <a:rPr lang="en-US" sz="1600" b="1" dirty="0" smtClean="0">
                          <a:latin typeface="Arial" panose="020B0604020202020204" pitchFamily="34" charset="0"/>
                          <a:cs typeface="Arial" panose="020B0604020202020204" pitchFamily="34" charset="0"/>
                        </a:rPr>
                        <a:t>104.7 ± 33.5</a:t>
                      </a:r>
                      <a:endParaRPr lang="en-US" sz="1600" b="1" dirty="0">
                        <a:latin typeface="Arial" panose="020B0604020202020204" pitchFamily="34" charset="0"/>
                        <a:cs typeface="Arial" panose="020B0604020202020204" pitchFamily="34" charset="0"/>
                      </a:endParaRPr>
                    </a:p>
                  </a:txBody>
                  <a:tcPr anchor="ctr"/>
                </a:tc>
                <a:tc>
                  <a:txBody>
                    <a:bodyPr/>
                    <a:lstStyle/>
                    <a:p>
                      <a:pPr algn="ctr"/>
                      <a:r>
                        <a:rPr lang="en-US" sz="1600" b="1" dirty="0" smtClean="0">
                          <a:latin typeface="Arial" panose="020B0604020202020204" pitchFamily="34" charset="0"/>
                          <a:cs typeface="Arial" panose="020B0604020202020204" pitchFamily="34" charset="0"/>
                        </a:rPr>
                        <a:t>-64.0 ± 45.9</a:t>
                      </a:r>
                      <a:endParaRPr lang="en-US" sz="1600" b="1" dirty="0">
                        <a:latin typeface="Arial" panose="020B0604020202020204" pitchFamily="34" charset="0"/>
                        <a:cs typeface="Arial" panose="020B0604020202020204" pitchFamily="34" charset="0"/>
                      </a:endParaRPr>
                    </a:p>
                  </a:txBody>
                  <a:tcPr anchor="ctr"/>
                </a:tc>
                <a:tc>
                  <a:txBody>
                    <a:bodyPr/>
                    <a:lstStyle/>
                    <a:p>
                      <a:pPr algn="ctr"/>
                      <a:r>
                        <a:rPr lang="en-US" sz="1600" b="1" dirty="0" smtClean="0">
                          <a:latin typeface="Arial" panose="020B0604020202020204" pitchFamily="34" charset="0"/>
                          <a:cs typeface="Arial" panose="020B0604020202020204" pitchFamily="34" charset="0"/>
                        </a:rPr>
                        <a:t>&lt;0.001</a:t>
                      </a:r>
                      <a:endParaRPr lang="en-US" sz="1600" b="1"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677644236"/>
                  </a:ext>
                </a:extLst>
              </a:tr>
              <a:tr h="762000">
                <a:tc>
                  <a:txBody>
                    <a:bodyPr/>
                    <a:lstStyle/>
                    <a:p>
                      <a:r>
                        <a:rPr lang="en-US" sz="1600" b="1" dirty="0" smtClean="0">
                          <a:latin typeface="Arial" panose="020B0604020202020204" pitchFamily="34" charset="0"/>
                          <a:cs typeface="Arial" panose="020B0604020202020204" pitchFamily="34" charset="0"/>
                        </a:rPr>
                        <a:t>LDL cholesterol, md/dL</a:t>
                      </a:r>
                      <a:endParaRPr lang="en-US" sz="1600" b="1" dirty="0">
                        <a:latin typeface="Arial" panose="020B0604020202020204" pitchFamily="34" charset="0"/>
                        <a:cs typeface="Arial" panose="020B0604020202020204" pitchFamily="34" charset="0"/>
                      </a:endParaRPr>
                    </a:p>
                  </a:txBody>
                  <a:tcPr anchor="ctr"/>
                </a:tc>
                <a:tc>
                  <a:txBody>
                    <a:bodyPr/>
                    <a:lstStyle/>
                    <a:p>
                      <a:pPr algn="ctr"/>
                      <a:r>
                        <a:rPr lang="en-US" sz="1600" b="1" dirty="0" smtClean="0">
                          <a:latin typeface="Arial" panose="020B0604020202020204" pitchFamily="34" charset="0"/>
                          <a:cs typeface="Arial" panose="020B0604020202020204" pitchFamily="34" charset="0"/>
                        </a:rPr>
                        <a:t>96.8 ± 31.1</a:t>
                      </a:r>
                      <a:endParaRPr lang="en-US" sz="1600" b="1" dirty="0">
                        <a:latin typeface="Arial" panose="020B0604020202020204" pitchFamily="34" charset="0"/>
                        <a:cs typeface="Arial" panose="020B0604020202020204" pitchFamily="34" charset="0"/>
                      </a:endParaRPr>
                    </a:p>
                  </a:txBody>
                  <a:tcPr anchor="ctr"/>
                </a:tc>
                <a:tc>
                  <a:txBody>
                    <a:bodyPr/>
                    <a:lstStyle/>
                    <a:p>
                      <a:pPr algn="ctr"/>
                      <a:r>
                        <a:rPr lang="en-US" sz="1600" b="1" dirty="0" smtClean="0">
                          <a:latin typeface="Arial" panose="020B0604020202020204" pitchFamily="34" charset="0"/>
                          <a:cs typeface="Arial" panose="020B0604020202020204" pitchFamily="34" charset="0"/>
                        </a:rPr>
                        <a:t>39.1 ± 27.2</a:t>
                      </a:r>
                      <a:endParaRPr lang="en-US" sz="1600" b="1" dirty="0">
                        <a:latin typeface="Arial" panose="020B0604020202020204" pitchFamily="34" charset="0"/>
                        <a:cs typeface="Arial" panose="020B0604020202020204" pitchFamily="34" charset="0"/>
                      </a:endParaRPr>
                    </a:p>
                  </a:txBody>
                  <a:tcPr anchor="ctr"/>
                </a:tc>
                <a:tc>
                  <a:txBody>
                    <a:bodyPr/>
                    <a:lstStyle/>
                    <a:p>
                      <a:pPr algn="ctr"/>
                      <a:r>
                        <a:rPr lang="en-US" sz="1600" b="1" dirty="0" smtClean="0">
                          <a:latin typeface="Arial" panose="020B0604020202020204" pitchFamily="34" charset="0"/>
                          <a:cs typeface="Arial" panose="020B0604020202020204" pitchFamily="34" charset="0"/>
                        </a:rPr>
                        <a:t>-57.7 ± 29.0</a:t>
                      </a:r>
                      <a:endParaRPr lang="en-US" sz="1600" b="1" dirty="0">
                        <a:latin typeface="Arial" panose="020B0604020202020204" pitchFamily="34" charset="0"/>
                        <a:cs typeface="Arial" panose="020B0604020202020204" pitchFamily="34" charset="0"/>
                      </a:endParaRPr>
                    </a:p>
                  </a:txBody>
                  <a:tcPr anchor="ctr"/>
                </a:tc>
                <a:tc>
                  <a:txBody>
                    <a:bodyPr/>
                    <a:lstStyle/>
                    <a:p>
                      <a:pPr algn="ctr"/>
                      <a:r>
                        <a:rPr lang="en-US" sz="1600" b="1" dirty="0" smtClean="0">
                          <a:latin typeface="Arial" panose="020B0604020202020204" pitchFamily="34" charset="0"/>
                          <a:cs typeface="Arial" panose="020B0604020202020204" pitchFamily="34" charset="0"/>
                        </a:rPr>
                        <a:t>&lt;0.001</a:t>
                      </a:r>
                      <a:endParaRPr lang="en-US" sz="1600" b="1"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3573421550"/>
                  </a:ext>
                </a:extLst>
              </a:tr>
              <a:tr h="762000">
                <a:tc>
                  <a:txBody>
                    <a:bodyPr/>
                    <a:lstStyle/>
                    <a:p>
                      <a:r>
                        <a:rPr lang="en-US" sz="1600" b="1" dirty="0" smtClean="0">
                          <a:latin typeface="Arial" panose="020B0604020202020204" pitchFamily="34" charset="0"/>
                          <a:cs typeface="Arial" panose="020B0604020202020204" pitchFamily="34" charset="0"/>
                        </a:rPr>
                        <a:t>HDL</a:t>
                      </a:r>
                      <a:r>
                        <a:rPr lang="en-US" sz="1600" b="1" baseline="0" dirty="0" smtClean="0">
                          <a:latin typeface="Arial" panose="020B0604020202020204" pitchFamily="34" charset="0"/>
                          <a:cs typeface="Arial" panose="020B0604020202020204" pitchFamily="34" charset="0"/>
                        </a:rPr>
                        <a:t> cholesterol, md/dL</a:t>
                      </a:r>
                      <a:endParaRPr lang="en-US" sz="1600" b="1" dirty="0">
                        <a:latin typeface="Arial" panose="020B0604020202020204" pitchFamily="34" charset="0"/>
                        <a:cs typeface="Arial" panose="020B0604020202020204" pitchFamily="34" charset="0"/>
                      </a:endParaRPr>
                    </a:p>
                  </a:txBody>
                  <a:tcPr anchor="ctr"/>
                </a:tc>
                <a:tc>
                  <a:txBody>
                    <a:bodyPr/>
                    <a:lstStyle/>
                    <a:p>
                      <a:pPr algn="ctr"/>
                      <a:r>
                        <a:rPr lang="en-US" sz="1600" b="1" dirty="0" smtClean="0">
                          <a:latin typeface="Arial" panose="020B0604020202020204" pitchFamily="34" charset="0"/>
                          <a:cs typeface="Arial" panose="020B0604020202020204" pitchFamily="34" charset="0"/>
                        </a:rPr>
                        <a:t>43.4 ± 9.8</a:t>
                      </a:r>
                      <a:endParaRPr lang="en-US" sz="1600" b="1" dirty="0">
                        <a:latin typeface="Arial" panose="020B0604020202020204" pitchFamily="34" charset="0"/>
                        <a:cs typeface="Arial" panose="020B0604020202020204" pitchFamily="34" charset="0"/>
                      </a:endParaRPr>
                    </a:p>
                  </a:txBody>
                  <a:tcPr anchor="ctr"/>
                </a:tc>
                <a:tc>
                  <a:txBody>
                    <a:bodyPr/>
                    <a:lstStyle/>
                    <a:p>
                      <a:pPr algn="ctr"/>
                      <a:r>
                        <a:rPr lang="en-US" sz="1600" b="1" dirty="0" smtClean="0">
                          <a:latin typeface="Arial" panose="020B0604020202020204" pitchFamily="34" charset="0"/>
                          <a:cs typeface="Arial" panose="020B0604020202020204" pitchFamily="34" charset="0"/>
                        </a:rPr>
                        <a:t>45.2 ± 12.3</a:t>
                      </a:r>
                      <a:endParaRPr lang="en-US" sz="1600" b="1" dirty="0">
                        <a:latin typeface="Arial" panose="020B0604020202020204" pitchFamily="34" charset="0"/>
                        <a:cs typeface="Arial" panose="020B0604020202020204" pitchFamily="34" charset="0"/>
                      </a:endParaRPr>
                    </a:p>
                  </a:txBody>
                  <a:tcPr anchor="ctr"/>
                </a:tc>
                <a:tc>
                  <a:txBody>
                    <a:bodyPr/>
                    <a:lstStyle/>
                    <a:p>
                      <a:pPr algn="ctr"/>
                      <a:r>
                        <a:rPr lang="en-US" sz="1600" b="1" dirty="0" smtClean="0">
                          <a:latin typeface="Arial" panose="020B0604020202020204" pitchFamily="34" charset="0"/>
                          <a:cs typeface="Arial" panose="020B0604020202020204" pitchFamily="34" charset="0"/>
                        </a:rPr>
                        <a:t>1.8 ± 8.4</a:t>
                      </a:r>
                      <a:endParaRPr lang="en-US" sz="1600" b="1" dirty="0">
                        <a:latin typeface="Arial" panose="020B0604020202020204" pitchFamily="34" charset="0"/>
                        <a:cs typeface="Arial" panose="020B0604020202020204" pitchFamily="34" charset="0"/>
                      </a:endParaRPr>
                    </a:p>
                  </a:txBody>
                  <a:tcPr anchor="ctr"/>
                </a:tc>
                <a:tc>
                  <a:txBody>
                    <a:bodyPr/>
                    <a:lstStyle/>
                    <a:p>
                      <a:pPr algn="ctr"/>
                      <a:r>
                        <a:rPr lang="en-US" sz="1600" b="1" dirty="0" smtClean="0">
                          <a:latin typeface="Arial" panose="020B0604020202020204" pitchFamily="34" charset="0"/>
                          <a:cs typeface="Arial" panose="020B0604020202020204" pitchFamily="34" charset="0"/>
                        </a:rPr>
                        <a:t>0.05</a:t>
                      </a:r>
                      <a:endParaRPr lang="en-US" sz="1600" b="1"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3455049690"/>
                  </a:ext>
                </a:extLst>
              </a:tr>
              <a:tr h="762000">
                <a:tc>
                  <a:txBody>
                    <a:bodyPr/>
                    <a:lstStyle/>
                    <a:p>
                      <a:r>
                        <a:rPr lang="en-US" sz="1600" b="1" dirty="0" smtClean="0">
                          <a:latin typeface="Arial" panose="020B0604020202020204" pitchFamily="34" charset="0"/>
                          <a:cs typeface="Arial" panose="020B0604020202020204" pitchFamily="34" charset="0"/>
                        </a:rPr>
                        <a:t>Triglycerides, mg/dL</a:t>
                      </a:r>
                      <a:endParaRPr lang="en-US" sz="1600" b="1" dirty="0">
                        <a:latin typeface="Arial" panose="020B0604020202020204" pitchFamily="34" charset="0"/>
                        <a:cs typeface="Arial" panose="020B0604020202020204" pitchFamily="34" charset="0"/>
                      </a:endParaRPr>
                    </a:p>
                  </a:txBody>
                  <a:tcPr anchor="ctr"/>
                </a:tc>
                <a:tc>
                  <a:txBody>
                    <a:bodyPr/>
                    <a:lstStyle/>
                    <a:p>
                      <a:pPr algn="ctr"/>
                      <a:r>
                        <a:rPr lang="en-US" sz="1600" b="1" dirty="0" smtClean="0">
                          <a:latin typeface="Arial" panose="020B0604020202020204" pitchFamily="34" charset="0"/>
                          <a:cs typeface="Arial" panose="020B0604020202020204" pitchFamily="34" charset="0"/>
                        </a:rPr>
                        <a:t>132.0 ± 91.0</a:t>
                      </a:r>
                      <a:endParaRPr lang="en-US" sz="1600" b="1" dirty="0">
                        <a:latin typeface="Arial" panose="020B0604020202020204" pitchFamily="34" charset="0"/>
                        <a:cs typeface="Arial" panose="020B0604020202020204" pitchFamily="34" charset="0"/>
                      </a:endParaRPr>
                    </a:p>
                  </a:txBody>
                  <a:tcPr anchor="ctr"/>
                </a:tc>
                <a:tc>
                  <a:txBody>
                    <a:bodyPr/>
                    <a:lstStyle/>
                    <a:p>
                      <a:pPr algn="ctr"/>
                      <a:r>
                        <a:rPr lang="en-US" sz="1600" b="1" dirty="0" smtClean="0">
                          <a:latin typeface="Arial" panose="020B0604020202020204" pitchFamily="34" charset="0"/>
                          <a:cs typeface="Arial" panose="020B0604020202020204" pitchFamily="34" charset="0"/>
                        </a:rPr>
                        <a:t>103.4 ± 66.8</a:t>
                      </a:r>
                      <a:endParaRPr lang="en-US" sz="1600" b="1" dirty="0">
                        <a:latin typeface="Arial" panose="020B0604020202020204" pitchFamily="34" charset="0"/>
                        <a:cs typeface="Arial" panose="020B0604020202020204" pitchFamily="34" charset="0"/>
                      </a:endParaRPr>
                    </a:p>
                  </a:txBody>
                  <a:tcPr anchor="ctr"/>
                </a:tc>
                <a:tc>
                  <a:txBody>
                    <a:bodyPr/>
                    <a:lstStyle/>
                    <a:p>
                      <a:pPr algn="ctr"/>
                      <a:r>
                        <a:rPr lang="en-US" sz="1600" b="1" dirty="0" smtClean="0">
                          <a:latin typeface="Arial" panose="020B0604020202020204" pitchFamily="34" charset="0"/>
                          <a:cs typeface="Arial" panose="020B0604020202020204" pitchFamily="34" charset="0"/>
                        </a:rPr>
                        <a:t>-28.6 ± 78.8</a:t>
                      </a:r>
                      <a:endParaRPr lang="en-US" sz="1600" b="1" dirty="0">
                        <a:latin typeface="Arial" panose="020B0604020202020204" pitchFamily="34" charset="0"/>
                        <a:cs typeface="Arial" panose="020B0604020202020204" pitchFamily="34" charset="0"/>
                      </a:endParaRPr>
                    </a:p>
                  </a:txBody>
                  <a:tcPr anchor="ctr"/>
                </a:tc>
                <a:tc>
                  <a:txBody>
                    <a:bodyPr/>
                    <a:lstStyle/>
                    <a:p>
                      <a:pPr algn="ctr"/>
                      <a:r>
                        <a:rPr lang="en-US" sz="1600" b="1" dirty="0" smtClean="0">
                          <a:latin typeface="Arial" panose="020B0604020202020204" pitchFamily="34" charset="0"/>
                          <a:cs typeface="Arial" panose="020B0604020202020204" pitchFamily="34" charset="0"/>
                        </a:rPr>
                        <a:t>0.32</a:t>
                      </a:r>
                      <a:endParaRPr lang="en-US" sz="1600" b="1"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2035262284"/>
                  </a:ext>
                </a:extLst>
              </a:tr>
              <a:tr h="762000">
                <a:tc>
                  <a:txBody>
                    <a:bodyPr/>
                    <a:lstStyle/>
                    <a:p>
                      <a:r>
                        <a:rPr lang="en-US" sz="1600" b="1" dirty="0" smtClean="0">
                          <a:latin typeface="Arial" panose="020B0604020202020204" pitchFamily="34" charset="0"/>
                          <a:cs typeface="Arial" panose="020B0604020202020204" pitchFamily="34" charset="0"/>
                        </a:rPr>
                        <a:t>Total/HDL cholesterol</a:t>
                      </a:r>
                      <a:endParaRPr lang="en-US" sz="1600" b="1" dirty="0">
                        <a:latin typeface="Arial" panose="020B0604020202020204" pitchFamily="34" charset="0"/>
                        <a:cs typeface="Arial" panose="020B0604020202020204" pitchFamily="34" charset="0"/>
                      </a:endParaRPr>
                    </a:p>
                  </a:txBody>
                  <a:tcPr anchor="ctr"/>
                </a:tc>
                <a:tc>
                  <a:txBody>
                    <a:bodyPr/>
                    <a:lstStyle/>
                    <a:p>
                      <a:pPr algn="ctr"/>
                      <a:r>
                        <a:rPr lang="en-US" sz="1600" b="1" dirty="0" smtClean="0">
                          <a:latin typeface="Arial" panose="020B0604020202020204" pitchFamily="34" charset="0"/>
                          <a:cs typeface="Arial" panose="020B0604020202020204" pitchFamily="34" charset="0"/>
                        </a:rPr>
                        <a:t>4.5 ± 3.8</a:t>
                      </a:r>
                      <a:endParaRPr lang="en-US" sz="1600" b="1" dirty="0">
                        <a:latin typeface="Arial" panose="020B0604020202020204" pitchFamily="34" charset="0"/>
                        <a:cs typeface="Arial" panose="020B0604020202020204" pitchFamily="34" charset="0"/>
                      </a:endParaRPr>
                    </a:p>
                  </a:txBody>
                  <a:tcPr anchor="ctr"/>
                </a:tc>
                <a:tc>
                  <a:txBody>
                    <a:bodyPr/>
                    <a:lstStyle/>
                    <a:p>
                      <a:pPr algn="ctr"/>
                      <a:r>
                        <a:rPr lang="en-US" sz="1600" b="1" dirty="0" smtClean="0">
                          <a:latin typeface="Arial" panose="020B0604020202020204" pitchFamily="34" charset="0"/>
                          <a:cs typeface="Arial" panose="020B0604020202020204" pitchFamily="34" charset="0"/>
                        </a:rPr>
                        <a:t>2.8 ± 4.4</a:t>
                      </a:r>
                      <a:endParaRPr lang="en-US" sz="1600" b="1" dirty="0">
                        <a:latin typeface="Arial" panose="020B0604020202020204" pitchFamily="34" charset="0"/>
                        <a:cs typeface="Arial" panose="020B0604020202020204" pitchFamily="34" charset="0"/>
                      </a:endParaRPr>
                    </a:p>
                  </a:txBody>
                  <a:tcPr anchor="ctr"/>
                </a:tc>
                <a:tc>
                  <a:txBody>
                    <a:bodyPr/>
                    <a:lstStyle/>
                    <a:p>
                      <a:pPr algn="ctr"/>
                      <a:r>
                        <a:rPr lang="en-US" sz="1600" b="1" dirty="0" smtClean="0">
                          <a:latin typeface="Arial" panose="020B0604020202020204" pitchFamily="34" charset="0"/>
                          <a:cs typeface="Arial" panose="020B0604020202020204" pitchFamily="34" charset="0"/>
                        </a:rPr>
                        <a:t>-1.7 ± 5.9</a:t>
                      </a:r>
                      <a:endParaRPr lang="en-US" sz="1600" b="1" dirty="0">
                        <a:latin typeface="Arial" panose="020B0604020202020204" pitchFamily="34" charset="0"/>
                        <a:cs typeface="Arial" panose="020B0604020202020204" pitchFamily="34" charset="0"/>
                      </a:endParaRPr>
                    </a:p>
                  </a:txBody>
                  <a:tcPr anchor="ctr"/>
                </a:tc>
                <a:tc>
                  <a:txBody>
                    <a:bodyPr/>
                    <a:lstStyle/>
                    <a:p>
                      <a:pPr algn="ctr"/>
                      <a:r>
                        <a:rPr lang="en-US" sz="1600" b="1" dirty="0" smtClean="0">
                          <a:latin typeface="Arial" panose="020B0604020202020204" pitchFamily="34" charset="0"/>
                          <a:cs typeface="Arial" panose="020B0604020202020204" pitchFamily="34" charset="0"/>
                        </a:rPr>
                        <a:t>0.004</a:t>
                      </a:r>
                      <a:endParaRPr lang="en-US" sz="1600" b="1"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2359365271"/>
                  </a:ext>
                </a:extLst>
              </a:tr>
              <a:tr h="762000">
                <a:tc>
                  <a:txBody>
                    <a:bodyPr/>
                    <a:lstStyle/>
                    <a:p>
                      <a:r>
                        <a:rPr lang="en-US" sz="1600" b="1" dirty="0" smtClean="0">
                          <a:latin typeface="Arial" panose="020B0604020202020204" pitchFamily="34" charset="0"/>
                          <a:cs typeface="Arial" panose="020B0604020202020204" pitchFamily="34" charset="0"/>
                        </a:rPr>
                        <a:t>High-sensitivity CRP, mg/L</a:t>
                      </a:r>
                      <a:endParaRPr lang="en-US" sz="1600" b="1" dirty="0">
                        <a:latin typeface="Arial" panose="020B0604020202020204" pitchFamily="34" charset="0"/>
                        <a:cs typeface="Arial" panose="020B0604020202020204" pitchFamily="34" charset="0"/>
                      </a:endParaRPr>
                    </a:p>
                  </a:txBody>
                  <a:tcPr anchor="ctr"/>
                </a:tc>
                <a:tc>
                  <a:txBody>
                    <a:bodyPr/>
                    <a:lstStyle/>
                    <a:p>
                      <a:pPr algn="ctr"/>
                      <a:r>
                        <a:rPr lang="en-US" sz="1600" b="1" dirty="0" smtClean="0">
                          <a:latin typeface="Arial" panose="020B0604020202020204" pitchFamily="34" charset="0"/>
                          <a:cs typeface="Arial" panose="020B0604020202020204" pitchFamily="34" charset="0"/>
                        </a:rPr>
                        <a:t>3.2 ± 4.7</a:t>
                      </a:r>
                      <a:endParaRPr lang="en-US" sz="1600" b="1" dirty="0">
                        <a:latin typeface="Arial" panose="020B0604020202020204" pitchFamily="34" charset="0"/>
                        <a:cs typeface="Arial" panose="020B0604020202020204" pitchFamily="34" charset="0"/>
                      </a:endParaRPr>
                    </a:p>
                  </a:txBody>
                  <a:tcPr anchor="ctr"/>
                </a:tc>
                <a:tc>
                  <a:txBody>
                    <a:bodyPr/>
                    <a:lstStyle/>
                    <a:p>
                      <a:pPr algn="ctr"/>
                      <a:r>
                        <a:rPr lang="en-US" sz="1600" b="1" dirty="0" smtClean="0">
                          <a:latin typeface="Arial" panose="020B0604020202020204" pitchFamily="34" charset="0"/>
                          <a:cs typeface="Arial" panose="020B0604020202020204" pitchFamily="34" charset="0"/>
                        </a:rPr>
                        <a:t>3.7 ± 6.7</a:t>
                      </a:r>
                      <a:endParaRPr lang="en-US" sz="1600" b="1" dirty="0">
                        <a:latin typeface="Arial" panose="020B0604020202020204" pitchFamily="34" charset="0"/>
                        <a:cs typeface="Arial" panose="020B0604020202020204" pitchFamily="34" charset="0"/>
                      </a:endParaRPr>
                    </a:p>
                  </a:txBody>
                  <a:tcPr anchor="ctr"/>
                </a:tc>
                <a:tc>
                  <a:txBody>
                    <a:bodyPr/>
                    <a:lstStyle/>
                    <a:p>
                      <a:pPr algn="ctr"/>
                      <a:r>
                        <a:rPr lang="en-US" sz="1600" b="1" dirty="0" smtClean="0">
                          <a:latin typeface="Arial" panose="020B0604020202020204" pitchFamily="34" charset="0"/>
                          <a:cs typeface="Arial" panose="020B0604020202020204" pitchFamily="34" charset="0"/>
                        </a:rPr>
                        <a:t>0.34 ± 4.1</a:t>
                      </a:r>
                      <a:endParaRPr lang="en-US" sz="1600" b="1" dirty="0">
                        <a:latin typeface="Arial" panose="020B0604020202020204" pitchFamily="34" charset="0"/>
                        <a:cs typeface="Arial" panose="020B0604020202020204" pitchFamily="34" charset="0"/>
                      </a:endParaRPr>
                    </a:p>
                  </a:txBody>
                  <a:tcPr anchor="ctr"/>
                </a:tc>
                <a:tc>
                  <a:txBody>
                    <a:bodyPr/>
                    <a:lstStyle/>
                    <a:p>
                      <a:pPr algn="ctr"/>
                      <a:r>
                        <a:rPr lang="en-US" sz="1600" b="1" dirty="0" smtClean="0">
                          <a:latin typeface="Arial" panose="020B0604020202020204" pitchFamily="34" charset="0"/>
                          <a:cs typeface="Arial" panose="020B0604020202020204" pitchFamily="34" charset="0"/>
                        </a:rPr>
                        <a:t>0.87</a:t>
                      </a:r>
                      <a:endParaRPr lang="en-US" sz="1600" b="1"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595716177"/>
                  </a:ext>
                </a:extLst>
              </a:tr>
            </a:tbl>
          </a:graphicData>
        </a:graphic>
      </p:graphicFrame>
    </p:spTree>
    <p:extLst>
      <p:ext uri="{BB962C8B-B14F-4D97-AF65-F5344CB8AC3E}">
        <p14:creationId xmlns:p14="http://schemas.microsoft.com/office/powerpoint/2010/main" val="424548146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0" y="-76200"/>
            <a:ext cx="10286999" cy="625298"/>
          </a:xfrm>
          <a:prstGeom prst="rect">
            <a:avLst/>
          </a:prstGeom>
        </p:spPr>
        <p:txBody>
          <a:bodyPr vert="horz" wrap="square" lIns="0" tIns="131571" rIns="0" bIns="0" rtlCol="0">
            <a:spAutoFit/>
          </a:bodyPr>
          <a:lstStyle/>
          <a:p>
            <a:pPr marL="57150" algn="ctr">
              <a:spcBef>
                <a:spcPts val="100"/>
              </a:spcBef>
            </a:pPr>
            <a:r>
              <a:rPr lang="en-US" sz="3200" dirty="0" smtClean="0"/>
              <a:t>YELLOW III Study: </a:t>
            </a:r>
            <a:r>
              <a:rPr sz="3200" dirty="0" smtClean="0"/>
              <a:t>Primary</a:t>
            </a:r>
            <a:r>
              <a:rPr sz="3200" spc="-15" dirty="0" smtClean="0"/>
              <a:t> </a:t>
            </a:r>
            <a:r>
              <a:rPr sz="3200" dirty="0"/>
              <a:t>Imaging</a:t>
            </a:r>
            <a:r>
              <a:rPr sz="3200" spc="-20" dirty="0"/>
              <a:t> </a:t>
            </a:r>
            <a:r>
              <a:rPr sz="3200" spc="-10" dirty="0"/>
              <a:t>Endpoints</a:t>
            </a:r>
          </a:p>
        </p:txBody>
      </p:sp>
      <p:sp>
        <p:nvSpPr>
          <p:cNvPr id="6" name="object 6"/>
          <p:cNvSpPr txBox="1"/>
          <p:nvPr/>
        </p:nvSpPr>
        <p:spPr>
          <a:xfrm>
            <a:off x="266700" y="6477000"/>
            <a:ext cx="6324599" cy="19749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200" b="1" i="1" u="none" strike="noStrike" kern="0" cap="none" spc="0" normalizeH="0" baseline="0" noProof="0" dirty="0">
                <a:ln>
                  <a:noFill/>
                </a:ln>
                <a:solidFill>
                  <a:prstClr val="white"/>
                </a:solidFill>
                <a:effectLst/>
                <a:uLnTx/>
                <a:uFillTx/>
                <a:latin typeface="Arial"/>
                <a:cs typeface="Arial"/>
              </a:rPr>
              <a:t>*</a:t>
            </a:r>
            <a:r>
              <a:rPr kumimoji="0" sz="1200" b="1" i="1" u="none" strike="noStrike" kern="0" cap="none" spc="-10" normalizeH="0" baseline="0" noProof="0" dirty="0">
                <a:ln>
                  <a:noFill/>
                </a:ln>
                <a:solidFill>
                  <a:prstClr val="white"/>
                </a:solidFill>
                <a:effectLst/>
                <a:uLnTx/>
                <a:uFillTx/>
                <a:latin typeface="Arial"/>
                <a:cs typeface="Arial"/>
              </a:rPr>
              <a:t> </a:t>
            </a:r>
            <a:r>
              <a:rPr kumimoji="0" sz="1200" b="1" i="1" u="none" strike="noStrike" kern="0" cap="none" spc="0" normalizeH="0" baseline="0" noProof="0" dirty="0">
                <a:ln>
                  <a:noFill/>
                </a:ln>
                <a:solidFill>
                  <a:prstClr val="white"/>
                </a:solidFill>
                <a:effectLst/>
                <a:uLnTx/>
                <a:uFillTx/>
                <a:latin typeface="Arial"/>
                <a:cs typeface="Arial"/>
              </a:rPr>
              <a:t>22</a:t>
            </a:r>
            <a:r>
              <a:rPr kumimoji="0" sz="1200" b="1" i="1" u="none" strike="noStrike" kern="0" cap="none" spc="-10" normalizeH="0" baseline="0" noProof="0" dirty="0">
                <a:ln>
                  <a:noFill/>
                </a:ln>
                <a:solidFill>
                  <a:prstClr val="white"/>
                </a:solidFill>
                <a:effectLst/>
                <a:uLnTx/>
                <a:uFillTx/>
                <a:latin typeface="Arial"/>
                <a:cs typeface="Arial"/>
              </a:rPr>
              <a:t> </a:t>
            </a:r>
            <a:r>
              <a:rPr kumimoji="0" sz="1200" b="1" i="1" u="none" strike="noStrike" kern="0" cap="none" spc="0" normalizeH="0" baseline="0" noProof="0" dirty="0">
                <a:ln>
                  <a:noFill/>
                </a:ln>
                <a:solidFill>
                  <a:prstClr val="white"/>
                </a:solidFill>
                <a:effectLst/>
                <a:uLnTx/>
                <a:uFillTx/>
                <a:latin typeface="Arial"/>
                <a:cs typeface="Arial"/>
              </a:rPr>
              <a:t>(20%)</a:t>
            </a:r>
            <a:r>
              <a:rPr kumimoji="0" sz="1200" b="1" i="1" u="none" strike="noStrike" kern="0" cap="none" spc="-10" normalizeH="0" baseline="0" noProof="0" dirty="0">
                <a:ln>
                  <a:noFill/>
                </a:ln>
                <a:solidFill>
                  <a:prstClr val="white"/>
                </a:solidFill>
                <a:effectLst/>
                <a:uLnTx/>
                <a:uFillTx/>
                <a:latin typeface="Arial"/>
                <a:cs typeface="Arial"/>
              </a:rPr>
              <a:t> non-</a:t>
            </a:r>
            <a:r>
              <a:rPr kumimoji="0" sz="1200" b="1" i="1" u="none" strike="noStrike" kern="0" cap="none" spc="0" normalizeH="0" baseline="0" noProof="0" dirty="0">
                <a:ln>
                  <a:noFill/>
                </a:ln>
                <a:solidFill>
                  <a:prstClr val="white"/>
                </a:solidFill>
                <a:effectLst/>
                <a:uLnTx/>
                <a:uFillTx/>
                <a:latin typeface="Arial"/>
                <a:cs typeface="Arial"/>
              </a:rPr>
              <a:t>responders,</a:t>
            </a:r>
            <a:r>
              <a:rPr kumimoji="0" sz="1200" b="1" i="1" u="none" strike="noStrike" kern="0" cap="none" spc="-15" normalizeH="0" baseline="0" noProof="0" dirty="0">
                <a:ln>
                  <a:noFill/>
                </a:ln>
                <a:solidFill>
                  <a:prstClr val="white"/>
                </a:solidFill>
                <a:effectLst/>
                <a:uLnTx/>
                <a:uFillTx/>
                <a:latin typeface="Arial"/>
                <a:cs typeface="Arial"/>
              </a:rPr>
              <a:t> </a:t>
            </a:r>
            <a:r>
              <a:rPr kumimoji="0" sz="1200" b="1" i="1" u="none" strike="noStrike" kern="0" cap="none" spc="0" normalizeH="0" baseline="0" noProof="0" dirty="0">
                <a:ln>
                  <a:noFill/>
                </a:ln>
                <a:solidFill>
                  <a:prstClr val="white"/>
                </a:solidFill>
                <a:effectLst/>
                <a:uLnTx/>
                <a:uFillTx/>
                <a:latin typeface="Arial"/>
                <a:cs typeface="Arial"/>
              </a:rPr>
              <a:t>of</a:t>
            </a:r>
            <a:r>
              <a:rPr kumimoji="0" sz="1200" b="1" i="1" u="none" strike="noStrike" kern="0" cap="none" spc="-15" normalizeH="0" baseline="0" noProof="0" dirty="0">
                <a:ln>
                  <a:noFill/>
                </a:ln>
                <a:solidFill>
                  <a:prstClr val="white"/>
                </a:solidFill>
                <a:effectLst/>
                <a:uLnTx/>
                <a:uFillTx/>
                <a:latin typeface="Arial"/>
                <a:cs typeface="Arial"/>
              </a:rPr>
              <a:t> </a:t>
            </a:r>
            <a:r>
              <a:rPr kumimoji="0" sz="1200" b="1" i="1" u="none" strike="noStrike" kern="0" cap="none" spc="0" normalizeH="0" baseline="0" noProof="0" dirty="0">
                <a:ln>
                  <a:noFill/>
                </a:ln>
                <a:solidFill>
                  <a:prstClr val="white"/>
                </a:solidFill>
                <a:effectLst/>
                <a:uLnTx/>
                <a:uFillTx/>
                <a:latin typeface="Arial"/>
                <a:cs typeface="Arial"/>
              </a:rPr>
              <a:t>which</a:t>
            </a:r>
            <a:r>
              <a:rPr kumimoji="0" sz="1200" b="1" i="1" u="none" strike="noStrike" kern="0" cap="none" spc="-5" normalizeH="0" baseline="0" noProof="0" dirty="0">
                <a:ln>
                  <a:noFill/>
                </a:ln>
                <a:solidFill>
                  <a:prstClr val="white"/>
                </a:solidFill>
                <a:effectLst/>
                <a:uLnTx/>
                <a:uFillTx/>
                <a:latin typeface="Arial"/>
                <a:cs typeface="Arial"/>
              </a:rPr>
              <a:t> </a:t>
            </a:r>
            <a:r>
              <a:rPr kumimoji="0" sz="1200" b="1" i="1" u="none" strike="noStrike" kern="0" cap="none" spc="0" normalizeH="0" baseline="0" noProof="0" dirty="0">
                <a:ln>
                  <a:noFill/>
                </a:ln>
                <a:solidFill>
                  <a:prstClr val="white"/>
                </a:solidFill>
                <a:effectLst/>
                <a:uLnTx/>
                <a:uFillTx/>
                <a:latin typeface="Arial"/>
                <a:cs typeface="Arial"/>
              </a:rPr>
              <a:t>10</a:t>
            </a:r>
            <a:r>
              <a:rPr kumimoji="0" sz="1200" b="1" i="1" u="none" strike="noStrike" kern="0" cap="none" spc="-10" normalizeH="0" baseline="0" noProof="0" dirty="0">
                <a:ln>
                  <a:noFill/>
                </a:ln>
                <a:solidFill>
                  <a:prstClr val="white"/>
                </a:solidFill>
                <a:effectLst/>
                <a:uLnTx/>
                <a:uFillTx/>
                <a:latin typeface="Arial"/>
                <a:cs typeface="Arial"/>
              </a:rPr>
              <a:t> </a:t>
            </a:r>
            <a:r>
              <a:rPr kumimoji="0" sz="1200" b="1" i="1" u="none" strike="noStrike" kern="0" cap="none" spc="0" normalizeH="0" baseline="0" noProof="0" dirty="0">
                <a:ln>
                  <a:noFill/>
                </a:ln>
                <a:solidFill>
                  <a:prstClr val="white"/>
                </a:solidFill>
                <a:effectLst/>
                <a:uLnTx/>
                <a:uFillTx/>
                <a:latin typeface="Arial"/>
                <a:cs typeface="Arial"/>
              </a:rPr>
              <a:t>patients</a:t>
            </a:r>
            <a:r>
              <a:rPr kumimoji="0" sz="1200" b="1" i="1" u="none" strike="noStrike" kern="0" cap="none" spc="-10" normalizeH="0" baseline="0" noProof="0" dirty="0">
                <a:ln>
                  <a:noFill/>
                </a:ln>
                <a:solidFill>
                  <a:prstClr val="white"/>
                </a:solidFill>
                <a:effectLst/>
                <a:uLnTx/>
                <a:uFillTx/>
                <a:latin typeface="Arial"/>
                <a:cs typeface="Arial"/>
              </a:rPr>
              <a:t> </a:t>
            </a:r>
            <a:r>
              <a:rPr kumimoji="0" sz="1200" b="1" i="1" u="none" strike="noStrike" kern="0" cap="none" spc="0" normalizeH="0" baseline="0" noProof="0" dirty="0">
                <a:ln>
                  <a:noFill/>
                </a:ln>
                <a:solidFill>
                  <a:prstClr val="white"/>
                </a:solidFill>
                <a:effectLst/>
                <a:uLnTx/>
                <a:uFillTx/>
                <a:latin typeface="Arial"/>
                <a:cs typeface="Arial"/>
              </a:rPr>
              <a:t>had</a:t>
            </a:r>
            <a:r>
              <a:rPr kumimoji="0" sz="1200" b="1" i="1" u="none" strike="noStrike" kern="0" cap="none" spc="-10" normalizeH="0" baseline="0" noProof="0" dirty="0">
                <a:ln>
                  <a:noFill/>
                </a:ln>
                <a:solidFill>
                  <a:prstClr val="white"/>
                </a:solidFill>
                <a:effectLst/>
                <a:uLnTx/>
                <a:uFillTx/>
                <a:latin typeface="Arial"/>
                <a:cs typeface="Arial"/>
              </a:rPr>
              <a:t> </a:t>
            </a:r>
            <a:r>
              <a:rPr kumimoji="0" sz="1200" b="1" i="1" u="none" strike="noStrike" kern="0" cap="none" spc="0" normalizeH="0" baseline="0" noProof="0" dirty="0">
                <a:ln>
                  <a:noFill/>
                </a:ln>
                <a:solidFill>
                  <a:prstClr val="white"/>
                </a:solidFill>
                <a:effectLst/>
                <a:uLnTx/>
                <a:uFillTx/>
                <a:latin typeface="Arial"/>
                <a:cs typeface="Arial"/>
              </a:rPr>
              <a:t>FCT</a:t>
            </a:r>
            <a:r>
              <a:rPr kumimoji="0" sz="1200" b="1" i="1" u="none" strike="noStrike" kern="0" cap="none" spc="-40" normalizeH="0" baseline="0" noProof="0" dirty="0">
                <a:ln>
                  <a:noFill/>
                </a:ln>
                <a:solidFill>
                  <a:prstClr val="white"/>
                </a:solidFill>
                <a:effectLst/>
                <a:uLnTx/>
                <a:uFillTx/>
                <a:latin typeface="Arial"/>
                <a:cs typeface="Arial"/>
              </a:rPr>
              <a:t> </a:t>
            </a:r>
            <a:r>
              <a:rPr kumimoji="0" sz="1200" b="1" i="1" u="none" strike="noStrike" kern="0" cap="none" spc="0" normalizeH="0" baseline="0" noProof="0" dirty="0">
                <a:ln>
                  <a:noFill/>
                </a:ln>
                <a:solidFill>
                  <a:prstClr val="white"/>
                </a:solidFill>
                <a:effectLst/>
                <a:uLnTx/>
                <a:uFillTx/>
                <a:latin typeface="Arial"/>
                <a:cs typeface="Arial"/>
              </a:rPr>
              <a:t>&lt;</a:t>
            </a:r>
            <a:r>
              <a:rPr kumimoji="0" sz="1200" b="1" i="1" u="none" strike="noStrike" kern="0" cap="none" spc="-15" normalizeH="0" baseline="0" noProof="0" dirty="0">
                <a:ln>
                  <a:noFill/>
                </a:ln>
                <a:solidFill>
                  <a:prstClr val="white"/>
                </a:solidFill>
                <a:effectLst/>
                <a:uLnTx/>
                <a:uFillTx/>
                <a:latin typeface="Arial"/>
                <a:cs typeface="Arial"/>
              </a:rPr>
              <a:t> </a:t>
            </a:r>
            <a:r>
              <a:rPr kumimoji="0" sz="1200" b="1" i="1" u="none" strike="noStrike" kern="0" cap="none" spc="0" normalizeH="0" baseline="0" noProof="0" dirty="0">
                <a:ln>
                  <a:noFill/>
                </a:ln>
                <a:solidFill>
                  <a:prstClr val="white"/>
                </a:solidFill>
                <a:effectLst/>
                <a:uLnTx/>
                <a:uFillTx/>
                <a:latin typeface="Arial"/>
                <a:cs typeface="Arial"/>
              </a:rPr>
              <a:t>65</a:t>
            </a:r>
            <a:r>
              <a:rPr kumimoji="0" sz="1200" b="1" i="1" u="none" strike="noStrike" kern="0" cap="none" spc="-5" normalizeH="0" baseline="0" noProof="0" dirty="0">
                <a:ln>
                  <a:noFill/>
                </a:ln>
                <a:solidFill>
                  <a:prstClr val="white"/>
                </a:solidFill>
                <a:effectLst/>
                <a:uLnTx/>
                <a:uFillTx/>
                <a:latin typeface="Arial"/>
                <a:cs typeface="Arial"/>
              </a:rPr>
              <a:t> </a:t>
            </a:r>
            <a:r>
              <a:rPr kumimoji="0" sz="1200" b="1" i="1" u="none" strike="noStrike" kern="0" cap="none" spc="-25" normalizeH="0" baseline="0" noProof="0" dirty="0">
                <a:ln>
                  <a:noFill/>
                </a:ln>
                <a:solidFill>
                  <a:prstClr val="white"/>
                </a:solidFill>
                <a:effectLst/>
                <a:uLnTx/>
                <a:uFillTx/>
                <a:latin typeface="Arial"/>
                <a:cs typeface="Arial"/>
              </a:rPr>
              <a:t>µm</a:t>
            </a:r>
            <a:endParaRPr kumimoji="0" sz="1200" b="1" i="1" u="none" strike="noStrike" kern="0" cap="none" spc="0" normalizeH="0" baseline="0" noProof="0" dirty="0">
              <a:ln>
                <a:noFill/>
              </a:ln>
              <a:solidFill>
                <a:prstClr val="white"/>
              </a:solidFill>
              <a:effectLst/>
              <a:uLnTx/>
              <a:uFillTx/>
              <a:latin typeface="Arial"/>
              <a:cs typeface="Arial"/>
            </a:endParaRPr>
          </a:p>
        </p:txBody>
      </p:sp>
      <p:sp>
        <p:nvSpPr>
          <p:cNvPr id="7" name="TextBox 6"/>
          <p:cNvSpPr txBox="1"/>
          <p:nvPr/>
        </p:nvSpPr>
        <p:spPr>
          <a:xfrm>
            <a:off x="8115300" y="6488668"/>
            <a:ext cx="2171700"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1" u="none" strike="noStrike" kern="0" cap="none" spc="0" normalizeH="0" baseline="0" noProof="0" dirty="0" smtClean="0">
                <a:ln>
                  <a:noFill/>
                </a:ln>
                <a:solidFill>
                  <a:srgbClr val="FFFF00"/>
                </a:solidFill>
                <a:effectLst/>
                <a:uLnTx/>
                <a:uFillTx/>
                <a:latin typeface="Arial" panose="020B0604020202020204" pitchFamily="34" charset="0"/>
                <a:cs typeface="Arial" panose="020B0604020202020204" pitchFamily="34" charset="0"/>
              </a:rPr>
              <a:t>Kini A, ACC 2023</a:t>
            </a:r>
            <a:endParaRPr kumimoji="0" lang="en-US" sz="1800" b="1" i="1" u="none" strike="noStrike" kern="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pic>
        <p:nvPicPr>
          <p:cNvPr id="8"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864725" y="9525"/>
            <a:ext cx="4222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9" name="Table 8"/>
          <p:cNvGraphicFramePr>
            <a:graphicFrameLocks noGrp="1"/>
          </p:cNvGraphicFramePr>
          <p:nvPr>
            <p:extLst/>
          </p:nvPr>
        </p:nvGraphicFramePr>
        <p:xfrm>
          <a:off x="217075" y="609600"/>
          <a:ext cx="9845040" cy="5679040"/>
        </p:xfrm>
        <a:graphic>
          <a:graphicData uri="http://schemas.openxmlformats.org/drawingml/2006/table">
            <a:tbl>
              <a:tblPr firstRow="1" bandRow="1">
                <a:tableStyleId>{7DF18680-E054-41AD-8BC1-D1AEF772440D}</a:tableStyleId>
              </a:tblPr>
              <a:tblGrid>
                <a:gridCol w="2895600">
                  <a:extLst>
                    <a:ext uri="{9D8B030D-6E8A-4147-A177-3AD203B41FA5}">
                      <a16:colId xmlns:a16="http://schemas.microsoft.com/office/drawing/2014/main" val="227922"/>
                    </a:ext>
                  </a:extLst>
                </a:gridCol>
                <a:gridCol w="1737360">
                  <a:extLst>
                    <a:ext uri="{9D8B030D-6E8A-4147-A177-3AD203B41FA5}">
                      <a16:colId xmlns:a16="http://schemas.microsoft.com/office/drawing/2014/main" val="4191996687"/>
                    </a:ext>
                  </a:extLst>
                </a:gridCol>
                <a:gridCol w="1737360">
                  <a:extLst>
                    <a:ext uri="{9D8B030D-6E8A-4147-A177-3AD203B41FA5}">
                      <a16:colId xmlns:a16="http://schemas.microsoft.com/office/drawing/2014/main" val="1349609867"/>
                    </a:ext>
                  </a:extLst>
                </a:gridCol>
                <a:gridCol w="1737360">
                  <a:extLst>
                    <a:ext uri="{9D8B030D-6E8A-4147-A177-3AD203B41FA5}">
                      <a16:colId xmlns:a16="http://schemas.microsoft.com/office/drawing/2014/main" val="3247315014"/>
                    </a:ext>
                  </a:extLst>
                </a:gridCol>
                <a:gridCol w="1737360">
                  <a:extLst>
                    <a:ext uri="{9D8B030D-6E8A-4147-A177-3AD203B41FA5}">
                      <a16:colId xmlns:a16="http://schemas.microsoft.com/office/drawing/2014/main" val="3617128608"/>
                    </a:ext>
                  </a:extLst>
                </a:gridCol>
              </a:tblGrid>
              <a:tr h="709880">
                <a:tc>
                  <a:txBody>
                    <a:bodyPr/>
                    <a:lstStyle/>
                    <a:p>
                      <a:pPr algn="ctr"/>
                      <a:r>
                        <a:rPr lang="en-US" sz="18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N=110</a:t>
                      </a:r>
                      <a:endParaRPr lang="en-US" sz="18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anchor="ctr"/>
                </a:tc>
                <a:tc>
                  <a:txBody>
                    <a:bodyPr/>
                    <a:lstStyle/>
                    <a:p>
                      <a:pPr algn="ctr"/>
                      <a:r>
                        <a:rPr lang="en-US" sz="18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Baseline</a:t>
                      </a:r>
                      <a:endParaRPr lang="en-US" sz="18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anchor="ctr"/>
                </a:tc>
                <a:tc>
                  <a:txBody>
                    <a:bodyPr/>
                    <a:lstStyle/>
                    <a:p>
                      <a:pPr algn="ctr"/>
                      <a:r>
                        <a:rPr lang="en-US" sz="18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Follow-Up</a:t>
                      </a:r>
                    </a:p>
                    <a:p>
                      <a:pPr algn="ctr"/>
                      <a:r>
                        <a:rPr lang="en-US" sz="18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(26 weeks)</a:t>
                      </a:r>
                      <a:endParaRPr lang="en-US" sz="18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anchor="ctr"/>
                </a:tc>
                <a:tc>
                  <a:txBody>
                    <a:bodyPr/>
                    <a:lstStyle/>
                    <a:p>
                      <a:pPr algn="ctr"/>
                      <a:r>
                        <a:rPr lang="en-US" sz="18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Absolute Change</a:t>
                      </a:r>
                      <a:endParaRPr lang="en-US" sz="18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anchor="ctr"/>
                </a:tc>
                <a:tc>
                  <a:txBody>
                    <a:bodyPr/>
                    <a:lstStyle/>
                    <a:p>
                      <a:pPr algn="ctr"/>
                      <a:r>
                        <a:rPr lang="en-US" sz="1800" i="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P </a:t>
                      </a:r>
                      <a:r>
                        <a:rPr lang="en-US" sz="1800" i="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value</a:t>
                      </a:r>
                      <a:endParaRPr lang="en-US" sz="1800"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3022513156"/>
                  </a:ext>
                </a:extLst>
              </a:tr>
              <a:tr h="709880">
                <a:tc>
                  <a:txBody>
                    <a:bodyPr/>
                    <a:lstStyle/>
                    <a:p>
                      <a:pPr algn="ctr"/>
                      <a:r>
                        <a:rPr lang="en-US" sz="1600" b="1" dirty="0" smtClean="0">
                          <a:latin typeface="Arial" panose="020B0604020202020204" pitchFamily="34" charset="0"/>
                          <a:cs typeface="Arial" panose="020B0604020202020204" pitchFamily="34" charset="0"/>
                        </a:rPr>
                        <a:t>OCT</a:t>
                      </a:r>
                      <a:endParaRPr lang="en-US" sz="1600" b="1" dirty="0">
                        <a:latin typeface="Arial" panose="020B0604020202020204" pitchFamily="34" charset="0"/>
                        <a:cs typeface="Arial" panose="020B0604020202020204" pitchFamily="34" charset="0"/>
                      </a:endParaRPr>
                    </a:p>
                  </a:txBody>
                  <a:tcPr anchor="ctr"/>
                </a:tc>
                <a:tc>
                  <a:txBody>
                    <a:bodyPr/>
                    <a:lstStyle/>
                    <a:p>
                      <a:pPr algn="ctr"/>
                      <a:r>
                        <a:rPr lang="en-US" sz="1600" b="1" dirty="0" smtClean="0">
                          <a:latin typeface="Arial" panose="020B0604020202020204" pitchFamily="34" charset="0"/>
                          <a:cs typeface="Arial" panose="020B0604020202020204" pitchFamily="34" charset="0"/>
                        </a:rPr>
                        <a:t> </a:t>
                      </a:r>
                      <a:endParaRPr lang="en-US" sz="1600" b="1" dirty="0">
                        <a:latin typeface="Arial" panose="020B0604020202020204" pitchFamily="34" charset="0"/>
                        <a:cs typeface="Arial" panose="020B0604020202020204" pitchFamily="34" charset="0"/>
                      </a:endParaRPr>
                    </a:p>
                  </a:txBody>
                  <a:tcPr anchor="ctr"/>
                </a:tc>
                <a:tc>
                  <a:txBody>
                    <a:bodyPr/>
                    <a:lstStyle/>
                    <a:p>
                      <a:pPr algn="ctr"/>
                      <a:r>
                        <a:rPr lang="en-US" sz="1600" b="1" dirty="0" smtClean="0">
                          <a:latin typeface="Arial" panose="020B0604020202020204" pitchFamily="34" charset="0"/>
                          <a:cs typeface="Arial" panose="020B0604020202020204" pitchFamily="34" charset="0"/>
                        </a:rPr>
                        <a:t> </a:t>
                      </a:r>
                      <a:endParaRPr lang="en-US" sz="1600" b="1" dirty="0">
                        <a:latin typeface="Arial" panose="020B0604020202020204" pitchFamily="34" charset="0"/>
                        <a:cs typeface="Arial" panose="020B0604020202020204" pitchFamily="34" charset="0"/>
                      </a:endParaRPr>
                    </a:p>
                  </a:txBody>
                  <a:tcPr anchor="ctr"/>
                </a:tc>
                <a:tc>
                  <a:txBody>
                    <a:bodyPr/>
                    <a:lstStyle/>
                    <a:p>
                      <a:pPr algn="ctr"/>
                      <a:r>
                        <a:rPr lang="en-US" sz="1600" b="1" dirty="0" smtClean="0">
                          <a:latin typeface="Arial" panose="020B0604020202020204" pitchFamily="34" charset="0"/>
                          <a:cs typeface="Arial" panose="020B0604020202020204" pitchFamily="34" charset="0"/>
                        </a:rPr>
                        <a:t> </a:t>
                      </a:r>
                      <a:endParaRPr lang="en-US" sz="1600" b="1" dirty="0">
                        <a:latin typeface="Arial" panose="020B0604020202020204" pitchFamily="34" charset="0"/>
                        <a:cs typeface="Arial" panose="020B0604020202020204" pitchFamily="34" charset="0"/>
                      </a:endParaRPr>
                    </a:p>
                  </a:txBody>
                  <a:tcPr anchor="ctr"/>
                </a:tc>
                <a:tc>
                  <a:txBody>
                    <a:bodyPr/>
                    <a:lstStyle/>
                    <a:p>
                      <a:pPr algn="ctr"/>
                      <a:r>
                        <a:rPr lang="en-US" sz="1600" b="1" dirty="0" smtClean="0">
                          <a:latin typeface="Arial" panose="020B0604020202020204" pitchFamily="34" charset="0"/>
                          <a:cs typeface="Arial" panose="020B0604020202020204" pitchFamily="34" charset="0"/>
                        </a:rPr>
                        <a:t> </a:t>
                      </a:r>
                      <a:endParaRPr lang="en-US" sz="1600" b="1"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677644236"/>
                  </a:ext>
                </a:extLst>
              </a:tr>
              <a:tr h="709880">
                <a:tc>
                  <a:txBody>
                    <a:bodyPr/>
                    <a:lstStyle/>
                    <a:p>
                      <a:r>
                        <a:rPr lang="en-US" sz="1600" b="1" dirty="0" smtClean="0">
                          <a:latin typeface="Arial" panose="020B0604020202020204" pitchFamily="34" charset="0"/>
                          <a:cs typeface="Arial" panose="020B0604020202020204" pitchFamily="34" charset="0"/>
                        </a:rPr>
                        <a:t>Minimal fibrous cap thickness, µm</a:t>
                      </a:r>
                      <a:endParaRPr lang="en-US" sz="1600" b="1" dirty="0">
                        <a:latin typeface="Arial" panose="020B0604020202020204" pitchFamily="34" charset="0"/>
                        <a:cs typeface="Arial" panose="020B0604020202020204" pitchFamily="34" charset="0"/>
                      </a:endParaRPr>
                    </a:p>
                  </a:txBody>
                  <a:tcPr anchor="ctr"/>
                </a:tc>
                <a:tc>
                  <a:txBody>
                    <a:bodyPr/>
                    <a:lstStyle/>
                    <a:p>
                      <a:pPr algn="ctr"/>
                      <a:r>
                        <a:rPr lang="en-US" sz="1600" b="1" dirty="0" smtClean="0">
                          <a:latin typeface="Arial" panose="020B0604020202020204" pitchFamily="34" charset="0"/>
                          <a:cs typeface="Arial" panose="020B0604020202020204" pitchFamily="34" charset="0"/>
                        </a:rPr>
                        <a:t>70.9 ± 21.7</a:t>
                      </a:r>
                      <a:endParaRPr lang="en-US" sz="1600" b="1" dirty="0">
                        <a:latin typeface="Arial" panose="020B0604020202020204" pitchFamily="34" charset="0"/>
                        <a:cs typeface="Arial" panose="020B0604020202020204" pitchFamily="34" charset="0"/>
                      </a:endParaRPr>
                    </a:p>
                  </a:txBody>
                  <a:tcPr anchor="ctr"/>
                </a:tc>
                <a:tc>
                  <a:txBody>
                    <a:bodyPr/>
                    <a:lstStyle/>
                    <a:p>
                      <a:pPr algn="ctr"/>
                      <a:r>
                        <a:rPr lang="en-US" sz="1600" b="1" dirty="0" smtClean="0">
                          <a:latin typeface="Arial" panose="020B0604020202020204" pitchFamily="34" charset="0"/>
                          <a:cs typeface="Arial" panose="020B0604020202020204" pitchFamily="34" charset="0"/>
                        </a:rPr>
                        <a:t>97.7 ± 31.1</a:t>
                      </a:r>
                      <a:endParaRPr lang="en-US" sz="1600" b="1" dirty="0">
                        <a:latin typeface="Arial" panose="020B0604020202020204" pitchFamily="34" charset="0"/>
                        <a:cs typeface="Arial" panose="020B0604020202020204" pitchFamily="34" charset="0"/>
                      </a:endParaRPr>
                    </a:p>
                  </a:txBody>
                  <a:tcPr anchor="ctr"/>
                </a:tc>
                <a:tc>
                  <a:txBody>
                    <a:bodyPr/>
                    <a:lstStyle/>
                    <a:p>
                      <a:pPr algn="ctr"/>
                      <a:r>
                        <a:rPr lang="en-US" sz="1600" b="1" dirty="0" smtClean="0">
                          <a:latin typeface="Arial" panose="020B0604020202020204" pitchFamily="34" charset="0"/>
                          <a:cs typeface="Arial" panose="020B0604020202020204" pitchFamily="34" charset="0"/>
                        </a:rPr>
                        <a:t>26.8± 22.3</a:t>
                      </a:r>
                      <a:endParaRPr lang="en-US" sz="1600" b="1" dirty="0">
                        <a:latin typeface="Arial" panose="020B0604020202020204" pitchFamily="34" charset="0"/>
                        <a:cs typeface="Arial" panose="020B0604020202020204" pitchFamily="34" charset="0"/>
                      </a:endParaRPr>
                    </a:p>
                  </a:txBody>
                  <a:tcPr anchor="ctr"/>
                </a:tc>
                <a:tc>
                  <a:txBody>
                    <a:bodyPr/>
                    <a:lstStyle/>
                    <a:p>
                      <a:pPr algn="ctr"/>
                      <a:r>
                        <a:rPr lang="en-US" sz="1600" b="1" dirty="0" smtClean="0">
                          <a:latin typeface="Arial" panose="020B0604020202020204" pitchFamily="34" charset="0"/>
                          <a:cs typeface="Arial" panose="020B0604020202020204" pitchFamily="34" charset="0"/>
                        </a:rPr>
                        <a:t>&lt;0.001</a:t>
                      </a:r>
                      <a:endParaRPr lang="en-US" sz="1600" b="1"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3573421550"/>
                  </a:ext>
                </a:extLst>
              </a:tr>
              <a:tr h="709880">
                <a:tc>
                  <a:txBody>
                    <a:bodyPr/>
                    <a:lstStyle/>
                    <a:p>
                      <a:r>
                        <a:rPr lang="en-US" sz="1600" b="1" dirty="0" smtClean="0">
                          <a:latin typeface="Arial" panose="020B0604020202020204" pitchFamily="34" charset="0"/>
                          <a:cs typeface="Arial" panose="020B0604020202020204" pitchFamily="34" charset="0"/>
                        </a:rPr>
                        <a:t>FCT &lt;65 µm, N (%)</a:t>
                      </a:r>
                      <a:endParaRPr lang="en-US" sz="1600" b="1" dirty="0">
                        <a:latin typeface="Arial" panose="020B0604020202020204" pitchFamily="34" charset="0"/>
                        <a:cs typeface="Arial" panose="020B0604020202020204" pitchFamily="34" charset="0"/>
                      </a:endParaRPr>
                    </a:p>
                  </a:txBody>
                  <a:tcPr anchor="ctr"/>
                </a:tc>
                <a:tc>
                  <a:txBody>
                    <a:bodyPr/>
                    <a:lstStyle/>
                    <a:p>
                      <a:pPr algn="ctr"/>
                      <a:r>
                        <a:rPr lang="en-US" sz="1600" b="1" dirty="0" smtClean="0">
                          <a:latin typeface="Arial" panose="020B0604020202020204" pitchFamily="34" charset="0"/>
                          <a:cs typeface="Arial" panose="020B0604020202020204" pitchFamily="34" charset="0"/>
                        </a:rPr>
                        <a:t>53 (48)</a:t>
                      </a:r>
                      <a:endParaRPr lang="en-US" sz="1600" b="1" dirty="0">
                        <a:latin typeface="Arial" panose="020B0604020202020204" pitchFamily="34" charset="0"/>
                        <a:cs typeface="Arial" panose="020B0604020202020204" pitchFamily="34" charset="0"/>
                      </a:endParaRPr>
                    </a:p>
                  </a:txBody>
                  <a:tcPr anchor="ctr"/>
                </a:tc>
                <a:tc>
                  <a:txBody>
                    <a:bodyPr/>
                    <a:lstStyle/>
                    <a:p>
                      <a:pPr algn="ctr"/>
                      <a:r>
                        <a:rPr lang="en-US" sz="1600" b="1" dirty="0" smtClean="0">
                          <a:latin typeface="Arial" panose="020B0604020202020204" pitchFamily="34" charset="0"/>
                          <a:cs typeface="Arial" panose="020B0604020202020204" pitchFamily="34" charset="0"/>
                        </a:rPr>
                        <a:t>14 (13)</a:t>
                      </a:r>
                      <a:endParaRPr lang="en-US" sz="1600" b="1" dirty="0">
                        <a:latin typeface="Arial" panose="020B0604020202020204" pitchFamily="34" charset="0"/>
                        <a:cs typeface="Arial" panose="020B0604020202020204" pitchFamily="34" charset="0"/>
                      </a:endParaRPr>
                    </a:p>
                  </a:txBody>
                  <a:tcPr anchor="ctr"/>
                </a:tc>
                <a:tc>
                  <a:txBody>
                    <a:bodyPr/>
                    <a:lstStyle/>
                    <a:p>
                      <a:pPr algn="ctr"/>
                      <a:endParaRPr lang="en-US" sz="1600" b="1" dirty="0">
                        <a:latin typeface="Arial" panose="020B0604020202020204" pitchFamily="34" charset="0"/>
                        <a:cs typeface="Arial" panose="020B0604020202020204" pitchFamily="34" charset="0"/>
                      </a:endParaRPr>
                    </a:p>
                  </a:txBody>
                  <a:tcPr anchor="ctr"/>
                </a:tc>
                <a:tc>
                  <a:txBody>
                    <a:bodyPr/>
                    <a:lstStyle/>
                    <a:p>
                      <a:pPr algn="ctr"/>
                      <a:r>
                        <a:rPr lang="en-US" sz="1600" b="1" dirty="0" smtClean="0">
                          <a:latin typeface="Arial" panose="020B0604020202020204" pitchFamily="34" charset="0"/>
                          <a:cs typeface="Arial" panose="020B0604020202020204" pitchFamily="34" charset="0"/>
                        </a:rPr>
                        <a:t>&lt;0.001</a:t>
                      </a:r>
                      <a:endParaRPr lang="en-US" sz="1600" b="1"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3455049690"/>
                  </a:ext>
                </a:extLst>
              </a:tr>
              <a:tr h="709880">
                <a:tc>
                  <a:txBody>
                    <a:bodyPr/>
                    <a:lstStyle/>
                    <a:p>
                      <a:r>
                        <a:rPr lang="en-US" sz="1600" b="1" dirty="0" smtClean="0">
                          <a:latin typeface="Arial" panose="020B0604020202020204" pitchFamily="34" charset="0"/>
                          <a:cs typeface="Arial" panose="020B0604020202020204" pitchFamily="34" charset="0"/>
                        </a:rPr>
                        <a:t>Patients</a:t>
                      </a:r>
                      <a:r>
                        <a:rPr lang="en-US" sz="1600" b="1" baseline="0" dirty="0" smtClean="0">
                          <a:latin typeface="Arial" panose="020B0604020202020204" pitchFamily="34" charset="0"/>
                          <a:cs typeface="Arial" panose="020B0604020202020204" pitchFamily="34" charset="0"/>
                        </a:rPr>
                        <a:t> with increased fibrous cap*, N (%)</a:t>
                      </a:r>
                      <a:endParaRPr lang="en-US" sz="1600" b="1" dirty="0">
                        <a:latin typeface="Arial" panose="020B0604020202020204" pitchFamily="34" charset="0"/>
                        <a:cs typeface="Arial" panose="020B0604020202020204" pitchFamily="34" charset="0"/>
                      </a:endParaRPr>
                    </a:p>
                  </a:txBody>
                  <a:tcPr anchor="ctr"/>
                </a:tc>
                <a:tc>
                  <a:txBody>
                    <a:bodyPr/>
                    <a:lstStyle/>
                    <a:p>
                      <a:pPr algn="ctr"/>
                      <a:r>
                        <a:rPr lang="en-US" sz="1600" b="1" dirty="0" smtClean="0">
                          <a:latin typeface="Arial" panose="020B0604020202020204" pitchFamily="34" charset="0"/>
                          <a:cs typeface="Arial" panose="020B0604020202020204" pitchFamily="34" charset="0"/>
                        </a:rPr>
                        <a:t> </a:t>
                      </a:r>
                      <a:endParaRPr lang="en-US" sz="1600" b="1" dirty="0">
                        <a:latin typeface="Arial" panose="020B0604020202020204" pitchFamily="34" charset="0"/>
                        <a:cs typeface="Arial" panose="020B0604020202020204" pitchFamily="34" charset="0"/>
                      </a:endParaRPr>
                    </a:p>
                  </a:txBody>
                  <a:tcPr anchor="ctr"/>
                </a:tc>
                <a:tc>
                  <a:txBody>
                    <a:bodyPr/>
                    <a:lstStyle/>
                    <a:p>
                      <a:pPr algn="ctr"/>
                      <a:r>
                        <a:rPr lang="en-US" sz="1600" b="1" dirty="0" smtClean="0">
                          <a:latin typeface="Arial" panose="020B0604020202020204" pitchFamily="34" charset="0"/>
                          <a:cs typeface="Arial" panose="020B0604020202020204" pitchFamily="34" charset="0"/>
                        </a:rPr>
                        <a:t>88 (80)</a:t>
                      </a:r>
                      <a:endParaRPr lang="en-US" sz="1600" b="1" dirty="0">
                        <a:latin typeface="Arial" panose="020B0604020202020204" pitchFamily="34" charset="0"/>
                        <a:cs typeface="Arial" panose="020B0604020202020204" pitchFamily="34" charset="0"/>
                      </a:endParaRPr>
                    </a:p>
                  </a:txBody>
                  <a:tcPr anchor="ctr"/>
                </a:tc>
                <a:tc>
                  <a:txBody>
                    <a:bodyPr/>
                    <a:lstStyle/>
                    <a:p>
                      <a:pPr algn="ctr"/>
                      <a:r>
                        <a:rPr lang="en-US" sz="1600" b="1" dirty="0" smtClean="0">
                          <a:latin typeface="Arial" panose="020B0604020202020204" pitchFamily="34" charset="0"/>
                          <a:cs typeface="Arial" panose="020B0604020202020204" pitchFamily="34" charset="0"/>
                        </a:rPr>
                        <a:t> </a:t>
                      </a:r>
                      <a:endParaRPr lang="en-US" sz="1600" b="1" dirty="0">
                        <a:latin typeface="Arial" panose="020B0604020202020204" pitchFamily="34" charset="0"/>
                        <a:cs typeface="Arial" panose="020B0604020202020204" pitchFamily="34" charset="0"/>
                      </a:endParaRPr>
                    </a:p>
                  </a:txBody>
                  <a:tcPr anchor="ctr"/>
                </a:tc>
                <a:tc>
                  <a:txBody>
                    <a:bodyPr/>
                    <a:lstStyle/>
                    <a:p>
                      <a:pPr algn="ctr"/>
                      <a:r>
                        <a:rPr lang="en-US" sz="1600" b="1" dirty="0" smtClean="0">
                          <a:latin typeface="Arial" panose="020B0604020202020204" pitchFamily="34" charset="0"/>
                          <a:cs typeface="Arial" panose="020B0604020202020204" pitchFamily="34" charset="0"/>
                        </a:rPr>
                        <a:t> </a:t>
                      </a:r>
                      <a:endParaRPr lang="en-US" sz="1600" b="1"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2035262284"/>
                  </a:ext>
                </a:extLst>
              </a:tr>
              <a:tr h="709880">
                <a:tc>
                  <a:txBody>
                    <a:bodyPr/>
                    <a:lstStyle/>
                    <a:p>
                      <a:pPr algn="ctr"/>
                      <a:r>
                        <a:rPr lang="en-US" sz="1600" b="1" dirty="0" smtClean="0">
                          <a:latin typeface="Arial" panose="020B0604020202020204" pitchFamily="34" charset="0"/>
                          <a:cs typeface="Arial" panose="020B0604020202020204" pitchFamily="34" charset="0"/>
                        </a:rPr>
                        <a:t>NIRS</a:t>
                      </a:r>
                      <a:endParaRPr lang="en-US" sz="1600" b="1" dirty="0">
                        <a:latin typeface="Arial" panose="020B0604020202020204" pitchFamily="34" charset="0"/>
                        <a:cs typeface="Arial" panose="020B0604020202020204" pitchFamily="34" charset="0"/>
                      </a:endParaRPr>
                    </a:p>
                  </a:txBody>
                  <a:tcPr anchor="ctr"/>
                </a:tc>
                <a:tc>
                  <a:txBody>
                    <a:bodyPr/>
                    <a:lstStyle/>
                    <a:p>
                      <a:pPr algn="ctr"/>
                      <a:r>
                        <a:rPr lang="en-US" sz="1600" b="1" dirty="0" smtClean="0">
                          <a:latin typeface="Arial" panose="020B0604020202020204" pitchFamily="34" charset="0"/>
                          <a:cs typeface="Arial" panose="020B0604020202020204" pitchFamily="34" charset="0"/>
                        </a:rPr>
                        <a:t> </a:t>
                      </a:r>
                      <a:endParaRPr lang="en-US" sz="1600" b="1" dirty="0">
                        <a:latin typeface="Arial" panose="020B0604020202020204" pitchFamily="34" charset="0"/>
                        <a:cs typeface="Arial" panose="020B0604020202020204" pitchFamily="34" charset="0"/>
                      </a:endParaRPr>
                    </a:p>
                  </a:txBody>
                  <a:tcPr anchor="ctr"/>
                </a:tc>
                <a:tc>
                  <a:txBody>
                    <a:bodyPr/>
                    <a:lstStyle/>
                    <a:p>
                      <a:pPr algn="ctr"/>
                      <a:r>
                        <a:rPr lang="en-US" sz="1600" b="1" dirty="0" smtClean="0">
                          <a:latin typeface="Arial" panose="020B0604020202020204" pitchFamily="34" charset="0"/>
                          <a:cs typeface="Arial" panose="020B0604020202020204" pitchFamily="34" charset="0"/>
                        </a:rPr>
                        <a:t> </a:t>
                      </a:r>
                      <a:endParaRPr lang="en-US" sz="1600" b="1" dirty="0">
                        <a:latin typeface="Arial" panose="020B0604020202020204" pitchFamily="34" charset="0"/>
                        <a:cs typeface="Arial" panose="020B0604020202020204" pitchFamily="34" charset="0"/>
                      </a:endParaRPr>
                    </a:p>
                  </a:txBody>
                  <a:tcPr anchor="ctr"/>
                </a:tc>
                <a:tc>
                  <a:txBody>
                    <a:bodyPr/>
                    <a:lstStyle/>
                    <a:p>
                      <a:pPr algn="ctr"/>
                      <a:r>
                        <a:rPr lang="en-US" sz="1600" b="1" dirty="0" smtClean="0">
                          <a:latin typeface="Arial" panose="020B0604020202020204" pitchFamily="34" charset="0"/>
                          <a:cs typeface="Arial" panose="020B0604020202020204" pitchFamily="34" charset="0"/>
                        </a:rPr>
                        <a:t> </a:t>
                      </a:r>
                      <a:endParaRPr lang="en-US" sz="1600" b="1" dirty="0">
                        <a:latin typeface="Arial" panose="020B0604020202020204" pitchFamily="34" charset="0"/>
                        <a:cs typeface="Arial" panose="020B0604020202020204" pitchFamily="34" charset="0"/>
                      </a:endParaRPr>
                    </a:p>
                  </a:txBody>
                  <a:tcPr anchor="ctr"/>
                </a:tc>
                <a:tc>
                  <a:txBody>
                    <a:bodyPr/>
                    <a:lstStyle/>
                    <a:p>
                      <a:pPr algn="ctr"/>
                      <a:r>
                        <a:rPr lang="en-US" sz="1600" b="1" dirty="0" smtClean="0">
                          <a:latin typeface="Arial" panose="020B0604020202020204" pitchFamily="34" charset="0"/>
                          <a:cs typeface="Arial" panose="020B0604020202020204" pitchFamily="34" charset="0"/>
                        </a:rPr>
                        <a:t> </a:t>
                      </a:r>
                      <a:endParaRPr lang="en-US" sz="1600" b="1"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2359365271"/>
                  </a:ext>
                </a:extLst>
              </a:tr>
              <a:tr h="709880">
                <a:tc>
                  <a:txBody>
                    <a:bodyPr/>
                    <a:lstStyle/>
                    <a:p>
                      <a:r>
                        <a:rPr lang="en-US" sz="1600" b="1" dirty="0" smtClean="0">
                          <a:latin typeface="Arial" panose="020B0604020202020204" pitchFamily="34" charset="0"/>
                          <a:cs typeface="Arial" panose="020B0604020202020204" pitchFamily="34" charset="0"/>
                        </a:rPr>
                        <a:t>maxLCBI</a:t>
                      </a:r>
                      <a:r>
                        <a:rPr lang="en-US" sz="1600" b="1" baseline="-25000" dirty="0" smtClean="0">
                          <a:latin typeface="Arial" panose="020B0604020202020204" pitchFamily="34" charset="0"/>
                          <a:cs typeface="Arial" panose="020B0604020202020204" pitchFamily="34" charset="0"/>
                        </a:rPr>
                        <a:t>4</a:t>
                      </a:r>
                      <a:r>
                        <a:rPr lang="en-US" sz="1600" b="1" baseline="0" dirty="0" smtClean="0">
                          <a:latin typeface="Arial" panose="020B0604020202020204" pitchFamily="34" charset="0"/>
                          <a:cs typeface="Arial" panose="020B0604020202020204" pitchFamily="34" charset="0"/>
                        </a:rPr>
                        <a:t> </a:t>
                      </a:r>
                      <a:r>
                        <a:rPr lang="en-US" sz="1600" b="1" baseline="-25000" dirty="0" smtClean="0">
                          <a:latin typeface="Arial" panose="020B0604020202020204" pitchFamily="34" charset="0"/>
                          <a:cs typeface="Arial" panose="020B0604020202020204" pitchFamily="34" charset="0"/>
                        </a:rPr>
                        <a:t>mm</a:t>
                      </a:r>
                      <a:endParaRPr lang="en-US" sz="1600" b="1" baseline="-25000" dirty="0">
                        <a:latin typeface="Arial" panose="020B0604020202020204" pitchFamily="34" charset="0"/>
                        <a:cs typeface="Arial" panose="020B0604020202020204" pitchFamily="34" charset="0"/>
                      </a:endParaRPr>
                    </a:p>
                  </a:txBody>
                  <a:tcPr anchor="ctr"/>
                </a:tc>
                <a:tc>
                  <a:txBody>
                    <a:bodyPr/>
                    <a:lstStyle/>
                    <a:p>
                      <a:pPr algn="ctr"/>
                      <a:r>
                        <a:rPr lang="en-US" sz="1600" b="1" dirty="0" smtClean="0">
                          <a:latin typeface="Arial" panose="020B0604020202020204" pitchFamily="34" charset="0"/>
                          <a:cs typeface="Arial" panose="020B0604020202020204" pitchFamily="34" charset="0"/>
                        </a:rPr>
                        <a:t>306.8 ± 177.6</a:t>
                      </a:r>
                      <a:endParaRPr lang="en-US" sz="1600" b="1" dirty="0">
                        <a:latin typeface="Arial" panose="020B0604020202020204" pitchFamily="34" charset="0"/>
                        <a:cs typeface="Arial" panose="020B0604020202020204" pitchFamily="34" charset="0"/>
                      </a:endParaRPr>
                    </a:p>
                  </a:txBody>
                  <a:tcPr anchor="ctr"/>
                </a:tc>
                <a:tc>
                  <a:txBody>
                    <a:bodyPr/>
                    <a:lstStyle/>
                    <a:p>
                      <a:pPr algn="ctr"/>
                      <a:r>
                        <a:rPr lang="en-US" sz="1600" b="1" dirty="0" smtClean="0">
                          <a:latin typeface="Arial" panose="020B0604020202020204" pitchFamily="34" charset="0"/>
                          <a:cs typeface="Arial" panose="020B0604020202020204" pitchFamily="34" charset="0"/>
                        </a:rPr>
                        <a:t>213.3 ± 168.0</a:t>
                      </a:r>
                      <a:endParaRPr lang="en-US" sz="1600" b="1" dirty="0">
                        <a:latin typeface="Arial" panose="020B0604020202020204" pitchFamily="34" charset="0"/>
                        <a:cs typeface="Arial" panose="020B0604020202020204" pitchFamily="34" charset="0"/>
                      </a:endParaRPr>
                    </a:p>
                  </a:txBody>
                  <a:tcPr anchor="ctr"/>
                </a:tc>
                <a:tc>
                  <a:txBody>
                    <a:bodyPr/>
                    <a:lstStyle/>
                    <a:p>
                      <a:pPr algn="ctr"/>
                      <a:r>
                        <a:rPr lang="en-US" sz="1600" b="1" dirty="0" smtClean="0">
                          <a:latin typeface="Arial" panose="020B0604020202020204" pitchFamily="34" charset="0"/>
                          <a:cs typeface="Arial" panose="020B0604020202020204" pitchFamily="34" charset="0"/>
                        </a:rPr>
                        <a:t>-93.7 ± 140.5</a:t>
                      </a:r>
                    </a:p>
                  </a:txBody>
                  <a:tcPr anchor="ctr"/>
                </a:tc>
                <a:tc>
                  <a:txBody>
                    <a:bodyPr/>
                    <a:lstStyle/>
                    <a:p>
                      <a:pPr algn="ctr"/>
                      <a:r>
                        <a:rPr lang="en-US" sz="1600" b="1" dirty="0" smtClean="0">
                          <a:latin typeface="Arial" panose="020B0604020202020204" pitchFamily="34" charset="0"/>
                          <a:cs typeface="Arial" panose="020B0604020202020204" pitchFamily="34" charset="0"/>
                        </a:rPr>
                        <a:t>&lt;0.001</a:t>
                      </a:r>
                      <a:endParaRPr lang="en-US" sz="1600" b="1"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595716177"/>
                  </a:ext>
                </a:extLst>
              </a:tr>
              <a:tr h="709880">
                <a:tc>
                  <a:txBody>
                    <a:bodyPr/>
                    <a:lstStyle/>
                    <a:p>
                      <a:r>
                        <a:rPr lang="en-US" sz="1600" b="1" dirty="0" smtClean="0">
                          <a:latin typeface="Arial" panose="020B0604020202020204" pitchFamily="34" charset="0"/>
                          <a:cs typeface="Arial" panose="020B0604020202020204" pitchFamily="34" charset="0"/>
                        </a:rPr>
                        <a:t>Patients with decreased maxLCBI</a:t>
                      </a:r>
                      <a:r>
                        <a:rPr lang="en-US" sz="1600" b="1" baseline="-25000" dirty="0" smtClean="0">
                          <a:latin typeface="Arial" panose="020B0604020202020204" pitchFamily="34" charset="0"/>
                          <a:cs typeface="Arial" panose="020B0604020202020204" pitchFamily="34" charset="0"/>
                        </a:rPr>
                        <a:t>4 mm, </a:t>
                      </a:r>
                      <a:r>
                        <a:rPr lang="en-US" sz="1600" b="1" baseline="0" dirty="0" smtClean="0">
                          <a:latin typeface="Arial" panose="020B0604020202020204" pitchFamily="34" charset="0"/>
                          <a:cs typeface="Arial" panose="020B0604020202020204" pitchFamily="34" charset="0"/>
                        </a:rPr>
                        <a:t>N (%)</a:t>
                      </a:r>
                      <a:endParaRPr lang="en-US" sz="1600" b="1" baseline="0" dirty="0">
                        <a:latin typeface="Arial" panose="020B0604020202020204" pitchFamily="34" charset="0"/>
                        <a:cs typeface="Arial" panose="020B0604020202020204" pitchFamily="34" charset="0"/>
                      </a:endParaRPr>
                    </a:p>
                  </a:txBody>
                  <a:tcPr anchor="ctr"/>
                </a:tc>
                <a:tc>
                  <a:txBody>
                    <a:bodyPr/>
                    <a:lstStyle/>
                    <a:p>
                      <a:pPr algn="ctr"/>
                      <a:endParaRPr lang="en-US" sz="1600" b="1" dirty="0">
                        <a:latin typeface="Arial" panose="020B0604020202020204" pitchFamily="34" charset="0"/>
                        <a:cs typeface="Arial" panose="020B0604020202020204" pitchFamily="34" charset="0"/>
                      </a:endParaRPr>
                    </a:p>
                  </a:txBody>
                  <a:tcPr anchor="ctr"/>
                </a:tc>
                <a:tc>
                  <a:txBody>
                    <a:bodyPr/>
                    <a:lstStyle/>
                    <a:p>
                      <a:pPr algn="ctr"/>
                      <a:r>
                        <a:rPr lang="en-US" sz="1600" b="1" dirty="0" smtClean="0">
                          <a:latin typeface="Arial" panose="020B0604020202020204" pitchFamily="34" charset="0"/>
                          <a:cs typeface="Arial" panose="020B0604020202020204" pitchFamily="34" charset="0"/>
                        </a:rPr>
                        <a:t>86 (76)</a:t>
                      </a:r>
                      <a:endParaRPr lang="en-US" sz="1600" b="1" dirty="0">
                        <a:latin typeface="Arial" panose="020B0604020202020204" pitchFamily="34" charset="0"/>
                        <a:cs typeface="Arial" panose="020B0604020202020204" pitchFamily="34" charset="0"/>
                      </a:endParaRPr>
                    </a:p>
                  </a:txBody>
                  <a:tcPr anchor="ctr"/>
                </a:tc>
                <a:tc>
                  <a:txBody>
                    <a:bodyPr/>
                    <a:lstStyle/>
                    <a:p>
                      <a:pPr algn="ctr"/>
                      <a:endParaRPr lang="en-US" sz="1600" b="1" dirty="0">
                        <a:latin typeface="Arial" panose="020B0604020202020204" pitchFamily="34" charset="0"/>
                        <a:cs typeface="Arial" panose="020B0604020202020204" pitchFamily="34" charset="0"/>
                      </a:endParaRPr>
                    </a:p>
                  </a:txBody>
                  <a:tcPr anchor="ctr"/>
                </a:tc>
                <a:tc>
                  <a:txBody>
                    <a:bodyPr/>
                    <a:lstStyle/>
                    <a:p>
                      <a:pPr algn="ctr"/>
                      <a:endParaRPr lang="en-US" sz="1600" b="1"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2941604734"/>
                  </a:ext>
                </a:extLst>
              </a:tr>
            </a:tbl>
          </a:graphicData>
        </a:graphic>
      </p:graphicFrame>
    </p:spTree>
    <p:extLst>
      <p:ext uri="{BB962C8B-B14F-4D97-AF65-F5344CB8AC3E}">
        <p14:creationId xmlns:p14="http://schemas.microsoft.com/office/powerpoint/2010/main" val="11091117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0" y="0"/>
            <a:ext cx="10286999" cy="1130438"/>
          </a:xfrm>
          <a:prstGeom prst="rect">
            <a:avLst/>
          </a:prstGeom>
        </p:spPr>
        <p:txBody>
          <a:bodyPr vert="horz" wrap="square" lIns="0" tIns="27305" rIns="0" bIns="0" rtlCol="0">
            <a:spAutoFit/>
          </a:bodyPr>
          <a:lstStyle/>
          <a:p>
            <a:pPr marL="112713" marR="5080" indent="3175" algn="ctr">
              <a:lnSpc>
                <a:spcPts val="4300"/>
              </a:lnSpc>
              <a:spcBef>
                <a:spcPts val="215"/>
              </a:spcBef>
            </a:pPr>
            <a:r>
              <a:rPr lang="en-US" dirty="0" smtClean="0"/>
              <a:t>YELLOW III Study: </a:t>
            </a:r>
            <a:r>
              <a:rPr dirty="0" smtClean="0"/>
              <a:t>Increase</a:t>
            </a:r>
            <a:r>
              <a:rPr spc="-20" dirty="0" smtClean="0"/>
              <a:t> </a:t>
            </a:r>
            <a:r>
              <a:rPr dirty="0"/>
              <a:t>in</a:t>
            </a:r>
            <a:r>
              <a:rPr spc="-10" dirty="0"/>
              <a:t> </a:t>
            </a:r>
            <a:r>
              <a:rPr dirty="0"/>
              <a:t>Minimal</a:t>
            </a:r>
            <a:r>
              <a:rPr spc="-20" dirty="0"/>
              <a:t> </a:t>
            </a:r>
            <a:r>
              <a:rPr lang="en-US" spc="-20" dirty="0" smtClean="0"/>
              <a:t/>
            </a:r>
            <a:br>
              <a:rPr lang="en-US" spc="-20" dirty="0" smtClean="0"/>
            </a:br>
            <a:r>
              <a:rPr dirty="0" smtClean="0"/>
              <a:t>Fibrous</a:t>
            </a:r>
            <a:r>
              <a:rPr spc="-15" dirty="0" smtClean="0"/>
              <a:t> </a:t>
            </a:r>
            <a:r>
              <a:rPr spc="-25" dirty="0"/>
              <a:t>Cap </a:t>
            </a:r>
            <a:r>
              <a:rPr dirty="0"/>
              <a:t>Thickness</a:t>
            </a:r>
            <a:r>
              <a:rPr spc="-35" dirty="0"/>
              <a:t> </a:t>
            </a:r>
            <a:r>
              <a:rPr spc="-10" dirty="0"/>
              <a:t>(OCT)</a:t>
            </a:r>
          </a:p>
        </p:txBody>
      </p:sp>
      <p:grpSp>
        <p:nvGrpSpPr>
          <p:cNvPr id="3" name="object 3"/>
          <p:cNvGrpSpPr/>
          <p:nvPr/>
        </p:nvGrpSpPr>
        <p:grpSpPr>
          <a:xfrm>
            <a:off x="3062957" y="3707767"/>
            <a:ext cx="552450" cy="455930"/>
            <a:chOff x="3117147" y="3707767"/>
            <a:chExt cx="552450" cy="455930"/>
          </a:xfrm>
        </p:grpSpPr>
        <p:pic>
          <p:nvPicPr>
            <p:cNvPr id="4" name="object 4"/>
            <p:cNvPicPr/>
            <p:nvPr/>
          </p:nvPicPr>
          <p:blipFill>
            <a:blip r:embed="rId2" cstate="print"/>
            <a:stretch>
              <a:fillRect/>
            </a:stretch>
          </p:blipFill>
          <p:spPr>
            <a:xfrm>
              <a:off x="3123497" y="3714117"/>
              <a:ext cx="539492" cy="442868"/>
            </a:xfrm>
            <a:prstGeom prst="rect">
              <a:avLst/>
            </a:prstGeom>
          </p:spPr>
        </p:pic>
        <p:sp>
          <p:nvSpPr>
            <p:cNvPr id="5" name="object 5"/>
            <p:cNvSpPr/>
            <p:nvPr/>
          </p:nvSpPr>
          <p:spPr>
            <a:xfrm>
              <a:off x="3123497" y="3714117"/>
              <a:ext cx="539750" cy="443230"/>
            </a:xfrm>
            <a:custGeom>
              <a:avLst/>
              <a:gdLst/>
              <a:ahLst/>
              <a:cxnLst/>
              <a:rect l="l" t="t" r="r" b="b"/>
              <a:pathLst>
                <a:path w="539750" h="443229">
                  <a:moveTo>
                    <a:pt x="318067" y="442868"/>
                  </a:moveTo>
                  <a:lnTo>
                    <a:pt x="318067" y="332151"/>
                  </a:lnTo>
                  <a:lnTo>
                    <a:pt x="0" y="332151"/>
                  </a:lnTo>
                  <a:lnTo>
                    <a:pt x="0" y="110716"/>
                  </a:lnTo>
                  <a:lnTo>
                    <a:pt x="318067" y="110716"/>
                  </a:lnTo>
                  <a:lnTo>
                    <a:pt x="318067" y="0"/>
                  </a:lnTo>
                  <a:lnTo>
                    <a:pt x="539492" y="221433"/>
                  </a:lnTo>
                  <a:lnTo>
                    <a:pt x="318067" y="442868"/>
                  </a:lnTo>
                  <a:close/>
                </a:path>
              </a:pathLst>
            </a:custGeom>
            <a:ln w="12700">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8" name="object 8"/>
          <p:cNvSpPr txBox="1"/>
          <p:nvPr/>
        </p:nvSpPr>
        <p:spPr>
          <a:xfrm>
            <a:off x="182986" y="5071364"/>
            <a:ext cx="2650061" cy="351378"/>
          </a:xfrm>
          <a:prstGeom prst="rect">
            <a:avLst/>
          </a:prstGeom>
        </p:spPr>
        <p:txBody>
          <a:bodyPr vert="horz" wrap="square" lIns="0" tIns="12700" rIns="0" bIns="0" rtlCol="0">
            <a:spAutoFit/>
          </a:bodyPr>
          <a:lstStyle/>
          <a:p>
            <a:pPr marL="12700" marR="0" lvl="0" indent="0" algn="ctr" defTabSz="914400" eaLnBrk="1" fontAlgn="auto" latinLnBrk="0" hangingPunct="1">
              <a:lnSpc>
                <a:spcPct val="100000"/>
              </a:lnSpc>
              <a:spcBef>
                <a:spcPts val="100"/>
              </a:spcBef>
              <a:spcAft>
                <a:spcPts val="0"/>
              </a:spcAft>
              <a:buClrTx/>
              <a:buSzTx/>
              <a:buFontTx/>
              <a:buNone/>
              <a:tabLst/>
              <a:defRPr/>
            </a:pPr>
            <a:r>
              <a:rPr kumimoji="0" sz="2200" b="1" i="0" u="none" strike="noStrike" kern="0" cap="none" spc="-10" normalizeH="0" baseline="0" noProof="0" dirty="0">
                <a:ln>
                  <a:noFill/>
                </a:ln>
                <a:solidFill>
                  <a:srgbClr val="FFFFFF"/>
                </a:solidFill>
                <a:effectLst/>
                <a:uLnTx/>
                <a:uFillTx/>
                <a:latin typeface="Arial"/>
                <a:cs typeface="Arial"/>
              </a:rPr>
              <a:t>Baseline</a:t>
            </a:r>
            <a:endParaRPr kumimoji="0" sz="2200" b="1" i="0" u="none" strike="noStrike" kern="0" cap="none" spc="0" normalizeH="0" baseline="0" noProof="0" dirty="0">
              <a:ln>
                <a:noFill/>
              </a:ln>
              <a:solidFill>
                <a:sysClr val="windowText" lastClr="000000"/>
              </a:solidFill>
              <a:effectLst/>
              <a:uLnTx/>
              <a:uFillTx/>
              <a:latin typeface="Arial"/>
              <a:cs typeface="Arial"/>
            </a:endParaRPr>
          </a:p>
        </p:txBody>
      </p:sp>
      <p:sp>
        <p:nvSpPr>
          <p:cNvPr id="9" name="object 9"/>
          <p:cNvSpPr txBox="1"/>
          <p:nvPr/>
        </p:nvSpPr>
        <p:spPr>
          <a:xfrm>
            <a:off x="3798558" y="5022596"/>
            <a:ext cx="2692079" cy="351378"/>
          </a:xfrm>
          <a:prstGeom prst="rect">
            <a:avLst/>
          </a:prstGeom>
        </p:spPr>
        <p:txBody>
          <a:bodyPr vert="horz" wrap="square" lIns="0" tIns="12700" rIns="0" bIns="0" rtlCol="0">
            <a:spAutoFit/>
          </a:bodyPr>
          <a:lstStyle/>
          <a:p>
            <a:pPr marL="12700" marR="0" lvl="0" indent="0" algn="ctr" defTabSz="914400" eaLnBrk="1" fontAlgn="auto" latinLnBrk="0" hangingPunct="1">
              <a:lnSpc>
                <a:spcPct val="100000"/>
              </a:lnSpc>
              <a:spcBef>
                <a:spcPts val="100"/>
              </a:spcBef>
              <a:spcAft>
                <a:spcPts val="0"/>
              </a:spcAft>
              <a:buClrTx/>
              <a:buSzTx/>
              <a:buFontTx/>
              <a:buNone/>
              <a:tabLst/>
              <a:defRPr/>
            </a:pPr>
            <a:r>
              <a:rPr kumimoji="0" sz="2200" b="1" i="0" u="none" strike="noStrike" kern="0" cap="none" spc="0" normalizeH="0" baseline="0" noProof="0" dirty="0">
                <a:ln>
                  <a:noFill/>
                </a:ln>
                <a:solidFill>
                  <a:srgbClr val="FFFFFF"/>
                </a:solidFill>
                <a:effectLst/>
                <a:uLnTx/>
                <a:uFillTx/>
                <a:latin typeface="Arial"/>
                <a:cs typeface="Arial"/>
              </a:rPr>
              <a:t>Follow-</a:t>
            </a:r>
            <a:r>
              <a:rPr kumimoji="0" sz="2200" b="1" i="0" u="none" strike="noStrike" kern="0" cap="none" spc="-25" normalizeH="0" baseline="0" noProof="0" dirty="0">
                <a:ln>
                  <a:noFill/>
                </a:ln>
                <a:solidFill>
                  <a:srgbClr val="FFFFFF"/>
                </a:solidFill>
                <a:effectLst/>
                <a:uLnTx/>
                <a:uFillTx/>
                <a:latin typeface="Arial"/>
                <a:cs typeface="Arial"/>
              </a:rPr>
              <a:t>up</a:t>
            </a:r>
            <a:endParaRPr kumimoji="0" sz="2200" b="1" i="0" u="none" strike="noStrike" kern="0" cap="none" spc="0" normalizeH="0" baseline="0" noProof="0" dirty="0">
              <a:ln>
                <a:noFill/>
              </a:ln>
              <a:solidFill>
                <a:sysClr val="windowText" lastClr="000000"/>
              </a:solidFill>
              <a:effectLst/>
              <a:uLnTx/>
              <a:uFillTx/>
              <a:latin typeface="Arial"/>
              <a:cs typeface="Arial"/>
            </a:endParaRPr>
          </a:p>
        </p:txBody>
      </p:sp>
      <p:grpSp>
        <p:nvGrpSpPr>
          <p:cNvPr id="10" name="object 10"/>
          <p:cNvGrpSpPr/>
          <p:nvPr/>
        </p:nvGrpSpPr>
        <p:grpSpPr>
          <a:xfrm>
            <a:off x="164888" y="2383523"/>
            <a:ext cx="2668270" cy="2668270"/>
            <a:chOff x="219078" y="2383523"/>
            <a:chExt cx="2668270" cy="2668270"/>
          </a:xfrm>
        </p:grpSpPr>
        <p:pic>
          <p:nvPicPr>
            <p:cNvPr id="11" name="object 11"/>
            <p:cNvPicPr/>
            <p:nvPr/>
          </p:nvPicPr>
          <p:blipFill>
            <a:blip r:embed="rId3" cstate="print"/>
            <a:stretch>
              <a:fillRect/>
            </a:stretch>
          </p:blipFill>
          <p:spPr>
            <a:xfrm>
              <a:off x="219078" y="2383523"/>
              <a:ext cx="2668159" cy="2668158"/>
            </a:xfrm>
            <a:prstGeom prst="rect">
              <a:avLst/>
            </a:prstGeom>
          </p:spPr>
        </p:pic>
        <p:sp>
          <p:nvSpPr>
            <p:cNvPr id="12" name="object 12"/>
            <p:cNvSpPr/>
            <p:nvPr/>
          </p:nvSpPr>
          <p:spPr>
            <a:xfrm>
              <a:off x="2264059" y="3925788"/>
              <a:ext cx="468630" cy="234950"/>
            </a:xfrm>
            <a:custGeom>
              <a:avLst/>
              <a:gdLst/>
              <a:ahLst/>
              <a:cxnLst/>
              <a:rect l="l" t="t" r="r" b="b"/>
              <a:pathLst>
                <a:path w="468630" h="234950">
                  <a:moveTo>
                    <a:pt x="73459" y="24306"/>
                  </a:moveTo>
                  <a:lnTo>
                    <a:pt x="63801" y="44323"/>
                  </a:lnTo>
                  <a:lnTo>
                    <a:pt x="458760" y="234868"/>
                  </a:lnTo>
                  <a:lnTo>
                    <a:pt x="468417" y="214852"/>
                  </a:lnTo>
                  <a:lnTo>
                    <a:pt x="73459" y="24306"/>
                  </a:lnTo>
                  <a:close/>
                </a:path>
                <a:path w="468630" h="234950">
                  <a:moveTo>
                    <a:pt x="85186" y="0"/>
                  </a:moveTo>
                  <a:lnTo>
                    <a:pt x="0" y="1203"/>
                  </a:lnTo>
                  <a:lnTo>
                    <a:pt x="52075" y="68629"/>
                  </a:lnTo>
                  <a:lnTo>
                    <a:pt x="63801" y="44323"/>
                  </a:lnTo>
                  <a:lnTo>
                    <a:pt x="52363" y="38804"/>
                  </a:lnTo>
                  <a:lnTo>
                    <a:pt x="62020" y="18788"/>
                  </a:lnTo>
                  <a:lnTo>
                    <a:pt x="76121" y="18788"/>
                  </a:lnTo>
                  <a:lnTo>
                    <a:pt x="85186" y="0"/>
                  </a:lnTo>
                  <a:close/>
                </a:path>
                <a:path w="468630" h="234950">
                  <a:moveTo>
                    <a:pt x="62020" y="18788"/>
                  </a:moveTo>
                  <a:lnTo>
                    <a:pt x="52363" y="38804"/>
                  </a:lnTo>
                  <a:lnTo>
                    <a:pt x="63801" y="44323"/>
                  </a:lnTo>
                  <a:lnTo>
                    <a:pt x="73459" y="24306"/>
                  </a:lnTo>
                  <a:lnTo>
                    <a:pt x="62020" y="18788"/>
                  </a:lnTo>
                  <a:close/>
                </a:path>
                <a:path w="468630" h="234950">
                  <a:moveTo>
                    <a:pt x="76121" y="18788"/>
                  </a:moveTo>
                  <a:lnTo>
                    <a:pt x="62020" y="18788"/>
                  </a:lnTo>
                  <a:lnTo>
                    <a:pt x="73459" y="24306"/>
                  </a:lnTo>
                  <a:lnTo>
                    <a:pt x="76121" y="18788"/>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13" name="object 13"/>
          <p:cNvGrpSpPr/>
          <p:nvPr/>
        </p:nvGrpSpPr>
        <p:grpSpPr>
          <a:xfrm>
            <a:off x="3770630" y="2383523"/>
            <a:ext cx="2668270" cy="2668270"/>
            <a:chOff x="3824820" y="2383523"/>
            <a:chExt cx="2668270" cy="2668270"/>
          </a:xfrm>
        </p:grpSpPr>
        <p:pic>
          <p:nvPicPr>
            <p:cNvPr id="14" name="object 14"/>
            <p:cNvPicPr/>
            <p:nvPr/>
          </p:nvPicPr>
          <p:blipFill>
            <a:blip r:embed="rId4" cstate="print"/>
            <a:stretch>
              <a:fillRect/>
            </a:stretch>
          </p:blipFill>
          <p:spPr>
            <a:xfrm>
              <a:off x="3824820" y="2383523"/>
              <a:ext cx="2668159" cy="2668158"/>
            </a:xfrm>
            <a:prstGeom prst="rect">
              <a:avLst/>
            </a:prstGeom>
          </p:spPr>
        </p:pic>
        <p:sp>
          <p:nvSpPr>
            <p:cNvPr id="15" name="object 15"/>
            <p:cNvSpPr/>
            <p:nvPr/>
          </p:nvSpPr>
          <p:spPr>
            <a:xfrm>
              <a:off x="5801583" y="4147804"/>
              <a:ext cx="407034" cy="169545"/>
            </a:xfrm>
            <a:custGeom>
              <a:avLst/>
              <a:gdLst/>
              <a:ahLst/>
              <a:cxnLst/>
              <a:rect l="l" t="t" r="r" b="b"/>
              <a:pathLst>
                <a:path w="407035" h="169545">
                  <a:moveTo>
                    <a:pt x="75300" y="25298"/>
                  </a:moveTo>
                  <a:lnTo>
                    <a:pt x="67561" y="46132"/>
                  </a:lnTo>
                  <a:lnTo>
                    <a:pt x="398701" y="169141"/>
                  </a:lnTo>
                  <a:lnTo>
                    <a:pt x="406440" y="148306"/>
                  </a:lnTo>
                  <a:lnTo>
                    <a:pt x="75300" y="25298"/>
                  </a:lnTo>
                  <a:close/>
                </a:path>
                <a:path w="407035" h="169545">
                  <a:moveTo>
                    <a:pt x="84698" y="0"/>
                  </a:moveTo>
                  <a:lnTo>
                    <a:pt x="0" y="9180"/>
                  </a:lnTo>
                  <a:lnTo>
                    <a:pt x="58163" y="71431"/>
                  </a:lnTo>
                  <a:lnTo>
                    <a:pt x="67561" y="46132"/>
                  </a:lnTo>
                  <a:lnTo>
                    <a:pt x="55656" y="41710"/>
                  </a:lnTo>
                  <a:lnTo>
                    <a:pt x="63395" y="20876"/>
                  </a:lnTo>
                  <a:lnTo>
                    <a:pt x="76943" y="20876"/>
                  </a:lnTo>
                  <a:lnTo>
                    <a:pt x="84698" y="0"/>
                  </a:lnTo>
                  <a:close/>
                </a:path>
                <a:path w="407035" h="169545">
                  <a:moveTo>
                    <a:pt x="63395" y="20876"/>
                  </a:moveTo>
                  <a:lnTo>
                    <a:pt x="55656" y="41710"/>
                  </a:lnTo>
                  <a:lnTo>
                    <a:pt x="67561" y="46132"/>
                  </a:lnTo>
                  <a:lnTo>
                    <a:pt x="75300" y="25298"/>
                  </a:lnTo>
                  <a:lnTo>
                    <a:pt x="63395" y="20876"/>
                  </a:lnTo>
                  <a:close/>
                </a:path>
                <a:path w="407035" h="169545">
                  <a:moveTo>
                    <a:pt x="76943" y="20876"/>
                  </a:moveTo>
                  <a:lnTo>
                    <a:pt x="63395" y="20876"/>
                  </a:lnTo>
                  <a:lnTo>
                    <a:pt x="75300" y="25298"/>
                  </a:lnTo>
                  <a:lnTo>
                    <a:pt x="76943" y="20876"/>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16" name="object 16"/>
          <p:cNvSpPr txBox="1"/>
          <p:nvPr/>
        </p:nvSpPr>
        <p:spPr>
          <a:xfrm>
            <a:off x="7782277" y="3472179"/>
            <a:ext cx="224154" cy="45212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2800" b="1" i="0" u="none" strike="noStrike" kern="0" cap="none" spc="5" normalizeH="0" baseline="0" noProof="0" dirty="0">
                <a:ln>
                  <a:noFill/>
                </a:ln>
                <a:solidFill>
                  <a:srgbClr val="000098"/>
                </a:solidFill>
                <a:effectLst/>
                <a:uLnTx/>
                <a:uFillTx/>
                <a:latin typeface="Arial"/>
                <a:cs typeface="Arial"/>
              </a:rPr>
              <a:t>2</a:t>
            </a:r>
            <a:endParaRPr kumimoji="0" sz="2800" b="0" i="0" u="none" strike="noStrike" kern="0" cap="none" spc="0" normalizeH="0" baseline="0" noProof="0">
              <a:ln>
                <a:noFill/>
              </a:ln>
              <a:solidFill>
                <a:sysClr val="windowText" lastClr="000000"/>
              </a:solidFill>
              <a:effectLst/>
              <a:uLnTx/>
              <a:uFillTx/>
              <a:latin typeface="Arial"/>
              <a:cs typeface="Arial"/>
            </a:endParaRPr>
          </a:p>
        </p:txBody>
      </p:sp>
      <p:sp>
        <p:nvSpPr>
          <p:cNvPr id="17" name="object 17"/>
          <p:cNvSpPr txBox="1"/>
          <p:nvPr/>
        </p:nvSpPr>
        <p:spPr>
          <a:xfrm>
            <a:off x="7993403" y="3518564"/>
            <a:ext cx="494665" cy="397510"/>
          </a:xfrm>
          <a:prstGeom prst="rect">
            <a:avLst/>
          </a:prstGeom>
        </p:spPr>
        <p:txBody>
          <a:bodyPr vert="horz" wrap="square" lIns="0" tIns="0" rIns="0" bIns="0" rtlCol="0">
            <a:spAutoFit/>
          </a:bodyPr>
          <a:lstStyle/>
          <a:p>
            <a:pPr marL="0" marR="0" lvl="0" indent="0" defTabSz="914400" eaLnBrk="1" fontAlgn="auto" latinLnBrk="0" hangingPunct="1">
              <a:lnSpc>
                <a:spcPts val="3095"/>
              </a:lnSpc>
              <a:spcBef>
                <a:spcPts val="0"/>
              </a:spcBef>
              <a:spcAft>
                <a:spcPts val="0"/>
              </a:spcAft>
              <a:buClrTx/>
              <a:buSzTx/>
              <a:buFontTx/>
              <a:buNone/>
              <a:tabLst/>
              <a:defRPr/>
            </a:pPr>
            <a:r>
              <a:rPr kumimoji="0" sz="2800" b="1" i="0" u="none" strike="noStrike" kern="0" cap="none" spc="-25" normalizeH="0" baseline="0" noProof="0" dirty="0">
                <a:ln>
                  <a:noFill/>
                </a:ln>
                <a:solidFill>
                  <a:srgbClr val="000098"/>
                </a:solidFill>
                <a:effectLst/>
                <a:uLnTx/>
                <a:uFillTx/>
                <a:latin typeface="Arial"/>
                <a:cs typeface="Arial"/>
              </a:rPr>
              <a:t>6.8</a:t>
            </a:r>
            <a:endParaRPr kumimoji="0" sz="2800" b="0" i="0" u="none" strike="noStrike" kern="0" cap="none" spc="0" normalizeH="0" baseline="0" noProof="0">
              <a:ln>
                <a:noFill/>
              </a:ln>
              <a:solidFill>
                <a:sysClr val="windowText" lastClr="000000"/>
              </a:solidFill>
              <a:effectLst/>
              <a:uLnTx/>
              <a:uFillTx/>
              <a:latin typeface="Arial"/>
              <a:cs typeface="Arial"/>
            </a:endParaRPr>
          </a:p>
        </p:txBody>
      </p:sp>
      <p:grpSp>
        <p:nvGrpSpPr>
          <p:cNvPr id="18" name="object 18"/>
          <p:cNvGrpSpPr/>
          <p:nvPr/>
        </p:nvGrpSpPr>
        <p:grpSpPr>
          <a:xfrm>
            <a:off x="7600052" y="1802258"/>
            <a:ext cx="2291080" cy="4347210"/>
            <a:chOff x="8552552" y="1802258"/>
            <a:chExt cx="2291080" cy="4347210"/>
          </a:xfrm>
        </p:grpSpPr>
        <p:sp>
          <p:nvSpPr>
            <p:cNvPr id="19" name="object 19"/>
            <p:cNvSpPr/>
            <p:nvPr/>
          </p:nvSpPr>
          <p:spPr>
            <a:xfrm>
              <a:off x="9116568" y="3581399"/>
              <a:ext cx="512445" cy="2563495"/>
            </a:xfrm>
            <a:custGeom>
              <a:avLst/>
              <a:gdLst/>
              <a:ahLst/>
              <a:cxnLst/>
              <a:rect l="l" t="t" r="r" b="b"/>
              <a:pathLst>
                <a:path w="512445" h="2563495">
                  <a:moveTo>
                    <a:pt x="512064" y="0"/>
                  </a:moveTo>
                  <a:lnTo>
                    <a:pt x="0" y="0"/>
                  </a:lnTo>
                  <a:lnTo>
                    <a:pt x="0" y="2563035"/>
                  </a:lnTo>
                  <a:lnTo>
                    <a:pt x="512064" y="2563035"/>
                  </a:lnTo>
                  <a:lnTo>
                    <a:pt x="512064" y="0"/>
                  </a:lnTo>
                  <a:close/>
                </a:path>
              </a:pathLst>
            </a:custGeom>
            <a:solidFill>
              <a:srgbClr val="FF0000"/>
            </a:solidFill>
            <a:scene3d>
              <a:camera prst="orthographicFront"/>
              <a:lightRig rig="threePt" dir="t"/>
            </a:scene3d>
            <a:sp3d>
              <a:bevelT w="165100" prst="coolSlant"/>
            </a:sp3d>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 name="object 20"/>
            <p:cNvSpPr/>
            <p:nvPr/>
          </p:nvSpPr>
          <p:spPr>
            <a:xfrm>
              <a:off x="9765792" y="2627375"/>
              <a:ext cx="512445" cy="3517265"/>
            </a:xfrm>
            <a:custGeom>
              <a:avLst/>
              <a:gdLst/>
              <a:ahLst/>
              <a:cxnLst/>
              <a:rect l="l" t="t" r="r" b="b"/>
              <a:pathLst>
                <a:path w="512445" h="3517265">
                  <a:moveTo>
                    <a:pt x="512064" y="0"/>
                  </a:moveTo>
                  <a:lnTo>
                    <a:pt x="0" y="0"/>
                  </a:lnTo>
                  <a:lnTo>
                    <a:pt x="0" y="3517059"/>
                  </a:lnTo>
                  <a:lnTo>
                    <a:pt x="512064" y="3517059"/>
                  </a:lnTo>
                  <a:lnTo>
                    <a:pt x="512064" y="0"/>
                  </a:lnTo>
                  <a:close/>
                </a:path>
              </a:pathLst>
            </a:custGeom>
            <a:solidFill>
              <a:srgbClr val="92D050"/>
            </a:solidFill>
            <a:scene3d>
              <a:camera prst="orthographicFront"/>
              <a:lightRig rig="threePt" dir="t"/>
            </a:scene3d>
            <a:sp3d>
              <a:bevelT w="165100" prst="coolSlant"/>
            </a:sp3d>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 name="object 21"/>
            <p:cNvSpPr/>
            <p:nvPr/>
          </p:nvSpPr>
          <p:spPr>
            <a:xfrm>
              <a:off x="8557314" y="1807020"/>
              <a:ext cx="0" cy="4337685"/>
            </a:xfrm>
            <a:custGeom>
              <a:avLst/>
              <a:gdLst/>
              <a:ahLst/>
              <a:cxnLst/>
              <a:rect l="l" t="t" r="r" b="b"/>
              <a:pathLst>
                <a:path h="4337685">
                  <a:moveTo>
                    <a:pt x="0" y="4337414"/>
                  </a:moveTo>
                  <a:lnTo>
                    <a:pt x="1" y="0"/>
                  </a:lnTo>
                </a:path>
              </a:pathLst>
            </a:custGeom>
            <a:ln w="22225">
              <a:solidFill>
                <a:srgbClr val="C0C0C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 name="object 22"/>
            <p:cNvSpPr/>
            <p:nvPr/>
          </p:nvSpPr>
          <p:spPr>
            <a:xfrm>
              <a:off x="8557314" y="6144434"/>
              <a:ext cx="2281555" cy="0"/>
            </a:xfrm>
            <a:custGeom>
              <a:avLst/>
              <a:gdLst/>
              <a:ahLst/>
              <a:cxnLst/>
              <a:rect l="l" t="t" r="r" b="b"/>
              <a:pathLst>
                <a:path w="2281554">
                  <a:moveTo>
                    <a:pt x="0" y="0"/>
                  </a:moveTo>
                  <a:lnTo>
                    <a:pt x="2281509" y="1"/>
                  </a:lnTo>
                </a:path>
              </a:pathLst>
            </a:custGeom>
            <a:ln w="22225">
              <a:solidFill>
                <a:srgbClr val="D9D9D9"/>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23" name="object 23"/>
          <p:cNvSpPr txBox="1"/>
          <p:nvPr/>
        </p:nvSpPr>
        <p:spPr>
          <a:xfrm>
            <a:off x="8835264" y="2252851"/>
            <a:ext cx="470534" cy="29972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800" b="1" i="0" u="none" strike="noStrike" kern="0" cap="none" spc="-20" normalizeH="0" baseline="0" noProof="0" dirty="0">
                <a:ln>
                  <a:noFill/>
                </a:ln>
                <a:solidFill>
                  <a:srgbClr val="FFFFFF"/>
                </a:solidFill>
                <a:effectLst/>
                <a:uLnTx/>
                <a:uFillTx/>
                <a:latin typeface="Arial"/>
                <a:cs typeface="Arial"/>
              </a:rPr>
              <a:t>97.3</a:t>
            </a:r>
            <a:endParaRPr kumimoji="0" sz="1800" b="1" i="0" u="none" strike="noStrike" kern="0" cap="none" spc="0" normalizeH="0" baseline="0" noProof="0" dirty="0">
              <a:ln>
                <a:noFill/>
              </a:ln>
              <a:solidFill>
                <a:sysClr val="windowText" lastClr="000000"/>
              </a:solidFill>
              <a:effectLst/>
              <a:uLnTx/>
              <a:uFillTx/>
              <a:latin typeface="Arial"/>
              <a:cs typeface="Arial"/>
            </a:endParaRPr>
          </a:p>
        </p:txBody>
      </p:sp>
      <p:sp>
        <p:nvSpPr>
          <p:cNvPr id="24" name="object 24"/>
          <p:cNvSpPr txBox="1"/>
          <p:nvPr/>
        </p:nvSpPr>
        <p:spPr>
          <a:xfrm>
            <a:off x="7160357" y="5921755"/>
            <a:ext cx="194945" cy="351378"/>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2200" b="1" i="0" u="none" strike="noStrike" kern="0" cap="none" spc="0" normalizeH="0" baseline="0" noProof="0" dirty="0">
                <a:ln>
                  <a:noFill/>
                </a:ln>
                <a:solidFill>
                  <a:srgbClr val="FFFFFF"/>
                </a:solidFill>
                <a:effectLst/>
                <a:uLnTx/>
                <a:uFillTx/>
                <a:latin typeface="Arial"/>
                <a:cs typeface="Arial"/>
              </a:rPr>
              <a:t>0</a:t>
            </a:r>
            <a:endParaRPr kumimoji="0" sz="2200" b="1" i="0" u="none" strike="noStrike" kern="0" cap="none" spc="0" normalizeH="0" baseline="0" noProof="0">
              <a:ln>
                <a:noFill/>
              </a:ln>
              <a:solidFill>
                <a:sysClr val="windowText" lastClr="000000"/>
              </a:solidFill>
              <a:effectLst/>
              <a:uLnTx/>
              <a:uFillTx/>
              <a:latin typeface="Arial"/>
              <a:cs typeface="Arial"/>
            </a:endParaRPr>
          </a:p>
        </p:txBody>
      </p:sp>
      <p:sp>
        <p:nvSpPr>
          <p:cNvPr id="25" name="object 25"/>
          <p:cNvSpPr txBox="1"/>
          <p:nvPr/>
        </p:nvSpPr>
        <p:spPr>
          <a:xfrm>
            <a:off x="6990812" y="4836667"/>
            <a:ext cx="356235" cy="351378"/>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2200" b="1" i="0" u="none" strike="noStrike" kern="0" cap="none" spc="-25" normalizeH="0" baseline="0" noProof="0" dirty="0">
                <a:ln>
                  <a:noFill/>
                </a:ln>
                <a:solidFill>
                  <a:srgbClr val="FFFFFF"/>
                </a:solidFill>
                <a:effectLst/>
                <a:uLnTx/>
                <a:uFillTx/>
                <a:latin typeface="Arial"/>
                <a:cs typeface="Arial"/>
              </a:rPr>
              <a:t>30</a:t>
            </a:r>
            <a:endParaRPr kumimoji="0" sz="2200" b="1" i="0" u="none" strike="noStrike" kern="0" cap="none" spc="0" normalizeH="0" baseline="0" noProof="0">
              <a:ln>
                <a:noFill/>
              </a:ln>
              <a:solidFill>
                <a:sysClr val="windowText" lastClr="000000"/>
              </a:solidFill>
              <a:effectLst/>
              <a:uLnTx/>
              <a:uFillTx/>
              <a:latin typeface="Arial"/>
              <a:cs typeface="Arial"/>
            </a:endParaRPr>
          </a:p>
        </p:txBody>
      </p:sp>
      <p:sp>
        <p:nvSpPr>
          <p:cNvPr id="26" name="object 26"/>
          <p:cNvSpPr txBox="1"/>
          <p:nvPr/>
        </p:nvSpPr>
        <p:spPr>
          <a:xfrm>
            <a:off x="6990812" y="3751579"/>
            <a:ext cx="356235" cy="351378"/>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2200" b="1" i="0" u="none" strike="noStrike" kern="0" cap="none" spc="-25" normalizeH="0" baseline="0" noProof="0" dirty="0">
                <a:ln>
                  <a:noFill/>
                </a:ln>
                <a:solidFill>
                  <a:srgbClr val="FFFFFF"/>
                </a:solidFill>
                <a:effectLst/>
                <a:uLnTx/>
                <a:uFillTx/>
                <a:latin typeface="Arial"/>
                <a:cs typeface="Arial"/>
              </a:rPr>
              <a:t>60</a:t>
            </a:r>
            <a:endParaRPr kumimoji="0" sz="2200" b="1" i="0" u="none" strike="noStrike" kern="0" cap="none" spc="0" normalizeH="0" baseline="0" noProof="0" dirty="0">
              <a:ln>
                <a:noFill/>
              </a:ln>
              <a:solidFill>
                <a:sysClr val="windowText" lastClr="000000"/>
              </a:solidFill>
              <a:effectLst/>
              <a:uLnTx/>
              <a:uFillTx/>
              <a:latin typeface="Arial"/>
              <a:cs typeface="Arial"/>
            </a:endParaRPr>
          </a:p>
        </p:txBody>
      </p:sp>
      <p:sp>
        <p:nvSpPr>
          <p:cNvPr id="27" name="object 27"/>
          <p:cNvSpPr txBox="1"/>
          <p:nvPr/>
        </p:nvSpPr>
        <p:spPr>
          <a:xfrm>
            <a:off x="6990813" y="2669541"/>
            <a:ext cx="436540" cy="351378"/>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2200" b="1" i="0" u="none" strike="noStrike" kern="0" cap="none" spc="-25" normalizeH="0" baseline="0" noProof="0" dirty="0" smtClean="0">
                <a:ln>
                  <a:noFill/>
                </a:ln>
                <a:solidFill>
                  <a:srgbClr val="FFFFFF"/>
                </a:solidFill>
                <a:effectLst/>
                <a:uLnTx/>
                <a:uFillTx/>
                <a:latin typeface="Arial"/>
                <a:cs typeface="Arial"/>
              </a:rPr>
              <a:t>90</a:t>
            </a:r>
            <a:endParaRPr kumimoji="0" sz="2200" b="1" i="0" u="none" strike="noStrike" kern="0" cap="none" spc="0" normalizeH="0" baseline="0" noProof="0" dirty="0">
              <a:ln>
                <a:noFill/>
              </a:ln>
              <a:solidFill>
                <a:sysClr val="windowText" lastClr="000000"/>
              </a:solidFill>
              <a:effectLst/>
              <a:uLnTx/>
              <a:uFillTx/>
              <a:latin typeface="Arial"/>
              <a:cs typeface="Arial"/>
            </a:endParaRPr>
          </a:p>
        </p:txBody>
      </p:sp>
      <p:sp>
        <p:nvSpPr>
          <p:cNvPr id="28" name="object 28"/>
          <p:cNvSpPr txBox="1"/>
          <p:nvPr/>
        </p:nvSpPr>
        <p:spPr>
          <a:xfrm>
            <a:off x="6821266" y="1584452"/>
            <a:ext cx="538480" cy="351378"/>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2200" b="1" i="0" u="none" strike="noStrike" kern="0" cap="none" spc="-25" normalizeH="0" baseline="0" noProof="0" dirty="0">
                <a:ln>
                  <a:noFill/>
                </a:ln>
                <a:solidFill>
                  <a:srgbClr val="FFFFFF"/>
                </a:solidFill>
                <a:effectLst/>
                <a:uLnTx/>
                <a:uFillTx/>
                <a:latin typeface="Arial"/>
                <a:cs typeface="Arial"/>
              </a:rPr>
              <a:t>120</a:t>
            </a:r>
            <a:endParaRPr kumimoji="0" sz="2200" b="1" i="0" u="none" strike="noStrike" kern="0" cap="none" spc="0" normalizeH="0" baseline="0" noProof="0" dirty="0">
              <a:ln>
                <a:noFill/>
              </a:ln>
              <a:solidFill>
                <a:sysClr val="windowText" lastClr="000000"/>
              </a:solidFill>
              <a:effectLst/>
              <a:uLnTx/>
              <a:uFillTx/>
              <a:latin typeface="Arial"/>
              <a:cs typeface="Arial"/>
            </a:endParaRPr>
          </a:p>
        </p:txBody>
      </p:sp>
      <p:sp>
        <p:nvSpPr>
          <p:cNvPr id="29" name="object 29"/>
          <p:cNvSpPr txBox="1"/>
          <p:nvPr/>
        </p:nvSpPr>
        <p:spPr>
          <a:xfrm>
            <a:off x="8729694" y="6140703"/>
            <a:ext cx="31750" cy="30778"/>
          </a:xfrm>
          <a:prstGeom prst="rect">
            <a:avLst/>
          </a:prstGeom>
        </p:spPr>
        <p:txBody>
          <a:bodyPr vert="horz" wrap="squar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00" b="0" i="0" u="none" strike="noStrike" kern="0" cap="none" spc="0" normalizeH="0" baseline="0" noProof="0">
              <a:ln>
                <a:noFill/>
              </a:ln>
              <a:solidFill>
                <a:sysClr val="windowText" lastClr="000000"/>
              </a:solidFill>
              <a:effectLst/>
              <a:uLnTx/>
              <a:uFillTx/>
              <a:latin typeface="Times New Roman"/>
              <a:cs typeface="Times New Roman"/>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sz="100" b="0" i="0" u="none" strike="noStrike" kern="0" cap="none" spc="0" normalizeH="0" baseline="0" noProof="0" dirty="0">
                <a:ln>
                  <a:noFill/>
                </a:ln>
                <a:solidFill>
                  <a:srgbClr val="595959"/>
                </a:solidFill>
                <a:effectLst/>
                <a:uLnTx/>
                <a:uFillTx/>
                <a:latin typeface="Times New Roman"/>
                <a:cs typeface="Times New Roman"/>
              </a:rPr>
              <a:t>1</a:t>
            </a:r>
            <a:endParaRPr kumimoji="0" sz="100" b="0" i="0" u="none" strike="noStrike" kern="0" cap="none" spc="0" normalizeH="0" baseline="0" noProof="0">
              <a:ln>
                <a:noFill/>
              </a:ln>
              <a:solidFill>
                <a:sysClr val="windowText" lastClr="000000"/>
              </a:solidFill>
              <a:effectLst/>
              <a:uLnTx/>
              <a:uFillTx/>
              <a:latin typeface="Times New Roman"/>
              <a:cs typeface="Times New Roman"/>
            </a:endParaRPr>
          </a:p>
        </p:txBody>
      </p:sp>
      <p:sp>
        <p:nvSpPr>
          <p:cNvPr id="30" name="object 30"/>
          <p:cNvSpPr/>
          <p:nvPr/>
        </p:nvSpPr>
        <p:spPr>
          <a:xfrm>
            <a:off x="8152311" y="1867988"/>
            <a:ext cx="1267460" cy="0"/>
          </a:xfrm>
          <a:custGeom>
            <a:avLst/>
            <a:gdLst/>
            <a:ahLst/>
            <a:cxnLst/>
            <a:rect l="l" t="t" r="r" b="b"/>
            <a:pathLst>
              <a:path w="1267459">
                <a:moveTo>
                  <a:pt x="0" y="1"/>
                </a:moveTo>
                <a:lnTo>
                  <a:pt x="1267098" y="0"/>
                </a:lnTo>
              </a:path>
            </a:pathLst>
          </a:custGeom>
          <a:ln w="15875">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 name="object 31"/>
          <p:cNvSpPr txBox="1"/>
          <p:nvPr/>
        </p:nvSpPr>
        <p:spPr>
          <a:xfrm>
            <a:off x="8231052" y="1368044"/>
            <a:ext cx="1170305" cy="39116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2400" b="1" i="0" u="none" strike="noStrike" kern="0" cap="none" spc="-10" normalizeH="0" baseline="0" noProof="0" dirty="0">
                <a:ln>
                  <a:noFill/>
                </a:ln>
                <a:solidFill>
                  <a:srgbClr val="FFFFFF"/>
                </a:solidFill>
                <a:effectLst/>
                <a:uLnTx/>
                <a:uFillTx/>
                <a:latin typeface="Arial"/>
                <a:cs typeface="Arial"/>
              </a:rPr>
              <a:t>P&lt;0.001</a:t>
            </a:r>
            <a:endParaRPr kumimoji="0" sz="2400" b="1" i="0" u="none" strike="noStrike" kern="0" cap="none" spc="0" normalizeH="0" baseline="0" noProof="0">
              <a:ln>
                <a:noFill/>
              </a:ln>
              <a:solidFill>
                <a:sysClr val="windowText" lastClr="000000"/>
              </a:solidFill>
              <a:effectLst/>
              <a:uLnTx/>
              <a:uFillTx/>
              <a:latin typeface="Arial"/>
              <a:cs typeface="Arial"/>
            </a:endParaRPr>
          </a:p>
        </p:txBody>
      </p:sp>
      <p:sp>
        <p:nvSpPr>
          <p:cNvPr id="32" name="object 32"/>
          <p:cNvSpPr txBox="1"/>
          <p:nvPr/>
        </p:nvSpPr>
        <p:spPr>
          <a:xfrm>
            <a:off x="8152311" y="6231635"/>
            <a:ext cx="459435" cy="320601"/>
          </a:xfrm>
          <a:prstGeom prst="rect">
            <a:avLst/>
          </a:prstGeom>
        </p:spPr>
        <p:txBody>
          <a:bodyPr vert="horz" wrap="square" lIns="0" tIns="12700" rIns="0" bIns="0" rtlCol="0">
            <a:spAutoFit/>
          </a:bodyPr>
          <a:lstStyle/>
          <a:p>
            <a:pPr marL="12700" marR="0" lvl="0" indent="0" algn="ctr" defTabSz="914400" eaLnBrk="1" fontAlgn="auto" latinLnBrk="0" hangingPunct="1">
              <a:lnSpc>
                <a:spcPct val="100000"/>
              </a:lnSpc>
              <a:spcBef>
                <a:spcPts val="100"/>
              </a:spcBef>
              <a:spcAft>
                <a:spcPts val="0"/>
              </a:spcAft>
              <a:buClrTx/>
              <a:buSzTx/>
              <a:buFontTx/>
              <a:buNone/>
              <a:tabLst/>
              <a:defRPr/>
            </a:pPr>
            <a:r>
              <a:rPr kumimoji="0" sz="2000" b="1" i="0" u="none" strike="noStrike" kern="0" cap="none" spc="-25" normalizeH="0" baseline="0" noProof="0" dirty="0">
                <a:ln>
                  <a:noFill/>
                </a:ln>
                <a:solidFill>
                  <a:srgbClr val="FFFFFF"/>
                </a:solidFill>
                <a:effectLst/>
                <a:uLnTx/>
                <a:uFillTx/>
                <a:latin typeface="Arial"/>
                <a:cs typeface="Arial"/>
              </a:rPr>
              <a:t>BL</a:t>
            </a:r>
            <a:endParaRPr kumimoji="0" sz="2000" b="1" i="0" u="none" strike="noStrike" kern="0" cap="none" spc="0" normalizeH="0" baseline="0" noProof="0" dirty="0">
              <a:ln>
                <a:noFill/>
              </a:ln>
              <a:solidFill>
                <a:sysClr val="windowText" lastClr="000000"/>
              </a:solidFill>
              <a:effectLst/>
              <a:uLnTx/>
              <a:uFillTx/>
              <a:latin typeface="Arial"/>
              <a:cs typeface="Arial"/>
            </a:endParaRPr>
          </a:p>
        </p:txBody>
      </p:sp>
      <p:sp>
        <p:nvSpPr>
          <p:cNvPr id="33" name="object 33"/>
          <p:cNvSpPr txBox="1"/>
          <p:nvPr/>
        </p:nvSpPr>
        <p:spPr>
          <a:xfrm>
            <a:off x="8835264" y="6219444"/>
            <a:ext cx="470096" cy="330200"/>
          </a:xfrm>
          <a:prstGeom prst="rect">
            <a:avLst/>
          </a:prstGeom>
        </p:spPr>
        <p:txBody>
          <a:bodyPr vert="horz" wrap="square" lIns="0" tIns="12700" rIns="0" bIns="0" rtlCol="0">
            <a:spAutoFit/>
          </a:bodyPr>
          <a:lstStyle/>
          <a:p>
            <a:pPr marL="12700" marR="0" lvl="0" indent="0" algn="ctr" defTabSz="914400" eaLnBrk="1" fontAlgn="auto" latinLnBrk="0" hangingPunct="1">
              <a:lnSpc>
                <a:spcPct val="100000"/>
              </a:lnSpc>
              <a:spcBef>
                <a:spcPts val="100"/>
              </a:spcBef>
              <a:spcAft>
                <a:spcPts val="0"/>
              </a:spcAft>
              <a:buClrTx/>
              <a:buSzTx/>
              <a:buFontTx/>
              <a:buNone/>
              <a:tabLst/>
              <a:defRPr/>
            </a:pPr>
            <a:r>
              <a:rPr kumimoji="0" sz="2000" b="1" i="0" u="none" strike="noStrike" kern="0" cap="none" spc="-25" normalizeH="0" baseline="0" noProof="0" dirty="0">
                <a:ln>
                  <a:noFill/>
                </a:ln>
                <a:solidFill>
                  <a:srgbClr val="FFFFFF"/>
                </a:solidFill>
                <a:effectLst/>
                <a:uLnTx/>
                <a:uFillTx/>
                <a:latin typeface="Arial"/>
                <a:cs typeface="Arial"/>
              </a:rPr>
              <a:t>FU</a:t>
            </a:r>
            <a:endParaRPr kumimoji="0" sz="2000" b="1" i="0" u="none" strike="noStrike" kern="0" cap="none" spc="0" normalizeH="0" baseline="0" noProof="0">
              <a:ln>
                <a:noFill/>
              </a:ln>
              <a:solidFill>
                <a:sysClr val="windowText" lastClr="000000"/>
              </a:solidFill>
              <a:effectLst/>
              <a:uLnTx/>
              <a:uFillTx/>
              <a:latin typeface="Arial"/>
              <a:cs typeface="Arial"/>
            </a:endParaRPr>
          </a:p>
        </p:txBody>
      </p:sp>
      <p:sp>
        <p:nvSpPr>
          <p:cNvPr id="34" name="object 34"/>
          <p:cNvSpPr txBox="1"/>
          <p:nvPr/>
        </p:nvSpPr>
        <p:spPr>
          <a:xfrm>
            <a:off x="1395810" y="4249420"/>
            <a:ext cx="594995" cy="26924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600" b="0" i="0" u="none" strike="noStrike" kern="0" cap="none" spc="0" normalizeH="0" baseline="0" noProof="0" dirty="0">
                <a:ln>
                  <a:noFill/>
                </a:ln>
                <a:solidFill>
                  <a:srgbClr val="FFFFFF"/>
                </a:solidFill>
                <a:effectLst/>
                <a:uLnTx/>
                <a:uFillTx/>
                <a:latin typeface="Arial"/>
                <a:cs typeface="Arial"/>
              </a:rPr>
              <a:t>60</a:t>
            </a:r>
            <a:r>
              <a:rPr kumimoji="0" sz="1600" b="0" i="0" u="none" strike="noStrike" kern="0" cap="none" spc="-5" normalizeH="0" baseline="0" noProof="0" dirty="0">
                <a:ln>
                  <a:noFill/>
                </a:ln>
                <a:solidFill>
                  <a:srgbClr val="FFFFFF"/>
                </a:solidFill>
                <a:effectLst/>
                <a:uLnTx/>
                <a:uFillTx/>
                <a:latin typeface="Arial"/>
                <a:cs typeface="Arial"/>
              </a:rPr>
              <a:t> </a:t>
            </a:r>
            <a:r>
              <a:rPr kumimoji="0" sz="1600" b="0" i="0" u="none" strike="noStrike" kern="0" cap="none" spc="-25" normalizeH="0" baseline="0" noProof="0" dirty="0">
                <a:ln>
                  <a:noFill/>
                </a:ln>
                <a:solidFill>
                  <a:srgbClr val="FFFFFF"/>
                </a:solidFill>
                <a:effectLst/>
                <a:uLnTx/>
                <a:uFillTx/>
                <a:latin typeface="Arial"/>
                <a:cs typeface="Arial"/>
              </a:rPr>
              <a:t>µm</a:t>
            </a:r>
            <a:endParaRPr kumimoji="0" sz="1600" b="0" i="0" u="none" strike="noStrike" kern="0" cap="none" spc="0" normalizeH="0" baseline="0" noProof="0">
              <a:ln>
                <a:noFill/>
              </a:ln>
              <a:solidFill>
                <a:sysClr val="windowText" lastClr="000000"/>
              </a:solidFill>
              <a:effectLst/>
              <a:uLnTx/>
              <a:uFillTx/>
              <a:latin typeface="Arial"/>
              <a:cs typeface="Arial"/>
            </a:endParaRPr>
          </a:p>
        </p:txBody>
      </p:sp>
      <p:sp>
        <p:nvSpPr>
          <p:cNvPr id="35" name="object 35"/>
          <p:cNvSpPr txBox="1"/>
          <p:nvPr/>
        </p:nvSpPr>
        <p:spPr>
          <a:xfrm>
            <a:off x="5001552" y="4340860"/>
            <a:ext cx="595630" cy="26924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600" b="0" i="0" u="none" strike="noStrike" kern="0" cap="none" spc="0" normalizeH="0" baseline="0" noProof="0" dirty="0">
                <a:ln>
                  <a:noFill/>
                </a:ln>
                <a:solidFill>
                  <a:srgbClr val="FFFFFF"/>
                </a:solidFill>
                <a:effectLst/>
                <a:uLnTx/>
                <a:uFillTx/>
                <a:latin typeface="Arial"/>
                <a:cs typeface="Arial"/>
              </a:rPr>
              <a:t>90</a:t>
            </a:r>
            <a:r>
              <a:rPr kumimoji="0" sz="1600" b="0" i="0" u="none" strike="noStrike" kern="0" cap="none" spc="-5" normalizeH="0" baseline="0" noProof="0" dirty="0">
                <a:ln>
                  <a:noFill/>
                </a:ln>
                <a:solidFill>
                  <a:srgbClr val="FFFFFF"/>
                </a:solidFill>
                <a:effectLst/>
                <a:uLnTx/>
                <a:uFillTx/>
                <a:latin typeface="Arial"/>
                <a:cs typeface="Arial"/>
              </a:rPr>
              <a:t> </a:t>
            </a:r>
            <a:r>
              <a:rPr kumimoji="0" sz="1600" b="0" i="0" u="none" strike="noStrike" kern="0" cap="none" spc="-25" normalizeH="0" baseline="0" noProof="0" dirty="0">
                <a:ln>
                  <a:noFill/>
                </a:ln>
                <a:solidFill>
                  <a:srgbClr val="FFFFFF"/>
                </a:solidFill>
                <a:effectLst/>
                <a:uLnTx/>
                <a:uFillTx/>
                <a:latin typeface="Arial"/>
                <a:cs typeface="Arial"/>
              </a:rPr>
              <a:t>µm</a:t>
            </a:r>
            <a:endParaRPr kumimoji="0" sz="1600" b="0" i="0" u="none" strike="noStrike" kern="0" cap="none" spc="0" normalizeH="0" baseline="0" noProof="0">
              <a:ln>
                <a:noFill/>
              </a:ln>
              <a:solidFill>
                <a:sysClr val="windowText" lastClr="000000"/>
              </a:solidFill>
              <a:effectLst/>
              <a:uLnTx/>
              <a:uFillTx/>
              <a:latin typeface="Arial"/>
              <a:cs typeface="Arial"/>
            </a:endParaRPr>
          </a:p>
        </p:txBody>
      </p:sp>
      <p:sp>
        <p:nvSpPr>
          <p:cNvPr id="36" name="TextBox 35"/>
          <p:cNvSpPr txBox="1"/>
          <p:nvPr/>
        </p:nvSpPr>
        <p:spPr>
          <a:xfrm>
            <a:off x="8231052" y="6512653"/>
            <a:ext cx="2171700"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1" u="none" strike="noStrike" kern="0" cap="none" spc="0" normalizeH="0" baseline="0" noProof="0" dirty="0" smtClean="0">
                <a:ln>
                  <a:noFill/>
                </a:ln>
                <a:solidFill>
                  <a:srgbClr val="FFFF00"/>
                </a:solidFill>
                <a:effectLst/>
                <a:uLnTx/>
                <a:uFillTx/>
                <a:latin typeface="Arial" panose="020B0604020202020204" pitchFamily="34" charset="0"/>
                <a:cs typeface="Arial" panose="020B0604020202020204" pitchFamily="34" charset="0"/>
              </a:rPr>
              <a:t>Kini A, ACC 2023</a:t>
            </a:r>
            <a:endParaRPr kumimoji="0" lang="en-US" sz="1800" b="1" i="1" u="none" strike="noStrike" kern="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pic>
        <p:nvPicPr>
          <p:cNvPr id="37"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864725" y="9525"/>
            <a:ext cx="4222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object 23"/>
          <p:cNvSpPr txBox="1"/>
          <p:nvPr/>
        </p:nvSpPr>
        <p:spPr>
          <a:xfrm>
            <a:off x="8163082" y="3208938"/>
            <a:ext cx="470534" cy="289823"/>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800" b="1" i="0" u="none" strike="noStrike" kern="0" cap="none" spc="-20" normalizeH="0" baseline="0" noProof="0" dirty="0" smtClean="0">
                <a:ln>
                  <a:noFill/>
                </a:ln>
                <a:solidFill>
                  <a:srgbClr val="FFFFFF"/>
                </a:solidFill>
                <a:effectLst/>
                <a:uLnTx/>
                <a:uFillTx/>
                <a:latin typeface="Arial"/>
                <a:cs typeface="Arial"/>
              </a:rPr>
              <a:t>7</a:t>
            </a:r>
            <a:r>
              <a:rPr kumimoji="0" lang="en-US" sz="1800" b="1" i="0" u="none" strike="noStrike" kern="0" cap="none" spc="-20" normalizeH="0" baseline="0" noProof="0" dirty="0" smtClean="0">
                <a:ln>
                  <a:noFill/>
                </a:ln>
                <a:solidFill>
                  <a:srgbClr val="FFFFFF"/>
                </a:solidFill>
                <a:effectLst/>
                <a:uLnTx/>
                <a:uFillTx/>
                <a:latin typeface="Arial"/>
                <a:cs typeface="Arial"/>
              </a:rPr>
              <a:t>0</a:t>
            </a:r>
            <a:r>
              <a:rPr kumimoji="0" sz="1800" b="1" i="0" u="none" strike="noStrike" kern="0" cap="none" spc="-20" normalizeH="0" baseline="0" noProof="0" dirty="0" smtClean="0">
                <a:ln>
                  <a:noFill/>
                </a:ln>
                <a:solidFill>
                  <a:srgbClr val="FFFFFF"/>
                </a:solidFill>
                <a:effectLst/>
                <a:uLnTx/>
                <a:uFillTx/>
                <a:latin typeface="Arial"/>
                <a:cs typeface="Arial"/>
              </a:rPr>
              <a:t>.</a:t>
            </a:r>
            <a:r>
              <a:rPr kumimoji="0" lang="en-US" sz="1800" b="1" i="0" u="none" strike="noStrike" kern="0" cap="none" spc="-20" normalizeH="0" baseline="0" noProof="0" dirty="0" smtClean="0">
                <a:ln>
                  <a:noFill/>
                </a:ln>
                <a:solidFill>
                  <a:srgbClr val="FFFFFF"/>
                </a:solidFill>
                <a:effectLst/>
                <a:uLnTx/>
                <a:uFillTx/>
                <a:latin typeface="Arial"/>
                <a:cs typeface="Arial"/>
              </a:rPr>
              <a:t>9</a:t>
            </a:r>
            <a:endParaRPr kumimoji="0" sz="1800" b="1" i="0" u="none" strike="noStrike" kern="0" cap="none" spc="0" normalizeH="0" baseline="0" noProof="0" dirty="0">
              <a:ln>
                <a:noFill/>
              </a:ln>
              <a:solidFill>
                <a:sysClr val="windowText" lastClr="000000"/>
              </a:solidFill>
              <a:effectLst/>
              <a:uLnTx/>
              <a:uFillTx/>
              <a:latin typeface="Arial"/>
              <a:cs typeface="Arial"/>
            </a:endParaRPr>
          </a:p>
        </p:txBody>
      </p:sp>
    </p:spTree>
    <p:extLst>
      <p:ext uri="{BB962C8B-B14F-4D97-AF65-F5344CB8AC3E}">
        <p14:creationId xmlns:p14="http://schemas.microsoft.com/office/powerpoint/2010/main" val="259531336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object 8"/>
          <p:cNvGrpSpPr/>
          <p:nvPr/>
        </p:nvGrpSpPr>
        <p:grpSpPr>
          <a:xfrm>
            <a:off x="841375" y="1903662"/>
            <a:ext cx="3692525" cy="3467100"/>
            <a:chOff x="1722382" y="1903661"/>
            <a:chExt cx="3692525" cy="3467100"/>
          </a:xfrm>
        </p:grpSpPr>
        <p:sp>
          <p:nvSpPr>
            <p:cNvPr id="9" name="object 9"/>
            <p:cNvSpPr/>
            <p:nvPr/>
          </p:nvSpPr>
          <p:spPr>
            <a:xfrm>
              <a:off x="1801685" y="1903661"/>
              <a:ext cx="0" cy="3467100"/>
            </a:xfrm>
            <a:custGeom>
              <a:avLst/>
              <a:gdLst/>
              <a:ahLst/>
              <a:cxnLst/>
              <a:rect l="l" t="t" r="r" b="b"/>
              <a:pathLst>
                <a:path h="3467100">
                  <a:moveTo>
                    <a:pt x="0" y="3466676"/>
                  </a:moveTo>
                  <a:lnTo>
                    <a:pt x="1" y="0"/>
                  </a:lnTo>
                </a:path>
              </a:pathLst>
            </a:custGeom>
            <a:ln w="22225">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 name="object 10"/>
            <p:cNvSpPr/>
            <p:nvPr/>
          </p:nvSpPr>
          <p:spPr>
            <a:xfrm>
              <a:off x="1722382" y="1903661"/>
              <a:ext cx="76835" cy="3467100"/>
            </a:xfrm>
            <a:custGeom>
              <a:avLst/>
              <a:gdLst/>
              <a:ahLst/>
              <a:cxnLst/>
              <a:rect l="l" t="t" r="r" b="b"/>
              <a:pathLst>
                <a:path w="76835" h="3467100">
                  <a:moveTo>
                    <a:pt x="0" y="3466676"/>
                  </a:moveTo>
                  <a:lnTo>
                    <a:pt x="76644" y="3466676"/>
                  </a:lnTo>
                </a:path>
                <a:path w="76835" h="3467100">
                  <a:moveTo>
                    <a:pt x="0" y="2601282"/>
                  </a:moveTo>
                  <a:lnTo>
                    <a:pt x="76644" y="2601282"/>
                  </a:lnTo>
                </a:path>
                <a:path w="76835" h="3467100">
                  <a:moveTo>
                    <a:pt x="0" y="1732602"/>
                  </a:moveTo>
                  <a:lnTo>
                    <a:pt x="76644" y="1732602"/>
                  </a:lnTo>
                </a:path>
                <a:path w="76835" h="3467100">
                  <a:moveTo>
                    <a:pt x="0" y="866970"/>
                  </a:moveTo>
                  <a:lnTo>
                    <a:pt x="76644" y="866970"/>
                  </a:lnTo>
                </a:path>
                <a:path w="76835" h="3467100">
                  <a:moveTo>
                    <a:pt x="0" y="0"/>
                  </a:moveTo>
                  <a:lnTo>
                    <a:pt x="76644" y="0"/>
                  </a:lnTo>
                </a:path>
              </a:pathLst>
            </a:custGeom>
            <a:ln w="22225">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 name="object 11"/>
            <p:cNvSpPr/>
            <p:nvPr/>
          </p:nvSpPr>
          <p:spPr>
            <a:xfrm>
              <a:off x="1799217" y="5370449"/>
              <a:ext cx="3615690" cy="0"/>
            </a:xfrm>
            <a:custGeom>
              <a:avLst/>
              <a:gdLst/>
              <a:ahLst/>
              <a:cxnLst/>
              <a:rect l="l" t="t" r="r" b="b"/>
              <a:pathLst>
                <a:path w="3615690">
                  <a:moveTo>
                    <a:pt x="0" y="0"/>
                  </a:moveTo>
                  <a:lnTo>
                    <a:pt x="3615213" y="1"/>
                  </a:lnTo>
                </a:path>
              </a:pathLst>
            </a:custGeom>
            <a:ln w="22225">
              <a:solidFill>
                <a:srgbClr val="D9D9D9"/>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62" name="Group 61"/>
          <p:cNvGrpSpPr/>
          <p:nvPr/>
        </p:nvGrpSpPr>
        <p:grpSpPr>
          <a:xfrm>
            <a:off x="114300" y="1543812"/>
            <a:ext cx="4572000" cy="4758943"/>
            <a:chOff x="-86390" y="1543812"/>
            <a:chExt cx="4572000" cy="4758943"/>
          </a:xfrm>
        </p:grpSpPr>
        <p:grpSp>
          <p:nvGrpSpPr>
            <p:cNvPr id="61" name="Group 60"/>
            <p:cNvGrpSpPr/>
            <p:nvPr/>
          </p:nvGrpSpPr>
          <p:grpSpPr>
            <a:xfrm>
              <a:off x="-86390" y="1543812"/>
              <a:ext cx="4572000" cy="4758943"/>
              <a:chOff x="-80041" y="1543812"/>
              <a:chExt cx="4572000" cy="4758943"/>
            </a:xfrm>
          </p:grpSpPr>
          <p:sp>
            <p:nvSpPr>
              <p:cNvPr id="2" name="object 2"/>
              <p:cNvSpPr/>
              <p:nvPr/>
            </p:nvSpPr>
            <p:spPr>
              <a:xfrm>
                <a:off x="1391411" y="4504945"/>
                <a:ext cx="722630" cy="865505"/>
              </a:xfrm>
              <a:custGeom>
                <a:avLst/>
                <a:gdLst/>
                <a:ahLst/>
                <a:cxnLst/>
                <a:rect l="l" t="t" r="r" b="b"/>
                <a:pathLst>
                  <a:path w="722630" h="865504">
                    <a:moveTo>
                      <a:pt x="722376" y="0"/>
                    </a:moveTo>
                    <a:lnTo>
                      <a:pt x="0" y="0"/>
                    </a:lnTo>
                    <a:lnTo>
                      <a:pt x="0" y="865394"/>
                    </a:lnTo>
                    <a:lnTo>
                      <a:pt x="722376" y="865394"/>
                    </a:lnTo>
                    <a:lnTo>
                      <a:pt x="722376" y="0"/>
                    </a:lnTo>
                    <a:close/>
                  </a:path>
                </a:pathLst>
              </a:custGeom>
              <a:solidFill>
                <a:srgbClr val="FF0000"/>
              </a:solidFill>
              <a:scene3d>
                <a:camera prst="orthographicFront"/>
                <a:lightRig rig="threePt" dir="t"/>
              </a:scene3d>
              <a:sp3d>
                <a:bevelT/>
              </a:sp3d>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 name="object 3"/>
              <p:cNvSpPr/>
              <p:nvPr/>
            </p:nvSpPr>
            <p:spPr>
              <a:xfrm>
                <a:off x="3198876" y="5163312"/>
                <a:ext cx="722630" cy="207645"/>
              </a:xfrm>
              <a:custGeom>
                <a:avLst/>
                <a:gdLst/>
                <a:ahLst/>
                <a:cxnLst/>
                <a:rect l="l" t="t" r="r" b="b"/>
                <a:pathLst>
                  <a:path w="722629" h="207645">
                    <a:moveTo>
                      <a:pt x="722376" y="0"/>
                    </a:moveTo>
                    <a:lnTo>
                      <a:pt x="0" y="0"/>
                    </a:lnTo>
                    <a:lnTo>
                      <a:pt x="0" y="207026"/>
                    </a:lnTo>
                    <a:lnTo>
                      <a:pt x="722376" y="207026"/>
                    </a:lnTo>
                    <a:lnTo>
                      <a:pt x="722376" y="0"/>
                    </a:lnTo>
                    <a:close/>
                  </a:path>
                </a:pathLst>
              </a:custGeom>
              <a:solidFill>
                <a:srgbClr val="FF0000"/>
              </a:solidFill>
              <a:scene3d>
                <a:camera prst="orthographicFront"/>
                <a:lightRig rig="threePt" dir="t"/>
              </a:scene3d>
              <a:sp3d>
                <a:bevelT/>
              </a:sp3d>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 name="object 4"/>
              <p:cNvSpPr/>
              <p:nvPr/>
            </p:nvSpPr>
            <p:spPr>
              <a:xfrm>
                <a:off x="1391411" y="2804160"/>
                <a:ext cx="722630" cy="1701164"/>
              </a:xfrm>
              <a:custGeom>
                <a:avLst/>
                <a:gdLst/>
                <a:ahLst/>
                <a:cxnLst/>
                <a:rect l="l" t="t" r="r" b="b"/>
                <a:pathLst>
                  <a:path w="722630" h="1701164">
                    <a:moveTo>
                      <a:pt x="722376" y="0"/>
                    </a:moveTo>
                    <a:lnTo>
                      <a:pt x="0" y="0"/>
                    </a:lnTo>
                    <a:lnTo>
                      <a:pt x="0" y="1700783"/>
                    </a:lnTo>
                    <a:lnTo>
                      <a:pt x="722376" y="1700783"/>
                    </a:lnTo>
                    <a:lnTo>
                      <a:pt x="722376" y="0"/>
                    </a:lnTo>
                    <a:close/>
                  </a:path>
                </a:pathLst>
              </a:custGeom>
              <a:solidFill>
                <a:srgbClr val="FFC000"/>
              </a:solidFill>
              <a:scene3d>
                <a:camera prst="orthographicFront"/>
                <a:lightRig rig="threePt" dir="t"/>
              </a:scene3d>
              <a:sp3d>
                <a:bevelT/>
              </a:sp3d>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 name="object 5"/>
              <p:cNvSpPr/>
              <p:nvPr/>
            </p:nvSpPr>
            <p:spPr>
              <a:xfrm>
                <a:off x="3198876" y="4017265"/>
                <a:ext cx="722630" cy="1146175"/>
              </a:xfrm>
              <a:custGeom>
                <a:avLst/>
                <a:gdLst/>
                <a:ahLst/>
                <a:cxnLst/>
                <a:rect l="l" t="t" r="r" b="b"/>
                <a:pathLst>
                  <a:path w="722629" h="1146175">
                    <a:moveTo>
                      <a:pt x="722376" y="0"/>
                    </a:moveTo>
                    <a:lnTo>
                      <a:pt x="0" y="0"/>
                    </a:lnTo>
                    <a:lnTo>
                      <a:pt x="0" y="1146048"/>
                    </a:lnTo>
                    <a:lnTo>
                      <a:pt x="722376" y="1146048"/>
                    </a:lnTo>
                    <a:lnTo>
                      <a:pt x="722376" y="0"/>
                    </a:lnTo>
                    <a:close/>
                  </a:path>
                </a:pathLst>
              </a:custGeom>
              <a:solidFill>
                <a:srgbClr val="FFC000"/>
              </a:solidFill>
              <a:scene3d>
                <a:camera prst="orthographicFront"/>
                <a:lightRig rig="threePt" dir="t"/>
              </a:scene3d>
              <a:sp3d>
                <a:bevelT/>
              </a:sp3d>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 name="object 6"/>
              <p:cNvSpPr/>
              <p:nvPr/>
            </p:nvSpPr>
            <p:spPr>
              <a:xfrm>
                <a:off x="1391411" y="1903662"/>
                <a:ext cx="722630" cy="901065"/>
              </a:xfrm>
              <a:custGeom>
                <a:avLst/>
                <a:gdLst/>
                <a:ahLst/>
                <a:cxnLst/>
                <a:rect l="l" t="t" r="r" b="b"/>
                <a:pathLst>
                  <a:path w="722630" h="901064">
                    <a:moveTo>
                      <a:pt x="722376" y="0"/>
                    </a:moveTo>
                    <a:lnTo>
                      <a:pt x="0" y="0"/>
                    </a:lnTo>
                    <a:lnTo>
                      <a:pt x="0" y="900498"/>
                    </a:lnTo>
                    <a:lnTo>
                      <a:pt x="722376" y="900498"/>
                    </a:lnTo>
                    <a:lnTo>
                      <a:pt x="722376" y="0"/>
                    </a:lnTo>
                    <a:close/>
                  </a:path>
                </a:pathLst>
              </a:custGeom>
              <a:solidFill>
                <a:srgbClr val="92D050"/>
              </a:solidFill>
              <a:scene3d>
                <a:camera prst="orthographicFront"/>
                <a:lightRig rig="threePt" dir="t"/>
              </a:scene3d>
              <a:sp3d>
                <a:bevelT/>
              </a:sp3d>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 name="object 7"/>
              <p:cNvSpPr/>
              <p:nvPr/>
            </p:nvSpPr>
            <p:spPr>
              <a:xfrm>
                <a:off x="3198876" y="1903662"/>
                <a:ext cx="722630" cy="2113915"/>
              </a:xfrm>
              <a:custGeom>
                <a:avLst/>
                <a:gdLst/>
                <a:ahLst/>
                <a:cxnLst/>
                <a:rect l="l" t="t" r="r" b="b"/>
                <a:pathLst>
                  <a:path w="722629" h="2113915">
                    <a:moveTo>
                      <a:pt x="722376" y="0"/>
                    </a:moveTo>
                    <a:lnTo>
                      <a:pt x="0" y="0"/>
                    </a:lnTo>
                    <a:lnTo>
                      <a:pt x="0" y="2113602"/>
                    </a:lnTo>
                    <a:lnTo>
                      <a:pt x="722376" y="2113602"/>
                    </a:lnTo>
                    <a:lnTo>
                      <a:pt x="722376" y="0"/>
                    </a:lnTo>
                    <a:close/>
                  </a:path>
                </a:pathLst>
              </a:custGeom>
              <a:solidFill>
                <a:srgbClr val="92D050"/>
              </a:solidFill>
              <a:scene3d>
                <a:camera prst="orthographicFront"/>
                <a:lightRig rig="threePt" dir="t"/>
              </a:scene3d>
              <a:sp3d>
                <a:bevelT/>
              </a:sp3d>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 name="object 12"/>
              <p:cNvSpPr txBox="1"/>
              <p:nvPr/>
            </p:nvSpPr>
            <p:spPr>
              <a:xfrm>
                <a:off x="1599002" y="4765548"/>
                <a:ext cx="308610" cy="33020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2000" b="1" i="0" u="none" strike="noStrike" kern="0" cap="none" spc="-25" normalizeH="0" baseline="0" noProof="0" dirty="0">
                    <a:ln>
                      <a:noFill/>
                    </a:ln>
                    <a:solidFill>
                      <a:srgbClr val="FFFFFF"/>
                    </a:solidFill>
                    <a:effectLst/>
                    <a:uLnTx/>
                    <a:uFillTx/>
                    <a:latin typeface="Arial"/>
                    <a:cs typeface="Arial"/>
                  </a:rPr>
                  <a:t>25</a:t>
                </a:r>
                <a:endParaRPr kumimoji="0" sz="2000" b="1" i="0" u="none" strike="noStrike" kern="0" cap="none" spc="0" normalizeH="0" baseline="0" noProof="0">
                  <a:ln>
                    <a:noFill/>
                  </a:ln>
                  <a:solidFill>
                    <a:sysClr val="windowText" lastClr="000000"/>
                  </a:solidFill>
                  <a:effectLst/>
                  <a:uLnTx/>
                  <a:uFillTx/>
                  <a:latin typeface="Arial"/>
                  <a:cs typeface="Arial"/>
                </a:endParaRPr>
              </a:p>
            </p:txBody>
          </p:sp>
          <p:sp>
            <p:nvSpPr>
              <p:cNvPr id="13" name="object 13"/>
              <p:cNvSpPr txBox="1"/>
              <p:nvPr/>
            </p:nvSpPr>
            <p:spPr>
              <a:xfrm>
                <a:off x="3477251" y="5094732"/>
                <a:ext cx="167005" cy="33020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2000" b="1" i="0" u="none" strike="noStrike" kern="0" cap="none" spc="0" normalizeH="0" baseline="0" noProof="0" dirty="0">
                    <a:ln>
                      <a:noFill/>
                    </a:ln>
                    <a:solidFill>
                      <a:srgbClr val="FFFFFF"/>
                    </a:solidFill>
                    <a:effectLst/>
                    <a:uLnTx/>
                    <a:uFillTx/>
                    <a:latin typeface="Arial"/>
                    <a:cs typeface="Arial"/>
                  </a:rPr>
                  <a:t>6</a:t>
                </a:r>
                <a:endParaRPr kumimoji="0" sz="2000" b="1" i="0" u="none" strike="noStrike" kern="0" cap="none" spc="0" normalizeH="0" baseline="0" noProof="0">
                  <a:ln>
                    <a:noFill/>
                  </a:ln>
                  <a:solidFill>
                    <a:sysClr val="windowText" lastClr="000000"/>
                  </a:solidFill>
                  <a:effectLst/>
                  <a:uLnTx/>
                  <a:uFillTx/>
                  <a:latin typeface="Arial"/>
                  <a:cs typeface="Arial"/>
                </a:endParaRPr>
              </a:p>
            </p:txBody>
          </p:sp>
          <p:sp>
            <p:nvSpPr>
              <p:cNvPr id="14" name="object 14"/>
              <p:cNvSpPr txBox="1"/>
              <p:nvPr/>
            </p:nvSpPr>
            <p:spPr>
              <a:xfrm>
                <a:off x="1599002" y="3482340"/>
                <a:ext cx="308610" cy="33020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2000" b="1" i="0" u="none" strike="noStrike" kern="0" cap="none" spc="-25" normalizeH="0" baseline="0" noProof="0" dirty="0">
                    <a:ln>
                      <a:noFill/>
                    </a:ln>
                    <a:solidFill>
                      <a:sysClr val="windowText" lastClr="000000"/>
                    </a:solidFill>
                    <a:effectLst/>
                    <a:uLnTx/>
                    <a:uFillTx/>
                    <a:latin typeface="Arial"/>
                    <a:cs typeface="Arial"/>
                  </a:rPr>
                  <a:t>49</a:t>
                </a:r>
                <a:endParaRPr kumimoji="0" sz="2000" b="1" i="0" u="none" strike="noStrike" kern="0" cap="none" spc="0" normalizeH="0" baseline="0" noProof="0" dirty="0">
                  <a:ln>
                    <a:noFill/>
                  </a:ln>
                  <a:solidFill>
                    <a:sysClr val="windowText" lastClr="000000"/>
                  </a:solidFill>
                  <a:effectLst/>
                  <a:uLnTx/>
                  <a:uFillTx/>
                  <a:latin typeface="Arial"/>
                  <a:cs typeface="Arial"/>
                </a:endParaRPr>
              </a:p>
            </p:txBody>
          </p:sp>
          <p:sp>
            <p:nvSpPr>
              <p:cNvPr id="15" name="object 15"/>
              <p:cNvSpPr txBox="1"/>
              <p:nvPr/>
            </p:nvSpPr>
            <p:spPr>
              <a:xfrm>
                <a:off x="3406607" y="4418076"/>
                <a:ext cx="308610" cy="33020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2000" b="1" i="0" u="none" strike="noStrike" kern="0" cap="none" spc="-25" normalizeH="0" baseline="0" noProof="0" dirty="0">
                    <a:ln>
                      <a:noFill/>
                    </a:ln>
                    <a:solidFill>
                      <a:sysClr val="windowText" lastClr="000000"/>
                    </a:solidFill>
                    <a:effectLst/>
                    <a:uLnTx/>
                    <a:uFillTx/>
                    <a:latin typeface="Arial"/>
                    <a:cs typeface="Arial"/>
                  </a:rPr>
                  <a:t>33</a:t>
                </a:r>
                <a:endParaRPr kumimoji="0" sz="2000" b="1" i="0" u="none" strike="noStrike" kern="0" cap="none" spc="0" normalizeH="0" baseline="0" noProof="0">
                  <a:ln>
                    <a:noFill/>
                  </a:ln>
                  <a:solidFill>
                    <a:sysClr val="windowText" lastClr="000000"/>
                  </a:solidFill>
                  <a:effectLst/>
                  <a:uLnTx/>
                  <a:uFillTx/>
                  <a:latin typeface="Arial"/>
                  <a:cs typeface="Arial"/>
                </a:endParaRPr>
              </a:p>
            </p:txBody>
          </p:sp>
          <p:sp>
            <p:nvSpPr>
              <p:cNvPr id="16" name="object 16"/>
              <p:cNvSpPr txBox="1"/>
              <p:nvPr/>
            </p:nvSpPr>
            <p:spPr>
              <a:xfrm>
                <a:off x="3406607" y="2790444"/>
                <a:ext cx="308610" cy="33020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2000" b="1" i="0" u="none" strike="noStrike" kern="0" cap="none" spc="-25" normalizeH="0" baseline="0" noProof="0" dirty="0">
                    <a:ln>
                      <a:noFill/>
                    </a:ln>
                    <a:solidFill>
                      <a:sysClr val="windowText" lastClr="000000"/>
                    </a:solidFill>
                    <a:effectLst/>
                    <a:uLnTx/>
                    <a:uFillTx/>
                    <a:latin typeface="Arial"/>
                    <a:cs typeface="Arial"/>
                  </a:rPr>
                  <a:t>61</a:t>
                </a:r>
                <a:endParaRPr kumimoji="0" sz="2000" b="1" i="0" u="none" strike="noStrike" kern="0" cap="none" spc="0" normalizeH="0" baseline="0" noProof="0">
                  <a:ln>
                    <a:noFill/>
                  </a:ln>
                  <a:solidFill>
                    <a:sysClr val="windowText" lastClr="000000"/>
                  </a:solidFill>
                  <a:effectLst/>
                  <a:uLnTx/>
                  <a:uFillTx/>
                  <a:latin typeface="Arial"/>
                  <a:cs typeface="Arial"/>
                </a:endParaRPr>
              </a:p>
            </p:txBody>
          </p:sp>
          <p:sp>
            <p:nvSpPr>
              <p:cNvPr id="17" name="object 17"/>
              <p:cNvSpPr txBox="1"/>
              <p:nvPr/>
            </p:nvSpPr>
            <p:spPr>
              <a:xfrm>
                <a:off x="202535" y="5177028"/>
                <a:ext cx="389890" cy="33020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2000" b="1" i="0" u="none" strike="noStrike" kern="0" cap="none" spc="-25" normalizeH="0" baseline="0" noProof="0" dirty="0">
                    <a:ln>
                      <a:noFill/>
                    </a:ln>
                    <a:solidFill>
                      <a:srgbClr val="FFFFFF"/>
                    </a:solidFill>
                    <a:effectLst/>
                    <a:uLnTx/>
                    <a:uFillTx/>
                    <a:latin typeface="Arial"/>
                    <a:cs typeface="Arial"/>
                  </a:rPr>
                  <a:t>0%</a:t>
                </a:r>
                <a:endParaRPr kumimoji="0" sz="2000" b="1" i="0" u="none" strike="noStrike" kern="0" cap="none" spc="0" normalizeH="0" baseline="0" noProof="0">
                  <a:ln>
                    <a:noFill/>
                  </a:ln>
                  <a:solidFill>
                    <a:sysClr val="windowText" lastClr="000000"/>
                  </a:solidFill>
                  <a:effectLst/>
                  <a:uLnTx/>
                  <a:uFillTx/>
                  <a:latin typeface="Arial"/>
                  <a:cs typeface="Arial"/>
                </a:endParaRPr>
              </a:p>
            </p:txBody>
          </p:sp>
          <p:sp>
            <p:nvSpPr>
              <p:cNvPr id="18" name="object 18"/>
              <p:cNvSpPr txBox="1"/>
              <p:nvPr/>
            </p:nvSpPr>
            <p:spPr>
              <a:xfrm>
                <a:off x="61247" y="4311396"/>
                <a:ext cx="529590" cy="33020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2000" b="1" i="0" u="none" strike="noStrike" kern="0" cap="none" spc="-25" normalizeH="0" baseline="0" noProof="0" dirty="0">
                    <a:ln>
                      <a:noFill/>
                    </a:ln>
                    <a:solidFill>
                      <a:srgbClr val="FFFFFF"/>
                    </a:solidFill>
                    <a:effectLst/>
                    <a:uLnTx/>
                    <a:uFillTx/>
                    <a:latin typeface="Arial"/>
                    <a:cs typeface="Arial"/>
                  </a:rPr>
                  <a:t>25%</a:t>
                </a:r>
                <a:endParaRPr kumimoji="0" sz="2000" b="1" i="0" u="none" strike="noStrike" kern="0" cap="none" spc="0" normalizeH="0" baseline="0" noProof="0">
                  <a:ln>
                    <a:noFill/>
                  </a:ln>
                  <a:solidFill>
                    <a:sysClr val="windowText" lastClr="000000"/>
                  </a:solidFill>
                  <a:effectLst/>
                  <a:uLnTx/>
                  <a:uFillTx/>
                  <a:latin typeface="Arial"/>
                  <a:cs typeface="Arial"/>
                </a:endParaRPr>
              </a:p>
            </p:txBody>
          </p:sp>
          <p:sp>
            <p:nvSpPr>
              <p:cNvPr id="19" name="object 19"/>
              <p:cNvSpPr txBox="1"/>
              <p:nvPr/>
            </p:nvSpPr>
            <p:spPr>
              <a:xfrm>
                <a:off x="61247" y="3445764"/>
                <a:ext cx="529590" cy="33020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2000" b="1" i="0" u="none" strike="noStrike" kern="0" cap="none" spc="-25" normalizeH="0" baseline="0" noProof="0" dirty="0">
                    <a:ln>
                      <a:noFill/>
                    </a:ln>
                    <a:solidFill>
                      <a:srgbClr val="FFFFFF"/>
                    </a:solidFill>
                    <a:effectLst/>
                    <a:uLnTx/>
                    <a:uFillTx/>
                    <a:latin typeface="Arial"/>
                    <a:cs typeface="Arial"/>
                  </a:rPr>
                  <a:t>50%</a:t>
                </a:r>
                <a:endParaRPr kumimoji="0" sz="2000" b="1" i="0" u="none" strike="noStrike" kern="0" cap="none" spc="0" normalizeH="0" baseline="0" noProof="0">
                  <a:ln>
                    <a:noFill/>
                  </a:ln>
                  <a:solidFill>
                    <a:sysClr val="windowText" lastClr="000000"/>
                  </a:solidFill>
                  <a:effectLst/>
                  <a:uLnTx/>
                  <a:uFillTx/>
                  <a:latin typeface="Arial"/>
                  <a:cs typeface="Arial"/>
                </a:endParaRPr>
              </a:p>
            </p:txBody>
          </p:sp>
          <p:sp>
            <p:nvSpPr>
              <p:cNvPr id="20" name="object 20"/>
              <p:cNvSpPr txBox="1"/>
              <p:nvPr/>
            </p:nvSpPr>
            <p:spPr>
              <a:xfrm>
                <a:off x="61247" y="2577084"/>
                <a:ext cx="529590" cy="33020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2000" b="1" i="0" u="none" strike="noStrike" kern="0" cap="none" spc="-25" normalizeH="0" baseline="0" noProof="0" dirty="0">
                    <a:ln>
                      <a:noFill/>
                    </a:ln>
                    <a:solidFill>
                      <a:srgbClr val="FFFFFF"/>
                    </a:solidFill>
                    <a:effectLst/>
                    <a:uLnTx/>
                    <a:uFillTx/>
                    <a:latin typeface="Arial"/>
                    <a:cs typeface="Arial"/>
                  </a:rPr>
                  <a:t>75%</a:t>
                </a:r>
                <a:endParaRPr kumimoji="0" sz="2000" b="1" i="0" u="none" strike="noStrike" kern="0" cap="none" spc="0" normalizeH="0" baseline="0" noProof="0">
                  <a:ln>
                    <a:noFill/>
                  </a:ln>
                  <a:solidFill>
                    <a:sysClr val="windowText" lastClr="000000"/>
                  </a:solidFill>
                  <a:effectLst/>
                  <a:uLnTx/>
                  <a:uFillTx/>
                  <a:latin typeface="Arial"/>
                  <a:cs typeface="Arial"/>
                </a:endParaRPr>
              </a:p>
            </p:txBody>
          </p:sp>
          <p:sp>
            <p:nvSpPr>
              <p:cNvPr id="21" name="object 21"/>
              <p:cNvSpPr txBox="1"/>
              <p:nvPr/>
            </p:nvSpPr>
            <p:spPr>
              <a:xfrm>
                <a:off x="-80041" y="1543812"/>
                <a:ext cx="2037355" cy="970280"/>
              </a:xfrm>
              <a:prstGeom prst="rect">
                <a:avLst/>
              </a:prstGeom>
            </p:spPr>
            <p:txBody>
              <a:bodyPr vert="horz" wrap="square" lIns="0" tIns="180340" rIns="0" bIns="0" rtlCol="0">
                <a:spAutoFit/>
              </a:bodyPr>
              <a:lstStyle/>
              <a:p>
                <a:pPr marL="12700" marR="0" lvl="0" indent="0" defTabSz="914400" eaLnBrk="1" fontAlgn="auto" latinLnBrk="0" hangingPunct="1">
                  <a:lnSpc>
                    <a:spcPct val="100000"/>
                  </a:lnSpc>
                  <a:spcBef>
                    <a:spcPts val="1420"/>
                  </a:spcBef>
                  <a:spcAft>
                    <a:spcPts val="0"/>
                  </a:spcAft>
                  <a:buClrTx/>
                  <a:buSzTx/>
                  <a:buFontTx/>
                  <a:buNone/>
                  <a:tabLst/>
                  <a:defRPr/>
                </a:pPr>
                <a:r>
                  <a:rPr kumimoji="0" sz="2000" b="1" i="0" u="none" strike="noStrike" kern="0" cap="none" spc="-20" normalizeH="0" baseline="0" noProof="0" dirty="0">
                    <a:ln>
                      <a:noFill/>
                    </a:ln>
                    <a:solidFill>
                      <a:srgbClr val="FFFFFF"/>
                    </a:solidFill>
                    <a:effectLst/>
                    <a:uLnTx/>
                    <a:uFillTx/>
                    <a:latin typeface="Arial"/>
                    <a:cs typeface="Arial"/>
                  </a:rPr>
                  <a:t>100%</a:t>
                </a:r>
                <a:endParaRPr kumimoji="0" sz="2000" b="1" i="0" u="none" strike="noStrike" kern="0" cap="none" spc="0" normalizeH="0" baseline="0" noProof="0" dirty="0">
                  <a:ln>
                    <a:noFill/>
                  </a:ln>
                  <a:solidFill>
                    <a:sysClr val="windowText" lastClr="000000"/>
                  </a:solidFill>
                  <a:effectLst/>
                  <a:uLnTx/>
                  <a:uFillTx/>
                  <a:latin typeface="Arial"/>
                  <a:cs typeface="Arial"/>
                </a:endParaRPr>
              </a:p>
              <a:p>
                <a:pPr marL="0" marR="5080" lvl="0" indent="0" algn="r" defTabSz="914400" eaLnBrk="1" fontAlgn="auto" latinLnBrk="0" hangingPunct="1">
                  <a:lnSpc>
                    <a:spcPct val="100000"/>
                  </a:lnSpc>
                  <a:spcBef>
                    <a:spcPts val="1320"/>
                  </a:spcBef>
                  <a:spcAft>
                    <a:spcPts val="0"/>
                  </a:spcAft>
                  <a:buClrTx/>
                  <a:buSzTx/>
                  <a:buFontTx/>
                  <a:buNone/>
                  <a:tabLst/>
                  <a:defRPr/>
                </a:pPr>
                <a:r>
                  <a:rPr kumimoji="0" lang="en-US" sz="2000" b="1" i="0" u="none" strike="noStrike" kern="0" cap="none" spc="-25" normalizeH="0" baseline="0" noProof="0" dirty="0" smtClean="0">
                    <a:ln>
                      <a:noFill/>
                    </a:ln>
                    <a:solidFill>
                      <a:sysClr val="windowText" lastClr="000000"/>
                    </a:solidFill>
                    <a:effectLst/>
                    <a:uLnTx/>
                    <a:uFillTx/>
                    <a:latin typeface="Arial"/>
                    <a:cs typeface="Arial"/>
                  </a:rPr>
                  <a:t> </a:t>
                </a:r>
                <a:r>
                  <a:rPr kumimoji="0" sz="2000" b="1" i="0" u="none" strike="noStrike" kern="0" cap="none" spc="-25" normalizeH="0" baseline="0" noProof="0" dirty="0" smtClean="0">
                    <a:ln>
                      <a:noFill/>
                    </a:ln>
                    <a:solidFill>
                      <a:sysClr val="windowText" lastClr="000000"/>
                    </a:solidFill>
                    <a:effectLst/>
                    <a:uLnTx/>
                    <a:uFillTx/>
                    <a:latin typeface="Arial"/>
                    <a:cs typeface="Arial"/>
                  </a:rPr>
                  <a:t>26</a:t>
                </a:r>
                <a:endParaRPr kumimoji="0" sz="2000" b="1" i="0" u="none" strike="noStrike" kern="0" cap="none" spc="0" normalizeH="0" baseline="0" noProof="0" dirty="0">
                  <a:ln>
                    <a:noFill/>
                  </a:ln>
                  <a:solidFill>
                    <a:sysClr val="windowText" lastClr="000000"/>
                  </a:solidFill>
                  <a:effectLst/>
                  <a:uLnTx/>
                  <a:uFillTx/>
                  <a:latin typeface="Arial"/>
                  <a:cs typeface="Arial"/>
                </a:endParaRPr>
              </a:p>
            </p:txBody>
          </p:sp>
          <p:sp>
            <p:nvSpPr>
              <p:cNvPr id="22" name="object 22"/>
              <p:cNvSpPr txBox="1"/>
              <p:nvPr/>
            </p:nvSpPr>
            <p:spPr>
              <a:xfrm>
                <a:off x="1181100" y="5414772"/>
                <a:ext cx="1077157" cy="320601"/>
              </a:xfrm>
              <a:prstGeom prst="rect">
                <a:avLst/>
              </a:prstGeom>
            </p:spPr>
            <p:txBody>
              <a:bodyPr vert="horz" wrap="square" lIns="0" tIns="12700" rIns="0" bIns="0" rtlCol="0">
                <a:spAutoFit/>
              </a:bodyPr>
              <a:lstStyle/>
              <a:p>
                <a:pPr marL="12700" marR="0" lvl="0" indent="0" algn="ctr" defTabSz="914400" eaLnBrk="1" fontAlgn="auto" latinLnBrk="0" hangingPunct="1">
                  <a:lnSpc>
                    <a:spcPct val="100000"/>
                  </a:lnSpc>
                  <a:spcBef>
                    <a:spcPts val="100"/>
                  </a:spcBef>
                  <a:spcAft>
                    <a:spcPts val="0"/>
                  </a:spcAft>
                  <a:buClrTx/>
                  <a:buSzTx/>
                  <a:buFontTx/>
                  <a:buNone/>
                  <a:tabLst/>
                  <a:defRPr/>
                </a:pPr>
                <a:r>
                  <a:rPr kumimoji="0" sz="2000" b="1" i="0" u="none" strike="noStrike" kern="0" cap="none" spc="-10" normalizeH="0" baseline="0" noProof="0" dirty="0">
                    <a:ln>
                      <a:noFill/>
                    </a:ln>
                    <a:solidFill>
                      <a:srgbClr val="FFFFFF"/>
                    </a:solidFill>
                    <a:effectLst/>
                    <a:uLnTx/>
                    <a:uFillTx/>
                    <a:latin typeface="Arial"/>
                    <a:cs typeface="Arial"/>
                  </a:rPr>
                  <a:t>Baseline</a:t>
                </a:r>
                <a:endParaRPr kumimoji="0" sz="2000" b="1" i="0" u="none" strike="noStrike" kern="0" cap="none" spc="0" normalizeH="0" baseline="0" noProof="0" dirty="0">
                  <a:ln>
                    <a:noFill/>
                  </a:ln>
                  <a:solidFill>
                    <a:sysClr val="windowText" lastClr="000000"/>
                  </a:solidFill>
                  <a:effectLst/>
                  <a:uLnTx/>
                  <a:uFillTx/>
                  <a:latin typeface="Arial"/>
                  <a:cs typeface="Arial"/>
                </a:endParaRPr>
              </a:p>
            </p:txBody>
          </p:sp>
          <p:sp>
            <p:nvSpPr>
              <p:cNvPr id="23" name="object 23"/>
              <p:cNvSpPr txBox="1"/>
              <p:nvPr/>
            </p:nvSpPr>
            <p:spPr>
              <a:xfrm>
                <a:off x="3015852" y="5414772"/>
                <a:ext cx="1213248" cy="320601"/>
              </a:xfrm>
              <a:prstGeom prst="rect">
                <a:avLst/>
              </a:prstGeom>
            </p:spPr>
            <p:txBody>
              <a:bodyPr vert="horz" wrap="square" lIns="0" tIns="12700" rIns="0" bIns="0" rtlCol="0">
                <a:spAutoFit/>
              </a:bodyPr>
              <a:lstStyle/>
              <a:p>
                <a:pPr marL="12700" marR="0" lvl="0" indent="0" algn="ctr" defTabSz="914400" eaLnBrk="1" fontAlgn="auto" latinLnBrk="0" hangingPunct="1">
                  <a:lnSpc>
                    <a:spcPct val="100000"/>
                  </a:lnSpc>
                  <a:spcBef>
                    <a:spcPts val="100"/>
                  </a:spcBef>
                  <a:spcAft>
                    <a:spcPts val="0"/>
                  </a:spcAft>
                  <a:buClrTx/>
                  <a:buSzTx/>
                  <a:buFontTx/>
                  <a:buNone/>
                  <a:tabLst/>
                  <a:defRPr/>
                </a:pPr>
                <a:r>
                  <a:rPr kumimoji="0" sz="2000" b="1" i="0" u="none" strike="noStrike" kern="0" cap="none" spc="-10" normalizeH="0" baseline="0" noProof="0" dirty="0">
                    <a:ln>
                      <a:noFill/>
                    </a:ln>
                    <a:solidFill>
                      <a:srgbClr val="FFFFFF"/>
                    </a:solidFill>
                    <a:effectLst/>
                    <a:uLnTx/>
                    <a:uFillTx/>
                    <a:latin typeface="Arial"/>
                    <a:cs typeface="Arial"/>
                  </a:rPr>
                  <a:t>Follow-</a:t>
                </a:r>
                <a:r>
                  <a:rPr kumimoji="0" sz="2000" b="1" i="0" u="none" strike="noStrike" kern="0" cap="none" spc="-25" normalizeH="0" baseline="0" noProof="0" dirty="0">
                    <a:ln>
                      <a:noFill/>
                    </a:ln>
                    <a:solidFill>
                      <a:srgbClr val="FFFFFF"/>
                    </a:solidFill>
                    <a:effectLst/>
                    <a:uLnTx/>
                    <a:uFillTx/>
                    <a:latin typeface="Arial"/>
                    <a:cs typeface="Arial"/>
                  </a:rPr>
                  <a:t>up</a:t>
                </a:r>
                <a:endParaRPr kumimoji="0" sz="2000" b="1" i="0" u="none" strike="noStrike" kern="0" cap="none" spc="0" normalizeH="0" baseline="0" noProof="0" dirty="0">
                  <a:ln>
                    <a:noFill/>
                  </a:ln>
                  <a:solidFill>
                    <a:sysClr val="windowText" lastClr="000000"/>
                  </a:solidFill>
                  <a:effectLst/>
                  <a:uLnTx/>
                  <a:uFillTx/>
                  <a:latin typeface="Arial"/>
                  <a:cs typeface="Arial"/>
                </a:endParaRPr>
              </a:p>
            </p:txBody>
          </p:sp>
          <p:sp>
            <p:nvSpPr>
              <p:cNvPr id="24" name="object 24"/>
              <p:cNvSpPr/>
              <p:nvPr/>
            </p:nvSpPr>
            <p:spPr>
              <a:xfrm>
                <a:off x="500924" y="6100024"/>
                <a:ext cx="128270" cy="128270"/>
              </a:xfrm>
              <a:custGeom>
                <a:avLst/>
                <a:gdLst/>
                <a:ahLst/>
                <a:cxnLst/>
                <a:rect l="l" t="t" r="r" b="b"/>
                <a:pathLst>
                  <a:path w="128269" h="128270">
                    <a:moveTo>
                      <a:pt x="127674" y="0"/>
                    </a:moveTo>
                    <a:lnTo>
                      <a:pt x="0" y="0"/>
                    </a:lnTo>
                    <a:lnTo>
                      <a:pt x="0" y="127673"/>
                    </a:lnTo>
                    <a:lnTo>
                      <a:pt x="127674" y="127673"/>
                    </a:lnTo>
                    <a:lnTo>
                      <a:pt x="127674" y="0"/>
                    </a:lnTo>
                    <a:close/>
                  </a:path>
                </a:pathLst>
              </a:custGeom>
              <a:solidFill>
                <a:srgbClr val="FF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 name="object 27"/>
              <p:cNvSpPr txBox="1"/>
              <p:nvPr/>
            </p:nvSpPr>
            <p:spPr>
              <a:xfrm>
                <a:off x="674974" y="5972555"/>
                <a:ext cx="3816985" cy="33020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tab pos="1334135" algn="l"/>
                    <a:tab pos="2874645" algn="l"/>
                  </a:tabLst>
                  <a:defRPr/>
                </a:pPr>
                <a:r>
                  <a:rPr kumimoji="0" sz="2000" b="1" i="0" u="none" strike="noStrike" kern="0" cap="none" spc="0" normalizeH="0" baseline="0" noProof="0" dirty="0">
                    <a:ln>
                      <a:noFill/>
                    </a:ln>
                    <a:solidFill>
                      <a:srgbClr val="FFFFFF"/>
                    </a:solidFill>
                    <a:effectLst/>
                    <a:uLnTx/>
                    <a:uFillTx/>
                    <a:latin typeface="Arial"/>
                    <a:cs typeface="Arial"/>
                  </a:rPr>
                  <a:t>FCT</a:t>
                </a:r>
                <a:r>
                  <a:rPr kumimoji="0" sz="2000" b="1" i="0" u="none" strike="noStrike" kern="0" cap="none" spc="-50" normalizeH="0" baseline="0" noProof="0" dirty="0">
                    <a:ln>
                      <a:noFill/>
                    </a:ln>
                    <a:solidFill>
                      <a:srgbClr val="FFFFFF"/>
                    </a:solidFill>
                    <a:effectLst/>
                    <a:uLnTx/>
                    <a:uFillTx/>
                    <a:latin typeface="Arial"/>
                    <a:cs typeface="Arial"/>
                  </a:rPr>
                  <a:t> </a:t>
                </a:r>
                <a:r>
                  <a:rPr kumimoji="0" sz="2000" b="1" i="0" u="none" strike="noStrike" kern="0" cap="none" spc="-25" normalizeH="0" baseline="0" noProof="0" dirty="0">
                    <a:ln>
                      <a:noFill/>
                    </a:ln>
                    <a:solidFill>
                      <a:srgbClr val="FFFFFF"/>
                    </a:solidFill>
                    <a:effectLst/>
                    <a:uLnTx/>
                    <a:uFillTx/>
                    <a:latin typeface="Arial"/>
                    <a:cs typeface="Arial"/>
                  </a:rPr>
                  <a:t>&lt;54</a:t>
                </a:r>
                <a:r>
                  <a:rPr kumimoji="0" sz="2000" b="1" i="0" u="none" strike="noStrike" kern="0" cap="none" spc="0" normalizeH="0" baseline="0" noProof="0" dirty="0">
                    <a:ln>
                      <a:noFill/>
                    </a:ln>
                    <a:solidFill>
                      <a:srgbClr val="FFFFFF"/>
                    </a:solidFill>
                    <a:effectLst/>
                    <a:uLnTx/>
                    <a:uFillTx/>
                    <a:latin typeface="Arial"/>
                    <a:cs typeface="Arial"/>
                  </a:rPr>
                  <a:t>	FCT</a:t>
                </a:r>
                <a:r>
                  <a:rPr kumimoji="0" sz="2000" b="1" i="0" u="none" strike="noStrike" kern="0" cap="none" spc="-60" normalizeH="0" baseline="0" noProof="0" dirty="0">
                    <a:ln>
                      <a:noFill/>
                    </a:ln>
                    <a:solidFill>
                      <a:srgbClr val="FFFFFF"/>
                    </a:solidFill>
                    <a:effectLst/>
                    <a:uLnTx/>
                    <a:uFillTx/>
                    <a:latin typeface="Arial"/>
                    <a:cs typeface="Arial"/>
                  </a:rPr>
                  <a:t> </a:t>
                </a:r>
                <a:r>
                  <a:rPr kumimoji="0" sz="2000" b="1" i="0" u="none" strike="noStrike" kern="0" cap="none" spc="0" normalizeH="0" baseline="0" noProof="0" dirty="0">
                    <a:ln>
                      <a:noFill/>
                    </a:ln>
                    <a:solidFill>
                      <a:srgbClr val="FFFFFF"/>
                    </a:solidFill>
                    <a:effectLst/>
                    <a:uLnTx/>
                    <a:uFillTx/>
                    <a:latin typeface="Arial"/>
                    <a:cs typeface="Arial"/>
                  </a:rPr>
                  <a:t>54-</a:t>
                </a:r>
                <a:r>
                  <a:rPr kumimoji="0" sz="2000" b="1" i="0" u="none" strike="noStrike" kern="0" cap="none" spc="-25" normalizeH="0" baseline="0" noProof="0" dirty="0">
                    <a:ln>
                      <a:noFill/>
                    </a:ln>
                    <a:solidFill>
                      <a:srgbClr val="FFFFFF"/>
                    </a:solidFill>
                    <a:effectLst/>
                    <a:uLnTx/>
                    <a:uFillTx/>
                    <a:latin typeface="Arial"/>
                    <a:cs typeface="Arial"/>
                  </a:rPr>
                  <a:t>84</a:t>
                </a:r>
                <a:r>
                  <a:rPr kumimoji="0" sz="2000" b="1" i="0" u="none" strike="noStrike" kern="0" cap="none" spc="0" normalizeH="0" baseline="0" noProof="0" dirty="0">
                    <a:ln>
                      <a:noFill/>
                    </a:ln>
                    <a:solidFill>
                      <a:srgbClr val="FFFFFF"/>
                    </a:solidFill>
                    <a:effectLst/>
                    <a:uLnTx/>
                    <a:uFillTx/>
                    <a:latin typeface="Arial"/>
                    <a:cs typeface="Arial"/>
                  </a:rPr>
                  <a:t>	</a:t>
                </a:r>
                <a:r>
                  <a:rPr kumimoji="0" sz="2000" b="1" i="0" u="none" strike="noStrike" kern="0" cap="none" spc="-10" normalizeH="0" baseline="0" noProof="0" dirty="0">
                    <a:ln>
                      <a:noFill/>
                    </a:ln>
                    <a:solidFill>
                      <a:srgbClr val="FFFFFF"/>
                    </a:solidFill>
                    <a:effectLst/>
                    <a:uLnTx/>
                    <a:uFillTx/>
                    <a:latin typeface="Arial"/>
                    <a:cs typeface="Arial"/>
                  </a:rPr>
                  <a:t>FCT&gt;84</a:t>
                </a:r>
                <a:endParaRPr kumimoji="0" sz="2000" b="1" i="0" u="none" strike="noStrike" kern="0" cap="none" spc="0" normalizeH="0" baseline="0" noProof="0" dirty="0">
                  <a:ln>
                    <a:noFill/>
                  </a:ln>
                  <a:solidFill>
                    <a:sysClr val="windowText" lastClr="000000"/>
                  </a:solidFill>
                  <a:effectLst/>
                  <a:uLnTx/>
                  <a:uFillTx/>
                  <a:latin typeface="Arial"/>
                  <a:cs typeface="Arial"/>
                </a:endParaRPr>
              </a:p>
            </p:txBody>
          </p:sp>
        </p:grpSp>
        <p:sp>
          <p:nvSpPr>
            <p:cNvPr id="25" name="object 25"/>
            <p:cNvSpPr/>
            <p:nvPr/>
          </p:nvSpPr>
          <p:spPr>
            <a:xfrm>
              <a:off x="1822695" y="6100024"/>
              <a:ext cx="128270" cy="128270"/>
            </a:xfrm>
            <a:custGeom>
              <a:avLst/>
              <a:gdLst/>
              <a:ahLst/>
              <a:cxnLst/>
              <a:rect l="l" t="t" r="r" b="b"/>
              <a:pathLst>
                <a:path w="128269" h="128270">
                  <a:moveTo>
                    <a:pt x="127674" y="0"/>
                  </a:moveTo>
                  <a:lnTo>
                    <a:pt x="0" y="0"/>
                  </a:lnTo>
                  <a:lnTo>
                    <a:pt x="0" y="127673"/>
                  </a:lnTo>
                  <a:lnTo>
                    <a:pt x="127674" y="127673"/>
                  </a:lnTo>
                  <a:lnTo>
                    <a:pt x="127674" y="0"/>
                  </a:lnTo>
                  <a:close/>
                </a:path>
              </a:pathLst>
            </a:custGeom>
            <a:solidFill>
              <a:srgbClr val="FFC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 name="object 26"/>
            <p:cNvSpPr/>
            <p:nvPr/>
          </p:nvSpPr>
          <p:spPr>
            <a:xfrm>
              <a:off x="3363287" y="6100024"/>
              <a:ext cx="128270" cy="128270"/>
            </a:xfrm>
            <a:custGeom>
              <a:avLst/>
              <a:gdLst/>
              <a:ahLst/>
              <a:cxnLst/>
              <a:rect l="l" t="t" r="r" b="b"/>
              <a:pathLst>
                <a:path w="128270" h="128270">
                  <a:moveTo>
                    <a:pt x="127673" y="0"/>
                  </a:moveTo>
                  <a:lnTo>
                    <a:pt x="0" y="0"/>
                  </a:lnTo>
                  <a:lnTo>
                    <a:pt x="0" y="127673"/>
                  </a:lnTo>
                  <a:lnTo>
                    <a:pt x="127673" y="127673"/>
                  </a:lnTo>
                  <a:lnTo>
                    <a:pt x="127673" y="0"/>
                  </a:lnTo>
                  <a:close/>
                </a:path>
              </a:pathLst>
            </a:custGeom>
            <a:solidFill>
              <a:srgbClr val="92D05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aphicFrame>
        <p:nvGraphicFramePr>
          <p:cNvPr id="28" name="object 28"/>
          <p:cNvGraphicFramePr>
            <a:graphicFrameLocks noGrp="1"/>
          </p:cNvGraphicFramePr>
          <p:nvPr>
            <p:extLst/>
          </p:nvPr>
        </p:nvGraphicFramePr>
        <p:xfrm>
          <a:off x="4791076" y="2873471"/>
          <a:ext cx="5381624" cy="1932304"/>
        </p:xfrm>
        <a:graphic>
          <a:graphicData uri="http://schemas.openxmlformats.org/drawingml/2006/table">
            <a:tbl>
              <a:tblPr firstRow="1" bandRow="1">
                <a:tableStyleId>{2D5ABB26-0587-4C30-8999-92F81FD0307C}</a:tableStyleId>
              </a:tblPr>
              <a:tblGrid>
                <a:gridCol w="1711325">
                  <a:extLst>
                    <a:ext uri="{9D8B030D-6E8A-4147-A177-3AD203B41FA5}">
                      <a16:colId xmlns:a16="http://schemas.microsoft.com/office/drawing/2014/main" val="20000"/>
                    </a:ext>
                  </a:extLst>
                </a:gridCol>
                <a:gridCol w="1663064">
                  <a:extLst>
                    <a:ext uri="{9D8B030D-6E8A-4147-A177-3AD203B41FA5}">
                      <a16:colId xmlns:a16="http://schemas.microsoft.com/office/drawing/2014/main" val="20001"/>
                    </a:ext>
                  </a:extLst>
                </a:gridCol>
                <a:gridCol w="2007235">
                  <a:extLst>
                    <a:ext uri="{9D8B030D-6E8A-4147-A177-3AD203B41FA5}">
                      <a16:colId xmlns:a16="http://schemas.microsoft.com/office/drawing/2014/main" val="20002"/>
                    </a:ext>
                  </a:extLst>
                </a:gridCol>
              </a:tblGrid>
              <a:tr h="491490">
                <a:tc>
                  <a:txBody>
                    <a:bodyPr/>
                    <a:lstStyle/>
                    <a:p>
                      <a:pPr marR="58419" algn="ctr">
                        <a:lnSpc>
                          <a:spcPts val="2570"/>
                        </a:lnSpc>
                        <a:spcBef>
                          <a:spcPts val="1200"/>
                        </a:spcBef>
                      </a:pPr>
                      <a:r>
                        <a:rPr sz="2200" b="1" dirty="0">
                          <a:latin typeface="Arial"/>
                          <a:cs typeface="Arial"/>
                        </a:rPr>
                        <a:t>FTC, n</a:t>
                      </a:r>
                      <a:r>
                        <a:rPr sz="2200" b="1" spc="10" dirty="0">
                          <a:latin typeface="Arial"/>
                          <a:cs typeface="Arial"/>
                        </a:rPr>
                        <a:t> </a:t>
                      </a:r>
                      <a:r>
                        <a:rPr sz="2200" b="1" spc="-25" dirty="0">
                          <a:latin typeface="Arial"/>
                          <a:cs typeface="Arial"/>
                        </a:rPr>
                        <a:t>(%)</a:t>
                      </a:r>
                      <a:endParaRPr sz="2200" b="1" dirty="0">
                        <a:latin typeface="Arial"/>
                        <a:cs typeface="Arial"/>
                      </a:endParaRPr>
                    </a:p>
                  </a:txBody>
                  <a:tcPr marL="0" marR="0" marT="152400" marB="0">
                    <a:lnL w="9525">
                      <a:solidFill>
                        <a:srgbClr val="BCBCBC"/>
                      </a:solidFill>
                      <a:prstDash val="solid"/>
                    </a:lnL>
                    <a:solidFill>
                      <a:srgbClr val="C0C0C0"/>
                    </a:solidFill>
                  </a:tcPr>
                </a:tc>
                <a:tc>
                  <a:txBody>
                    <a:bodyPr/>
                    <a:lstStyle/>
                    <a:p>
                      <a:pPr marR="111125" algn="ctr">
                        <a:lnSpc>
                          <a:spcPts val="2570"/>
                        </a:lnSpc>
                        <a:spcBef>
                          <a:spcPts val="1200"/>
                        </a:spcBef>
                      </a:pPr>
                      <a:r>
                        <a:rPr sz="2200" b="1" spc="-10" dirty="0">
                          <a:latin typeface="Arial"/>
                          <a:cs typeface="Arial"/>
                        </a:rPr>
                        <a:t>Baseline</a:t>
                      </a:r>
                      <a:endParaRPr sz="2200" b="1">
                        <a:latin typeface="Arial"/>
                        <a:cs typeface="Arial"/>
                      </a:endParaRPr>
                    </a:p>
                  </a:txBody>
                  <a:tcPr marL="0" marR="0" marT="152400" marB="0">
                    <a:solidFill>
                      <a:srgbClr val="C0C0C0"/>
                    </a:solidFill>
                  </a:tcPr>
                </a:tc>
                <a:tc>
                  <a:txBody>
                    <a:bodyPr/>
                    <a:lstStyle/>
                    <a:p>
                      <a:pPr marR="44450" algn="ctr">
                        <a:lnSpc>
                          <a:spcPts val="2570"/>
                        </a:lnSpc>
                        <a:spcBef>
                          <a:spcPts val="1200"/>
                        </a:spcBef>
                      </a:pPr>
                      <a:r>
                        <a:rPr sz="2200" b="1" dirty="0">
                          <a:latin typeface="Arial"/>
                          <a:cs typeface="Arial"/>
                        </a:rPr>
                        <a:t>Follow-</a:t>
                      </a:r>
                      <a:r>
                        <a:rPr sz="2200" b="1" spc="-25" dirty="0">
                          <a:latin typeface="Arial"/>
                          <a:cs typeface="Arial"/>
                        </a:rPr>
                        <a:t>up</a:t>
                      </a:r>
                      <a:endParaRPr sz="2200" b="1">
                        <a:latin typeface="Arial"/>
                        <a:cs typeface="Arial"/>
                      </a:endParaRPr>
                    </a:p>
                  </a:txBody>
                  <a:tcPr marL="0" marR="0" marT="152400" marB="0">
                    <a:lnR w="9525">
                      <a:solidFill>
                        <a:srgbClr val="BCBCBC"/>
                      </a:solidFill>
                      <a:prstDash val="solid"/>
                    </a:lnR>
                    <a:solidFill>
                      <a:srgbClr val="C0C0C0"/>
                    </a:solidFill>
                  </a:tcPr>
                </a:tc>
                <a:extLst>
                  <a:ext uri="{0D108BD9-81ED-4DB2-BD59-A6C34878D82A}">
                    <a16:rowId xmlns:a16="http://schemas.microsoft.com/office/drawing/2014/main" val="10000"/>
                  </a:ext>
                </a:extLst>
              </a:tr>
              <a:tr h="476884">
                <a:tc>
                  <a:txBody>
                    <a:bodyPr/>
                    <a:lstStyle/>
                    <a:p>
                      <a:pPr marR="58419" algn="ctr">
                        <a:lnSpc>
                          <a:spcPts val="2290"/>
                        </a:lnSpc>
                        <a:spcBef>
                          <a:spcPts val="1370"/>
                        </a:spcBef>
                      </a:pPr>
                      <a:r>
                        <a:rPr sz="2000" b="1" dirty="0">
                          <a:solidFill>
                            <a:srgbClr val="FF0000"/>
                          </a:solidFill>
                          <a:latin typeface="Arial"/>
                          <a:cs typeface="Arial"/>
                        </a:rPr>
                        <a:t>&lt;54</a:t>
                      </a:r>
                      <a:r>
                        <a:rPr sz="2000" b="1" spc="-20" dirty="0">
                          <a:solidFill>
                            <a:srgbClr val="FF0000"/>
                          </a:solidFill>
                          <a:latin typeface="Arial"/>
                          <a:cs typeface="Arial"/>
                        </a:rPr>
                        <a:t> </a:t>
                      </a:r>
                      <a:r>
                        <a:rPr sz="2000" b="1" spc="-25" dirty="0">
                          <a:solidFill>
                            <a:srgbClr val="FF0000"/>
                          </a:solidFill>
                          <a:latin typeface="Arial"/>
                          <a:cs typeface="Arial"/>
                        </a:rPr>
                        <a:t>µm</a:t>
                      </a:r>
                      <a:endParaRPr sz="2000" b="1">
                        <a:latin typeface="Arial"/>
                        <a:cs typeface="Arial"/>
                      </a:endParaRPr>
                    </a:p>
                  </a:txBody>
                  <a:tcPr marL="0" marR="0" marT="173990" marB="0">
                    <a:lnL w="9525">
                      <a:solidFill>
                        <a:srgbClr val="BCBCBC"/>
                      </a:solidFill>
                      <a:prstDash val="solid"/>
                    </a:lnL>
                    <a:lnB w="9525">
                      <a:solidFill>
                        <a:srgbClr val="BCBCBC"/>
                      </a:solidFill>
                      <a:prstDash val="solid"/>
                    </a:lnB>
                  </a:tcPr>
                </a:tc>
                <a:tc>
                  <a:txBody>
                    <a:bodyPr/>
                    <a:lstStyle/>
                    <a:p>
                      <a:pPr marR="109855" algn="ctr">
                        <a:lnSpc>
                          <a:spcPts val="2290"/>
                        </a:lnSpc>
                        <a:spcBef>
                          <a:spcPts val="1370"/>
                        </a:spcBef>
                      </a:pPr>
                      <a:r>
                        <a:rPr sz="2000" b="1" dirty="0">
                          <a:solidFill>
                            <a:srgbClr val="FF0000"/>
                          </a:solidFill>
                          <a:latin typeface="Arial"/>
                          <a:cs typeface="Arial"/>
                        </a:rPr>
                        <a:t>27</a:t>
                      </a:r>
                      <a:r>
                        <a:rPr sz="2000" b="1" spc="-10" dirty="0">
                          <a:solidFill>
                            <a:srgbClr val="FF0000"/>
                          </a:solidFill>
                          <a:latin typeface="Arial"/>
                          <a:cs typeface="Arial"/>
                        </a:rPr>
                        <a:t> </a:t>
                      </a:r>
                      <a:r>
                        <a:rPr sz="2000" b="1" spc="-20" dirty="0">
                          <a:solidFill>
                            <a:srgbClr val="FF0000"/>
                          </a:solidFill>
                          <a:latin typeface="Arial"/>
                          <a:cs typeface="Arial"/>
                        </a:rPr>
                        <a:t>(25)</a:t>
                      </a:r>
                      <a:endParaRPr sz="2000" b="1">
                        <a:latin typeface="Arial"/>
                        <a:cs typeface="Arial"/>
                      </a:endParaRPr>
                    </a:p>
                  </a:txBody>
                  <a:tcPr marL="0" marR="0" marT="173990" marB="0">
                    <a:lnB w="9525">
                      <a:solidFill>
                        <a:srgbClr val="BCBCBC"/>
                      </a:solidFill>
                      <a:prstDash val="solid"/>
                    </a:lnB>
                  </a:tcPr>
                </a:tc>
                <a:tc>
                  <a:txBody>
                    <a:bodyPr/>
                    <a:lstStyle/>
                    <a:p>
                      <a:pPr marR="43815" algn="ctr">
                        <a:lnSpc>
                          <a:spcPts val="2290"/>
                        </a:lnSpc>
                        <a:spcBef>
                          <a:spcPts val="1370"/>
                        </a:spcBef>
                      </a:pPr>
                      <a:r>
                        <a:rPr sz="2000" b="1" dirty="0">
                          <a:solidFill>
                            <a:srgbClr val="FF0000"/>
                          </a:solidFill>
                          <a:latin typeface="Arial"/>
                          <a:cs typeface="Arial"/>
                        </a:rPr>
                        <a:t>7</a:t>
                      </a:r>
                      <a:r>
                        <a:rPr sz="2000" b="1" spc="-10" dirty="0">
                          <a:solidFill>
                            <a:srgbClr val="FF0000"/>
                          </a:solidFill>
                          <a:latin typeface="Arial"/>
                          <a:cs typeface="Arial"/>
                        </a:rPr>
                        <a:t> </a:t>
                      </a:r>
                      <a:r>
                        <a:rPr sz="2000" b="1" spc="-25" dirty="0">
                          <a:solidFill>
                            <a:srgbClr val="FF0000"/>
                          </a:solidFill>
                          <a:latin typeface="Arial"/>
                          <a:cs typeface="Arial"/>
                        </a:rPr>
                        <a:t>(6)</a:t>
                      </a:r>
                      <a:endParaRPr sz="2000" b="1">
                        <a:latin typeface="Arial"/>
                        <a:cs typeface="Arial"/>
                      </a:endParaRPr>
                    </a:p>
                  </a:txBody>
                  <a:tcPr marL="0" marR="0" marT="173990" marB="0">
                    <a:lnR w="9525">
                      <a:solidFill>
                        <a:srgbClr val="BCBCBC"/>
                      </a:solidFill>
                      <a:prstDash val="solid"/>
                    </a:lnR>
                    <a:lnB w="9525">
                      <a:solidFill>
                        <a:srgbClr val="BCBCBC"/>
                      </a:solidFill>
                      <a:prstDash val="solid"/>
                    </a:lnB>
                  </a:tcPr>
                </a:tc>
                <a:extLst>
                  <a:ext uri="{0D108BD9-81ED-4DB2-BD59-A6C34878D82A}">
                    <a16:rowId xmlns:a16="http://schemas.microsoft.com/office/drawing/2014/main" val="10001"/>
                  </a:ext>
                </a:extLst>
              </a:tr>
              <a:tr h="481965">
                <a:tc>
                  <a:txBody>
                    <a:bodyPr/>
                    <a:lstStyle/>
                    <a:p>
                      <a:pPr marR="58419" algn="ctr">
                        <a:lnSpc>
                          <a:spcPts val="2295"/>
                        </a:lnSpc>
                        <a:spcBef>
                          <a:spcPts val="1400"/>
                        </a:spcBef>
                      </a:pPr>
                      <a:r>
                        <a:rPr sz="2000" b="1" spc="-10" dirty="0">
                          <a:solidFill>
                            <a:srgbClr val="FFFF00"/>
                          </a:solidFill>
                          <a:latin typeface="Arial"/>
                          <a:cs typeface="Arial"/>
                        </a:rPr>
                        <a:t>55-</a:t>
                      </a:r>
                      <a:r>
                        <a:rPr sz="2000" b="1" spc="-25" dirty="0">
                          <a:solidFill>
                            <a:srgbClr val="FFFF00"/>
                          </a:solidFill>
                          <a:latin typeface="Arial"/>
                          <a:cs typeface="Arial"/>
                        </a:rPr>
                        <a:t>84</a:t>
                      </a:r>
                      <a:endParaRPr sz="2000" b="1">
                        <a:latin typeface="Arial"/>
                        <a:cs typeface="Arial"/>
                      </a:endParaRPr>
                    </a:p>
                  </a:txBody>
                  <a:tcPr marL="0" marR="0" marT="177800" marB="0">
                    <a:lnL w="9525">
                      <a:solidFill>
                        <a:srgbClr val="BCBCBC"/>
                      </a:solidFill>
                      <a:prstDash val="solid"/>
                    </a:lnL>
                    <a:lnT w="9525">
                      <a:solidFill>
                        <a:srgbClr val="BCBCBC"/>
                      </a:solidFill>
                      <a:prstDash val="solid"/>
                    </a:lnT>
                    <a:lnB w="9525">
                      <a:solidFill>
                        <a:srgbClr val="BCBCBC"/>
                      </a:solidFill>
                      <a:prstDash val="solid"/>
                    </a:lnB>
                  </a:tcPr>
                </a:tc>
                <a:tc>
                  <a:txBody>
                    <a:bodyPr/>
                    <a:lstStyle/>
                    <a:p>
                      <a:pPr marR="109855" algn="ctr">
                        <a:lnSpc>
                          <a:spcPts val="2295"/>
                        </a:lnSpc>
                        <a:spcBef>
                          <a:spcPts val="1400"/>
                        </a:spcBef>
                      </a:pPr>
                      <a:r>
                        <a:rPr sz="2000" b="1" dirty="0">
                          <a:solidFill>
                            <a:srgbClr val="FFFF00"/>
                          </a:solidFill>
                          <a:latin typeface="Arial"/>
                          <a:cs typeface="Arial"/>
                        </a:rPr>
                        <a:t>54</a:t>
                      </a:r>
                      <a:r>
                        <a:rPr sz="2000" b="1" spc="-10" dirty="0">
                          <a:solidFill>
                            <a:srgbClr val="FFFF00"/>
                          </a:solidFill>
                          <a:latin typeface="Arial"/>
                          <a:cs typeface="Arial"/>
                        </a:rPr>
                        <a:t> </a:t>
                      </a:r>
                      <a:r>
                        <a:rPr sz="2000" b="1" spc="-20" dirty="0">
                          <a:solidFill>
                            <a:srgbClr val="FFFF00"/>
                          </a:solidFill>
                          <a:latin typeface="Arial"/>
                          <a:cs typeface="Arial"/>
                        </a:rPr>
                        <a:t>(49)</a:t>
                      </a:r>
                      <a:endParaRPr sz="2000" b="1">
                        <a:latin typeface="Arial"/>
                        <a:cs typeface="Arial"/>
                      </a:endParaRPr>
                    </a:p>
                  </a:txBody>
                  <a:tcPr marL="0" marR="0" marT="177800" marB="0">
                    <a:lnT w="9525">
                      <a:solidFill>
                        <a:srgbClr val="BCBCBC"/>
                      </a:solidFill>
                      <a:prstDash val="solid"/>
                    </a:lnT>
                    <a:lnB w="9525">
                      <a:solidFill>
                        <a:srgbClr val="BCBCBC"/>
                      </a:solidFill>
                      <a:prstDash val="solid"/>
                    </a:lnB>
                  </a:tcPr>
                </a:tc>
                <a:tc>
                  <a:txBody>
                    <a:bodyPr/>
                    <a:lstStyle/>
                    <a:p>
                      <a:pPr marR="43815" algn="ctr">
                        <a:lnSpc>
                          <a:spcPts val="2295"/>
                        </a:lnSpc>
                        <a:spcBef>
                          <a:spcPts val="1400"/>
                        </a:spcBef>
                      </a:pPr>
                      <a:r>
                        <a:rPr sz="2000" b="1" dirty="0">
                          <a:solidFill>
                            <a:srgbClr val="FFFF00"/>
                          </a:solidFill>
                          <a:latin typeface="Arial"/>
                          <a:cs typeface="Arial"/>
                        </a:rPr>
                        <a:t>36</a:t>
                      </a:r>
                      <a:r>
                        <a:rPr sz="2000" b="1" spc="-10" dirty="0">
                          <a:solidFill>
                            <a:srgbClr val="FFFF00"/>
                          </a:solidFill>
                          <a:latin typeface="Arial"/>
                          <a:cs typeface="Arial"/>
                        </a:rPr>
                        <a:t> </a:t>
                      </a:r>
                      <a:r>
                        <a:rPr sz="2000" b="1" spc="-20" dirty="0">
                          <a:solidFill>
                            <a:srgbClr val="FFFF00"/>
                          </a:solidFill>
                          <a:latin typeface="Arial"/>
                          <a:cs typeface="Arial"/>
                        </a:rPr>
                        <a:t>(33)</a:t>
                      </a:r>
                      <a:endParaRPr sz="2000" b="1">
                        <a:latin typeface="Arial"/>
                        <a:cs typeface="Arial"/>
                      </a:endParaRPr>
                    </a:p>
                  </a:txBody>
                  <a:tcPr marL="0" marR="0" marT="177800" marB="0">
                    <a:lnR w="9525">
                      <a:solidFill>
                        <a:srgbClr val="BCBCBC"/>
                      </a:solidFill>
                      <a:prstDash val="solid"/>
                    </a:lnR>
                    <a:lnT w="9525">
                      <a:solidFill>
                        <a:srgbClr val="BCBCBC"/>
                      </a:solidFill>
                      <a:prstDash val="solid"/>
                    </a:lnT>
                    <a:lnB w="9525">
                      <a:solidFill>
                        <a:srgbClr val="BCBCBC"/>
                      </a:solidFill>
                      <a:prstDash val="solid"/>
                    </a:lnB>
                  </a:tcPr>
                </a:tc>
                <a:extLst>
                  <a:ext uri="{0D108BD9-81ED-4DB2-BD59-A6C34878D82A}">
                    <a16:rowId xmlns:a16="http://schemas.microsoft.com/office/drawing/2014/main" val="10002"/>
                  </a:ext>
                </a:extLst>
              </a:tr>
              <a:tr h="481965">
                <a:tc>
                  <a:txBody>
                    <a:bodyPr/>
                    <a:lstStyle/>
                    <a:p>
                      <a:pPr marR="58419" algn="ctr">
                        <a:lnSpc>
                          <a:spcPts val="2295"/>
                        </a:lnSpc>
                        <a:spcBef>
                          <a:spcPts val="1395"/>
                        </a:spcBef>
                      </a:pPr>
                      <a:r>
                        <a:rPr sz="2000" b="1" spc="-25" dirty="0">
                          <a:solidFill>
                            <a:srgbClr val="00B050"/>
                          </a:solidFill>
                          <a:latin typeface="Arial"/>
                          <a:cs typeface="Arial"/>
                        </a:rPr>
                        <a:t>&gt;84</a:t>
                      </a:r>
                      <a:endParaRPr sz="2000" b="1" dirty="0">
                        <a:latin typeface="Arial"/>
                        <a:cs typeface="Arial"/>
                      </a:endParaRPr>
                    </a:p>
                  </a:txBody>
                  <a:tcPr marL="0" marR="0" marT="177165" marB="0">
                    <a:lnL w="9525">
                      <a:solidFill>
                        <a:srgbClr val="BCBCBC"/>
                      </a:solidFill>
                      <a:prstDash val="solid"/>
                    </a:lnL>
                    <a:lnT w="9525">
                      <a:solidFill>
                        <a:srgbClr val="BCBCBC"/>
                      </a:solidFill>
                      <a:prstDash val="solid"/>
                    </a:lnT>
                    <a:lnB w="9525">
                      <a:solidFill>
                        <a:srgbClr val="BCBCBC"/>
                      </a:solidFill>
                      <a:prstDash val="solid"/>
                    </a:lnB>
                  </a:tcPr>
                </a:tc>
                <a:tc>
                  <a:txBody>
                    <a:bodyPr/>
                    <a:lstStyle/>
                    <a:p>
                      <a:pPr marR="109855" algn="ctr">
                        <a:lnSpc>
                          <a:spcPts val="2295"/>
                        </a:lnSpc>
                        <a:spcBef>
                          <a:spcPts val="1395"/>
                        </a:spcBef>
                      </a:pPr>
                      <a:r>
                        <a:rPr sz="2000" b="1" dirty="0">
                          <a:solidFill>
                            <a:srgbClr val="00B050"/>
                          </a:solidFill>
                          <a:latin typeface="Arial"/>
                          <a:cs typeface="Arial"/>
                        </a:rPr>
                        <a:t>29</a:t>
                      </a:r>
                      <a:r>
                        <a:rPr sz="2000" b="1" spc="-10" dirty="0">
                          <a:solidFill>
                            <a:srgbClr val="00B050"/>
                          </a:solidFill>
                          <a:latin typeface="Arial"/>
                          <a:cs typeface="Arial"/>
                        </a:rPr>
                        <a:t> </a:t>
                      </a:r>
                      <a:r>
                        <a:rPr sz="2000" b="1" spc="-20" dirty="0">
                          <a:solidFill>
                            <a:srgbClr val="00B050"/>
                          </a:solidFill>
                          <a:latin typeface="Arial"/>
                          <a:cs typeface="Arial"/>
                        </a:rPr>
                        <a:t>(26)</a:t>
                      </a:r>
                      <a:endParaRPr sz="2000" b="1">
                        <a:latin typeface="Arial"/>
                        <a:cs typeface="Arial"/>
                      </a:endParaRPr>
                    </a:p>
                  </a:txBody>
                  <a:tcPr marL="0" marR="0" marT="177165" marB="0">
                    <a:lnT w="9525">
                      <a:solidFill>
                        <a:srgbClr val="BCBCBC"/>
                      </a:solidFill>
                      <a:prstDash val="solid"/>
                    </a:lnT>
                    <a:lnB w="9525">
                      <a:solidFill>
                        <a:srgbClr val="BCBCBC"/>
                      </a:solidFill>
                      <a:prstDash val="solid"/>
                    </a:lnB>
                  </a:tcPr>
                </a:tc>
                <a:tc>
                  <a:txBody>
                    <a:bodyPr/>
                    <a:lstStyle/>
                    <a:p>
                      <a:pPr marR="43815" algn="ctr">
                        <a:lnSpc>
                          <a:spcPts val="2295"/>
                        </a:lnSpc>
                        <a:spcBef>
                          <a:spcPts val="1395"/>
                        </a:spcBef>
                      </a:pPr>
                      <a:r>
                        <a:rPr sz="2000" b="1" dirty="0">
                          <a:solidFill>
                            <a:srgbClr val="00B050"/>
                          </a:solidFill>
                          <a:latin typeface="Arial"/>
                          <a:cs typeface="Arial"/>
                        </a:rPr>
                        <a:t>67</a:t>
                      </a:r>
                      <a:r>
                        <a:rPr sz="2000" b="1" spc="-10" dirty="0">
                          <a:solidFill>
                            <a:srgbClr val="00B050"/>
                          </a:solidFill>
                          <a:latin typeface="Arial"/>
                          <a:cs typeface="Arial"/>
                        </a:rPr>
                        <a:t> </a:t>
                      </a:r>
                      <a:r>
                        <a:rPr sz="2000" b="1" spc="-20" dirty="0">
                          <a:solidFill>
                            <a:srgbClr val="00B050"/>
                          </a:solidFill>
                          <a:latin typeface="Arial"/>
                          <a:cs typeface="Arial"/>
                        </a:rPr>
                        <a:t>(61)</a:t>
                      </a:r>
                      <a:endParaRPr sz="2000" b="1" dirty="0">
                        <a:latin typeface="Arial"/>
                        <a:cs typeface="Arial"/>
                      </a:endParaRPr>
                    </a:p>
                  </a:txBody>
                  <a:tcPr marL="0" marR="0" marT="177165" marB="0">
                    <a:lnR w="9525">
                      <a:solidFill>
                        <a:srgbClr val="BCBCBC"/>
                      </a:solidFill>
                      <a:prstDash val="solid"/>
                    </a:lnR>
                    <a:lnT w="9525">
                      <a:solidFill>
                        <a:srgbClr val="BCBCBC"/>
                      </a:solidFill>
                      <a:prstDash val="solid"/>
                    </a:lnT>
                    <a:lnB w="9525">
                      <a:solidFill>
                        <a:srgbClr val="BCBCBC"/>
                      </a:solidFill>
                      <a:prstDash val="solid"/>
                    </a:lnB>
                  </a:tcPr>
                </a:tc>
                <a:extLst>
                  <a:ext uri="{0D108BD9-81ED-4DB2-BD59-A6C34878D82A}">
                    <a16:rowId xmlns:a16="http://schemas.microsoft.com/office/drawing/2014/main" val="10003"/>
                  </a:ext>
                </a:extLst>
              </a:tr>
            </a:tbl>
          </a:graphicData>
        </a:graphic>
      </p:graphicFrame>
      <p:sp>
        <p:nvSpPr>
          <p:cNvPr id="31" name="object 31"/>
          <p:cNvSpPr txBox="1">
            <a:spLocks noGrp="1"/>
          </p:cNvSpPr>
          <p:nvPr>
            <p:ph type="title"/>
          </p:nvPr>
        </p:nvSpPr>
        <p:spPr>
          <a:xfrm>
            <a:off x="-31751" y="45211"/>
            <a:ext cx="10333381" cy="1120140"/>
          </a:xfrm>
          <a:prstGeom prst="rect">
            <a:avLst/>
          </a:prstGeom>
        </p:spPr>
        <p:txBody>
          <a:bodyPr vert="horz" wrap="square" lIns="0" tIns="27305" rIns="0" bIns="0" rtlCol="0">
            <a:spAutoFit/>
          </a:bodyPr>
          <a:lstStyle/>
          <a:p>
            <a:pPr marR="5080" indent="11113" algn="ctr">
              <a:lnSpc>
                <a:spcPts val="4300"/>
              </a:lnSpc>
              <a:spcBef>
                <a:spcPts val="215"/>
              </a:spcBef>
            </a:pPr>
            <a:r>
              <a:rPr lang="en-US" dirty="0" smtClean="0"/>
              <a:t>YELLOW III Study: </a:t>
            </a:r>
            <a:r>
              <a:rPr dirty="0" smtClean="0"/>
              <a:t>Increase</a:t>
            </a:r>
            <a:r>
              <a:rPr spc="-5" dirty="0" smtClean="0"/>
              <a:t> </a:t>
            </a:r>
            <a:r>
              <a:rPr dirty="0"/>
              <a:t>in</a:t>
            </a:r>
            <a:r>
              <a:rPr spc="-20" dirty="0"/>
              <a:t> </a:t>
            </a:r>
            <a:r>
              <a:rPr dirty="0"/>
              <a:t>Minimal</a:t>
            </a:r>
            <a:r>
              <a:rPr spc="-5" dirty="0"/>
              <a:t> </a:t>
            </a:r>
            <a:r>
              <a:rPr lang="en-US" spc="-5" dirty="0" smtClean="0"/>
              <a:t> </a:t>
            </a:r>
            <a:br>
              <a:rPr lang="en-US" spc="-5" dirty="0" smtClean="0"/>
            </a:br>
            <a:r>
              <a:rPr dirty="0" smtClean="0"/>
              <a:t>Fibrous</a:t>
            </a:r>
            <a:r>
              <a:rPr spc="-10" dirty="0" smtClean="0"/>
              <a:t> </a:t>
            </a:r>
            <a:r>
              <a:rPr spc="-25" dirty="0"/>
              <a:t>Cap </a:t>
            </a:r>
            <a:r>
              <a:rPr dirty="0"/>
              <a:t>Thickness</a:t>
            </a:r>
            <a:r>
              <a:rPr spc="-35" dirty="0"/>
              <a:t> </a:t>
            </a:r>
            <a:r>
              <a:rPr spc="-10" dirty="0"/>
              <a:t>(OCT)</a:t>
            </a:r>
          </a:p>
        </p:txBody>
      </p:sp>
      <p:sp>
        <p:nvSpPr>
          <p:cNvPr id="32" name="TextBox 31"/>
          <p:cNvSpPr txBox="1"/>
          <p:nvPr/>
        </p:nvSpPr>
        <p:spPr>
          <a:xfrm>
            <a:off x="8231052" y="6512653"/>
            <a:ext cx="2171700"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1" u="none" strike="noStrike" kern="0" cap="none" spc="0" normalizeH="0" baseline="0" noProof="0" dirty="0" smtClean="0">
                <a:ln>
                  <a:noFill/>
                </a:ln>
                <a:solidFill>
                  <a:srgbClr val="FFFF00"/>
                </a:solidFill>
                <a:effectLst/>
                <a:uLnTx/>
                <a:uFillTx/>
                <a:latin typeface="Arial" panose="020B0604020202020204" pitchFamily="34" charset="0"/>
                <a:cs typeface="Arial" panose="020B0604020202020204" pitchFamily="34" charset="0"/>
              </a:rPr>
              <a:t>Kini A, ACC 2023</a:t>
            </a:r>
            <a:endParaRPr kumimoji="0" lang="en-US" sz="1800" b="1" i="1" u="none" strike="noStrike" kern="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pic>
        <p:nvPicPr>
          <p:cNvPr id="33"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864725" y="9525"/>
            <a:ext cx="4222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0114654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0" y="35560"/>
            <a:ext cx="10287000" cy="1120820"/>
          </a:xfrm>
          <a:prstGeom prst="rect">
            <a:avLst/>
          </a:prstGeom>
        </p:spPr>
        <p:txBody>
          <a:bodyPr vert="horz" wrap="square" lIns="0" tIns="12700" rIns="0" bIns="0" rtlCol="0">
            <a:spAutoFit/>
          </a:bodyPr>
          <a:lstStyle/>
          <a:p>
            <a:pPr marL="12700" algn="ctr">
              <a:spcBef>
                <a:spcPts val="100"/>
              </a:spcBef>
            </a:pPr>
            <a:r>
              <a:rPr lang="en-US" dirty="0" smtClean="0"/>
              <a:t>YELLOW III Study:</a:t>
            </a:r>
            <a:r>
              <a:rPr dirty="0" smtClean="0"/>
              <a:t>MaxLCBI4mm</a:t>
            </a:r>
            <a:r>
              <a:rPr spc="-25" dirty="0" smtClean="0"/>
              <a:t> </a:t>
            </a:r>
            <a:r>
              <a:rPr dirty="0"/>
              <a:t>Reduction</a:t>
            </a:r>
            <a:r>
              <a:rPr spc="-15" dirty="0"/>
              <a:t> </a:t>
            </a:r>
            <a:r>
              <a:rPr spc="-10" dirty="0"/>
              <a:t>(NIRS)</a:t>
            </a:r>
          </a:p>
        </p:txBody>
      </p:sp>
      <p:pic>
        <p:nvPicPr>
          <p:cNvPr id="3" name="object 3"/>
          <p:cNvPicPr/>
          <p:nvPr/>
        </p:nvPicPr>
        <p:blipFill>
          <a:blip r:embed="rId2" cstate="print"/>
          <a:stretch>
            <a:fillRect/>
          </a:stretch>
        </p:blipFill>
        <p:spPr>
          <a:xfrm>
            <a:off x="607721" y="1752600"/>
            <a:ext cx="1794260" cy="3677261"/>
          </a:xfrm>
          <a:prstGeom prst="rect">
            <a:avLst/>
          </a:prstGeom>
        </p:spPr>
      </p:pic>
      <p:pic>
        <p:nvPicPr>
          <p:cNvPr id="4" name="object 4"/>
          <p:cNvPicPr/>
          <p:nvPr/>
        </p:nvPicPr>
        <p:blipFill>
          <a:blip r:embed="rId3" cstate="print"/>
          <a:stretch>
            <a:fillRect/>
          </a:stretch>
        </p:blipFill>
        <p:spPr>
          <a:xfrm>
            <a:off x="3751796" y="1725951"/>
            <a:ext cx="1772704" cy="3684249"/>
          </a:xfrm>
          <a:prstGeom prst="rect">
            <a:avLst/>
          </a:prstGeom>
        </p:spPr>
      </p:pic>
      <p:grpSp>
        <p:nvGrpSpPr>
          <p:cNvPr id="5" name="object 5"/>
          <p:cNvGrpSpPr/>
          <p:nvPr/>
        </p:nvGrpSpPr>
        <p:grpSpPr>
          <a:xfrm>
            <a:off x="2692727" y="3323269"/>
            <a:ext cx="768350" cy="455930"/>
            <a:chOff x="2635674" y="3547254"/>
            <a:chExt cx="768350" cy="455930"/>
          </a:xfrm>
        </p:grpSpPr>
        <p:pic>
          <p:nvPicPr>
            <p:cNvPr id="6" name="object 6"/>
            <p:cNvPicPr/>
            <p:nvPr/>
          </p:nvPicPr>
          <p:blipFill>
            <a:blip r:embed="rId4" cstate="print"/>
            <a:stretch>
              <a:fillRect/>
            </a:stretch>
          </p:blipFill>
          <p:spPr>
            <a:xfrm>
              <a:off x="2642024" y="3553604"/>
              <a:ext cx="755624" cy="442868"/>
            </a:xfrm>
            <a:prstGeom prst="rect">
              <a:avLst/>
            </a:prstGeom>
          </p:spPr>
        </p:pic>
        <p:sp>
          <p:nvSpPr>
            <p:cNvPr id="7" name="object 7"/>
            <p:cNvSpPr/>
            <p:nvPr/>
          </p:nvSpPr>
          <p:spPr>
            <a:xfrm>
              <a:off x="2642024" y="3553604"/>
              <a:ext cx="755650" cy="443230"/>
            </a:xfrm>
            <a:custGeom>
              <a:avLst/>
              <a:gdLst/>
              <a:ahLst/>
              <a:cxnLst/>
              <a:rect l="l" t="t" r="r" b="b"/>
              <a:pathLst>
                <a:path w="755650" h="443229">
                  <a:moveTo>
                    <a:pt x="534199" y="442868"/>
                  </a:moveTo>
                  <a:lnTo>
                    <a:pt x="534199" y="332151"/>
                  </a:lnTo>
                  <a:lnTo>
                    <a:pt x="0" y="332151"/>
                  </a:lnTo>
                  <a:lnTo>
                    <a:pt x="0" y="110716"/>
                  </a:lnTo>
                  <a:lnTo>
                    <a:pt x="534199" y="110716"/>
                  </a:lnTo>
                  <a:lnTo>
                    <a:pt x="534199" y="0"/>
                  </a:lnTo>
                  <a:lnTo>
                    <a:pt x="755625" y="221433"/>
                  </a:lnTo>
                  <a:lnTo>
                    <a:pt x="534199" y="442868"/>
                  </a:lnTo>
                  <a:close/>
                </a:path>
              </a:pathLst>
            </a:custGeom>
            <a:ln w="12700">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10" name="object 10"/>
          <p:cNvSpPr txBox="1"/>
          <p:nvPr/>
        </p:nvSpPr>
        <p:spPr>
          <a:xfrm>
            <a:off x="623304" y="5450882"/>
            <a:ext cx="1778677" cy="391160"/>
          </a:xfrm>
          <a:prstGeom prst="rect">
            <a:avLst/>
          </a:prstGeom>
        </p:spPr>
        <p:txBody>
          <a:bodyPr vert="horz" wrap="square" lIns="0" tIns="12700" rIns="0" bIns="0" rtlCol="0">
            <a:spAutoFit/>
          </a:bodyPr>
          <a:lstStyle/>
          <a:p>
            <a:pPr marL="12700" marR="0" lvl="0" indent="0" algn="ctr" defTabSz="914400" eaLnBrk="1" fontAlgn="auto" latinLnBrk="0" hangingPunct="1">
              <a:lnSpc>
                <a:spcPct val="100000"/>
              </a:lnSpc>
              <a:spcBef>
                <a:spcPts val="100"/>
              </a:spcBef>
              <a:spcAft>
                <a:spcPts val="0"/>
              </a:spcAft>
              <a:buClrTx/>
              <a:buSzTx/>
              <a:buFontTx/>
              <a:buNone/>
              <a:tabLst/>
              <a:defRPr/>
            </a:pPr>
            <a:r>
              <a:rPr kumimoji="0" sz="2400" b="1" i="0" u="none" strike="noStrike" kern="0" cap="none" spc="-10" normalizeH="0" baseline="0" noProof="0" dirty="0">
                <a:ln>
                  <a:noFill/>
                </a:ln>
                <a:solidFill>
                  <a:srgbClr val="FFFFFF"/>
                </a:solidFill>
                <a:effectLst/>
                <a:uLnTx/>
                <a:uFillTx/>
                <a:latin typeface="Arial"/>
                <a:cs typeface="Arial"/>
              </a:rPr>
              <a:t>Baseline</a:t>
            </a:r>
            <a:endParaRPr kumimoji="0" sz="2400" b="1" i="0" u="none" strike="noStrike" kern="0" cap="none" spc="0" normalizeH="0" baseline="0" noProof="0" dirty="0">
              <a:ln>
                <a:noFill/>
              </a:ln>
              <a:solidFill>
                <a:sysClr val="windowText" lastClr="000000"/>
              </a:solidFill>
              <a:effectLst/>
              <a:uLnTx/>
              <a:uFillTx/>
              <a:latin typeface="Arial"/>
              <a:cs typeface="Arial"/>
            </a:endParaRPr>
          </a:p>
        </p:txBody>
      </p:sp>
      <p:sp>
        <p:nvSpPr>
          <p:cNvPr id="11" name="object 11"/>
          <p:cNvSpPr txBox="1"/>
          <p:nvPr/>
        </p:nvSpPr>
        <p:spPr>
          <a:xfrm>
            <a:off x="3739876" y="5457094"/>
            <a:ext cx="1796543" cy="391160"/>
          </a:xfrm>
          <a:prstGeom prst="rect">
            <a:avLst/>
          </a:prstGeom>
        </p:spPr>
        <p:txBody>
          <a:bodyPr vert="horz" wrap="square" lIns="0" tIns="12700" rIns="0" bIns="0" rtlCol="0">
            <a:spAutoFit/>
          </a:bodyPr>
          <a:lstStyle/>
          <a:p>
            <a:pPr marL="12700" marR="0" lvl="0" indent="0" algn="ctr" defTabSz="914400" eaLnBrk="1" fontAlgn="auto" latinLnBrk="0" hangingPunct="1">
              <a:lnSpc>
                <a:spcPct val="100000"/>
              </a:lnSpc>
              <a:spcBef>
                <a:spcPts val="100"/>
              </a:spcBef>
              <a:spcAft>
                <a:spcPts val="0"/>
              </a:spcAft>
              <a:buClrTx/>
              <a:buSzTx/>
              <a:buFontTx/>
              <a:buNone/>
              <a:tabLst/>
              <a:defRPr/>
            </a:pPr>
            <a:r>
              <a:rPr kumimoji="0" sz="2400" b="1" i="0" u="none" strike="noStrike" kern="0" cap="none" spc="0" normalizeH="0" baseline="0" noProof="0" dirty="0">
                <a:ln>
                  <a:noFill/>
                </a:ln>
                <a:solidFill>
                  <a:srgbClr val="FFFFFF"/>
                </a:solidFill>
                <a:effectLst/>
                <a:uLnTx/>
                <a:uFillTx/>
                <a:latin typeface="Arial"/>
                <a:cs typeface="Arial"/>
              </a:rPr>
              <a:t>Follow-</a:t>
            </a:r>
            <a:r>
              <a:rPr kumimoji="0" sz="2400" b="1" i="0" u="none" strike="noStrike" kern="0" cap="none" spc="-25" normalizeH="0" baseline="0" noProof="0" dirty="0">
                <a:ln>
                  <a:noFill/>
                </a:ln>
                <a:solidFill>
                  <a:srgbClr val="FFFFFF"/>
                </a:solidFill>
                <a:effectLst/>
                <a:uLnTx/>
                <a:uFillTx/>
                <a:latin typeface="Arial"/>
                <a:cs typeface="Arial"/>
              </a:rPr>
              <a:t>up</a:t>
            </a:r>
            <a:endParaRPr kumimoji="0" sz="2400" b="1" i="0" u="none" strike="noStrike" kern="0" cap="none" spc="0" normalizeH="0" baseline="0" noProof="0" dirty="0">
              <a:ln>
                <a:noFill/>
              </a:ln>
              <a:solidFill>
                <a:sysClr val="windowText" lastClr="000000"/>
              </a:solidFill>
              <a:effectLst/>
              <a:uLnTx/>
              <a:uFillTx/>
              <a:latin typeface="Arial"/>
              <a:cs typeface="Arial"/>
            </a:endParaRPr>
          </a:p>
        </p:txBody>
      </p:sp>
      <p:sp>
        <p:nvSpPr>
          <p:cNvPr id="23" name="object 23"/>
          <p:cNvSpPr txBox="1"/>
          <p:nvPr/>
        </p:nvSpPr>
        <p:spPr>
          <a:xfrm>
            <a:off x="8229668" y="6049264"/>
            <a:ext cx="31750" cy="30778"/>
          </a:xfrm>
          <a:prstGeom prst="rect">
            <a:avLst/>
          </a:prstGeom>
        </p:spPr>
        <p:txBody>
          <a:bodyPr vert="horz" wrap="squar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00" b="0" i="0" u="none" strike="noStrike" kern="0" cap="none" spc="0" normalizeH="0" baseline="0" noProof="0">
              <a:ln>
                <a:noFill/>
              </a:ln>
              <a:solidFill>
                <a:sysClr val="windowText" lastClr="000000"/>
              </a:solidFill>
              <a:effectLst/>
              <a:uLnTx/>
              <a:uFillTx/>
              <a:latin typeface="Times New Roman"/>
              <a:cs typeface="Times New Roman"/>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sz="100" b="0" i="0" u="none" strike="noStrike" kern="0" cap="none" spc="0" normalizeH="0" baseline="0" noProof="0" dirty="0">
                <a:ln>
                  <a:noFill/>
                </a:ln>
                <a:solidFill>
                  <a:srgbClr val="595959"/>
                </a:solidFill>
                <a:effectLst/>
                <a:uLnTx/>
                <a:uFillTx/>
                <a:latin typeface="Times New Roman"/>
                <a:cs typeface="Times New Roman"/>
              </a:rPr>
              <a:t>1</a:t>
            </a:r>
            <a:endParaRPr kumimoji="0" sz="100" b="0" i="0" u="none" strike="noStrike" kern="0" cap="none" spc="0" normalizeH="0" baseline="0" noProof="0">
              <a:ln>
                <a:noFill/>
              </a:ln>
              <a:solidFill>
                <a:sysClr val="windowText" lastClr="000000"/>
              </a:solidFill>
              <a:effectLst/>
              <a:uLnTx/>
              <a:uFillTx/>
              <a:latin typeface="Times New Roman"/>
              <a:cs typeface="Times New Roman"/>
            </a:endParaRPr>
          </a:p>
        </p:txBody>
      </p:sp>
      <p:sp>
        <p:nvSpPr>
          <p:cNvPr id="24" name="object 24"/>
          <p:cNvSpPr/>
          <p:nvPr/>
        </p:nvSpPr>
        <p:spPr>
          <a:xfrm>
            <a:off x="7629795" y="1815737"/>
            <a:ext cx="1267460" cy="0"/>
          </a:xfrm>
          <a:custGeom>
            <a:avLst/>
            <a:gdLst/>
            <a:ahLst/>
            <a:cxnLst/>
            <a:rect l="l" t="t" r="r" b="b"/>
            <a:pathLst>
              <a:path w="1267459">
                <a:moveTo>
                  <a:pt x="0" y="1"/>
                </a:moveTo>
                <a:lnTo>
                  <a:pt x="1267098" y="0"/>
                </a:lnTo>
              </a:path>
            </a:pathLst>
          </a:custGeom>
          <a:ln w="15875">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 name="object 26"/>
          <p:cNvSpPr txBox="1"/>
          <p:nvPr/>
        </p:nvSpPr>
        <p:spPr>
          <a:xfrm>
            <a:off x="655914" y="3231938"/>
            <a:ext cx="407034" cy="29972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800" b="1" i="0" u="none" strike="noStrike" kern="0" cap="none" spc="-25" normalizeH="0" baseline="0" noProof="0" dirty="0">
                <a:ln>
                  <a:noFill/>
                </a:ln>
                <a:solidFill>
                  <a:srgbClr val="FFFF00"/>
                </a:solidFill>
                <a:effectLst/>
                <a:uLnTx/>
                <a:uFillTx/>
                <a:latin typeface="Arial"/>
                <a:cs typeface="Arial"/>
              </a:rPr>
              <a:t>782</a:t>
            </a:r>
            <a:endParaRPr kumimoji="0" sz="1800" b="0" i="0" u="none" strike="noStrike" kern="0" cap="none" spc="0" normalizeH="0" baseline="0" noProof="0">
              <a:ln>
                <a:noFill/>
              </a:ln>
              <a:solidFill>
                <a:sysClr val="windowText" lastClr="000000"/>
              </a:solidFill>
              <a:effectLst/>
              <a:uLnTx/>
              <a:uFillTx/>
              <a:latin typeface="Arial"/>
              <a:cs typeface="Arial"/>
            </a:endParaRPr>
          </a:p>
        </p:txBody>
      </p:sp>
      <p:sp>
        <p:nvSpPr>
          <p:cNvPr id="27" name="object 27"/>
          <p:cNvSpPr txBox="1"/>
          <p:nvPr/>
        </p:nvSpPr>
        <p:spPr>
          <a:xfrm>
            <a:off x="3838210" y="3231938"/>
            <a:ext cx="407034" cy="29972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800" b="1" i="0" u="none" strike="noStrike" kern="0" cap="none" spc="-25" normalizeH="0" baseline="0" noProof="0" dirty="0">
                <a:ln>
                  <a:noFill/>
                </a:ln>
                <a:solidFill>
                  <a:srgbClr val="FFFF00"/>
                </a:solidFill>
                <a:effectLst/>
                <a:uLnTx/>
                <a:uFillTx/>
                <a:latin typeface="Arial"/>
                <a:cs typeface="Arial"/>
              </a:rPr>
              <a:t>235</a:t>
            </a:r>
            <a:endParaRPr kumimoji="0" sz="1800" b="0" i="0" u="none" strike="noStrike" kern="0" cap="none" spc="0" normalizeH="0" baseline="0" noProof="0" dirty="0">
              <a:ln>
                <a:noFill/>
              </a:ln>
              <a:solidFill>
                <a:sysClr val="windowText" lastClr="000000"/>
              </a:solidFill>
              <a:effectLst/>
              <a:uLnTx/>
              <a:uFillTx/>
              <a:latin typeface="Arial"/>
              <a:cs typeface="Arial"/>
            </a:endParaRPr>
          </a:p>
        </p:txBody>
      </p:sp>
      <p:grpSp>
        <p:nvGrpSpPr>
          <p:cNvPr id="47" name="Group 46"/>
          <p:cNvGrpSpPr/>
          <p:nvPr/>
        </p:nvGrpSpPr>
        <p:grpSpPr>
          <a:xfrm>
            <a:off x="6424758" y="1087628"/>
            <a:ext cx="3056064" cy="5313172"/>
            <a:chOff x="6424758" y="1087628"/>
            <a:chExt cx="3056064" cy="5313172"/>
          </a:xfrm>
        </p:grpSpPr>
        <p:grpSp>
          <p:nvGrpSpPr>
            <p:cNvPr id="12" name="object 12"/>
            <p:cNvGrpSpPr/>
            <p:nvPr/>
          </p:nvGrpSpPr>
          <p:grpSpPr>
            <a:xfrm>
              <a:off x="7010672" y="1260138"/>
              <a:ext cx="2470150" cy="4799330"/>
              <a:chOff x="7963172" y="1260138"/>
              <a:chExt cx="2470150" cy="4799330"/>
            </a:xfrm>
          </p:grpSpPr>
          <p:sp>
            <p:nvSpPr>
              <p:cNvPr id="13" name="object 13"/>
              <p:cNvSpPr/>
              <p:nvPr/>
            </p:nvSpPr>
            <p:spPr>
              <a:xfrm>
                <a:off x="8570975" y="2380488"/>
                <a:ext cx="551815" cy="3674110"/>
              </a:xfrm>
              <a:custGeom>
                <a:avLst/>
                <a:gdLst/>
                <a:ahLst/>
                <a:cxnLst/>
                <a:rect l="l" t="t" r="r" b="b"/>
                <a:pathLst>
                  <a:path w="551815" h="3674110">
                    <a:moveTo>
                      <a:pt x="551687" y="0"/>
                    </a:moveTo>
                    <a:lnTo>
                      <a:pt x="0" y="0"/>
                    </a:lnTo>
                    <a:lnTo>
                      <a:pt x="0" y="3673723"/>
                    </a:lnTo>
                    <a:lnTo>
                      <a:pt x="551687" y="3673723"/>
                    </a:lnTo>
                    <a:lnTo>
                      <a:pt x="551687" y="0"/>
                    </a:lnTo>
                    <a:close/>
                  </a:path>
                </a:pathLst>
              </a:custGeom>
              <a:solidFill>
                <a:srgbClr val="FF0000"/>
              </a:solidFill>
              <a:scene3d>
                <a:camera prst="orthographicFront"/>
                <a:lightRig rig="threePt" dir="t"/>
              </a:scene3d>
              <a:sp3d>
                <a:bevelT w="165100" prst="coolSlant"/>
              </a:sp3d>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 name="object 14"/>
              <p:cNvSpPr/>
              <p:nvPr/>
            </p:nvSpPr>
            <p:spPr>
              <a:xfrm>
                <a:off x="9272512" y="3502707"/>
                <a:ext cx="551815" cy="2552065"/>
              </a:xfrm>
              <a:custGeom>
                <a:avLst/>
                <a:gdLst/>
                <a:ahLst/>
                <a:cxnLst/>
                <a:rect l="l" t="t" r="r" b="b"/>
                <a:pathLst>
                  <a:path w="551815" h="2552065">
                    <a:moveTo>
                      <a:pt x="551618" y="0"/>
                    </a:moveTo>
                    <a:lnTo>
                      <a:pt x="0" y="0"/>
                    </a:lnTo>
                    <a:lnTo>
                      <a:pt x="0" y="2551505"/>
                    </a:lnTo>
                    <a:lnTo>
                      <a:pt x="551618" y="2551505"/>
                    </a:lnTo>
                    <a:lnTo>
                      <a:pt x="551618" y="0"/>
                    </a:lnTo>
                    <a:close/>
                  </a:path>
                </a:pathLst>
              </a:custGeom>
              <a:solidFill>
                <a:srgbClr val="92D050"/>
              </a:solidFill>
              <a:scene3d>
                <a:camera prst="orthographicFront"/>
                <a:lightRig rig="threePt" dir="t"/>
              </a:scene3d>
              <a:sp3d>
                <a:bevelT w="165100" prst="coolSlant"/>
              </a:sp3d>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 name="object 15"/>
              <p:cNvSpPr/>
              <p:nvPr/>
            </p:nvSpPr>
            <p:spPr>
              <a:xfrm>
                <a:off x="7967935" y="1264900"/>
                <a:ext cx="0" cy="4789805"/>
              </a:xfrm>
              <a:custGeom>
                <a:avLst/>
                <a:gdLst/>
                <a:ahLst/>
                <a:cxnLst/>
                <a:rect l="l" t="t" r="r" b="b"/>
                <a:pathLst>
                  <a:path h="4789805">
                    <a:moveTo>
                      <a:pt x="0" y="4789311"/>
                    </a:moveTo>
                    <a:lnTo>
                      <a:pt x="1" y="0"/>
                    </a:lnTo>
                  </a:path>
                </a:pathLst>
              </a:custGeom>
              <a:ln w="22225">
                <a:solidFill>
                  <a:srgbClr val="C0C0C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 name="object 16"/>
              <p:cNvSpPr/>
              <p:nvPr/>
            </p:nvSpPr>
            <p:spPr>
              <a:xfrm>
                <a:off x="7967935" y="6054212"/>
                <a:ext cx="2460625" cy="0"/>
              </a:xfrm>
              <a:custGeom>
                <a:avLst/>
                <a:gdLst/>
                <a:ahLst/>
                <a:cxnLst/>
                <a:rect l="l" t="t" r="r" b="b"/>
                <a:pathLst>
                  <a:path w="2460625">
                    <a:moveTo>
                      <a:pt x="0" y="0"/>
                    </a:moveTo>
                    <a:lnTo>
                      <a:pt x="2460215" y="1"/>
                    </a:lnTo>
                  </a:path>
                </a:pathLst>
              </a:custGeom>
              <a:ln w="15875">
                <a:solidFill>
                  <a:srgbClr val="D9D9D9"/>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17" name="object 17"/>
            <p:cNvSpPr txBox="1"/>
            <p:nvPr/>
          </p:nvSpPr>
          <p:spPr>
            <a:xfrm>
              <a:off x="8328836" y="3185667"/>
              <a:ext cx="534035" cy="26924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600" b="1" i="0" u="none" strike="noStrike" kern="0" cap="none" spc="-10" normalizeH="0" baseline="0" noProof="0" dirty="0">
                  <a:ln>
                    <a:noFill/>
                  </a:ln>
                  <a:solidFill>
                    <a:srgbClr val="FFFFFF"/>
                  </a:solidFill>
                  <a:effectLst/>
                  <a:uLnTx/>
                  <a:uFillTx/>
                  <a:latin typeface="Arial"/>
                  <a:cs typeface="Arial"/>
                </a:rPr>
                <a:t>213.1</a:t>
              </a:r>
              <a:endParaRPr kumimoji="0" sz="1600" b="1" i="0" u="none" strike="noStrike" kern="0" cap="none" spc="0" normalizeH="0" baseline="0" noProof="0">
                <a:ln>
                  <a:noFill/>
                </a:ln>
                <a:solidFill>
                  <a:sysClr val="windowText" lastClr="000000"/>
                </a:solidFill>
                <a:effectLst/>
                <a:uLnTx/>
                <a:uFillTx/>
                <a:latin typeface="Arial"/>
                <a:cs typeface="Arial"/>
              </a:endParaRPr>
            </a:p>
          </p:txBody>
        </p:sp>
        <p:sp>
          <p:nvSpPr>
            <p:cNvPr id="18" name="object 18"/>
            <p:cNvSpPr txBox="1"/>
            <p:nvPr/>
          </p:nvSpPr>
          <p:spPr>
            <a:xfrm>
              <a:off x="6679013" y="5879083"/>
              <a:ext cx="153035" cy="29972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800" b="1" i="0" u="none" strike="noStrike" kern="0" cap="none" spc="0" normalizeH="0" baseline="0" noProof="0" dirty="0">
                  <a:ln>
                    <a:noFill/>
                  </a:ln>
                  <a:solidFill>
                    <a:srgbClr val="FFFFFF"/>
                  </a:solidFill>
                  <a:effectLst/>
                  <a:uLnTx/>
                  <a:uFillTx/>
                  <a:latin typeface="Arial"/>
                  <a:cs typeface="Arial"/>
                </a:rPr>
                <a:t>0</a:t>
              </a:r>
              <a:endParaRPr kumimoji="0" sz="1800" b="1" i="0" u="none" strike="noStrike" kern="0" cap="none" spc="0" normalizeH="0" baseline="0" noProof="0">
                <a:ln>
                  <a:noFill/>
                </a:ln>
                <a:solidFill>
                  <a:sysClr val="windowText" lastClr="000000"/>
                </a:solidFill>
                <a:effectLst/>
                <a:uLnTx/>
                <a:uFillTx/>
                <a:latin typeface="Arial"/>
                <a:cs typeface="Arial"/>
              </a:endParaRPr>
            </a:p>
          </p:txBody>
        </p:sp>
        <p:sp>
          <p:nvSpPr>
            <p:cNvPr id="19" name="object 19"/>
            <p:cNvSpPr txBox="1"/>
            <p:nvPr/>
          </p:nvSpPr>
          <p:spPr>
            <a:xfrm>
              <a:off x="6424758" y="4681220"/>
              <a:ext cx="407034" cy="29972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800" b="1" i="0" u="none" strike="noStrike" kern="0" cap="none" spc="-25" normalizeH="0" baseline="0" noProof="0" dirty="0">
                  <a:ln>
                    <a:noFill/>
                  </a:ln>
                  <a:solidFill>
                    <a:srgbClr val="FFFFFF"/>
                  </a:solidFill>
                  <a:effectLst/>
                  <a:uLnTx/>
                  <a:uFillTx/>
                  <a:latin typeface="Arial"/>
                  <a:cs typeface="Arial"/>
                </a:rPr>
                <a:t>100</a:t>
              </a:r>
              <a:endParaRPr kumimoji="0" sz="1800" b="1" i="0" u="none" strike="noStrike" kern="0" cap="none" spc="0" normalizeH="0" baseline="0" noProof="0">
                <a:ln>
                  <a:noFill/>
                </a:ln>
                <a:solidFill>
                  <a:sysClr val="windowText" lastClr="000000"/>
                </a:solidFill>
                <a:effectLst/>
                <a:uLnTx/>
                <a:uFillTx/>
                <a:latin typeface="Arial"/>
                <a:cs typeface="Arial"/>
              </a:endParaRPr>
            </a:p>
          </p:txBody>
        </p:sp>
        <p:sp>
          <p:nvSpPr>
            <p:cNvPr id="20" name="object 20"/>
            <p:cNvSpPr txBox="1"/>
            <p:nvPr/>
          </p:nvSpPr>
          <p:spPr>
            <a:xfrm>
              <a:off x="6424758" y="3483355"/>
              <a:ext cx="407034" cy="29972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800" b="1" i="0" u="none" strike="noStrike" kern="0" cap="none" spc="-25" normalizeH="0" baseline="0" noProof="0" dirty="0">
                  <a:ln>
                    <a:noFill/>
                  </a:ln>
                  <a:solidFill>
                    <a:srgbClr val="FFFFFF"/>
                  </a:solidFill>
                  <a:effectLst/>
                  <a:uLnTx/>
                  <a:uFillTx/>
                  <a:latin typeface="Arial"/>
                  <a:cs typeface="Arial"/>
                </a:rPr>
                <a:t>200</a:t>
              </a:r>
              <a:endParaRPr kumimoji="0" sz="1800" b="1" i="0" u="none" strike="noStrike" kern="0" cap="none" spc="0" normalizeH="0" baseline="0" noProof="0">
                <a:ln>
                  <a:noFill/>
                </a:ln>
                <a:solidFill>
                  <a:sysClr val="windowText" lastClr="000000"/>
                </a:solidFill>
                <a:effectLst/>
                <a:uLnTx/>
                <a:uFillTx/>
                <a:latin typeface="Arial"/>
                <a:cs typeface="Arial"/>
              </a:endParaRPr>
            </a:p>
          </p:txBody>
        </p:sp>
        <p:sp>
          <p:nvSpPr>
            <p:cNvPr id="21" name="object 21"/>
            <p:cNvSpPr txBox="1"/>
            <p:nvPr/>
          </p:nvSpPr>
          <p:spPr>
            <a:xfrm>
              <a:off x="6424759" y="2035555"/>
              <a:ext cx="1769745" cy="549910"/>
            </a:xfrm>
            <a:prstGeom prst="rect">
              <a:avLst/>
            </a:prstGeom>
          </p:spPr>
          <p:txBody>
            <a:bodyPr vert="horz" wrap="square" lIns="0" tIns="12700" rIns="0" bIns="0" rtlCol="0">
              <a:spAutoFit/>
            </a:bodyPr>
            <a:lstStyle/>
            <a:p>
              <a:pPr marL="1184275" marR="0" lvl="0" indent="0" defTabSz="914400" eaLnBrk="1" fontAlgn="auto" latinLnBrk="0" hangingPunct="1">
                <a:lnSpc>
                  <a:spcPts val="2065"/>
                </a:lnSpc>
                <a:spcBef>
                  <a:spcPts val="100"/>
                </a:spcBef>
                <a:spcAft>
                  <a:spcPts val="0"/>
                </a:spcAft>
                <a:buClrTx/>
                <a:buSzTx/>
                <a:buFontTx/>
                <a:buNone/>
                <a:tabLst/>
                <a:defRPr/>
              </a:pPr>
              <a:r>
                <a:rPr kumimoji="0" sz="1800" b="1" i="0" u="none" strike="noStrike" kern="0" cap="none" spc="-10" normalizeH="0" baseline="0" noProof="0" dirty="0">
                  <a:ln>
                    <a:noFill/>
                  </a:ln>
                  <a:solidFill>
                    <a:srgbClr val="FFFFFF"/>
                  </a:solidFill>
                  <a:effectLst/>
                  <a:uLnTx/>
                  <a:uFillTx/>
                  <a:latin typeface="Arial"/>
                  <a:cs typeface="Arial"/>
                </a:rPr>
                <a:t>306.8</a:t>
              </a:r>
              <a:endParaRPr kumimoji="0" sz="1800" b="1" i="0" u="none" strike="noStrike" kern="0" cap="none" spc="0" normalizeH="0" baseline="0" noProof="0">
                <a:ln>
                  <a:noFill/>
                </a:ln>
                <a:solidFill>
                  <a:sysClr val="windowText" lastClr="000000"/>
                </a:solidFill>
                <a:effectLst/>
                <a:uLnTx/>
                <a:uFillTx/>
                <a:latin typeface="Arial"/>
                <a:cs typeface="Arial"/>
              </a:endParaRPr>
            </a:p>
            <a:p>
              <a:pPr marL="12700" marR="0" lvl="0" indent="0" defTabSz="914400" eaLnBrk="1" fontAlgn="auto" latinLnBrk="0" hangingPunct="1">
                <a:lnSpc>
                  <a:spcPts val="2065"/>
                </a:lnSpc>
                <a:spcBef>
                  <a:spcPts val="0"/>
                </a:spcBef>
                <a:spcAft>
                  <a:spcPts val="0"/>
                </a:spcAft>
                <a:buClrTx/>
                <a:buSzTx/>
                <a:buFontTx/>
                <a:buNone/>
                <a:tabLst/>
                <a:defRPr/>
              </a:pPr>
              <a:r>
                <a:rPr kumimoji="0" sz="1800" b="1" i="0" u="none" strike="noStrike" kern="0" cap="none" spc="-25" normalizeH="0" baseline="0" noProof="0" dirty="0">
                  <a:ln>
                    <a:noFill/>
                  </a:ln>
                  <a:solidFill>
                    <a:srgbClr val="FFFFFF"/>
                  </a:solidFill>
                  <a:effectLst/>
                  <a:uLnTx/>
                  <a:uFillTx/>
                  <a:latin typeface="Arial"/>
                  <a:cs typeface="Arial"/>
                </a:rPr>
                <a:t>300</a:t>
              </a:r>
              <a:endParaRPr kumimoji="0" sz="1800" b="1" i="0" u="none" strike="noStrike" kern="0" cap="none" spc="0" normalizeH="0" baseline="0" noProof="0">
                <a:ln>
                  <a:noFill/>
                </a:ln>
                <a:solidFill>
                  <a:sysClr val="windowText" lastClr="000000"/>
                </a:solidFill>
                <a:effectLst/>
                <a:uLnTx/>
                <a:uFillTx/>
                <a:latin typeface="Arial"/>
                <a:cs typeface="Arial"/>
              </a:endParaRPr>
            </a:p>
          </p:txBody>
        </p:sp>
        <p:sp>
          <p:nvSpPr>
            <p:cNvPr id="22" name="object 22"/>
            <p:cNvSpPr txBox="1"/>
            <p:nvPr/>
          </p:nvSpPr>
          <p:spPr>
            <a:xfrm>
              <a:off x="6424758" y="1087628"/>
              <a:ext cx="407034" cy="29972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800" b="1" i="0" u="none" strike="noStrike" kern="0" cap="none" spc="-25" normalizeH="0" baseline="0" noProof="0" dirty="0">
                  <a:ln>
                    <a:noFill/>
                  </a:ln>
                  <a:solidFill>
                    <a:srgbClr val="FFFFFF"/>
                  </a:solidFill>
                  <a:effectLst/>
                  <a:uLnTx/>
                  <a:uFillTx/>
                  <a:latin typeface="Arial"/>
                  <a:cs typeface="Arial"/>
                </a:rPr>
                <a:t>400</a:t>
              </a:r>
              <a:endParaRPr kumimoji="0" sz="1800" b="1" i="0" u="none" strike="noStrike" kern="0" cap="none" spc="0" normalizeH="0" baseline="0" noProof="0" dirty="0">
                <a:ln>
                  <a:noFill/>
                </a:ln>
                <a:solidFill>
                  <a:sysClr val="windowText" lastClr="000000"/>
                </a:solidFill>
                <a:effectLst/>
                <a:uLnTx/>
                <a:uFillTx/>
                <a:latin typeface="Arial"/>
                <a:cs typeface="Arial"/>
              </a:endParaRPr>
            </a:p>
          </p:txBody>
        </p:sp>
        <p:sp>
          <p:nvSpPr>
            <p:cNvPr id="25" name="object 25"/>
            <p:cNvSpPr txBox="1"/>
            <p:nvPr/>
          </p:nvSpPr>
          <p:spPr>
            <a:xfrm>
              <a:off x="7682453" y="1218691"/>
              <a:ext cx="1170305" cy="39116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2400" b="1" i="0" u="none" strike="noStrike" kern="0" cap="none" spc="-10" normalizeH="0" baseline="0" noProof="0" dirty="0">
                  <a:ln>
                    <a:noFill/>
                  </a:ln>
                  <a:solidFill>
                    <a:srgbClr val="FFFFFF"/>
                  </a:solidFill>
                  <a:effectLst/>
                  <a:uLnTx/>
                  <a:uFillTx/>
                  <a:latin typeface="Arial"/>
                  <a:cs typeface="Arial"/>
                </a:rPr>
                <a:t>P&lt;0.001</a:t>
              </a:r>
              <a:endParaRPr kumimoji="0" sz="2400" b="1" i="0" u="none" strike="noStrike" kern="0" cap="none" spc="0" normalizeH="0" baseline="0" noProof="0">
                <a:ln>
                  <a:noFill/>
                </a:ln>
                <a:solidFill>
                  <a:sysClr val="windowText" lastClr="000000"/>
                </a:solidFill>
                <a:effectLst/>
                <a:uLnTx/>
                <a:uFillTx/>
                <a:latin typeface="Arial"/>
                <a:cs typeface="Arial"/>
              </a:endParaRPr>
            </a:p>
          </p:txBody>
        </p:sp>
        <p:sp>
          <p:nvSpPr>
            <p:cNvPr id="28" name="object 28"/>
            <p:cNvSpPr txBox="1"/>
            <p:nvPr/>
          </p:nvSpPr>
          <p:spPr>
            <a:xfrm>
              <a:off x="7568361" y="6076509"/>
              <a:ext cx="540021" cy="320601"/>
            </a:xfrm>
            <a:prstGeom prst="rect">
              <a:avLst/>
            </a:prstGeom>
          </p:spPr>
          <p:txBody>
            <a:bodyPr vert="horz" wrap="square" lIns="0" tIns="12700" rIns="0" bIns="0" rtlCol="0">
              <a:spAutoFit/>
            </a:bodyPr>
            <a:lstStyle/>
            <a:p>
              <a:pPr marL="12700" marR="0" lvl="0" indent="0" algn="ctr" defTabSz="914400" eaLnBrk="1" fontAlgn="auto" latinLnBrk="0" hangingPunct="1">
                <a:lnSpc>
                  <a:spcPct val="100000"/>
                </a:lnSpc>
                <a:spcBef>
                  <a:spcPts val="100"/>
                </a:spcBef>
                <a:spcAft>
                  <a:spcPts val="0"/>
                </a:spcAft>
                <a:buClrTx/>
                <a:buSzTx/>
                <a:buFontTx/>
                <a:buNone/>
                <a:tabLst/>
                <a:defRPr/>
              </a:pPr>
              <a:r>
                <a:rPr kumimoji="0" sz="2000" b="1" i="0" u="none" strike="noStrike" kern="0" cap="none" spc="-25" normalizeH="0" baseline="0" noProof="0" dirty="0">
                  <a:ln>
                    <a:noFill/>
                  </a:ln>
                  <a:solidFill>
                    <a:srgbClr val="FFFFFF"/>
                  </a:solidFill>
                  <a:effectLst/>
                  <a:uLnTx/>
                  <a:uFillTx/>
                  <a:latin typeface="Arial"/>
                  <a:cs typeface="Arial"/>
                </a:rPr>
                <a:t>BL</a:t>
              </a:r>
              <a:endParaRPr kumimoji="0" sz="2000" b="1" i="0" u="none" strike="noStrike" kern="0" cap="none" spc="0" normalizeH="0" baseline="0" noProof="0" dirty="0">
                <a:ln>
                  <a:noFill/>
                </a:ln>
                <a:solidFill>
                  <a:sysClr val="windowText" lastClr="000000"/>
                </a:solidFill>
                <a:effectLst/>
                <a:uLnTx/>
                <a:uFillTx/>
                <a:latin typeface="Arial"/>
                <a:cs typeface="Arial"/>
              </a:endParaRPr>
            </a:p>
          </p:txBody>
        </p:sp>
        <p:sp>
          <p:nvSpPr>
            <p:cNvPr id="29" name="object 29"/>
            <p:cNvSpPr txBox="1"/>
            <p:nvPr/>
          </p:nvSpPr>
          <p:spPr>
            <a:xfrm>
              <a:off x="8447925" y="6070600"/>
              <a:ext cx="365125" cy="33020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2000" b="1" i="0" u="none" strike="noStrike" kern="0" cap="none" spc="-25" normalizeH="0" baseline="0" noProof="0" dirty="0">
                  <a:ln>
                    <a:noFill/>
                  </a:ln>
                  <a:solidFill>
                    <a:srgbClr val="FFFFFF"/>
                  </a:solidFill>
                  <a:effectLst/>
                  <a:uLnTx/>
                  <a:uFillTx/>
                  <a:latin typeface="Arial"/>
                  <a:cs typeface="Arial"/>
                </a:rPr>
                <a:t>FU</a:t>
              </a:r>
              <a:endParaRPr kumimoji="0" sz="2000" b="1" i="0" u="none" strike="noStrike" kern="0" cap="none" spc="0" normalizeH="0" baseline="0" noProof="0" dirty="0">
                <a:ln>
                  <a:noFill/>
                </a:ln>
                <a:solidFill>
                  <a:sysClr val="windowText" lastClr="000000"/>
                </a:solidFill>
                <a:effectLst/>
                <a:uLnTx/>
                <a:uFillTx/>
                <a:latin typeface="Arial"/>
                <a:cs typeface="Arial"/>
              </a:endParaRPr>
            </a:p>
          </p:txBody>
        </p:sp>
      </p:grpSp>
      <p:sp>
        <p:nvSpPr>
          <p:cNvPr id="30" name="TextBox 29"/>
          <p:cNvSpPr txBox="1"/>
          <p:nvPr/>
        </p:nvSpPr>
        <p:spPr>
          <a:xfrm>
            <a:off x="8231052" y="6512653"/>
            <a:ext cx="2171700"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1" u="none" strike="noStrike" kern="0" cap="none" spc="0" normalizeH="0" baseline="0" noProof="0" dirty="0" smtClean="0">
                <a:ln>
                  <a:noFill/>
                </a:ln>
                <a:solidFill>
                  <a:srgbClr val="FFFF00"/>
                </a:solidFill>
                <a:effectLst/>
                <a:uLnTx/>
                <a:uFillTx/>
                <a:latin typeface="Arial" panose="020B0604020202020204" pitchFamily="34" charset="0"/>
                <a:cs typeface="Arial" panose="020B0604020202020204" pitchFamily="34" charset="0"/>
              </a:rPr>
              <a:t>Kini A, ACC 2023</a:t>
            </a:r>
            <a:endParaRPr kumimoji="0" lang="en-US" sz="1800" b="1" i="1" u="none" strike="noStrike" kern="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pic>
        <p:nvPicPr>
          <p:cNvPr id="31"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864725" y="9525"/>
            <a:ext cx="4222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0610427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28034" y="49769"/>
            <a:ext cx="337920" cy="305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5235" name="Straight Arrow Connector 29"/>
          <p:cNvCxnSpPr>
            <a:cxnSpLocks noChangeShapeType="1"/>
          </p:cNvCxnSpPr>
          <p:nvPr/>
        </p:nvCxnSpPr>
        <p:spPr bwMode="auto">
          <a:xfrm>
            <a:off x="8399502" y="4216725"/>
            <a:ext cx="0" cy="514224"/>
          </a:xfrm>
          <a:prstGeom prst="straightConnector1">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2700" cap="sq" algn="ctr">
                <a:solidFill>
                  <a:srgbClr val="000000"/>
                </a:solidFill>
                <a:round/>
                <a:headEnd type="triangle" w="med" len="sm"/>
                <a:tailEnd type="triangle" w="med" len="sm"/>
              </a14:hiddenLine>
            </a:ext>
          </a:extLst>
        </p:spPr>
      </p:cxnSp>
      <p:sp>
        <p:nvSpPr>
          <p:cNvPr id="95236" name="TextBox 3"/>
          <p:cNvSpPr txBox="1">
            <a:spLocks noChangeArrowheads="1"/>
          </p:cNvSpPr>
          <p:nvPr/>
        </p:nvSpPr>
        <p:spPr bwMode="auto">
          <a:xfrm>
            <a:off x="1105216" y="21435"/>
            <a:ext cx="855266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ctr" defTabSz="650975"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AUC 2017: One-Vessel Disease</a:t>
            </a:r>
          </a:p>
        </p:txBody>
      </p:sp>
      <p:pic>
        <p:nvPicPr>
          <p:cNvPr id="95238" name="Picture 2"/>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2542" y="697230"/>
            <a:ext cx="9802405" cy="5623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3"/>
          <p:cNvSpPr txBox="1">
            <a:spLocks noChangeArrowheads="1"/>
          </p:cNvSpPr>
          <p:nvPr/>
        </p:nvSpPr>
        <p:spPr bwMode="auto">
          <a:xfrm>
            <a:off x="4865854" y="6416689"/>
            <a:ext cx="5423789" cy="368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55942" tIns="27973" rIns="55942" bIns="27973">
            <a:spAutoFit/>
          </a:bodyPr>
          <a:lstStyle>
            <a:lvl1pPr defTabSz="792163" eaLnBrk="0" hangingPunct="0">
              <a:spcBef>
                <a:spcPct val="20000"/>
              </a:spcBef>
              <a:buChar char="•"/>
              <a:defRPr sz="3200">
                <a:solidFill>
                  <a:schemeClr val="bg1"/>
                </a:solidFill>
                <a:latin typeface="Times New Roman" pitchFamily="18" charset="0"/>
              </a:defRPr>
            </a:lvl1pPr>
            <a:lvl2pPr marL="739775" indent="-282575" defTabSz="792163" eaLnBrk="0" hangingPunct="0">
              <a:spcBef>
                <a:spcPct val="20000"/>
              </a:spcBef>
              <a:buChar char="–"/>
              <a:defRPr sz="2800">
                <a:solidFill>
                  <a:schemeClr val="bg1"/>
                </a:solidFill>
                <a:latin typeface="Times New Roman" pitchFamily="18" charset="0"/>
              </a:defRPr>
            </a:lvl2pPr>
            <a:lvl3pPr marL="1139825" indent="-225425" defTabSz="792163" eaLnBrk="0" hangingPunct="0">
              <a:spcBef>
                <a:spcPct val="20000"/>
              </a:spcBef>
              <a:buChar char="•"/>
              <a:defRPr sz="2400">
                <a:solidFill>
                  <a:schemeClr val="bg1"/>
                </a:solidFill>
                <a:latin typeface="Times New Roman" pitchFamily="18" charset="0"/>
              </a:defRPr>
            </a:lvl3pPr>
            <a:lvl4pPr marL="1597025" indent="-225425" defTabSz="792163" eaLnBrk="0" hangingPunct="0">
              <a:spcBef>
                <a:spcPct val="20000"/>
              </a:spcBef>
              <a:buChar char="–"/>
              <a:defRPr sz="2000">
                <a:solidFill>
                  <a:schemeClr val="bg1"/>
                </a:solidFill>
                <a:latin typeface="Times New Roman" pitchFamily="18" charset="0"/>
              </a:defRPr>
            </a:lvl4pPr>
            <a:lvl5pPr marL="2054225" indent="-227013" defTabSz="792163" eaLnBrk="0" hangingPunct="0">
              <a:spcBef>
                <a:spcPct val="20000"/>
              </a:spcBef>
              <a:buChar char="»"/>
              <a:defRPr sz="2000">
                <a:solidFill>
                  <a:schemeClr val="bg1"/>
                </a:solidFill>
                <a:latin typeface="Times New Roman" pitchFamily="18" charset="0"/>
              </a:defRPr>
            </a:lvl5pPr>
            <a:lvl6pPr marL="2511425" indent="-227013" defTabSz="792163" eaLnBrk="0" fontAlgn="base" hangingPunct="0">
              <a:spcBef>
                <a:spcPct val="20000"/>
              </a:spcBef>
              <a:spcAft>
                <a:spcPct val="0"/>
              </a:spcAft>
              <a:buChar char="»"/>
              <a:defRPr sz="2000">
                <a:solidFill>
                  <a:schemeClr val="bg1"/>
                </a:solidFill>
                <a:latin typeface="Times New Roman" pitchFamily="18" charset="0"/>
              </a:defRPr>
            </a:lvl6pPr>
            <a:lvl7pPr marL="2968625" indent="-227013" defTabSz="792163" eaLnBrk="0" fontAlgn="base" hangingPunct="0">
              <a:spcBef>
                <a:spcPct val="20000"/>
              </a:spcBef>
              <a:spcAft>
                <a:spcPct val="0"/>
              </a:spcAft>
              <a:buChar char="»"/>
              <a:defRPr sz="2000">
                <a:solidFill>
                  <a:schemeClr val="bg1"/>
                </a:solidFill>
                <a:latin typeface="Times New Roman" pitchFamily="18" charset="0"/>
              </a:defRPr>
            </a:lvl7pPr>
            <a:lvl8pPr marL="3425825" indent="-227013" defTabSz="792163" eaLnBrk="0" fontAlgn="base" hangingPunct="0">
              <a:spcBef>
                <a:spcPct val="20000"/>
              </a:spcBef>
              <a:spcAft>
                <a:spcPct val="0"/>
              </a:spcAft>
              <a:buChar char="»"/>
              <a:defRPr sz="2000">
                <a:solidFill>
                  <a:schemeClr val="bg1"/>
                </a:solidFill>
                <a:latin typeface="Times New Roman" pitchFamily="18" charset="0"/>
              </a:defRPr>
            </a:lvl8pPr>
            <a:lvl9pPr marL="3883025" indent="-227013" defTabSz="792163" eaLnBrk="0" fontAlgn="base" hangingPunct="0">
              <a:spcBef>
                <a:spcPct val="20000"/>
              </a:spcBef>
              <a:spcAft>
                <a:spcPct val="0"/>
              </a:spcAft>
              <a:buChar char="»"/>
              <a:defRPr sz="2000">
                <a:solidFill>
                  <a:schemeClr val="bg1"/>
                </a:solidFill>
                <a:latin typeface="Times New Roman" pitchFamily="18" charset="0"/>
              </a:defRPr>
            </a:lvl9pPr>
          </a:lstStyle>
          <a:p>
            <a:pPr marL="0" marR="0" lvl="0" indent="0" algn="l" defTabSz="563951" rtl="0" eaLnBrk="1" fontAlgn="base" latinLnBrk="0" hangingPunct="1">
              <a:lnSpc>
                <a:spcPct val="100000"/>
              </a:lnSpc>
              <a:spcBef>
                <a:spcPct val="0"/>
              </a:spcBef>
              <a:spcAft>
                <a:spcPct val="0"/>
              </a:spcAft>
              <a:buClrTx/>
              <a:buSzTx/>
              <a:buFontTx/>
              <a:buNone/>
              <a:tabLst/>
              <a:defRPr/>
            </a:pPr>
            <a:r>
              <a:rPr kumimoji="0" lang="en-US" altLang="en-US" sz="2025" b="1" i="1" u="none" strike="noStrike" kern="1200" cap="none" spc="0" normalizeH="0" baseline="0" noProof="0" dirty="0">
                <a:ln>
                  <a:noFill/>
                </a:ln>
                <a:solidFill>
                  <a:srgbClr val="FFFF00"/>
                </a:solidFill>
                <a:effectLst/>
                <a:uLnTx/>
                <a:uFillTx/>
                <a:latin typeface="Arial" pitchFamily="34" charset="0"/>
                <a:ea typeface="+mn-ea"/>
                <a:cs typeface="Arial" pitchFamily="34" charset="0"/>
              </a:rPr>
              <a:t>Patel et al., J Am </a:t>
            </a:r>
            <a:r>
              <a:rPr kumimoji="0" lang="en-US" altLang="en-US" sz="2025" b="1" i="1" u="none" strike="noStrike" kern="1200" cap="none" spc="0" normalizeH="0" baseline="0" noProof="0" dirty="0" err="1">
                <a:ln>
                  <a:noFill/>
                </a:ln>
                <a:solidFill>
                  <a:srgbClr val="FFFF00"/>
                </a:solidFill>
                <a:effectLst/>
                <a:uLnTx/>
                <a:uFillTx/>
                <a:latin typeface="Arial" pitchFamily="34" charset="0"/>
                <a:ea typeface="+mn-ea"/>
                <a:cs typeface="Arial" pitchFamily="34" charset="0"/>
              </a:rPr>
              <a:t>Coll</a:t>
            </a:r>
            <a:r>
              <a:rPr kumimoji="0" lang="en-US" altLang="en-US" sz="2025" b="1" i="1" u="none" strike="noStrike" kern="1200" cap="none" spc="0" normalizeH="0" baseline="0" noProof="0" dirty="0">
                <a:ln>
                  <a:noFill/>
                </a:ln>
                <a:solidFill>
                  <a:srgbClr val="FFFF00"/>
                </a:solidFill>
                <a:effectLst/>
                <a:uLnTx/>
                <a:uFillTx/>
                <a:latin typeface="Arial" pitchFamily="34" charset="0"/>
                <a:ea typeface="+mn-ea"/>
                <a:cs typeface="Arial" pitchFamily="34" charset="0"/>
              </a:rPr>
              <a:t> </a:t>
            </a:r>
            <a:r>
              <a:rPr kumimoji="0" lang="en-US" altLang="en-US" sz="2025" b="1" i="1" u="none" strike="noStrike" kern="1200" cap="none" spc="0" normalizeH="0" baseline="0" noProof="0" dirty="0" err="1">
                <a:ln>
                  <a:noFill/>
                </a:ln>
                <a:solidFill>
                  <a:srgbClr val="FFFF00"/>
                </a:solidFill>
                <a:effectLst/>
                <a:uLnTx/>
                <a:uFillTx/>
                <a:latin typeface="Arial" pitchFamily="34" charset="0"/>
                <a:ea typeface="+mn-ea"/>
                <a:cs typeface="Arial" pitchFamily="34" charset="0"/>
              </a:rPr>
              <a:t>Cardiol</a:t>
            </a:r>
            <a:r>
              <a:rPr kumimoji="0" lang="en-US" altLang="en-US" sz="2025" b="1" i="1" u="none" strike="noStrike" kern="1200" cap="none" spc="0" normalizeH="0" baseline="0" noProof="0" dirty="0">
                <a:ln>
                  <a:noFill/>
                </a:ln>
                <a:solidFill>
                  <a:srgbClr val="FFFF00"/>
                </a:solidFill>
                <a:effectLst/>
                <a:uLnTx/>
                <a:uFillTx/>
                <a:latin typeface="Arial" pitchFamily="34" charset="0"/>
                <a:ea typeface="+mn-ea"/>
                <a:cs typeface="Arial" pitchFamily="34" charset="0"/>
              </a:rPr>
              <a:t> 2017;69:2212</a:t>
            </a:r>
          </a:p>
        </p:txBody>
      </p:sp>
      <p:sp>
        <p:nvSpPr>
          <p:cNvPr id="8" name="Rectangle 7"/>
          <p:cNvSpPr>
            <a:spLocks noChangeArrowheads="1"/>
          </p:cNvSpPr>
          <p:nvPr/>
        </p:nvSpPr>
        <p:spPr bwMode="auto">
          <a:xfrm>
            <a:off x="8678360" y="5133242"/>
            <a:ext cx="519095" cy="275951"/>
          </a:xfrm>
          <a:prstGeom prst="rect">
            <a:avLst/>
          </a:prstGeom>
          <a:noFill/>
          <a:ln w="28575" algn="ctr">
            <a:solidFill>
              <a:srgbClr val="FF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4542" tIns="32244" rIns="64542" bIns="32244"/>
          <a:lstStyle>
            <a:lvl1pPr defTabSz="912813" eaLnBrk="0" hangingPunct="0">
              <a:spcBef>
                <a:spcPct val="20000"/>
              </a:spcBef>
              <a:buChar char="•"/>
              <a:defRPr sz="3200">
                <a:solidFill>
                  <a:schemeClr val="bg1"/>
                </a:solidFill>
                <a:latin typeface="Times New Roman" pitchFamily="18" charset="0"/>
              </a:defRPr>
            </a:lvl1pPr>
            <a:lvl2pPr marL="739775" indent="-282575" defTabSz="912813" eaLnBrk="0" hangingPunct="0">
              <a:spcBef>
                <a:spcPct val="20000"/>
              </a:spcBef>
              <a:buChar char="–"/>
              <a:defRPr sz="2800">
                <a:solidFill>
                  <a:schemeClr val="bg1"/>
                </a:solidFill>
                <a:latin typeface="Times New Roman" pitchFamily="18" charset="0"/>
              </a:defRPr>
            </a:lvl2pPr>
            <a:lvl3pPr marL="1139825" indent="-225425" defTabSz="912813" eaLnBrk="0" hangingPunct="0">
              <a:spcBef>
                <a:spcPct val="20000"/>
              </a:spcBef>
              <a:buChar char="•"/>
              <a:defRPr sz="2400">
                <a:solidFill>
                  <a:schemeClr val="bg1"/>
                </a:solidFill>
                <a:latin typeface="Times New Roman" pitchFamily="18" charset="0"/>
              </a:defRPr>
            </a:lvl3pPr>
            <a:lvl4pPr marL="1597025" indent="-225425" defTabSz="912813" eaLnBrk="0" hangingPunct="0">
              <a:spcBef>
                <a:spcPct val="20000"/>
              </a:spcBef>
              <a:buChar char="–"/>
              <a:defRPr sz="2000">
                <a:solidFill>
                  <a:schemeClr val="bg1"/>
                </a:solidFill>
                <a:latin typeface="Times New Roman" pitchFamily="18" charset="0"/>
              </a:defRPr>
            </a:lvl4pPr>
            <a:lvl5pPr marL="2054225" indent="-227013" defTabSz="912813" eaLnBrk="0" hangingPunct="0">
              <a:spcBef>
                <a:spcPct val="20000"/>
              </a:spcBef>
              <a:buChar char="»"/>
              <a:defRPr sz="2000">
                <a:solidFill>
                  <a:schemeClr val="bg1"/>
                </a:solidFill>
                <a:latin typeface="Times New Roman" pitchFamily="18" charset="0"/>
              </a:defRPr>
            </a:lvl5pPr>
            <a:lvl6pPr marL="2511425" indent="-227013" defTabSz="912813" eaLnBrk="0" fontAlgn="base" hangingPunct="0">
              <a:spcBef>
                <a:spcPct val="20000"/>
              </a:spcBef>
              <a:spcAft>
                <a:spcPct val="0"/>
              </a:spcAft>
              <a:buChar char="»"/>
              <a:defRPr sz="2000">
                <a:solidFill>
                  <a:schemeClr val="bg1"/>
                </a:solidFill>
                <a:latin typeface="Times New Roman" pitchFamily="18" charset="0"/>
              </a:defRPr>
            </a:lvl6pPr>
            <a:lvl7pPr marL="2968625" indent="-227013" defTabSz="912813" eaLnBrk="0" fontAlgn="base" hangingPunct="0">
              <a:spcBef>
                <a:spcPct val="20000"/>
              </a:spcBef>
              <a:spcAft>
                <a:spcPct val="0"/>
              </a:spcAft>
              <a:buChar char="»"/>
              <a:defRPr sz="2000">
                <a:solidFill>
                  <a:schemeClr val="bg1"/>
                </a:solidFill>
                <a:latin typeface="Times New Roman" pitchFamily="18" charset="0"/>
              </a:defRPr>
            </a:lvl7pPr>
            <a:lvl8pPr marL="3425825" indent="-227013" defTabSz="912813" eaLnBrk="0" fontAlgn="base" hangingPunct="0">
              <a:spcBef>
                <a:spcPct val="20000"/>
              </a:spcBef>
              <a:spcAft>
                <a:spcPct val="0"/>
              </a:spcAft>
              <a:buChar char="»"/>
              <a:defRPr sz="2000">
                <a:solidFill>
                  <a:schemeClr val="bg1"/>
                </a:solidFill>
                <a:latin typeface="Times New Roman" pitchFamily="18" charset="0"/>
              </a:defRPr>
            </a:lvl8pPr>
            <a:lvl9pPr marL="3883025" indent="-227013" defTabSz="912813" eaLnBrk="0" fontAlgn="base" hangingPunct="0">
              <a:spcBef>
                <a:spcPct val="20000"/>
              </a:spcBef>
              <a:spcAft>
                <a:spcPct val="0"/>
              </a:spcAft>
              <a:buChar char="»"/>
              <a:defRPr sz="2000">
                <a:solidFill>
                  <a:schemeClr val="bg1"/>
                </a:solidFill>
                <a:latin typeface="Times New Roman" pitchFamily="18" charset="0"/>
              </a:defRPr>
            </a:lvl9pPr>
          </a:lstStyle>
          <a:p>
            <a:pPr marL="0" marR="0" lvl="0" indent="0" algn="ctr" defTabSz="649845" rtl="0" eaLnBrk="0" fontAlgn="base" latinLnBrk="0" hangingPunct="0">
              <a:lnSpc>
                <a:spcPct val="100000"/>
              </a:lnSpc>
              <a:spcBef>
                <a:spcPct val="20000"/>
              </a:spcBef>
              <a:spcAft>
                <a:spcPct val="0"/>
              </a:spcAft>
              <a:buClrTx/>
              <a:buSzTx/>
              <a:buFontTx/>
              <a:buNone/>
              <a:tabLst/>
              <a:defRPr/>
            </a:pPr>
            <a:endParaRPr kumimoji="0" lang="en-US" altLang="en-US" sz="2278" b="1"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26598220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2"/>
          <p:cNvGraphicFramePr>
            <a:graphicFrameLocks noGrp="1"/>
          </p:cNvGraphicFramePr>
          <p:nvPr>
            <p:extLst/>
          </p:nvPr>
        </p:nvGraphicFramePr>
        <p:xfrm>
          <a:off x="57149" y="1007239"/>
          <a:ext cx="10135021" cy="5539626"/>
        </p:xfrm>
        <a:graphic>
          <a:graphicData uri="http://schemas.openxmlformats.org/drawingml/2006/table">
            <a:tbl>
              <a:tblPr firstRow="1" bandRow="1">
                <a:tableStyleId>{FABFCF23-3B69-468F-B69F-88F6DE6A72F2}</a:tableStyleId>
              </a:tblPr>
              <a:tblGrid>
                <a:gridCol w="2810739">
                  <a:extLst>
                    <a:ext uri="{9D8B030D-6E8A-4147-A177-3AD203B41FA5}">
                      <a16:colId xmlns:a16="http://schemas.microsoft.com/office/drawing/2014/main" val="20000"/>
                    </a:ext>
                  </a:extLst>
                </a:gridCol>
                <a:gridCol w="1760547">
                  <a:extLst>
                    <a:ext uri="{9D8B030D-6E8A-4147-A177-3AD203B41FA5}">
                      <a16:colId xmlns:a16="http://schemas.microsoft.com/office/drawing/2014/main" val="20001"/>
                    </a:ext>
                  </a:extLst>
                </a:gridCol>
                <a:gridCol w="2069709">
                  <a:extLst>
                    <a:ext uri="{9D8B030D-6E8A-4147-A177-3AD203B41FA5}">
                      <a16:colId xmlns:a16="http://schemas.microsoft.com/office/drawing/2014/main" val="20002"/>
                    </a:ext>
                  </a:extLst>
                </a:gridCol>
                <a:gridCol w="1913925">
                  <a:extLst>
                    <a:ext uri="{9D8B030D-6E8A-4147-A177-3AD203B41FA5}">
                      <a16:colId xmlns:a16="http://schemas.microsoft.com/office/drawing/2014/main" val="20003"/>
                    </a:ext>
                  </a:extLst>
                </a:gridCol>
                <a:gridCol w="1580101">
                  <a:extLst>
                    <a:ext uri="{9D8B030D-6E8A-4147-A177-3AD203B41FA5}">
                      <a16:colId xmlns:a16="http://schemas.microsoft.com/office/drawing/2014/main" val="20004"/>
                    </a:ext>
                  </a:extLst>
                </a:gridCol>
              </a:tblGrid>
              <a:tr h="671490">
                <a:tc>
                  <a:txBody>
                    <a:bodyPr/>
                    <a:lstStyle/>
                    <a:p>
                      <a:pPr algn="ctr">
                        <a:lnSpc>
                          <a:spcPts val="2870"/>
                        </a:lnSpc>
                        <a:spcBef>
                          <a:spcPts val="2215"/>
                        </a:spcBef>
                      </a:pPr>
                      <a:r>
                        <a:rPr sz="1400" b="1" spc="-25" dirty="0"/>
                        <a:t>OCT</a:t>
                      </a:r>
                      <a:endParaRPr sz="1400" b="1" dirty="0">
                        <a:latin typeface="Arial"/>
                        <a:cs typeface="Arial"/>
                      </a:endParaRPr>
                    </a:p>
                  </a:txBody>
                  <a:tcPr marL="0" marR="0" marT="281305" marB="0" anchor="ctr"/>
                </a:tc>
                <a:tc>
                  <a:txBody>
                    <a:bodyPr/>
                    <a:lstStyle/>
                    <a:p>
                      <a:pPr algn="l">
                        <a:lnSpc>
                          <a:spcPct val="100000"/>
                        </a:lnSpc>
                        <a:spcBef>
                          <a:spcPts val="25"/>
                        </a:spcBef>
                      </a:pPr>
                      <a:endParaRPr sz="1400" b="1" dirty="0"/>
                    </a:p>
                    <a:p>
                      <a:pPr marL="149225" algn="l">
                        <a:lnSpc>
                          <a:spcPts val="2305"/>
                        </a:lnSpc>
                      </a:pPr>
                      <a:r>
                        <a:rPr sz="1400" b="1" spc="-10" dirty="0"/>
                        <a:t>Baseline</a:t>
                      </a:r>
                      <a:endParaRPr sz="1400" b="1" dirty="0">
                        <a:latin typeface="Arial"/>
                        <a:cs typeface="Arial"/>
                      </a:endParaRPr>
                    </a:p>
                  </a:txBody>
                  <a:tcPr marL="0" marR="0" marT="3175" marB="0" anchor="ctr"/>
                </a:tc>
                <a:tc>
                  <a:txBody>
                    <a:bodyPr/>
                    <a:lstStyle/>
                    <a:p>
                      <a:pPr marL="8890" marR="883919" algn="l" defTabSz="404813">
                        <a:lnSpc>
                          <a:spcPct val="100000"/>
                        </a:lnSpc>
                        <a:spcBef>
                          <a:spcPts val="285"/>
                        </a:spcBef>
                        <a:tabLst/>
                      </a:pPr>
                      <a:r>
                        <a:rPr lang="en-US" sz="1400" b="1" dirty="0" smtClean="0"/>
                        <a:t>      Follow-up</a:t>
                      </a:r>
                    </a:p>
                    <a:p>
                      <a:pPr marL="8890" marR="883919" algn="l" defTabSz="2060575">
                        <a:lnSpc>
                          <a:spcPct val="100000"/>
                        </a:lnSpc>
                        <a:spcBef>
                          <a:spcPts val="285"/>
                        </a:spcBef>
                      </a:pPr>
                      <a:r>
                        <a:rPr lang="en-US" sz="1400" b="1" dirty="0" smtClean="0"/>
                        <a:t>     (26 weeks)</a:t>
                      </a:r>
                      <a:endParaRPr sz="1400" b="1" dirty="0">
                        <a:solidFill>
                          <a:schemeClr val="bg1"/>
                        </a:solidFill>
                        <a:latin typeface="Arial"/>
                        <a:cs typeface="Arial"/>
                      </a:endParaRPr>
                    </a:p>
                  </a:txBody>
                  <a:tcPr marL="0" marR="0" marT="36195" marB="0" anchor="ctr"/>
                </a:tc>
                <a:tc>
                  <a:txBody>
                    <a:bodyPr/>
                    <a:lstStyle/>
                    <a:p>
                      <a:pPr marL="9525" marR="916305">
                        <a:lnSpc>
                          <a:spcPct val="100000"/>
                        </a:lnSpc>
                        <a:spcBef>
                          <a:spcPts val="285"/>
                        </a:spcBef>
                      </a:pPr>
                      <a:r>
                        <a:rPr lang="en-US" sz="1400" b="1" spc="-10" dirty="0" smtClean="0"/>
                        <a:t>     </a:t>
                      </a:r>
                      <a:r>
                        <a:rPr sz="1400" b="1" spc="-10" dirty="0" smtClean="0"/>
                        <a:t>Absolute</a:t>
                      </a:r>
                      <a:r>
                        <a:rPr lang="en-US" sz="1400" b="1" spc="-10" dirty="0" smtClean="0"/>
                        <a:t>  </a:t>
                      </a:r>
                    </a:p>
                    <a:p>
                      <a:pPr marL="9525" marR="916305">
                        <a:lnSpc>
                          <a:spcPct val="100000"/>
                        </a:lnSpc>
                        <a:spcBef>
                          <a:spcPts val="285"/>
                        </a:spcBef>
                      </a:pPr>
                      <a:r>
                        <a:rPr lang="en-US" sz="1400" b="1" spc="-10" dirty="0" smtClean="0"/>
                        <a:t>      </a:t>
                      </a:r>
                      <a:r>
                        <a:rPr sz="1400" b="1" spc="-10" dirty="0" smtClean="0"/>
                        <a:t>Change</a:t>
                      </a:r>
                      <a:endParaRPr sz="1400" b="1" dirty="0">
                        <a:latin typeface="Arial"/>
                        <a:cs typeface="Arial"/>
                      </a:endParaRPr>
                    </a:p>
                  </a:txBody>
                  <a:tcPr marL="0" marR="0" marT="36195" marB="0" anchor="ctr"/>
                </a:tc>
                <a:tc>
                  <a:txBody>
                    <a:bodyPr/>
                    <a:lstStyle/>
                    <a:p>
                      <a:pPr>
                        <a:lnSpc>
                          <a:spcPct val="100000"/>
                        </a:lnSpc>
                        <a:spcBef>
                          <a:spcPts val="25"/>
                        </a:spcBef>
                      </a:pPr>
                      <a:endParaRPr sz="1400" b="1" dirty="0"/>
                    </a:p>
                    <a:p>
                      <a:pPr marL="8890">
                        <a:lnSpc>
                          <a:spcPts val="2305"/>
                        </a:lnSpc>
                      </a:pPr>
                      <a:r>
                        <a:rPr lang="en-US" sz="1400" b="1" dirty="0" smtClean="0"/>
                        <a:t>      </a:t>
                      </a:r>
                      <a:r>
                        <a:rPr sz="1400" b="1" dirty="0" smtClean="0"/>
                        <a:t>P</a:t>
                      </a:r>
                      <a:r>
                        <a:rPr sz="1400" b="1" spc="-40" dirty="0" smtClean="0"/>
                        <a:t> </a:t>
                      </a:r>
                      <a:r>
                        <a:rPr sz="1400" b="1" spc="-10" dirty="0" smtClean="0"/>
                        <a:t>Value</a:t>
                      </a:r>
                      <a:endParaRPr lang="en-US" sz="1400" b="1" spc="-10" dirty="0" smtClean="0">
                        <a:solidFill>
                          <a:srgbClr val="FFFFFF"/>
                        </a:solidFill>
                        <a:latin typeface="Arial"/>
                        <a:cs typeface="Arial"/>
                      </a:endParaRPr>
                    </a:p>
                  </a:txBody>
                  <a:tcPr marL="0" marR="0" marT="3175" marB="0" anchor="ctr"/>
                </a:tc>
                <a:extLst>
                  <a:ext uri="{0D108BD9-81ED-4DB2-BD59-A6C34878D82A}">
                    <a16:rowId xmlns:a16="http://schemas.microsoft.com/office/drawing/2014/main" val="10000"/>
                  </a:ext>
                </a:extLst>
              </a:tr>
              <a:tr h="347724">
                <a:tc>
                  <a:txBody>
                    <a:bodyPr/>
                    <a:lstStyle/>
                    <a:p>
                      <a:pPr marL="6350">
                        <a:lnSpc>
                          <a:spcPts val="2055"/>
                        </a:lnSpc>
                        <a:spcBef>
                          <a:spcPts val="530"/>
                        </a:spcBef>
                      </a:pPr>
                      <a:r>
                        <a:rPr sz="1400" b="1" spc="-10" dirty="0"/>
                        <a:t>Lipid</a:t>
                      </a:r>
                      <a:endParaRPr sz="1400" b="1">
                        <a:latin typeface="Arial"/>
                        <a:cs typeface="Arial"/>
                      </a:endParaRPr>
                    </a:p>
                  </a:txBody>
                  <a:tcPr marL="0" marR="0" marT="67310" marB="0" anchor="ctr"/>
                </a:tc>
                <a:tc>
                  <a:txBody>
                    <a:bodyPr/>
                    <a:lstStyle/>
                    <a:p>
                      <a:pPr>
                        <a:lnSpc>
                          <a:spcPct val="100000"/>
                        </a:lnSpc>
                      </a:pPr>
                      <a:endParaRPr sz="1400" b="1">
                        <a:latin typeface="Times New Roman"/>
                        <a:cs typeface="Times New Roman"/>
                      </a:endParaRPr>
                    </a:p>
                  </a:txBody>
                  <a:tcPr marL="0" marR="0" marT="0" marB="0" anchor="ctr"/>
                </a:tc>
                <a:tc>
                  <a:txBody>
                    <a:bodyPr/>
                    <a:lstStyle/>
                    <a:p>
                      <a:pPr>
                        <a:lnSpc>
                          <a:spcPct val="100000"/>
                        </a:lnSpc>
                      </a:pPr>
                      <a:endParaRPr sz="1400" b="1">
                        <a:latin typeface="Times New Roman"/>
                        <a:cs typeface="Times New Roman"/>
                      </a:endParaRPr>
                    </a:p>
                  </a:txBody>
                  <a:tcPr marL="0" marR="0" marT="0" marB="0" anchor="ctr"/>
                </a:tc>
                <a:tc>
                  <a:txBody>
                    <a:bodyPr/>
                    <a:lstStyle/>
                    <a:p>
                      <a:pPr>
                        <a:lnSpc>
                          <a:spcPct val="100000"/>
                        </a:lnSpc>
                      </a:pPr>
                      <a:endParaRPr sz="1400" b="1" dirty="0">
                        <a:latin typeface="Times New Roman"/>
                        <a:cs typeface="Times New Roman"/>
                      </a:endParaRPr>
                    </a:p>
                  </a:txBody>
                  <a:tcPr marL="0" marR="0" marT="0" marB="0" anchor="ctr"/>
                </a:tc>
                <a:tc>
                  <a:txBody>
                    <a:bodyPr/>
                    <a:lstStyle/>
                    <a:p>
                      <a:pPr>
                        <a:lnSpc>
                          <a:spcPct val="100000"/>
                        </a:lnSpc>
                      </a:pPr>
                      <a:endParaRPr sz="1400" b="1">
                        <a:latin typeface="Times New Roman"/>
                        <a:cs typeface="Times New Roman"/>
                      </a:endParaRPr>
                    </a:p>
                  </a:txBody>
                  <a:tcPr marL="0" marR="0" marT="0" marB="0" anchor="ctr"/>
                </a:tc>
                <a:extLst>
                  <a:ext uri="{0D108BD9-81ED-4DB2-BD59-A6C34878D82A}">
                    <a16:rowId xmlns:a16="http://schemas.microsoft.com/office/drawing/2014/main" val="10001"/>
                  </a:ext>
                </a:extLst>
              </a:tr>
              <a:tr h="347724">
                <a:tc>
                  <a:txBody>
                    <a:bodyPr/>
                    <a:lstStyle/>
                    <a:p>
                      <a:pPr marL="6350">
                        <a:lnSpc>
                          <a:spcPct val="100000"/>
                        </a:lnSpc>
                        <a:spcBef>
                          <a:spcPts val="660"/>
                        </a:spcBef>
                      </a:pPr>
                      <a:r>
                        <a:rPr sz="1400" b="1" dirty="0"/>
                        <a:t>Maximum</a:t>
                      </a:r>
                      <a:r>
                        <a:rPr sz="1400" b="1" spc="-20" dirty="0"/>
                        <a:t> </a:t>
                      </a:r>
                      <a:r>
                        <a:rPr sz="1400" b="1" dirty="0"/>
                        <a:t>lipid</a:t>
                      </a:r>
                      <a:r>
                        <a:rPr sz="1400" b="1" spc="-25" dirty="0"/>
                        <a:t> </a:t>
                      </a:r>
                      <a:r>
                        <a:rPr sz="1400" b="1" spc="-20" dirty="0"/>
                        <a:t>arc,°</a:t>
                      </a:r>
                      <a:endParaRPr sz="1400" b="1">
                        <a:latin typeface="Arial"/>
                        <a:cs typeface="Arial"/>
                      </a:endParaRPr>
                    </a:p>
                  </a:txBody>
                  <a:tcPr marL="0" marR="0" marT="83820" marB="0" anchor="ctr"/>
                </a:tc>
                <a:tc>
                  <a:txBody>
                    <a:bodyPr/>
                    <a:lstStyle/>
                    <a:p>
                      <a:pPr marL="364490">
                        <a:lnSpc>
                          <a:spcPct val="100000"/>
                        </a:lnSpc>
                        <a:spcBef>
                          <a:spcPts val="660"/>
                        </a:spcBef>
                      </a:pPr>
                      <a:r>
                        <a:rPr sz="1400" b="1" dirty="0"/>
                        <a:t>189.1</a:t>
                      </a:r>
                      <a:r>
                        <a:rPr sz="1400" b="1" spc="-15" dirty="0"/>
                        <a:t> </a:t>
                      </a:r>
                      <a:r>
                        <a:rPr sz="1400" b="1" dirty="0"/>
                        <a:t>±</a:t>
                      </a:r>
                      <a:r>
                        <a:rPr sz="1400" b="1" spc="-5" dirty="0"/>
                        <a:t> </a:t>
                      </a:r>
                      <a:r>
                        <a:rPr sz="1400" b="1" spc="-20" dirty="0"/>
                        <a:t>73.4</a:t>
                      </a:r>
                      <a:endParaRPr sz="1400" b="1">
                        <a:latin typeface="Arial"/>
                        <a:cs typeface="Arial"/>
                      </a:endParaRPr>
                    </a:p>
                  </a:txBody>
                  <a:tcPr marL="0" marR="0" marT="83820" marB="0" anchor="ctr"/>
                </a:tc>
                <a:tc>
                  <a:txBody>
                    <a:bodyPr/>
                    <a:lstStyle/>
                    <a:p>
                      <a:pPr marL="527685">
                        <a:lnSpc>
                          <a:spcPct val="100000"/>
                        </a:lnSpc>
                        <a:spcBef>
                          <a:spcPts val="660"/>
                        </a:spcBef>
                      </a:pPr>
                      <a:r>
                        <a:rPr sz="1400" b="1" dirty="0"/>
                        <a:t>161.6</a:t>
                      </a:r>
                      <a:r>
                        <a:rPr sz="1400" b="1" spc="-15" dirty="0"/>
                        <a:t> </a:t>
                      </a:r>
                      <a:r>
                        <a:rPr sz="1400" b="1" dirty="0"/>
                        <a:t>±</a:t>
                      </a:r>
                      <a:r>
                        <a:rPr sz="1400" b="1" spc="-5" dirty="0"/>
                        <a:t> </a:t>
                      </a:r>
                      <a:r>
                        <a:rPr sz="1400" b="1" spc="-20" dirty="0"/>
                        <a:t>68.7</a:t>
                      </a:r>
                      <a:endParaRPr sz="1400" b="1">
                        <a:latin typeface="Arial"/>
                        <a:cs typeface="Arial"/>
                      </a:endParaRPr>
                    </a:p>
                  </a:txBody>
                  <a:tcPr marL="0" marR="0" marT="83820" marB="0" anchor="ctr"/>
                </a:tc>
                <a:tc>
                  <a:txBody>
                    <a:bodyPr/>
                    <a:lstStyle/>
                    <a:p>
                      <a:pPr algn="ctr">
                        <a:lnSpc>
                          <a:spcPct val="100000"/>
                        </a:lnSpc>
                        <a:spcBef>
                          <a:spcPts val="660"/>
                        </a:spcBef>
                      </a:pPr>
                      <a:r>
                        <a:rPr sz="1400" b="1" dirty="0"/>
                        <a:t>-28.3</a:t>
                      </a:r>
                      <a:r>
                        <a:rPr sz="1400" b="1" spc="-5" dirty="0"/>
                        <a:t> </a:t>
                      </a:r>
                      <a:r>
                        <a:rPr sz="1400" b="1" dirty="0"/>
                        <a:t>± </a:t>
                      </a:r>
                      <a:r>
                        <a:rPr sz="1400" b="1" spc="-20" dirty="0"/>
                        <a:t>38.7</a:t>
                      </a:r>
                      <a:endParaRPr sz="1400" b="1" dirty="0">
                        <a:latin typeface="Arial"/>
                        <a:cs typeface="Arial"/>
                      </a:endParaRPr>
                    </a:p>
                  </a:txBody>
                  <a:tcPr marL="0" marR="0" marT="83820" marB="0" anchor="ctr"/>
                </a:tc>
                <a:tc>
                  <a:txBody>
                    <a:bodyPr/>
                    <a:lstStyle/>
                    <a:p>
                      <a:pPr marR="512445" algn="r">
                        <a:lnSpc>
                          <a:spcPct val="100000"/>
                        </a:lnSpc>
                        <a:spcBef>
                          <a:spcPts val="660"/>
                        </a:spcBef>
                      </a:pPr>
                      <a:r>
                        <a:rPr sz="1400" b="1" spc="-10" dirty="0"/>
                        <a:t>&lt;0.001</a:t>
                      </a:r>
                      <a:endParaRPr sz="1400" b="1" dirty="0">
                        <a:latin typeface="Arial"/>
                        <a:cs typeface="Arial"/>
                      </a:endParaRPr>
                    </a:p>
                  </a:txBody>
                  <a:tcPr marL="0" marR="0" marT="83820" marB="0" anchor="ctr"/>
                </a:tc>
                <a:extLst>
                  <a:ext uri="{0D108BD9-81ED-4DB2-BD59-A6C34878D82A}">
                    <a16:rowId xmlns:a16="http://schemas.microsoft.com/office/drawing/2014/main" val="10002"/>
                  </a:ext>
                </a:extLst>
              </a:tr>
              <a:tr h="347724">
                <a:tc>
                  <a:txBody>
                    <a:bodyPr/>
                    <a:lstStyle/>
                    <a:p>
                      <a:pPr marL="6350">
                        <a:lnSpc>
                          <a:spcPct val="100000"/>
                        </a:lnSpc>
                        <a:spcBef>
                          <a:spcPts val="660"/>
                        </a:spcBef>
                      </a:pPr>
                      <a:r>
                        <a:rPr sz="1400" b="1" dirty="0"/>
                        <a:t>Average</a:t>
                      </a:r>
                      <a:r>
                        <a:rPr sz="1400" b="1" spc="-45" dirty="0"/>
                        <a:t> </a:t>
                      </a:r>
                      <a:r>
                        <a:rPr sz="1400" b="1" dirty="0"/>
                        <a:t>lipid</a:t>
                      </a:r>
                      <a:r>
                        <a:rPr sz="1400" b="1" spc="-40" dirty="0"/>
                        <a:t> </a:t>
                      </a:r>
                      <a:r>
                        <a:rPr sz="1400" b="1" spc="-10" dirty="0"/>
                        <a:t>arc,°</a:t>
                      </a:r>
                      <a:endParaRPr sz="1400" b="1">
                        <a:latin typeface="Arial"/>
                        <a:cs typeface="Arial"/>
                      </a:endParaRPr>
                    </a:p>
                  </a:txBody>
                  <a:tcPr marL="0" marR="0" marT="83820" marB="0" anchor="ctr"/>
                </a:tc>
                <a:tc>
                  <a:txBody>
                    <a:bodyPr/>
                    <a:lstStyle/>
                    <a:p>
                      <a:pPr marL="372110">
                        <a:lnSpc>
                          <a:spcPct val="100000"/>
                        </a:lnSpc>
                        <a:spcBef>
                          <a:spcPts val="660"/>
                        </a:spcBef>
                      </a:pPr>
                      <a:r>
                        <a:rPr sz="1400" b="1" spc="-10" dirty="0"/>
                        <a:t>114.5</a:t>
                      </a:r>
                      <a:r>
                        <a:rPr sz="1400" b="1" spc="-40" dirty="0"/>
                        <a:t> </a:t>
                      </a:r>
                      <a:r>
                        <a:rPr sz="1400" b="1" dirty="0"/>
                        <a:t>±</a:t>
                      </a:r>
                      <a:r>
                        <a:rPr sz="1400" b="1" spc="-40" dirty="0"/>
                        <a:t> </a:t>
                      </a:r>
                      <a:r>
                        <a:rPr sz="1400" b="1" spc="-20" dirty="0"/>
                        <a:t>43.0</a:t>
                      </a:r>
                      <a:endParaRPr sz="1400" b="1">
                        <a:latin typeface="Arial"/>
                        <a:cs typeface="Arial"/>
                      </a:endParaRPr>
                    </a:p>
                  </a:txBody>
                  <a:tcPr marL="0" marR="0" marT="83820" marB="0" anchor="ctr"/>
                </a:tc>
                <a:tc>
                  <a:txBody>
                    <a:bodyPr/>
                    <a:lstStyle/>
                    <a:p>
                      <a:pPr marL="527685">
                        <a:lnSpc>
                          <a:spcPct val="100000"/>
                        </a:lnSpc>
                        <a:spcBef>
                          <a:spcPts val="660"/>
                        </a:spcBef>
                      </a:pPr>
                      <a:r>
                        <a:rPr sz="1400" b="1" dirty="0"/>
                        <a:t>100.3</a:t>
                      </a:r>
                      <a:r>
                        <a:rPr sz="1400" b="1" spc="-15" dirty="0"/>
                        <a:t> </a:t>
                      </a:r>
                      <a:r>
                        <a:rPr sz="1400" b="1" dirty="0"/>
                        <a:t>±</a:t>
                      </a:r>
                      <a:r>
                        <a:rPr sz="1400" b="1" spc="-5" dirty="0"/>
                        <a:t> </a:t>
                      </a:r>
                      <a:r>
                        <a:rPr sz="1400" b="1" spc="-20" dirty="0"/>
                        <a:t>36.1</a:t>
                      </a:r>
                      <a:endParaRPr sz="1400" b="1">
                        <a:latin typeface="Arial"/>
                        <a:cs typeface="Arial"/>
                      </a:endParaRPr>
                    </a:p>
                  </a:txBody>
                  <a:tcPr marL="0" marR="0" marT="83820" marB="0" anchor="ctr"/>
                </a:tc>
                <a:tc>
                  <a:txBody>
                    <a:bodyPr/>
                    <a:lstStyle/>
                    <a:p>
                      <a:pPr algn="ctr">
                        <a:lnSpc>
                          <a:spcPct val="100000"/>
                        </a:lnSpc>
                        <a:spcBef>
                          <a:spcPts val="660"/>
                        </a:spcBef>
                      </a:pPr>
                      <a:r>
                        <a:rPr sz="1400" b="1" dirty="0"/>
                        <a:t>-14.8</a:t>
                      </a:r>
                      <a:r>
                        <a:rPr sz="1400" b="1" spc="-5" dirty="0"/>
                        <a:t> </a:t>
                      </a:r>
                      <a:r>
                        <a:rPr sz="1400" b="1" dirty="0"/>
                        <a:t>± </a:t>
                      </a:r>
                      <a:r>
                        <a:rPr sz="1400" b="1" spc="-20" dirty="0"/>
                        <a:t>24.6</a:t>
                      </a:r>
                      <a:endParaRPr sz="1400" b="1">
                        <a:latin typeface="Arial"/>
                        <a:cs typeface="Arial"/>
                      </a:endParaRPr>
                    </a:p>
                  </a:txBody>
                  <a:tcPr marL="0" marR="0" marT="83820" marB="0" anchor="ctr"/>
                </a:tc>
                <a:tc>
                  <a:txBody>
                    <a:bodyPr/>
                    <a:lstStyle/>
                    <a:p>
                      <a:pPr marR="512445" algn="r">
                        <a:lnSpc>
                          <a:spcPct val="100000"/>
                        </a:lnSpc>
                        <a:spcBef>
                          <a:spcPts val="660"/>
                        </a:spcBef>
                      </a:pPr>
                      <a:r>
                        <a:rPr sz="1400" b="1" spc="-10" dirty="0"/>
                        <a:t>&lt;0.001</a:t>
                      </a:r>
                      <a:endParaRPr sz="1400" b="1" dirty="0">
                        <a:latin typeface="Arial"/>
                        <a:cs typeface="Arial"/>
                      </a:endParaRPr>
                    </a:p>
                  </a:txBody>
                  <a:tcPr marL="0" marR="0" marT="83820" marB="0" anchor="ctr"/>
                </a:tc>
                <a:extLst>
                  <a:ext uri="{0D108BD9-81ED-4DB2-BD59-A6C34878D82A}">
                    <a16:rowId xmlns:a16="http://schemas.microsoft.com/office/drawing/2014/main" val="10003"/>
                  </a:ext>
                </a:extLst>
              </a:tr>
              <a:tr h="347724">
                <a:tc>
                  <a:txBody>
                    <a:bodyPr/>
                    <a:lstStyle/>
                    <a:p>
                      <a:pPr marL="6350">
                        <a:lnSpc>
                          <a:spcPct val="100000"/>
                        </a:lnSpc>
                        <a:spcBef>
                          <a:spcPts val="655"/>
                        </a:spcBef>
                      </a:pPr>
                      <a:r>
                        <a:rPr sz="1400" b="1" dirty="0"/>
                        <a:t>Lipid</a:t>
                      </a:r>
                      <a:r>
                        <a:rPr sz="1400" b="1" spc="-40" dirty="0"/>
                        <a:t> </a:t>
                      </a:r>
                      <a:r>
                        <a:rPr sz="1400" b="1" dirty="0"/>
                        <a:t>length,</a:t>
                      </a:r>
                      <a:r>
                        <a:rPr sz="1400" b="1" spc="-15" dirty="0"/>
                        <a:t> </a:t>
                      </a:r>
                      <a:r>
                        <a:rPr sz="1400" b="1" spc="-25" dirty="0"/>
                        <a:t>mm</a:t>
                      </a:r>
                      <a:endParaRPr sz="1400" b="1">
                        <a:latin typeface="Arial"/>
                        <a:cs typeface="Arial"/>
                      </a:endParaRPr>
                    </a:p>
                  </a:txBody>
                  <a:tcPr marL="0" marR="0" marT="83185" marB="0" anchor="ctr"/>
                </a:tc>
                <a:tc>
                  <a:txBody>
                    <a:bodyPr/>
                    <a:lstStyle/>
                    <a:p>
                      <a:pPr marL="477520">
                        <a:lnSpc>
                          <a:spcPct val="100000"/>
                        </a:lnSpc>
                        <a:spcBef>
                          <a:spcPts val="655"/>
                        </a:spcBef>
                      </a:pPr>
                      <a:r>
                        <a:rPr sz="1400" b="1" dirty="0"/>
                        <a:t>10.4</a:t>
                      </a:r>
                      <a:r>
                        <a:rPr sz="1400" b="1" spc="-5" dirty="0"/>
                        <a:t> </a:t>
                      </a:r>
                      <a:r>
                        <a:rPr sz="1400" b="1" dirty="0"/>
                        <a:t>± </a:t>
                      </a:r>
                      <a:r>
                        <a:rPr sz="1400" b="1" spc="-25" dirty="0"/>
                        <a:t>6.0</a:t>
                      </a:r>
                      <a:endParaRPr sz="1400" b="1">
                        <a:latin typeface="Arial"/>
                        <a:cs typeface="Arial"/>
                      </a:endParaRPr>
                    </a:p>
                  </a:txBody>
                  <a:tcPr marL="0" marR="0" marT="83185" marB="0" anchor="ctr"/>
                </a:tc>
                <a:tc>
                  <a:txBody>
                    <a:bodyPr/>
                    <a:lstStyle/>
                    <a:p>
                      <a:pPr marL="696595">
                        <a:lnSpc>
                          <a:spcPct val="100000"/>
                        </a:lnSpc>
                        <a:spcBef>
                          <a:spcPts val="655"/>
                        </a:spcBef>
                      </a:pPr>
                      <a:r>
                        <a:rPr sz="1400" b="1" dirty="0"/>
                        <a:t>8.9 ± </a:t>
                      </a:r>
                      <a:r>
                        <a:rPr sz="1400" b="1" spc="-25" dirty="0"/>
                        <a:t>5.6</a:t>
                      </a:r>
                      <a:endParaRPr sz="1400" b="1">
                        <a:latin typeface="Arial"/>
                        <a:cs typeface="Arial"/>
                      </a:endParaRPr>
                    </a:p>
                  </a:txBody>
                  <a:tcPr marL="0" marR="0" marT="83185" marB="0" anchor="ctr"/>
                </a:tc>
                <a:tc>
                  <a:txBody>
                    <a:bodyPr/>
                    <a:lstStyle/>
                    <a:p>
                      <a:pPr algn="ctr">
                        <a:lnSpc>
                          <a:spcPct val="100000"/>
                        </a:lnSpc>
                        <a:spcBef>
                          <a:spcPts val="655"/>
                        </a:spcBef>
                      </a:pPr>
                      <a:r>
                        <a:rPr sz="1400" b="1" dirty="0"/>
                        <a:t>-1.5 ± </a:t>
                      </a:r>
                      <a:r>
                        <a:rPr sz="1400" b="1" spc="-25" dirty="0"/>
                        <a:t>2.2</a:t>
                      </a:r>
                      <a:endParaRPr sz="1400" b="1">
                        <a:latin typeface="Arial"/>
                        <a:cs typeface="Arial"/>
                      </a:endParaRPr>
                    </a:p>
                  </a:txBody>
                  <a:tcPr marL="0" marR="0" marT="83185" marB="0" anchor="ctr"/>
                </a:tc>
                <a:tc>
                  <a:txBody>
                    <a:bodyPr/>
                    <a:lstStyle/>
                    <a:p>
                      <a:pPr marR="512445" algn="r">
                        <a:lnSpc>
                          <a:spcPct val="100000"/>
                        </a:lnSpc>
                        <a:spcBef>
                          <a:spcPts val="655"/>
                        </a:spcBef>
                      </a:pPr>
                      <a:r>
                        <a:rPr sz="1400" b="1" spc="-10" dirty="0"/>
                        <a:t>&lt;0.001</a:t>
                      </a:r>
                      <a:endParaRPr sz="1400" b="1" dirty="0">
                        <a:latin typeface="Arial"/>
                        <a:cs typeface="Arial"/>
                      </a:endParaRPr>
                    </a:p>
                  </a:txBody>
                  <a:tcPr marL="0" marR="0" marT="83185" marB="0" anchor="ctr"/>
                </a:tc>
                <a:extLst>
                  <a:ext uri="{0D108BD9-81ED-4DB2-BD59-A6C34878D82A}">
                    <a16:rowId xmlns:a16="http://schemas.microsoft.com/office/drawing/2014/main" val="10004"/>
                  </a:ext>
                </a:extLst>
              </a:tr>
              <a:tr h="347724">
                <a:tc>
                  <a:txBody>
                    <a:bodyPr/>
                    <a:lstStyle/>
                    <a:p>
                      <a:pPr marL="6350">
                        <a:lnSpc>
                          <a:spcPct val="100000"/>
                        </a:lnSpc>
                        <a:spcBef>
                          <a:spcPts val="655"/>
                        </a:spcBef>
                      </a:pPr>
                      <a:r>
                        <a:rPr sz="1400" b="1" dirty="0"/>
                        <a:t>Lipid</a:t>
                      </a:r>
                      <a:r>
                        <a:rPr sz="1400" b="1" spc="-25" dirty="0"/>
                        <a:t> </a:t>
                      </a:r>
                      <a:r>
                        <a:rPr sz="1400" b="1" dirty="0"/>
                        <a:t>volume</a:t>
                      </a:r>
                      <a:r>
                        <a:rPr sz="1400" b="1" spc="-25" dirty="0"/>
                        <a:t> </a:t>
                      </a:r>
                      <a:r>
                        <a:rPr sz="1400" b="1" dirty="0"/>
                        <a:t>index,</a:t>
                      </a:r>
                      <a:r>
                        <a:rPr sz="1400" b="1" spc="-15" dirty="0"/>
                        <a:t> </a:t>
                      </a:r>
                      <a:r>
                        <a:rPr sz="1400" b="1" spc="-25" dirty="0"/>
                        <a:t>mm°</a:t>
                      </a:r>
                      <a:endParaRPr sz="1400" b="1">
                        <a:latin typeface="Arial"/>
                        <a:cs typeface="Arial"/>
                      </a:endParaRPr>
                    </a:p>
                  </a:txBody>
                  <a:tcPr marL="0" marR="0" marT="83185" marB="0" anchor="ctr"/>
                </a:tc>
                <a:tc>
                  <a:txBody>
                    <a:bodyPr/>
                    <a:lstStyle/>
                    <a:p>
                      <a:pPr marL="252095">
                        <a:lnSpc>
                          <a:spcPct val="100000"/>
                        </a:lnSpc>
                        <a:spcBef>
                          <a:spcPts val="655"/>
                        </a:spcBef>
                      </a:pPr>
                      <a:r>
                        <a:rPr sz="1400" b="1" dirty="0"/>
                        <a:t>1259.4</a:t>
                      </a:r>
                      <a:r>
                        <a:rPr sz="1400" b="1" spc="-10" dirty="0"/>
                        <a:t> </a:t>
                      </a:r>
                      <a:r>
                        <a:rPr sz="1400" b="1" dirty="0"/>
                        <a:t>±</a:t>
                      </a:r>
                      <a:r>
                        <a:rPr sz="1400" b="1" spc="-5" dirty="0"/>
                        <a:t> </a:t>
                      </a:r>
                      <a:r>
                        <a:rPr sz="1400" b="1" spc="-20" dirty="0"/>
                        <a:t>994.5</a:t>
                      </a:r>
                      <a:endParaRPr sz="1400" b="1">
                        <a:latin typeface="Arial"/>
                        <a:cs typeface="Arial"/>
                      </a:endParaRPr>
                    </a:p>
                  </a:txBody>
                  <a:tcPr marL="0" marR="0" marT="83185" marB="0" anchor="ctr"/>
                </a:tc>
                <a:tc>
                  <a:txBody>
                    <a:bodyPr/>
                    <a:lstStyle/>
                    <a:p>
                      <a:pPr marL="471170">
                        <a:lnSpc>
                          <a:spcPct val="100000"/>
                        </a:lnSpc>
                        <a:spcBef>
                          <a:spcPts val="655"/>
                        </a:spcBef>
                      </a:pPr>
                      <a:r>
                        <a:rPr sz="1400" b="1" dirty="0"/>
                        <a:t>972.0</a:t>
                      </a:r>
                      <a:r>
                        <a:rPr sz="1400" b="1" spc="-5" dirty="0"/>
                        <a:t> </a:t>
                      </a:r>
                      <a:r>
                        <a:rPr sz="1400" b="1" dirty="0"/>
                        <a:t>±</a:t>
                      </a:r>
                      <a:r>
                        <a:rPr sz="1400" b="1" spc="-5" dirty="0"/>
                        <a:t> </a:t>
                      </a:r>
                      <a:r>
                        <a:rPr sz="1400" b="1" spc="-10" dirty="0"/>
                        <a:t>855.7</a:t>
                      </a:r>
                      <a:endParaRPr sz="1400" b="1">
                        <a:latin typeface="Arial"/>
                        <a:cs typeface="Arial"/>
                      </a:endParaRPr>
                    </a:p>
                  </a:txBody>
                  <a:tcPr marL="0" marR="0" marT="83185" marB="0" anchor="ctr"/>
                </a:tc>
                <a:tc>
                  <a:txBody>
                    <a:bodyPr/>
                    <a:lstStyle/>
                    <a:p>
                      <a:pPr algn="ctr">
                        <a:lnSpc>
                          <a:spcPct val="100000"/>
                        </a:lnSpc>
                        <a:spcBef>
                          <a:spcPts val="655"/>
                        </a:spcBef>
                      </a:pPr>
                      <a:r>
                        <a:rPr sz="1400" b="1" dirty="0"/>
                        <a:t>-290.2</a:t>
                      </a:r>
                      <a:r>
                        <a:rPr sz="1400" b="1" spc="-5" dirty="0"/>
                        <a:t> </a:t>
                      </a:r>
                      <a:r>
                        <a:rPr sz="1400" b="1" dirty="0"/>
                        <a:t>±</a:t>
                      </a:r>
                      <a:r>
                        <a:rPr sz="1400" b="1" spc="-5" dirty="0"/>
                        <a:t> </a:t>
                      </a:r>
                      <a:r>
                        <a:rPr sz="1400" b="1" spc="-10" dirty="0"/>
                        <a:t>369.9</a:t>
                      </a:r>
                      <a:endParaRPr sz="1400" b="1">
                        <a:latin typeface="Arial"/>
                        <a:cs typeface="Arial"/>
                      </a:endParaRPr>
                    </a:p>
                  </a:txBody>
                  <a:tcPr marL="0" marR="0" marT="83185" marB="0" anchor="ctr"/>
                </a:tc>
                <a:tc>
                  <a:txBody>
                    <a:bodyPr/>
                    <a:lstStyle/>
                    <a:p>
                      <a:pPr marR="512445" algn="r">
                        <a:lnSpc>
                          <a:spcPct val="100000"/>
                        </a:lnSpc>
                        <a:spcBef>
                          <a:spcPts val="655"/>
                        </a:spcBef>
                      </a:pPr>
                      <a:r>
                        <a:rPr sz="1400" b="1" spc="-10" dirty="0"/>
                        <a:t>&lt;0.001</a:t>
                      </a:r>
                      <a:endParaRPr sz="1400" b="1" dirty="0">
                        <a:latin typeface="Arial"/>
                        <a:cs typeface="Arial"/>
                      </a:endParaRPr>
                    </a:p>
                  </a:txBody>
                  <a:tcPr marL="0" marR="0" marT="83185" marB="0" anchor="ctr"/>
                </a:tc>
                <a:extLst>
                  <a:ext uri="{0D108BD9-81ED-4DB2-BD59-A6C34878D82A}">
                    <a16:rowId xmlns:a16="http://schemas.microsoft.com/office/drawing/2014/main" val="10005"/>
                  </a:ext>
                </a:extLst>
              </a:tr>
              <a:tr h="347724">
                <a:tc>
                  <a:txBody>
                    <a:bodyPr/>
                    <a:lstStyle/>
                    <a:p>
                      <a:pPr marL="6350">
                        <a:lnSpc>
                          <a:spcPts val="2060"/>
                        </a:lnSpc>
                        <a:spcBef>
                          <a:spcPts val="530"/>
                        </a:spcBef>
                      </a:pPr>
                      <a:r>
                        <a:rPr sz="1400" b="1" spc="-10" dirty="0"/>
                        <a:t>Macrophages</a:t>
                      </a:r>
                      <a:endParaRPr sz="1400" b="1">
                        <a:latin typeface="Arial"/>
                        <a:cs typeface="Arial"/>
                      </a:endParaRPr>
                    </a:p>
                  </a:txBody>
                  <a:tcPr marL="0" marR="0" marT="67310" marB="0" anchor="ctr"/>
                </a:tc>
                <a:tc>
                  <a:txBody>
                    <a:bodyPr/>
                    <a:lstStyle/>
                    <a:p>
                      <a:pPr>
                        <a:lnSpc>
                          <a:spcPct val="100000"/>
                        </a:lnSpc>
                      </a:pPr>
                      <a:endParaRPr sz="1400" b="1">
                        <a:latin typeface="Times New Roman"/>
                        <a:cs typeface="Times New Roman"/>
                      </a:endParaRPr>
                    </a:p>
                  </a:txBody>
                  <a:tcPr marL="0" marR="0" marT="0" marB="0" anchor="ctr"/>
                </a:tc>
                <a:tc>
                  <a:txBody>
                    <a:bodyPr/>
                    <a:lstStyle/>
                    <a:p>
                      <a:pPr>
                        <a:lnSpc>
                          <a:spcPct val="100000"/>
                        </a:lnSpc>
                      </a:pPr>
                      <a:endParaRPr sz="1400" b="1">
                        <a:latin typeface="Times New Roman"/>
                        <a:cs typeface="Times New Roman"/>
                      </a:endParaRPr>
                    </a:p>
                  </a:txBody>
                  <a:tcPr marL="0" marR="0" marT="0" marB="0" anchor="ctr"/>
                </a:tc>
                <a:tc>
                  <a:txBody>
                    <a:bodyPr/>
                    <a:lstStyle/>
                    <a:p>
                      <a:pPr>
                        <a:lnSpc>
                          <a:spcPct val="100000"/>
                        </a:lnSpc>
                      </a:pPr>
                      <a:endParaRPr sz="1400" b="1">
                        <a:latin typeface="Times New Roman"/>
                        <a:cs typeface="Times New Roman"/>
                      </a:endParaRPr>
                    </a:p>
                  </a:txBody>
                  <a:tcPr marL="0" marR="0" marT="0" marB="0" anchor="ctr"/>
                </a:tc>
                <a:tc>
                  <a:txBody>
                    <a:bodyPr/>
                    <a:lstStyle/>
                    <a:p>
                      <a:pPr>
                        <a:lnSpc>
                          <a:spcPct val="100000"/>
                        </a:lnSpc>
                      </a:pPr>
                      <a:endParaRPr sz="1400" b="1" dirty="0">
                        <a:latin typeface="Times New Roman"/>
                        <a:cs typeface="Times New Roman"/>
                      </a:endParaRPr>
                    </a:p>
                  </a:txBody>
                  <a:tcPr marL="0" marR="0" marT="0" marB="0" anchor="ctr"/>
                </a:tc>
                <a:extLst>
                  <a:ext uri="{0D108BD9-81ED-4DB2-BD59-A6C34878D82A}">
                    <a16:rowId xmlns:a16="http://schemas.microsoft.com/office/drawing/2014/main" val="10006"/>
                  </a:ext>
                </a:extLst>
              </a:tr>
              <a:tr h="347724">
                <a:tc>
                  <a:txBody>
                    <a:bodyPr/>
                    <a:lstStyle/>
                    <a:p>
                      <a:pPr marL="6350">
                        <a:lnSpc>
                          <a:spcPts val="1910"/>
                        </a:lnSpc>
                        <a:spcBef>
                          <a:spcPts val="680"/>
                        </a:spcBef>
                      </a:pPr>
                      <a:r>
                        <a:rPr sz="1400" b="1" dirty="0"/>
                        <a:t>Maximum</a:t>
                      </a:r>
                      <a:r>
                        <a:rPr sz="1400" b="1" spc="-20" dirty="0"/>
                        <a:t> </a:t>
                      </a:r>
                      <a:r>
                        <a:rPr sz="1400" b="1" dirty="0"/>
                        <a:t>macrophage</a:t>
                      </a:r>
                      <a:r>
                        <a:rPr sz="1400" b="1" spc="-20" dirty="0"/>
                        <a:t> arc,°</a:t>
                      </a:r>
                      <a:endParaRPr sz="1400" b="1">
                        <a:latin typeface="Arial"/>
                        <a:cs typeface="Arial"/>
                      </a:endParaRPr>
                    </a:p>
                  </a:txBody>
                  <a:tcPr marL="0" marR="0" marT="86360" marB="0" anchor="ctr"/>
                </a:tc>
                <a:tc>
                  <a:txBody>
                    <a:bodyPr/>
                    <a:lstStyle/>
                    <a:p>
                      <a:pPr marL="364490">
                        <a:lnSpc>
                          <a:spcPts val="1910"/>
                        </a:lnSpc>
                        <a:spcBef>
                          <a:spcPts val="680"/>
                        </a:spcBef>
                      </a:pPr>
                      <a:r>
                        <a:rPr sz="1400" b="1" dirty="0"/>
                        <a:t>148.2</a:t>
                      </a:r>
                      <a:r>
                        <a:rPr sz="1400" b="1" spc="-15" dirty="0"/>
                        <a:t> </a:t>
                      </a:r>
                      <a:r>
                        <a:rPr sz="1400" b="1" dirty="0"/>
                        <a:t>±</a:t>
                      </a:r>
                      <a:r>
                        <a:rPr sz="1400" b="1" spc="-5" dirty="0"/>
                        <a:t> </a:t>
                      </a:r>
                      <a:r>
                        <a:rPr sz="1400" b="1" spc="-20" dirty="0"/>
                        <a:t>72.5</a:t>
                      </a:r>
                      <a:endParaRPr sz="1400" b="1">
                        <a:latin typeface="Arial"/>
                        <a:cs typeface="Arial"/>
                      </a:endParaRPr>
                    </a:p>
                  </a:txBody>
                  <a:tcPr marL="0" marR="0" marT="86360" marB="0" anchor="ctr"/>
                </a:tc>
                <a:tc>
                  <a:txBody>
                    <a:bodyPr/>
                    <a:lstStyle/>
                    <a:p>
                      <a:pPr marL="527685">
                        <a:lnSpc>
                          <a:spcPts val="1910"/>
                        </a:lnSpc>
                        <a:spcBef>
                          <a:spcPts val="680"/>
                        </a:spcBef>
                      </a:pPr>
                      <a:r>
                        <a:rPr sz="1400" b="1" dirty="0"/>
                        <a:t>122.1</a:t>
                      </a:r>
                      <a:r>
                        <a:rPr sz="1400" b="1" spc="-15" dirty="0"/>
                        <a:t> </a:t>
                      </a:r>
                      <a:r>
                        <a:rPr sz="1400" b="1" dirty="0"/>
                        <a:t>±</a:t>
                      </a:r>
                      <a:r>
                        <a:rPr sz="1400" b="1" spc="-5" dirty="0"/>
                        <a:t> </a:t>
                      </a:r>
                      <a:r>
                        <a:rPr sz="1400" b="1" spc="-20" dirty="0"/>
                        <a:t>67.7</a:t>
                      </a:r>
                      <a:endParaRPr sz="1400" b="1">
                        <a:latin typeface="Arial"/>
                        <a:cs typeface="Arial"/>
                      </a:endParaRPr>
                    </a:p>
                  </a:txBody>
                  <a:tcPr marL="0" marR="0" marT="86360" marB="0" anchor="ctr"/>
                </a:tc>
                <a:tc>
                  <a:txBody>
                    <a:bodyPr/>
                    <a:lstStyle/>
                    <a:p>
                      <a:pPr algn="ctr">
                        <a:lnSpc>
                          <a:spcPts val="1910"/>
                        </a:lnSpc>
                        <a:spcBef>
                          <a:spcPts val="680"/>
                        </a:spcBef>
                      </a:pPr>
                      <a:r>
                        <a:rPr sz="1400" b="1" dirty="0"/>
                        <a:t>-26.5</a:t>
                      </a:r>
                      <a:r>
                        <a:rPr sz="1400" b="1" spc="-5" dirty="0"/>
                        <a:t> </a:t>
                      </a:r>
                      <a:r>
                        <a:rPr sz="1400" b="1" dirty="0"/>
                        <a:t>± </a:t>
                      </a:r>
                      <a:r>
                        <a:rPr sz="1400" b="1" spc="-20" dirty="0"/>
                        <a:t>41.3</a:t>
                      </a:r>
                      <a:endParaRPr sz="1400" b="1">
                        <a:latin typeface="Arial"/>
                        <a:cs typeface="Arial"/>
                      </a:endParaRPr>
                    </a:p>
                  </a:txBody>
                  <a:tcPr marL="0" marR="0" marT="86360" marB="0" anchor="ctr"/>
                </a:tc>
                <a:tc>
                  <a:txBody>
                    <a:bodyPr/>
                    <a:lstStyle/>
                    <a:p>
                      <a:pPr marR="512445" algn="r">
                        <a:lnSpc>
                          <a:spcPts val="1910"/>
                        </a:lnSpc>
                        <a:spcBef>
                          <a:spcPts val="680"/>
                        </a:spcBef>
                      </a:pPr>
                      <a:r>
                        <a:rPr sz="1400" b="1" spc="-10" dirty="0"/>
                        <a:t>&lt;0.001</a:t>
                      </a:r>
                      <a:endParaRPr sz="1400" b="1" dirty="0">
                        <a:latin typeface="Arial"/>
                        <a:cs typeface="Arial"/>
                      </a:endParaRPr>
                    </a:p>
                  </a:txBody>
                  <a:tcPr marL="0" marR="0" marT="86360" marB="0" anchor="ctr"/>
                </a:tc>
                <a:extLst>
                  <a:ext uri="{0D108BD9-81ED-4DB2-BD59-A6C34878D82A}">
                    <a16:rowId xmlns:a16="http://schemas.microsoft.com/office/drawing/2014/main" val="10007"/>
                  </a:ext>
                </a:extLst>
              </a:tr>
              <a:tr h="347724">
                <a:tc>
                  <a:txBody>
                    <a:bodyPr/>
                    <a:lstStyle/>
                    <a:p>
                      <a:pPr marL="6350">
                        <a:lnSpc>
                          <a:spcPts val="1910"/>
                        </a:lnSpc>
                        <a:spcBef>
                          <a:spcPts val="680"/>
                        </a:spcBef>
                      </a:pPr>
                      <a:r>
                        <a:rPr sz="1400" b="1" dirty="0"/>
                        <a:t>Average</a:t>
                      </a:r>
                      <a:r>
                        <a:rPr sz="1400" b="1" spc="-40" dirty="0"/>
                        <a:t> </a:t>
                      </a:r>
                      <a:r>
                        <a:rPr sz="1400" b="1" dirty="0"/>
                        <a:t>macrophage</a:t>
                      </a:r>
                      <a:r>
                        <a:rPr sz="1400" b="1" spc="-40" dirty="0"/>
                        <a:t> </a:t>
                      </a:r>
                      <a:r>
                        <a:rPr sz="1400" b="1" spc="-20" dirty="0"/>
                        <a:t>arc,°</a:t>
                      </a:r>
                      <a:endParaRPr sz="1400" b="1">
                        <a:latin typeface="Arial"/>
                        <a:cs typeface="Arial"/>
                      </a:endParaRPr>
                    </a:p>
                  </a:txBody>
                  <a:tcPr marL="0" marR="0" marT="86360" marB="0" anchor="ctr"/>
                </a:tc>
                <a:tc>
                  <a:txBody>
                    <a:bodyPr/>
                    <a:lstStyle/>
                    <a:p>
                      <a:pPr marL="421005">
                        <a:lnSpc>
                          <a:spcPts val="1910"/>
                        </a:lnSpc>
                        <a:spcBef>
                          <a:spcPts val="680"/>
                        </a:spcBef>
                      </a:pPr>
                      <a:r>
                        <a:rPr sz="1400" b="1" dirty="0"/>
                        <a:t>83.4</a:t>
                      </a:r>
                      <a:r>
                        <a:rPr sz="1400" b="1" spc="-5" dirty="0"/>
                        <a:t> </a:t>
                      </a:r>
                      <a:r>
                        <a:rPr sz="1400" b="1" dirty="0"/>
                        <a:t>± </a:t>
                      </a:r>
                      <a:r>
                        <a:rPr sz="1400" b="1" spc="-20" dirty="0"/>
                        <a:t>36.5</a:t>
                      </a:r>
                      <a:endParaRPr sz="1400" b="1">
                        <a:latin typeface="Arial"/>
                        <a:cs typeface="Arial"/>
                      </a:endParaRPr>
                    </a:p>
                  </a:txBody>
                  <a:tcPr marL="0" marR="0" marT="86360" marB="0" anchor="ctr"/>
                </a:tc>
                <a:tc>
                  <a:txBody>
                    <a:bodyPr/>
                    <a:lstStyle/>
                    <a:p>
                      <a:pPr marL="584200">
                        <a:lnSpc>
                          <a:spcPts val="1910"/>
                        </a:lnSpc>
                        <a:spcBef>
                          <a:spcPts val="680"/>
                        </a:spcBef>
                      </a:pPr>
                      <a:r>
                        <a:rPr sz="1400" b="1" dirty="0"/>
                        <a:t>71.2</a:t>
                      </a:r>
                      <a:r>
                        <a:rPr sz="1400" b="1" spc="-5" dirty="0"/>
                        <a:t> </a:t>
                      </a:r>
                      <a:r>
                        <a:rPr sz="1400" b="1" dirty="0"/>
                        <a:t>± </a:t>
                      </a:r>
                      <a:r>
                        <a:rPr sz="1400" b="1" spc="-20" dirty="0"/>
                        <a:t>32.0</a:t>
                      </a:r>
                      <a:endParaRPr sz="1400" b="1">
                        <a:latin typeface="Arial"/>
                        <a:cs typeface="Arial"/>
                      </a:endParaRPr>
                    </a:p>
                  </a:txBody>
                  <a:tcPr marL="0" marR="0" marT="86360" marB="0" anchor="ctr"/>
                </a:tc>
                <a:tc>
                  <a:txBody>
                    <a:bodyPr/>
                    <a:lstStyle/>
                    <a:p>
                      <a:pPr algn="ctr">
                        <a:lnSpc>
                          <a:spcPts val="1910"/>
                        </a:lnSpc>
                        <a:spcBef>
                          <a:spcPts val="680"/>
                        </a:spcBef>
                      </a:pPr>
                      <a:r>
                        <a:rPr sz="1400" b="1" dirty="0"/>
                        <a:t>-</a:t>
                      </a:r>
                      <a:r>
                        <a:rPr sz="1400" b="1" spc="-10" dirty="0"/>
                        <a:t>11.6</a:t>
                      </a:r>
                      <a:r>
                        <a:rPr sz="1400" b="1" spc="-55" dirty="0"/>
                        <a:t> </a:t>
                      </a:r>
                      <a:r>
                        <a:rPr sz="1400" b="1" dirty="0"/>
                        <a:t>±</a:t>
                      </a:r>
                      <a:r>
                        <a:rPr sz="1400" b="1" spc="-40" dirty="0"/>
                        <a:t> </a:t>
                      </a:r>
                      <a:r>
                        <a:rPr sz="1400" b="1" spc="-20" dirty="0"/>
                        <a:t>24.8</a:t>
                      </a:r>
                      <a:endParaRPr sz="1400" b="1">
                        <a:latin typeface="Arial"/>
                        <a:cs typeface="Arial"/>
                      </a:endParaRPr>
                    </a:p>
                  </a:txBody>
                  <a:tcPr marL="0" marR="0" marT="86360" marB="0" anchor="ctr"/>
                </a:tc>
                <a:tc>
                  <a:txBody>
                    <a:bodyPr/>
                    <a:lstStyle/>
                    <a:p>
                      <a:pPr marR="512445" algn="r">
                        <a:lnSpc>
                          <a:spcPts val="1910"/>
                        </a:lnSpc>
                        <a:spcBef>
                          <a:spcPts val="680"/>
                        </a:spcBef>
                      </a:pPr>
                      <a:r>
                        <a:rPr sz="1400" b="1" spc="-10" dirty="0"/>
                        <a:t>&lt;0.001</a:t>
                      </a:r>
                      <a:endParaRPr sz="1400" b="1" dirty="0">
                        <a:latin typeface="Arial"/>
                        <a:cs typeface="Arial"/>
                      </a:endParaRPr>
                    </a:p>
                  </a:txBody>
                  <a:tcPr marL="0" marR="0" marT="86360" marB="0" anchor="ctr"/>
                </a:tc>
                <a:extLst>
                  <a:ext uri="{0D108BD9-81ED-4DB2-BD59-A6C34878D82A}">
                    <a16:rowId xmlns:a16="http://schemas.microsoft.com/office/drawing/2014/main" val="10008"/>
                  </a:ext>
                </a:extLst>
              </a:tr>
              <a:tr h="347724">
                <a:tc>
                  <a:txBody>
                    <a:bodyPr/>
                    <a:lstStyle/>
                    <a:p>
                      <a:pPr marL="6350">
                        <a:lnSpc>
                          <a:spcPts val="1910"/>
                        </a:lnSpc>
                        <a:spcBef>
                          <a:spcPts val="675"/>
                        </a:spcBef>
                      </a:pPr>
                      <a:r>
                        <a:rPr sz="1400" b="1" dirty="0"/>
                        <a:t>Macrophage</a:t>
                      </a:r>
                      <a:r>
                        <a:rPr sz="1400" b="1" spc="-30" dirty="0"/>
                        <a:t> </a:t>
                      </a:r>
                      <a:r>
                        <a:rPr sz="1400" b="1" dirty="0"/>
                        <a:t>length,</a:t>
                      </a:r>
                      <a:r>
                        <a:rPr sz="1400" b="1" spc="-15" dirty="0"/>
                        <a:t> </a:t>
                      </a:r>
                      <a:r>
                        <a:rPr sz="1400" b="1" spc="-25" dirty="0"/>
                        <a:t>mm</a:t>
                      </a:r>
                      <a:endParaRPr sz="1400" b="1">
                        <a:latin typeface="Arial"/>
                        <a:cs typeface="Arial"/>
                      </a:endParaRPr>
                    </a:p>
                  </a:txBody>
                  <a:tcPr marL="0" marR="0" marT="85725" marB="0" anchor="ctr"/>
                </a:tc>
                <a:tc>
                  <a:txBody>
                    <a:bodyPr/>
                    <a:lstStyle/>
                    <a:p>
                      <a:pPr marL="533400">
                        <a:lnSpc>
                          <a:spcPts val="1910"/>
                        </a:lnSpc>
                        <a:spcBef>
                          <a:spcPts val="675"/>
                        </a:spcBef>
                      </a:pPr>
                      <a:r>
                        <a:rPr sz="1400" b="1" dirty="0"/>
                        <a:t>9.6 ± </a:t>
                      </a:r>
                      <a:r>
                        <a:rPr sz="1400" b="1" spc="-25" dirty="0"/>
                        <a:t>5.7</a:t>
                      </a:r>
                      <a:endParaRPr sz="1400" b="1">
                        <a:latin typeface="Arial"/>
                        <a:cs typeface="Arial"/>
                      </a:endParaRPr>
                    </a:p>
                  </a:txBody>
                  <a:tcPr marL="0" marR="0" marT="85725" marB="0" anchor="ctr"/>
                </a:tc>
                <a:tc>
                  <a:txBody>
                    <a:bodyPr/>
                    <a:lstStyle/>
                    <a:p>
                      <a:pPr marL="696595">
                        <a:lnSpc>
                          <a:spcPts val="1910"/>
                        </a:lnSpc>
                        <a:spcBef>
                          <a:spcPts val="675"/>
                        </a:spcBef>
                      </a:pPr>
                      <a:r>
                        <a:rPr sz="1400" b="1" dirty="0"/>
                        <a:t>7.6 ± </a:t>
                      </a:r>
                      <a:r>
                        <a:rPr sz="1400" b="1" spc="-25" dirty="0"/>
                        <a:t>5.2</a:t>
                      </a:r>
                      <a:endParaRPr sz="1400" b="1">
                        <a:latin typeface="Arial"/>
                        <a:cs typeface="Arial"/>
                      </a:endParaRPr>
                    </a:p>
                  </a:txBody>
                  <a:tcPr marL="0" marR="0" marT="85725" marB="0" anchor="ctr"/>
                </a:tc>
                <a:tc>
                  <a:txBody>
                    <a:bodyPr/>
                    <a:lstStyle/>
                    <a:p>
                      <a:pPr algn="ctr">
                        <a:lnSpc>
                          <a:spcPts val="1910"/>
                        </a:lnSpc>
                        <a:spcBef>
                          <a:spcPts val="675"/>
                        </a:spcBef>
                      </a:pPr>
                      <a:r>
                        <a:rPr sz="1400" b="1" dirty="0"/>
                        <a:t>-2.0 ± </a:t>
                      </a:r>
                      <a:r>
                        <a:rPr sz="1400" b="1" spc="-25" dirty="0"/>
                        <a:t>2.4</a:t>
                      </a:r>
                      <a:endParaRPr sz="1400" b="1">
                        <a:latin typeface="Arial"/>
                        <a:cs typeface="Arial"/>
                      </a:endParaRPr>
                    </a:p>
                  </a:txBody>
                  <a:tcPr marL="0" marR="0" marT="85725" marB="0" anchor="ctr"/>
                </a:tc>
                <a:tc>
                  <a:txBody>
                    <a:bodyPr/>
                    <a:lstStyle/>
                    <a:p>
                      <a:pPr marR="512445" algn="r">
                        <a:lnSpc>
                          <a:spcPts val="1910"/>
                        </a:lnSpc>
                        <a:spcBef>
                          <a:spcPts val="675"/>
                        </a:spcBef>
                      </a:pPr>
                      <a:r>
                        <a:rPr sz="1400" b="1" spc="-10" dirty="0"/>
                        <a:t>&lt;0.001</a:t>
                      </a:r>
                      <a:endParaRPr sz="1400" b="1" dirty="0">
                        <a:latin typeface="Arial"/>
                        <a:cs typeface="Arial"/>
                      </a:endParaRPr>
                    </a:p>
                  </a:txBody>
                  <a:tcPr marL="0" marR="0" marT="85725" marB="0" anchor="ctr"/>
                </a:tc>
                <a:extLst>
                  <a:ext uri="{0D108BD9-81ED-4DB2-BD59-A6C34878D82A}">
                    <a16:rowId xmlns:a16="http://schemas.microsoft.com/office/drawing/2014/main" val="10009"/>
                  </a:ext>
                </a:extLst>
              </a:tr>
              <a:tr h="347724">
                <a:tc>
                  <a:txBody>
                    <a:bodyPr/>
                    <a:lstStyle/>
                    <a:p>
                      <a:pPr marL="6350">
                        <a:lnSpc>
                          <a:spcPts val="1910"/>
                        </a:lnSpc>
                        <a:spcBef>
                          <a:spcPts val="675"/>
                        </a:spcBef>
                      </a:pPr>
                      <a:r>
                        <a:rPr sz="1400" b="1" dirty="0"/>
                        <a:t>Macrophage</a:t>
                      </a:r>
                      <a:r>
                        <a:rPr sz="1400" b="1" spc="-25" dirty="0"/>
                        <a:t> </a:t>
                      </a:r>
                      <a:r>
                        <a:rPr sz="1400" b="1" dirty="0"/>
                        <a:t>volume</a:t>
                      </a:r>
                      <a:r>
                        <a:rPr sz="1400" b="1" spc="-25" dirty="0"/>
                        <a:t> </a:t>
                      </a:r>
                      <a:r>
                        <a:rPr sz="1400" b="1" spc="-10" dirty="0"/>
                        <a:t>index,°</a:t>
                      </a:r>
                      <a:endParaRPr sz="1400" b="1">
                        <a:latin typeface="Arial"/>
                        <a:cs typeface="Arial"/>
                      </a:endParaRPr>
                    </a:p>
                  </a:txBody>
                  <a:tcPr marL="0" marR="0" marT="85725" marB="0" anchor="ctr"/>
                </a:tc>
                <a:tc>
                  <a:txBody>
                    <a:bodyPr/>
                    <a:lstStyle/>
                    <a:p>
                      <a:pPr marL="307975">
                        <a:lnSpc>
                          <a:spcPts val="1910"/>
                        </a:lnSpc>
                        <a:spcBef>
                          <a:spcPts val="675"/>
                        </a:spcBef>
                      </a:pPr>
                      <a:r>
                        <a:rPr sz="1400" b="1" dirty="0"/>
                        <a:t>876.4</a:t>
                      </a:r>
                      <a:r>
                        <a:rPr sz="1400" b="1" spc="-5" dirty="0"/>
                        <a:t> </a:t>
                      </a:r>
                      <a:r>
                        <a:rPr sz="1400" b="1" dirty="0"/>
                        <a:t>±</a:t>
                      </a:r>
                      <a:r>
                        <a:rPr sz="1400" b="1" spc="-5" dirty="0"/>
                        <a:t> </a:t>
                      </a:r>
                      <a:r>
                        <a:rPr sz="1400" b="1" spc="-10" dirty="0"/>
                        <a:t>757.6</a:t>
                      </a:r>
                      <a:endParaRPr sz="1400" b="1">
                        <a:latin typeface="Arial"/>
                        <a:cs typeface="Arial"/>
                      </a:endParaRPr>
                    </a:p>
                  </a:txBody>
                  <a:tcPr marL="0" marR="0" marT="85725" marB="0" anchor="ctr"/>
                </a:tc>
                <a:tc>
                  <a:txBody>
                    <a:bodyPr/>
                    <a:lstStyle/>
                    <a:p>
                      <a:pPr marL="471170">
                        <a:lnSpc>
                          <a:spcPts val="1910"/>
                        </a:lnSpc>
                        <a:spcBef>
                          <a:spcPts val="675"/>
                        </a:spcBef>
                      </a:pPr>
                      <a:r>
                        <a:rPr sz="1400" b="1" dirty="0"/>
                        <a:t>590.0</a:t>
                      </a:r>
                      <a:r>
                        <a:rPr sz="1400" b="1" spc="-5" dirty="0"/>
                        <a:t> </a:t>
                      </a:r>
                      <a:r>
                        <a:rPr sz="1400" b="1" dirty="0"/>
                        <a:t>±</a:t>
                      </a:r>
                      <a:r>
                        <a:rPr sz="1400" b="1" spc="-5" dirty="0"/>
                        <a:t> </a:t>
                      </a:r>
                      <a:r>
                        <a:rPr sz="1400" b="1" spc="-10" dirty="0"/>
                        <a:t>557.3</a:t>
                      </a:r>
                      <a:endParaRPr sz="1400" b="1">
                        <a:latin typeface="Arial"/>
                        <a:cs typeface="Arial"/>
                      </a:endParaRPr>
                    </a:p>
                  </a:txBody>
                  <a:tcPr marL="0" marR="0" marT="85725" marB="0" anchor="ctr"/>
                </a:tc>
                <a:tc>
                  <a:txBody>
                    <a:bodyPr/>
                    <a:lstStyle/>
                    <a:p>
                      <a:pPr algn="ctr">
                        <a:lnSpc>
                          <a:spcPts val="1910"/>
                        </a:lnSpc>
                        <a:spcBef>
                          <a:spcPts val="675"/>
                        </a:spcBef>
                      </a:pPr>
                      <a:r>
                        <a:rPr sz="1400" b="1" dirty="0"/>
                        <a:t>-288.6</a:t>
                      </a:r>
                      <a:r>
                        <a:rPr sz="1400" b="1" spc="-5" dirty="0"/>
                        <a:t> </a:t>
                      </a:r>
                      <a:r>
                        <a:rPr sz="1400" b="1" dirty="0"/>
                        <a:t>±</a:t>
                      </a:r>
                      <a:r>
                        <a:rPr sz="1400" b="1" spc="-5" dirty="0"/>
                        <a:t> </a:t>
                      </a:r>
                      <a:r>
                        <a:rPr sz="1400" b="1" spc="-10" dirty="0"/>
                        <a:t>369.7</a:t>
                      </a:r>
                      <a:endParaRPr sz="1400" b="1">
                        <a:latin typeface="Arial"/>
                        <a:cs typeface="Arial"/>
                      </a:endParaRPr>
                    </a:p>
                  </a:txBody>
                  <a:tcPr marL="0" marR="0" marT="85725" marB="0" anchor="ctr"/>
                </a:tc>
                <a:tc>
                  <a:txBody>
                    <a:bodyPr/>
                    <a:lstStyle/>
                    <a:p>
                      <a:pPr marR="512445" algn="r">
                        <a:lnSpc>
                          <a:spcPts val="1910"/>
                        </a:lnSpc>
                        <a:spcBef>
                          <a:spcPts val="675"/>
                        </a:spcBef>
                      </a:pPr>
                      <a:r>
                        <a:rPr sz="1400" b="1" spc="-10" dirty="0"/>
                        <a:t>&lt;0.001</a:t>
                      </a:r>
                      <a:endParaRPr sz="1400" b="1" dirty="0">
                        <a:latin typeface="Arial"/>
                        <a:cs typeface="Arial"/>
                      </a:endParaRPr>
                    </a:p>
                  </a:txBody>
                  <a:tcPr marL="0" marR="0" marT="85725" marB="0" anchor="ctr"/>
                </a:tc>
                <a:extLst>
                  <a:ext uri="{0D108BD9-81ED-4DB2-BD59-A6C34878D82A}">
                    <a16:rowId xmlns:a16="http://schemas.microsoft.com/office/drawing/2014/main" val="10010"/>
                  </a:ext>
                </a:extLst>
              </a:tr>
              <a:tr h="347724">
                <a:tc>
                  <a:txBody>
                    <a:bodyPr/>
                    <a:lstStyle/>
                    <a:p>
                      <a:pPr marL="6350">
                        <a:lnSpc>
                          <a:spcPts val="2065"/>
                        </a:lnSpc>
                        <a:spcBef>
                          <a:spcPts val="525"/>
                        </a:spcBef>
                      </a:pPr>
                      <a:r>
                        <a:rPr sz="1400" b="1" spc="-10" dirty="0"/>
                        <a:t>Calcium</a:t>
                      </a:r>
                      <a:endParaRPr sz="1400" b="1">
                        <a:latin typeface="Arial"/>
                        <a:cs typeface="Arial"/>
                      </a:endParaRPr>
                    </a:p>
                  </a:txBody>
                  <a:tcPr marL="0" marR="0" marT="66675" marB="0" anchor="ctr"/>
                </a:tc>
                <a:tc>
                  <a:txBody>
                    <a:bodyPr/>
                    <a:lstStyle/>
                    <a:p>
                      <a:pPr>
                        <a:lnSpc>
                          <a:spcPct val="100000"/>
                        </a:lnSpc>
                      </a:pPr>
                      <a:endParaRPr sz="1400" b="1">
                        <a:latin typeface="Times New Roman"/>
                        <a:cs typeface="Times New Roman"/>
                      </a:endParaRPr>
                    </a:p>
                  </a:txBody>
                  <a:tcPr marL="0" marR="0" marT="0" marB="0" anchor="ctr"/>
                </a:tc>
                <a:tc>
                  <a:txBody>
                    <a:bodyPr/>
                    <a:lstStyle/>
                    <a:p>
                      <a:pPr>
                        <a:lnSpc>
                          <a:spcPct val="100000"/>
                        </a:lnSpc>
                      </a:pPr>
                      <a:endParaRPr sz="1400" b="1">
                        <a:latin typeface="Times New Roman"/>
                        <a:cs typeface="Times New Roman"/>
                      </a:endParaRPr>
                    </a:p>
                  </a:txBody>
                  <a:tcPr marL="0" marR="0" marT="0" marB="0" anchor="ctr"/>
                </a:tc>
                <a:tc>
                  <a:txBody>
                    <a:bodyPr/>
                    <a:lstStyle/>
                    <a:p>
                      <a:pPr>
                        <a:lnSpc>
                          <a:spcPct val="100000"/>
                        </a:lnSpc>
                      </a:pPr>
                      <a:endParaRPr sz="1400" b="1">
                        <a:latin typeface="Times New Roman"/>
                        <a:cs typeface="Times New Roman"/>
                      </a:endParaRPr>
                    </a:p>
                  </a:txBody>
                  <a:tcPr marL="0" marR="0" marT="0" marB="0" anchor="ctr"/>
                </a:tc>
                <a:tc>
                  <a:txBody>
                    <a:bodyPr/>
                    <a:lstStyle/>
                    <a:p>
                      <a:pPr>
                        <a:lnSpc>
                          <a:spcPct val="100000"/>
                        </a:lnSpc>
                      </a:pPr>
                      <a:endParaRPr sz="1400" b="1" dirty="0">
                        <a:latin typeface="Times New Roman"/>
                        <a:cs typeface="Times New Roman"/>
                      </a:endParaRPr>
                    </a:p>
                  </a:txBody>
                  <a:tcPr marL="0" marR="0" marT="0" marB="0" anchor="ctr"/>
                </a:tc>
                <a:extLst>
                  <a:ext uri="{0D108BD9-81ED-4DB2-BD59-A6C34878D82A}">
                    <a16:rowId xmlns:a16="http://schemas.microsoft.com/office/drawing/2014/main" val="10011"/>
                  </a:ext>
                </a:extLst>
              </a:tr>
              <a:tr h="347724">
                <a:tc>
                  <a:txBody>
                    <a:bodyPr/>
                    <a:lstStyle/>
                    <a:p>
                      <a:pPr marL="6350">
                        <a:lnSpc>
                          <a:spcPts val="1910"/>
                        </a:lnSpc>
                        <a:spcBef>
                          <a:spcPts val="675"/>
                        </a:spcBef>
                      </a:pPr>
                      <a:r>
                        <a:rPr sz="1400" b="1" dirty="0"/>
                        <a:t>Maximum</a:t>
                      </a:r>
                      <a:r>
                        <a:rPr sz="1400" b="1" spc="-15" dirty="0"/>
                        <a:t> </a:t>
                      </a:r>
                      <a:r>
                        <a:rPr sz="1400" b="1" dirty="0"/>
                        <a:t>calcium</a:t>
                      </a:r>
                      <a:r>
                        <a:rPr sz="1400" b="1" spc="-15" dirty="0"/>
                        <a:t> </a:t>
                      </a:r>
                      <a:r>
                        <a:rPr sz="1400" b="1" spc="-20" dirty="0"/>
                        <a:t>arc,°</a:t>
                      </a:r>
                      <a:endParaRPr sz="1400" b="1">
                        <a:latin typeface="Arial"/>
                        <a:cs typeface="Arial"/>
                      </a:endParaRPr>
                    </a:p>
                  </a:txBody>
                  <a:tcPr marL="0" marR="0" marT="85725" marB="0" anchor="ctr"/>
                </a:tc>
                <a:tc>
                  <a:txBody>
                    <a:bodyPr/>
                    <a:lstStyle/>
                    <a:p>
                      <a:pPr marL="421005">
                        <a:lnSpc>
                          <a:spcPts val="1910"/>
                        </a:lnSpc>
                        <a:spcBef>
                          <a:spcPts val="675"/>
                        </a:spcBef>
                      </a:pPr>
                      <a:r>
                        <a:rPr sz="1400" b="1" dirty="0"/>
                        <a:t>98.6</a:t>
                      </a:r>
                      <a:r>
                        <a:rPr sz="1400" b="1" spc="-5" dirty="0"/>
                        <a:t> </a:t>
                      </a:r>
                      <a:r>
                        <a:rPr sz="1400" b="1" dirty="0"/>
                        <a:t>± </a:t>
                      </a:r>
                      <a:r>
                        <a:rPr sz="1400" b="1" spc="-20" dirty="0"/>
                        <a:t>55.7</a:t>
                      </a:r>
                      <a:endParaRPr sz="1400" b="1">
                        <a:latin typeface="Arial"/>
                        <a:cs typeface="Arial"/>
                      </a:endParaRPr>
                    </a:p>
                  </a:txBody>
                  <a:tcPr marL="0" marR="0" marT="85725" marB="0" anchor="ctr"/>
                </a:tc>
                <a:tc>
                  <a:txBody>
                    <a:bodyPr/>
                    <a:lstStyle/>
                    <a:p>
                      <a:pPr marL="584200">
                        <a:lnSpc>
                          <a:spcPts val="1910"/>
                        </a:lnSpc>
                        <a:spcBef>
                          <a:spcPts val="675"/>
                        </a:spcBef>
                      </a:pPr>
                      <a:r>
                        <a:rPr sz="1400" b="1" dirty="0"/>
                        <a:t>98.6</a:t>
                      </a:r>
                      <a:r>
                        <a:rPr sz="1400" b="1" spc="-5" dirty="0"/>
                        <a:t> </a:t>
                      </a:r>
                      <a:r>
                        <a:rPr sz="1400" b="1" dirty="0"/>
                        <a:t>± </a:t>
                      </a:r>
                      <a:r>
                        <a:rPr sz="1400" b="1" spc="-20" dirty="0"/>
                        <a:t>54.6</a:t>
                      </a:r>
                      <a:endParaRPr sz="1400" b="1">
                        <a:latin typeface="Arial"/>
                        <a:cs typeface="Arial"/>
                      </a:endParaRPr>
                    </a:p>
                  </a:txBody>
                  <a:tcPr marL="0" marR="0" marT="85725" marB="0" anchor="ctr"/>
                </a:tc>
                <a:tc>
                  <a:txBody>
                    <a:bodyPr/>
                    <a:lstStyle/>
                    <a:p>
                      <a:pPr marL="558165">
                        <a:lnSpc>
                          <a:spcPts val="1910"/>
                        </a:lnSpc>
                        <a:spcBef>
                          <a:spcPts val="675"/>
                        </a:spcBef>
                      </a:pPr>
                      <a:r>
                        <a:rPr sz="1400" b="1" dirty="0"/>
                        <a:t>3.0 ± </a:t>
                      </a:r>
                      <a:r>
                        <a:rPr sz="1400" b="1" spc="-20" dirty="0"/>
                        <a:t>25.0</a:t>
                      </a:r>
                      <a:endParaRPr sz="1400" b="1">
                        <a:latin typeface="Arial"/>
                        <a:cs typeface="Arial"/>
                      </a:endParaRPr>
                    </a:p>
                  </a:txBody>
                  <a:tcPr marL="0" marR="0" marT="85725" marB="0" anchor="ctr"/>
                </a:tc>
                <a:tc>
                  <a:txBody>
                    <a:bodyPr/>
                    <a:lstStyle/>
                    <a:p>
                      <a:pPr algn="ctr">
                        <a:lnSpc>
                          <a:spcPts val="1910"/>
                        </a:lnSpc>
                        <a:spcBef>
                          <a:spcPts val="675"/>
                        </a:spcBef>
                      </a:pPr>
                      <a:r>
                        <a:rPr sz="1400" b="1" spc="-20" dirty="0"/>
                        <a:t>0.36</a:t>
                      </a:r>
                      <a:endParaRPr sz="1400" b="1" dirty="0">
                        <a:latin typeface="Arial"/>
                        <a:cs typeface="Arial"/>
                      </a:endParaRPr>
                    </a:p>
                  </a:txBody>
                  <a:tcPr marL="0" marR="0" marT="85725" marB="0" anchor="ctr"/>
                </a:tc>
                <a:extLst>
                  <a:ext uri="{0D108BD9-81ED-4DB2-BD59-A6C34878D82A}">
                    <a16:rowId xmlns:a16="http://schemas.microsoft.com/office/drawing/2014/main" val="10012"/>
                  </a:ext>
                </a:extLst>
              </a:tr>
              <a:tr h="347724">
                <a:tc>
                  <a:txBody>
                    <a:bodyPr/>
                    <a:lstStyle/>
                    <a:p>
                      <a:pPr marL="6350">
                        <a:lnSpc>
                          <a:spcPts val="1914"/>
                        </a:lnSpc>
                        <a:spcBef>
                          <a:spcPts val="675"/>
                        </a:spcBef>
                      </a:pPr>
                      <a:r>
                        <a:rPr sz="1400" b="1" dirty="0"/>
                        <a:t>Average</a:t>
                      </a:r>
                      <a:r>
                        <a:rPr sz="1400" b="1" spc="-40" dirty="0"/>
                        <a:t> </a:t>
                      </a:r>
                      <a:r>
                        <a:rPr sz="1400" b="1" dirty="0"/>
                        <a:t>calcium</a:t>
                      </a:r>
                      <a:r>
                        <a:rPr sz="1400" b="1" spc="-30" dirty="0"/>
                        <a:t> </a:t>
                      </a:r>
                      <a:r>
                        <a:rPr sz="1400" b="1" spc="-20" dirty="0"/>
                        <a:t>arc,°</a:t>
                      </a:r>
                      <a:endParaRPr sz="1400" b="1">
                        <a:latin typeface="Arial"/>
                        <a:cs typeface="Arial"/>
                      </a:endParaRPr>
                    </a:p>
                  </a:txBody>
                  <a:tcPr marL="0" marR="0" marT="85725" marB="0" anchor="ctr"/>
                </a:tc>
                <a:tc>
                  <a:txBody>
                    <a:bodyPr/>
                    <a:lstStyle/>
                    <a:p>
                      <a:pPr marL="421005">
                        <a:lnSpc>
                          <a:spcPts val="1914"/>
                        </a:lnSpc>
                        <a:spcBef>
                          <a:spcPts val="675"/>
                        </a:spcBef>
                      </a:pPr>
                      <a:r>
                        <a:rPr sz="1400" b="1" dirty="0"/>
                        <a:t>61.1</a:t>
                      </a:r>
                      <a:r>
                        <a:rPr sz="1400" b="1" spc="-5" dirty="0"/>
                        <a:t> </a:t>
                      </a:r>
                      <a:r>
                        <a:rPr sz="1400" b="1" dirty="0"/>
                        <a:t>± </a:t>
                      </a:r>
                      <a:r>
                        <a:rPr sz="1400" b="1" spc="-20" dirty="0"/>
                        <a:t>26.1</a:t>
                      </a:r>
                      <a:endParaRPr sz="1400" b="1">
                        <a:latin typeface="Arial"/>
                        <a:cs typeface="Arial"/>
                      </a:endParaRPr>
                    </a:p>
                  </a:txBody>
                  <a:tcPr marL="0" marR="0" marT="85725" marB="0" anchor="ctr"/>
                </a:tc>
                <a:tc>
                  <a:txBody>
                    <a:bodyPr/>
                    <a:lstStyle/>
                    <a:p>
                      <a:pPr marL="584200">
                        <a:lnSpc>
                          <a:spcPts val="1914"/>
                        </a:lnSpc>
                        <a:spcBef>
                          <a:spcPts val="675"/>
                        </a:spcBef>
                      </a:pPr>
                      <a:r>
                        <a:rPr sz="1400" b="1" dirty="0"/>
                        <a:t>61.2</a:t>
                      </a:r>
                      <a:r>
                        <a:rPr sz="1400" b="1" spc="-5" dirty="0"/>
                        <a:t> </a:t>
                      </a:r>
                      <a:r>
                        <a:rPr sz="1400" b="1" dirty="0"/>
                        <a:t>± </a:t>
                      </a:r>
                      <a:r>
                        <a:rPr sz="1400" b="1" spc="-20" dirty="0"/>
                        <a:t>25.1</a:t>
                      </a:r>
                      <a:endParaRPr sz="1400" b="1">
                        <a:latin typeface="Arial"/>
                        <a:cs typeface="Arial"/>
                      </a:endParaRPr>
                    </a:p>
                  </a:txBody>
                  <a:tcPr marL="0" marR="0" marT="85725" marB="0" anchor="ctr"/>
                </a:tc>
                <a:tc>
                  <a:txBody>
                    <a:bodyPr/>
                    <a:lstStyle/>
                    <a:p>
                      <a:pPr marL="558165">
                        <a:lnSpc>
                          <a:spcPts val="1914"/>
                        </a:lnSpc>
                        <a:spcBef>
                          <a:spcPts val="675"/>
                        </a:spcBef>
                      </a:pPr>
                      <a:r>
                        <a:rPr sz="1400" b="1" dirty="0"/>
                        <a:t>0.3 ± </a:t>
                      </a:r>
                      <a:r>
                        <a:rPr sz="1400" b="1" spc="-20" dirty="0"/>
                        <a:t>16.7</a:t>
                      </a:r>
                      <a:endParaRPr sz="1400" b="1">
                        <a:latin typeface="Arial"/>
                        <a:cs typeface="Arial"/>
                      </a:endParaRPr>
                    </a:p>
                  </a:txBody>
                  <a:tcPr marL="0" marR="0" marT="85725" marB="0" anchor="ctr"/>
                </a:tc>
                <a:tc>
                  <a:txBody>
                    <a:bodyPr/>
                    <a:lstStyle/>
                    <a:p>
                      <a:pPr algn="ctr">
                        <a:lnSpc>
                          <a:spcPts val="1914"/>
                        </a:lnSpc>
                        <a:spcBef>
                          <a:spcPts val="675"/>
                        </a:spcBef>
                      </a:pPr>
                      <a:r>
                        <a:rPr sz="1400" b="1" spc="-20" dirty="0"/>
                        <a:t>0.72</a:t>
                      </a:r>
                      <a:endParaRPr sz="1400" b="1" dirty="0">
                        <a:latin typeface="Arial"/>
                        <a:cs typeface="Arial"/>
                      </a:endParaRPr>
                    </a:p>
                  </a:txBody>
                  <a:tcPr marL="0" marR="0" marT="85725" marB="0" anchor="ctr"/>
                </a:tc>
                <a:extLst>
                  <a:ext uri="{0D108BD9-81ED-4DB2-BD59-A6C34878D82A}">
                    <a16:rowId xmlns:a16="http://schemas.microsoft.com/office/drawing/2014/main" val="10013"/>
                  </a:ext>
                </a:extLst>
              </a:tr>
              <a:tr h="347724">
                <a:tc>
                  <a:txBody>
                    <a:bodyPr/>
                    <a:lstStyle/>
                    <a:p>
                      <a:pPr marL="6350">
                        <a:lnSpc>
                          <a:spcPts val="1914"/>
                        </a:lnSpc>
                        <a:spcBef>
                          <a:spcPts val="675"/>
                        </a:spcBef>
                      </a:pPr>
                      <a:r>
                        <a:rPr sz="1400" b="1" dirty="0"/>
                        <a:t>Calcium</a:t>
                      </a:r>
                      <a:r>
                        <a:rPr sz="1400" b="1" spc="-25" dirty="0"/>
                        <a:t> </a:t>
                      </a:r>
                      <a:r>
                        <a:rPr sz="1400" b="1" dirty="0"/>
                        <a:t>length,</a:t>
                      </a:r>
                      <a:r>
                        <a:rPr sz="1400" b="1" spc="-20" dirty="0"/>
                        <a:t> </a:t>
                      </a:r>
                      <a:r>
                        <a:rPr sz="1400" b="1" spc="-35" dirty="0"/>
                        <a:t>mm</a:t>
                      </a:r>
                      <a:endParaRPr sz="1400" b="1">
                        <a:latin typeface="Arial"/>
                        <a:cs typeface="Arial"/>
                      </a:endParaRPr>
                    </a:p>
                  </a:txBody>
                  <a:tcPr marL="0" marR="0" marT="85725" marB="0" anchor="ctr"/>
                </a:tc>
                <a:tc>
                  <a:txBody>
                    <a:bodyPr/>
                    <a:lstStyle/>
                    <a:p>
                      <a:pPr marL="533400">
                        <a:lnSpc>
                          <a:spcPts val="1914"/>
                        </a:lnSpc>
                        <a:spcBef>
                          <a:spcPts val="675"/>
                        </a:spcBef>
                      </a:pPr>
                      <a:r>
                        <a:rPr sz="1400" b="1" dirty="0"/>
                        <a:t>6.4 ± </a:t>
                      </a:r>
                      <a:r>
                        <a:rPr sz="1400" b="1" spc="-25" dirty="0"/>
                        <a:t>4.9</a:t>
                      </a:r>
                      <a:endParaRPr sz="1400" b="1">
                        <a:latin typeface="Arial"/>
                        <a:cs typeface="Arial"/>
                      </a:endParaRPr>
                    </a:p>
                  </a:txBody>
                  <a:tcPr marL="0" marR="0" marT="85725" marB="0" anchor="ctr"/>
                </a:tc>
                <a:tc>
                  <a:txBody>
                    <a:bodyPr/>
                    <a:lstStyle/>
                    <a:p>
                      <a:pPr marL="696595">
                        <a:lnSpc>
                          <a:spcPts val="1914"/>
                        </a:lnSpc>
                        <a:spcBef>
                          <a:spcPts val="675"/>
                        </a:spcBef>
                      </a:pPr>
                      <a:r>
                        <a:rPr sz="1400" b="1" dirty="0"/>
                        <a:t>6.7 ± </a:t>
                      </a:r>
                      <a:r>
                        <a:rPr sz="1400" b="1" spc="-25" dirty="0"/>
                        <a:t>4.7</a:t>
                      </a:r>
                      <a:endParaRPr sz="1400" b="1">
                        <a:latin typeface="Arial"/>
                        <a:cs typeface="Arial"/>
                      </a:endParaRPr>
                    </a:p>
                  </a:txBody>
                  <a:tcPr marL="0" marR="0" marT="85725" marB="0" anchor="ctr"/>
                </a:tc>
                <a:tc>
                  <a:txBody>
                    <a:bodyPr/>
                    <a:lstStyle/>
                    <a:p>
                      <a:pPr marL="502284">
                        <a:lnSpc>
                          <a:spcPts val="1914"/>
                        </a:lnSpc>
                        <a:spcBef>
                          <a:spcPts val="675"/>
                        </a:spcBef>
                      </a:pPr>
                      <a:r>
                        <a:rPr sz="1400" b="1" dirty="0"/>
                        <a:t>0.45</a:t>
                      </a:r>
                      <a:r>
                        <a:rPr sz="1400" b="1" spc="-5" dirty="0"/>
                        <a:t> </a:t>
                      </a:r>
                      <a:r>
                        <a:rPr sz="1400" b="1" dirty="0"/>
                        <a:t>± </a:t>
                      </a:r>
                      <a:r>
                        <a:rPr sz="1400" b="1" spc="-20" dirty="0"/>
                        <a:t>1.80</a:t>
                      </a:r>
                      <a:endParaRPr sz="1400" b="1">
                        <a:latin typeface="Arial"/>
                        <a:cs typeface="Arial"/>
                      </a:endParaRPr>
                    </a:p>
                  </a:txBody>
                  <a:tcPr marL="0" marR="0" marT="85725" marB="0" anchor="ctr"/>
                </a:tc>
                <a:tc>
                  <a:txBody>
                    <a:bodyPr/>
                    <a:lstStyle/>
                    <a:p>
                      <a:pPr algn="ctr">
                        <a:lnSpc>
                          <a:spcPts val="1914"/>
                        </a:lnSpc>
                        <a:spcBef>
                          <a:spcPts val="675"/>
                        </a:spcBef>
                      </a:pPr>
                      <a:r>
                        <a:rPr sz="1400" b="1" spc="-20" dirty="0"/>
                        <a:t>0.03</a:t>
                      </a:r>
                      <a:endParaRPr sz="1400" b="1" dirty="0">
                        <a:latin typeface="Arial"/>
                        <a:cs typeface="Arial"/>
                      </a:endParaRPr>
                    </a:p>
                  </a:txBody>
                  <a:tcPr marL="0" marR="0" marT="85725" marB="0" anchor="ctr"/>
                </a:tc>
                <a:extLst>
                  <a:ext uri="{0D108BD9-81ED-4DB2-BD59-A6C34878D82A}">
                    <a16:rowId xmlns:a16="http://schemas.microsoft.com/office/drawing/2014/main" val="10014"/>
                  </a:ext>
                </a:extLst>
              </a:tr>
            </a:tbl>
          </a:graphicData>
        </a:graphic>
      </p:graphicFrame>
      <p:sp>
        <p:nvSpPr>
          <p:cNvPr id="3" name="object 3"/>
          <p:cNvSpPr txBox="1">
            <a:spLocks noGrp="1"/>
          </p:cNvSpPr>
          <p:nvPr>
            <p:ph type="title"/>
          </p:nvPr>
        </p:nvSpPr>
        <p:spPr>
          <a:xfrm>
            <a:off x="0" y="0"/>
            <a:ext cx="10249321" cy="997709"/>
          </a:xfrm>
          <a:prstGeom prst="rect">
            <a:avLst/>
          </a:prstGeom>
        </p:spPr>
        <p:txBody>
          <a:bodyPr vert="horz" wrap="square" lIns="0" tIns="12700" rIns="0" bIns="0" rtlCol="0">
            <a:spAutoFit/>
          </a:bodyPr>
          <a:lstStyle/>
          <a:p>
            <a:pPr marL="12700" algn="ctr">
              <a:spcBef>
                <a:spcPts val="100"/>
              </a:spcBef>
            </a:pPr>
            <a:r>
              <a:rPr lang="en-US" sz="3200" dirty="0" smtClean="0"/>
              <a:t>YELLOW III Study: </a:t>
            </a:r>
            <a:r>
              <a:rPr sz="3200" dirty="0" smtClean="0"/>
              <a:t>Secondary</a:t>
            </a:r>
            <a:r>
              <a:rPr sz="3200" spc="-20" dirty="0" smtClean="0"/>
              <a:t> </a:t>
            </a:r>
            <a:r>
              <a:rPr sz="3200" dirty="0" smtClean="0"/>
              <a:t>Imaging</a:t>
            </a:r>
            <a:r>
              <a:rPr lang="en-US" sz="3200" dirty="0" smtClean="0"/>
              <a:t/>
            </a:r>
            <a:br>
              <a:rPr lang="en-US" sz="3200" dirty="0" smtClean="0"/>
            </a:br>
            <a:r>
              <a:rPr sz="3200" spc="-20" dirty="0" smtClean="0"/>
              <a:t> </a:t>
            </a:r>
            <a:r>
              <a:rPr sz="3200" dirty="0"/>
              <a:t>Endpoints</a:t>
            </a:r>
            <a:r>
              <a:rPr sz="3200" spc="-20" dirty="0"/>
              <a:t> </a:t>
            </a:r>
            <a:r>
              <a:rPr sz="3200" spc="-25" dirty="0"/>
              <a:t>OCT</a:t>
            </a:r>
          </a:p>
        </p:txBody>
      </p:sp>
      <p:sp>
        <p:nvSpPr>
          <p:cNvPr id="6" name="TextBox 5"/>
          <p:cNvSpPr txBox="1"/>
          <p:nvPr/>
        </p:nvSpPr>
        <p:spPr>
          <a:xfrm>
            <a:off x="8231052" y="6512653"/>
            <a:ext cx="2171700"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1" u="none" strike="noStrike" kern="0" cap="none" spc="0" normalizeH="0" baseline="0" noProof="0" dirty="0" smtClean="0">
                <a:ln>
                  <a:noFill/>
                </a:ln>
                <a:solidFill>
                  <a:srgbClr val="FFFF00"/>
                </a:solidFill>
                <a:effectLst/>
                <a:uLnTx/>
                <a:uFillTx/>
                <a:latin typeface="Arial" panose="020B0604020202020204" pitchFamily="34" charset="0"/>
                <a:cs typeface="Arial" panose="020B0604020202020204" pitchFamily="34" charset="0"/>
              </a:rPr>
              <a:t>Kini A, ACC 2023</a:t>
            </a:r>
            <a:endParaRPr kumimoji="0" lang="en-US" sz="1800" b="1" i="1" u="none" strike="noStrike" kern="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pic>
        <p:nvPicPr>
          <p:cNvPr id="7"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864725" y="9525"/>
            <a:ext cx="4222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831519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1" y="0"/>
            <a:ext cx="10287000" cy="1130438"/>
          </a:xfrm>
          <a:prstGeom prst="rect">
            <a:avLst/>
          </a:prstGeom>
        </p:spPr>
        <p:txBody>
          <a:bodyPr vert="horz" wrap="square" lIns="0" tIns="27305" rIns="0" bIns="0" rtlCol="0">
            <a:spAutoFit/>
          </a:bodyPr>
          <a:lstStyle/>
          <a:p>
            <a:pPr marR="5080" algn="ctr">
              <a:lnSpc>
                <a:spcPts val="4300"/>
              </a:lnSpc>
              <a:spcBef>
                <a:spcPts val="215"/>
              </a:spcBef>
            </a:pPr>
            <a:r>
              <a:rPr lang="en-US" dirty="0" smtClean="0"/>
              <a:t>YELLOW III Study: </a:t>
            </a:r>
            <a:r>
              <a:rPr dirty="0" smtClean="0"/>
              <a:t>Secondary</a:t>
            </a:r>
            <a:r>
              <a:rPr spc="-15" dirty="0" smtClean="0"/>
              <a:t> </a:t>
            </a:r>
            <a:r>
              <a:rPr dirty="0"/>
              <a:t>Imaging</a:t>
            </a:r>
            <a:r>
              <a:rPr spc="-10" dirty="0"/>
              <a:t> Endpoints </a:t>
            </a:r>
            <a:r>
              <a:rPr dirty="0"/>
              <a:t>IVUS</a:t>
            </a:r>
            <a:r>
              <a:rPr spc="-15" dirty="0"/>
              <a:t> </a:t>
            </a:r>
            <a:r>
              <a:rPr dirty="0"/>
              <a:t>and</a:t>
            </a:r>
            <a:r>
              <a:rPr spc="-10" dirty="0"/>
              <a:t> </a:t>
            </a:r>
            <a:r>
              <a:rPr spc="-20" dirty="0"/>
              <a:t>NIRS</a:t>
            </a:r>
          </a:p>
        </p:txBody>
      </p:sp>
      <p:sp>
        <p:nvSpPr>
          <p:cNvPr id="6" name="TextBox 5"/>
          <p:cNvSpPr txBox="1"/>
          <p:nvPr/>
        </p:nvSpPr>
        <p:spPr>
          <a:xfrm>
            <a:off x="8231052" y="6512653"/>
            <a:ext cx="2171700"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1" u="none" strike="noStrike" kern="0" cap="none" spc="0" normalizeH="0" baseline="0" noProof="0" dirty="0" smtClean="0">
                <a:ln>
                  <a:noFill/>
                </a:ln>
                <a:solidFill>
                  <a:srgbClr val="FFFF00"/>
                </a:solidFill>
                <a:effectLst/>
                <a:uLnTx/>
                <a:uFillTx/>
                <a:latin typeface="Arial" panose="020B0604020202020204" pitchFamily="34" charset="0"/>
                <a:cs typeface="Arial" panose="020B0604020202020204" pitchFamily="34" charset="0"/>
              </a:rPr>
              <a:t>Kini A, ACC 2023</a:t>
            </a:r>
            <a:endParaRPr kumimoji="0" lang="en-US" sz="1800" b="1" i="1" u="none" strike="noStrike" kern="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pic>
        <p:nvPicPr>
          <p:cNvPr id="7"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864725" y="9525"/>
            <a:ext cx="4222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8" name="Table 7"/>
          <p:cNvGraphicFramePr>
            <a:graphicFrameLocks noGrp="1"/>
          </p:cNvGraphicFramePr>
          <p:nvPr>
            <p:extLst/>
          </p:nvPr>
        </p:nvGraphicFramePr>
        <p:xfrm>
          <a:off x="220981" y="1295400"/>
          <a:ext cx="9845040" cy="5034725"/>
        </p:xfrm>
        <a:graphic>
          <a:graphicData uri="http://schemas.openxmlformats.org/drawingml/2006/table">
            <a:tbl>
              <a:tblPr firstRow="1" bandRow="1">
                <a:tableStyleId>{7DF18680-E054-41AD-8BC1-D1AEF772440D}</a:tableStyleId>
              </a:tblPr>
              <a:tblGrid>
                <a:gridCol w="3160078">
                  <a:extLst>
                    <a:ext uri="{9D8B030D-6E8A-4147-A177-3AD203B41FA5}">
                      <a16:colId xmlns:a16="http://schemas.microsoft.com/office/drawing/2014/main" val="227922"/>
                    </a:ext>
                  </a:extLst>
                </a:gridCol>
                <a:gridCol w="1676400">
                  <a:extLst>
                    <a:ext uri="{9D8B030D-6E8A-4147-A177-3AD203B41FA5}">
                      <a16:colId xmlns:a16="http://schemas.microsoft.com/office/drawing/2014/main" val="4191996687"/>
                    </a:ext>
                  </a:extLst>
                </a:gridCol>
                <a:gridCol w="1752600">
                  <a:extLst>
                    <a:ext uri="{9D8B030D-6E8A-4147-A177-3AD203B41FA5}">
                      <a16:colId xmlns:a16="http://schemas.microsoft.com/office/drawing/2014/main" val="1349609867"/>
                    </a:ext>
                  </a:extLst>
                </a:gridCol>
                <a:gridCol w="1752600">
                  <a:extLst>
                    <a:ext uri="{9D8B030D-6E8A-4147-A177-3AD203B41FA5}">
                      <a16:colId xmlns:a16="http://schemas.microsoft.com/office/drawing/2014/main" val="3247315014"/>
                    </a:ext>
                  </a:extLst>
                </a:gridCol>
                <a:gridCol w="1503362">
                  <a:extLst>
                    <a:ext uri="{9D8B030D-6E8A-4147-A177-3AD203B41FA5}">
                      <a16:colId xmlns:a16="http://schemas.microsoft.com/office/drawing/2014/main" val="3617128608"/>
                    </a:ext>
                  </a:extLst>
                </a:gridCol>
              </a:tblGrid>
              <a:tr h="531457">
                <a:tc>
                  <a:txBody>
                    <a:bodyPr/>
                    <a:lstStyle/>
                    <a:p>
                      <a:pPr algn="ctr"/>
                      <a:r>
                        <a:rPr lang="en-US" sz="18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N=110</a:t>
                      </a:r>
                      <a:endParaRPr lang="en-US" sz="18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anchor="ctr"/>
                </a:tc>
                <a:tc>
                  <a:txBody>
                    <a:bodyPr/>
                    <a:lstStyle/>
                    <a:p>
                      <a:pPr algn="ctr"/>
                      <a:r>
                        <a:rPr lang="en-US" sz="18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Baseline</a:t>
                      </a:r>
                      <a:endParaRPr lang="en-US" sz="18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anchor="ctr"/>
                </a:tc>
                <a:tc>
                  <a:txBody>
                    <a:bodyPr/>
                    <a:lstStyle/>
                    <a:p>
                      <a:pPr algn="ctr"/>
                      <a:r>
                        <a:rPr lang="en-US" sz="18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Follow-Up</a:t>
                      </a:r>
                    </a:p>
                    <a:p>
                      <a:pPr algn="ctr"/>
                      <a:r>
                        <a:rPr lang="en-US" sz="18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(26 weeks)</a:t>
                      </a:r>
                      <a:endParaRPr lang="en-US" sz="18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anchor="ctr"/>
                </a:tc>
                <a:tc>
                  <a:txBody>
                    <a:bodyPr/>
                    <a:lstStyle/>
                    <a:p>
                      <a:pPr algn="ctr"/>
                      <a:r>
                        <a:rPr lang="en-US" sz="18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Absolute Change</a:t>
                      </a:r>
                      <a:endParaRPr lang="en-US" sz="18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anchor="ctr"/>
                </a:tc>
                <a:tc>
                  <a:txBody>
                    <a:bodyPr/>
                    <a:lstStyle/>
                    <a:p>
                      <a:pPr algn="ctr"/>
                      <a:r>
                        <a:rPr lang="en-US" sz="1800" i="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P </a:t>
                      </a:r>
                      <a:r>
                        <a:rPr lang="en-US" sz="1800" i="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value</a:t>
                      </a:r>
                      <a:endParaRPr lang="en-US" sz="1800"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3022513156"/>
                  </a:ext>
                </a:extLst>
              </a:tr>
              <a:tr h="531457">
                <a:tc>
                  <a:txBody>
                    <a:bodyPr/>
                    <a:lstStyle/>
                    <a:p>
                      <a:pPr algn="ctr"/>
                      <a:r>
                        <a:rPr lang="en-US" sz="1600" b="1" dirty="0" smtClean="0">
                          <a:latin typeface="Arial" panose="020B0604020202020204" pitchFamily="34" charset="0"/>
                          <a:cs typeface="Arial" panose="020B0604020202020204" pitchFamily="34" charset="0"/>
                        </a:rPr>
                        <a:t>IVUS</a:t>
                      </a:r>
                      <a:endParaRPr lang="en-US" sz="1600" b="1" dirty="0">
                        <a:latin typeface="Arial" panose="020B0604020202020204" pitchFamily="34" charset="0"/>
                        <a:cs typeface="Arial" panose="020B0604020202020204" pitchFamily="34" charset="0"/>
                      </a:endParaRPr>
                    </a:p>
                  </a:txBody>
                  <a:tcPr anchor="ctr"/>
                </a:tc>
                <a:tc>
                  <a:txBody>
                    <a:bodyPr/>
                    <a:lstStyle/>
                    <a:p>
                      <a:pPr algn="ctr"/>
                      <a:r>
                        <a:rPr lang="en-US" sz="1600" b="1" dirty="0" smtClean="0">
                          <a:latin typeface="Arial" panose="020B0604020202020204" pitchFamily="34" charset="0"/>
                          <a:cs typeface="Arial" panose="020B0604020202020204" pitchFamily="34" charset="0"/>
                        </a:rPr>
                        <a:t> </a:t>
                      </a:r>
                      <a:endParaRPr lang="en-US" sz="1600" b="1" dirty="0">
                        <a:latin typeface="Arial" panose="020B0604020202020204" pitchFamily="34" charset="0"/>
                        <a:cs typeface="Arial" panose="020B0604020202020204" pitchFamily="34" charset="0"/>
                      </a:endParaRPr>
                    </a:p>
                  </a:txBody>
                  <a:tcPr anchor="ctr"/>
                </a:tc>
                <a:tc>
                  <a:txBody>
                    <a:bodyPr/>
                    <a:lstStyle/>
                    <a:p>
                      <a:pPr algn="ctr"/>
                      <a:r>
                        <a:rPr lang="en-US" sz="1600" b="1" dirty="0" smtClean="0">
                          <a:latin typeface="Arial" panose="020B0604020202020204" pitchFamily="34" charset="0"/>
                          <a:cs typeface="Arial" panose="020B0604020202020204" pitchFamily="34" charset="0"/>
                        </a:rPr>
                        <a:t> </a:t>
                      </a:r>
                      <a:endParaRPr lang="en-US" sz="1600" b="1" dirty="0">
                        <a:latin typeface="Arial" panose="020B0604020202020204" pitchFamily="34" charset="0"/>
                        <a:cs typeface="Arial" panose="020B0604020202020204" pitchFamily="34" charset="0"/>
                      </a:endParaRPr>
                    </a:p>
                  </a:txBody>
                  <a:tcPr anchor="ctr"/>
                </a:tc>
                <a:tc>
                  <a:txBody>
                    <a:bodyPr/>
                    <a:lstStyle/>
                    <a:p>
                      <a:pPr algn="ctr"/>
                      <a:r>
                        <a:rPr lang="en-US" sz="1600" b="1" dirty="0" smtClean="0">
                          <a:latin typeface="Arial" panose="020B0604020202020204" pitchFamily="34" charset="0"/>
                          <a:cs typeface="Arial" panose="020B0604020202020204" pitchFamily="34" charset="0"/>
                        </a:rPr>
                        <a:t> </a:t>
                      </a:r>
                      <a:endParaRPr lang="en-US" sz="1600" b="1" dirty="0">
                        <a:latin typeface="Arial" panose="020B0604020202020204" pitchFamily="34" charset="0"/>
                        <a:cs typeface="Arial" panose="020B0604020202020204" pitchFamily="34" charset="0"/>
                      </a:endParaRPr>
                    </a:p>
                  </a:txBody>
                  <a:tcPr anchor="ctr"/>
                </a:tc>
                <a:tc>
                  <a:txBody>
                    <a:bodyPr/>
                    <a:lstStyle/>
                    <a:p>
                      <a:pPr algn="ctr"/>
                      <a:r>
                        <a:rPr lang="en-US" sz="1600" b="1" dirty="0" smtClean="0">
                          <a:latin typeface="Arial" panose="020B0604020202020204" pitchFamily="34" charset="0"/>
                          <a:cs typeface="Arial" panose="020B0604020202020204" pitchFamily="34" charset="0"/>
                        </a:rPr>
                        <a:t> </a:t>
                      </a:r>
                      <a:endParaRPr lang="en-US" sz="1600" b="1"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677644236"/>
                  </a:ext>
                </a:extLst>
              </a:tr>
              <a:tr h="531457">
                <a:tc>
                  <a:txBody>
                    <a:bodyPr/>
                    <a:lstStyle/>
                    <a:p>
                      <a:r>
                        <a:rPr lang="en-US" sz="1600" b="1" dirty="0" smtClean="0">
                          <a:latin typeface="Arial" panose="020B0604020202020204" pitchFamily="34" charset="0"/>
                          <a:cs typeface="Arial" panose="020B0604020202020204" pitchFamily="34" charset="0"/>
                        </a:rPr>
                        <a:t>Total atheroma volume,</a:t>
                      </a:r>
                      <a:r>
                        <a:rPr lang="en-US" sz="1600" b="1" baseline="0" dirty="0" smtClean="0">
                          <a:latin typeface="Arial" panose="020B0604020202020204" pitchFamily="34" charset="0"/>
                          <a:cs typeface="Arial" panose="020B0604020202020204" pitchFamily="34" charset="0"/>
                        </a:rPr>
                        <a:t> mm</a:t>
                      </a:r>
                      <a:r>
                        <a:rPr lang="en-US" sz="1600" b="1" baseline="30000" dirty="0" smtClean="0">
                          <a:latin typeface="Arial" panose="020B0604020202020204" pitchFamily="34" charset="0"/>
                          <a:cs typeface="Arial" panose="020B0604020202020204" pitchFamily="34" charset="0"/>
                        </a:rPr>
                        <a:t>3</a:t>
                      </a:r>
                      <a:endParaRPr lang="en-US" sz="1600" b="1" dirty="0">
                        <a:latin typeface="Arial" panose="020B0604020202020204" pitchFamily="34" charset="0"/>
                        <a:cs typeface="Arial" panose="020B0604020202020204" pitchFamily="34" charset="0"/>
                      </a:endParaRPr>
                    </a:p>
                  </a:txBody>
                  <a:tcPr anchor="ctr"/>
                </a:tc>
                <a:tc>
                  <a:txBody>
                    <a:bodyPr/>
                    <a:lstStyle/>
                    <a:p>
                      <a:pPr algn="ctr"/>
                      <a:r>
                        <a:rPr lang="en-US" sz="1600" b="1" dirty="0" smtClean="0">
                          <a:latin typeface="Arial" panose="020B0604020202020204" pitchFamily="34" charset="0"/>
                          <a:cs typeface="Arial" panose="020B0604020202020204" pitchFamily="34" charset="0"/>
                        </a:rPr>
                        <a:t>137.2 ± 72.8</a:t>
                      </a:r>
                      <a:endParaRPr lang="en-US" sz="1600" b="1" dirty="0">
                        <a:latin typeface="Arial" panose="020B0604020202020204" pitchFamily="34" charset="0"/>
                        <a:cs typeface="Arial" panose="020B0604020202020204" pitchFamily="34" charset="0"/>
                      </a:endParaRPr>
                    </a:p>
                  </a:txBody>
                  <a:tcPr anchor="ctr"/>
                </a:tc>
                <a:tc>
                  <a:txBody>
                    <a:bodyPr/>
                    <a:lstStyle/>
                    <a:p>
                      <a:pPr algn="ctr"/>
                      <a:r>
                        <a:rPr lang="en-US" sz="1600" b="1" dirty="0" smtClean="0">
                          <a:latin typeface="Arial" panose="020B0604020202020204" pitchFamily="34" charset="0"/>
                          <a:cs typeface="Arial" panose="020B0604020202020204" pitchFamily="34" charset="0"/>
                        </a:rPr>
                        <a:t>131.2 ± 71.8</a:t>
                      </a:r>
                      <a:endParaRPr lang="en-US" sz="1600" b="1" dirty="0">
                        <a:latin typeface="Arial" panose="020B0604020202020204" pitchFamily="34" charset="0"/>
                        <a:cs typeface="Arial" panose="020B0604020202020204" pitchFamily="34" charset="0"/>
                      </a:endParaRPr>
                    </a:p>
                  </a:txBody>
                  <a:tcPr anchor="ctr"/>
                </a:tc>
                <a:tc>
                  <a:txBody>
                    <a:bodyPr/>
                    <a:lstStyle/>
                    <a:p>
                      <a:pPr algn="ctr"/>
                      <a:r>
                        <a:rPr lang="en-US" sz="1600" b="1" dirty="0" smtClean="0">
                          <a:latin typeface="Arial" panose="020B0604020202020204" pitchFamily="34" charset="0"/>
                          <a:cs typeface="Arial" panose="020B0604020202020204" pitchFamily="34" charset="0"/>
                        </a:rPr>
                        <a:t>-60 ± 12.5</a:t>
                      </a:r>
                      <a:endParaRPr lang="en-US" sz="1600" b="1" dirty="0">
                        <a:latin typeface="Arial" panose="020B0604020202020204" pitchFamily="34" charset="0"/>
                        <a:cs typeface="Arial" panose="020B0604020202020204" pitchFamily="34" charset="0"/>
                      </a:endParaRPr>
                    </a:p>
                  </a:txBody>
                  <a:tcPr anchor="ctr"/>
                </a:tc>
                <a:tc>
                  <a:txBody>
                    <a:bodyPr/>
                    <a:lstStyle/>
                    <a:p>
                      <a:pPr algn="ctr"/>
                      <a:r>
                        <a:rPr lang="en-US" sz="1600" b="1" dirty="0" smtClean="0">
                          <a:latin typeface="Arial" panose="020B0604020202020204" pitchFamily="34" charset="0"/>
                          <a:cs typeface="Arial" panose="020B0604020202020204" pitchFamily="34" charset="0"/>
                        </a:rPr>
                        <a:t>&lt;0.001</a:t>
                      </a:r>
                      <a:endParaRPr lang="en-US" sz="1600" b="1"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3573421550"/>
                  </a:ext>
                </a:extLst>
              </a:tr>
              <a:tr h="531457">
                <a:tc>
                  <a:txBody>
                    <a:bodyPr/>
                    <a:lstStyle/>
                    <a:p>
                      <a:r>
                        <a:rPr lang="en-US" sz="1600" b="1" dirty="0" smtClean="0">
                          <a:latin typeface="Arial" panose="020B0604020202020204" pitchFamily="34" charset="0"/>
                          <a:cs typeface="Arial" panose="020B0604020202020204" pitchFamily="34" charset="0"/>
                        </a:rPr>
                        <a:t>Patients with reduced TAV, N (%)</a:t>
                      </a:r>
                      <a:endParaRPr lang="en-US" sz="1600" b="1" dirty="0">
                        <a:latin typeface="Arial" panose="020B0604020202020204" pitchFamily="34" charset="0"/>
                        <a:cs typeface="Arial" panose="020B0604020202020204" pitchFamily="34" charset="0"/>
                      </a:endParaRPr>
                    </a:p>
                  </a:txBody>
                  <a:tcPr anchor="ctr"/>
                </a:tc>
                <a:tc>
                  <a:txBody>
                    <a:bodyPr/>
                    <a:lstStyle/>
                    <a:p>
                      <a:pPr algn="ctr"/>
                      <a:r>
                        <a:rPr lang="en-US" sz="1600" b="1" dirty="0" smtClean="0">
                          <a:latin typeface="Arial" panose="020B0604020202020204" pitchFamily="34" charset="0"/>
                          <a:cs typeface="Arial" panose="020B0604020202020204" pitchFamily="34" charset="0"/>
                        </a:rPr>
                        <a:t> </a:t>
                      </a:r>
                      <a:endParaRPr lang="en-US" sz="1600" b="1" dirty="0">
                        <a:latin typeface="Arial" panose="020B0604020202020204" pitchFamily="34" charset="0"/>
                        <a:cs typeface="Arial" panose="020B0604020202020204" pitchFamily="34" charset="0"/>
                      </a:endParaRPr>
                    </a:p>
                  </a:txBody>
                  <a:tcPr anchor="ctr"/>
                </a:tc>
                <a:tc>
                  <a:txBody>
                    <a:bodyPr/>
                    <a:lstStyle/>
                    <a:p>
                      <a:pPr algn="ctr"/>
                      <a:r>
                        <a:rPr lang="en-US" sz="1600" b="1" dirty="0" smtClean="0">
                          <a:latin typeface="Arial" panose="020B0604020202020204" pitchFamily="34" charset="0"/>
                          <a:cs typeface="Arial" panose="020B0604020202020204" pitchFamily="34" charset="0"/>
                        </a:rPr>
                        <a:t>81 (74)</a:t>
                      </a:r>
                      <a:endParaRPr lang="en-US" sz="1600" b="1" dirty="0">
                        <a:latin typeface="Arial" panose="020B0604020202020204" pitchFamily="34" charset="0"/>
                        <a:cs typeface="Arial" panose="020B0604020202020204" pitchFamily="34" charset="0"/>
                      </a:endParaRPr>
                    </a:p>
                  </a:txBody>
                  <a:tcPr anchor="ctr"/>
                </a:tc>
                <a:tc>
                  <a:txBody>
                    <a:bodyPr/>
                    <a:lstStyle/>
                    <a:p>
                      <a:pPr algn="ctr"/>
                      <a:endParaRPr lang="en-US" sz="1600" b="1" dirty="0">
                        <a:latin typeface="Arial" panose="020B0604020202020204" pitchFamily="34" charset="0"/>
                        <a:cs typeface="Arial" panose="020B0604020202020204" pitchFamily="34" charset="0"/>
                      </a:endParaRPr>
                    </a:p>
                  </a:txBody>
                  <a:tcPr anchor="ctr"/>
                </a:tc>
                <a:tc>
                  <a:txBody>
                    <a:bodyPr/>
                    <a:lstStyle/>
                    <a:p>
                      <a:pPr algn="ctr"/>
                      <a:endParaRPr lang="en-US" sz="1600" b="1"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3455049690"/>
                  </a:ext>
                </a:extLst>
              </a:tr>
              <a:tr h="531457">
                <a:tc>
                  <a:txBody>
                    <a:bodyPr/>
                    <a:lstStyle/>
                    <a:p>
                      <a:r>
                        <a:rPr lang="en-US" sz="1600" b="1" dirty="0" smtClean="0">
                          <a:latin typeface="Arial" panose="020B0604020202020204" pitchFamily="34" charset="0"/>
                          <a:cs typeface="Arial" panose="020B0604020202020204" pitchFamily="34" charset="0"/>
                        </a:rPr>
                        <a:t>Percent atheroma</a:t>
                      </a:r>
                      <a:r>
                        <a:rPr lang="en-US" sz="1600" b="1" baseline="0" dirty="0" smtClean="0">
                          <a:latin typeface="Arial" panose="020B0604020202020204" pitchFamily="34" charset="0"/>
                          <a:cs typeface="Arial" panose="020B0604020202020204" pitchFamily="34" charset="0"/>
                        </a:rPr>
                        <a:t> volume, %</a:t>
                      </a:r>
                      <a:endParaRPr lang="en-US" sz="1600" b="1" dirty="0">
                        <a:latin typeface="Arial" panose="020B0604020202020204" pitchFamily="34" charset="0"/>
                        <a:cs typeface="Arial" panose="020B0604020202020204" pitchFamily="34" charset="0"/>
                      </a:endParaRPr>
                    </a:p>
                  </a:txBody>
                  <a:tcPr anchor="ctr"/>
                </a:tc>
                <a:tc>
                  <a:txBody>
                    <a:bodyPr/>
                    <a:lstStyle/>
                    <a:p>
                      <a:pPr algn="ctr"/>
                      <a:r>
                        <a:rPr lang="en-US" sz="1600" b="1" dirty="0" smtClean="0">
                          <a:latin typeface="Arial" panose="020B0604020202020204" pitchFamily="34" charset="0"/>
                          <a:cs typeface="Arial" panose="020B0604020202020204" pitchFamily="34" charset="0"/>
                        </a:rPr>
                        <a:t>51.6 ± 8.9</a:t>
                      </a:r>
                      <a:endParaRPr lang="en-US" sz="1600" b="1" dirty="0">
                        <a:latin typeface="Arial" panose="020B0604020202020204" pitchFamily="34" charset="0"/>
                        <a:cs typeface="Arial" panose="020B0604020202020204" pitchFamily="34" charset="0"/>
                      </a:endParaRPr>
                    </a:p>
                  </a:txBody>
                  <a:tcPr anchor="ctr"/>
                </a:tc>
                <a:tc>
                  <a:txBody>
                    <a:bodyPr/>
                    <a:lstStyle/>
                    <a:p>
                      <a:pPr algn="ctr"/>
                      <a:r>
                        <a:rPr lang="en-US" sz="1600" b="1" dirty="0" smtClean="0">
                          <a:latin typeface="Arial" panose="020B0604020202020204" pitchFamily="34" charset="0"/>
                          <a:cs typeface="Arial" panose="020B0604020202020204" pitchFamily="34" charset="0"/>
                        </a:rPr>
                        <a:t>50.2 ± 8.7</a:t>
                      </a:r>
                      <a:endParaRPr lang="en-US" sz="1600" b="1" dirty="0">
                        <a:latin typeface="Arial" panose="020B0604020202020204" pitchFamily="34" charset="0"/>
                        <a:cs typeface="Arial" panose="020B0604020202020204" pitchFamily="34" charset="0"/>
                      </a:endParaRPr>
                    </a:p>
                  </a:txBody>
                  <a:tcPr anchor="ctr"/>
                </a:tc>
                <a:tc>
                  <a:txBody>
                    <a:bodyPr/>
                    <a:lstStyle/>
                    <a:p>
                      <a:pPr algn="ctr"/>
                      <a:r>
                        <a:rPr lang="en-US" sz="1600" b="1" dirty="0" smtClean="0">
                          <a:latin typeface="Arial" panose="020B0604020202020204" pitchFamily="34" charset="0"/>
                          <a:cs typeface="Arial" panose="020B0604020202020204" pitchFamily="34" charset="0"/>
                        </a:rPr>
                        <a:t>-1.38 ± 1.48 </a:t>
                      </a:r>
                      <a:endParaRPr lang="en-US" sz="1600" b="1" dirty="0">
                        <a:latin typeface="Arial" panose="020B0604020202020204" pitchFamily="34" charset="0"/>
                        <a:cs typeface="Arial" panose="020B0604020202020204" pitchFamily="34" charset="0"/>
                      </a:endParaRPr>
                    </a:p>
                  </a:txBody>
                  <a:tcPr anchor="ctr"/>
                </a:tc>
                <a:tc>
                  <a:txBody>
                    <a:bodyPr/>
                    <a:lstStyle/>
                    <a:p>
                      <a:pPr algn="ctr"/>
                      <a:r>
                        <a:rPr lang="en-US" sz="1600" b="1" dirty="0" smtClean="0">
                          <a:latin typeface="Arial" panose="020B0604020202020204" pitchFamily="34" charset="0"/>
                          <a:cs typeface="Arial" panose="020B0604020202020204" pitchFamily="34" charset="0"/>
                        </a:rPr>
                        <a:t>&lt;0.001 </a:t>
                      </a:r>
                      <a:endParaRPr lang="en-US" sz="1600" b="1"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2035262284"/>
                  </a:ext>
                </a:extLst>
              </a:tr>
              <a:tr h="531457">
                <a:tc>
                  <a:txBody>
                    <a:bodyPr/>
                    <a:lstStyle/>
                    <a:p>
                      <a:r>
                        <a:rPr lang="en-US" sz="1600" b="1" dirty="0" smtClean="0">
                          <a:latin typeface="Arial" panose="020B0604020202020204" pitchFamily="34" charset="0"/>
                          <a:cs typeface="Arial" panose="020B0604020202020204" pitchFamily="34" charset="0"/>
                        </a:rPr>
                        <a:t>Patients</a:t>
                      </a:r>
                      <a:r>
                        <a:rPr lang="en-US" sz="1600" b="1" baseline="0" dirty="0" smtClean="0">
                          <a:latin typeface="Arial" panose="020B0604020202020204" pitchFamily="34" charset="0"/>
                          <a:cs typeface="Arial" panose="020B0604020202020204" pitchFamily="34" charset="0"/>
                        </a:rPr>
                        <a:t> with reduced PAV, N (%)</a:t>
                      </a:r>
                      <a:endParaRPr lang="en-US" sz="1600" b="1" dirty="0">
                        <a:latin typeface="Arial" panose="020B0604020202020204" pitchFamily="34" charset="0"/>
                        <a:cs typeface="Arial" panose="020B0604020202020204" pitchFamily="34" charset="0"/>
                      </a:endParaRPr>
                    </a:p>
                  </a:txBody>
                  <a:tcPr anchor="ctr"/>
                </a:tc>
                <a:tc>
                  <a:txBody>
                    <a:bodyPr/>
                    <a:lstStyle/>
                    <a:p>
                      <a:pPr algn="ctr"/>
                      <a:endParaRPr lang="en-US" sz="1600" b="1" dirty="0">
                        <a:latin typeface="Arial" panose="020B0604020202020204" pitchFamily="34" charset="0"/>
                        <a:cs typeface="Arial" panose="020B0604020202020204" pitchFamily="34" charset="0"/>
                      </a:endParaRPr>
                    </a:p>
                  </a:txBody>
                  <a:tcPr anchor="ctr"/>
                </a:tc>
                <a:tc>
                  <a:txBody>
                    <a:bodyPr/>
                    <a:lstStyle/>
                    <a:p>
                      <a:pPr algn="ctr"/>
                      <a:r>
                        <a:rPr lang="en-US" sz="1600" b="1" dirty="0" smtClean="0">
                          <a:latin typeface="Arial" panose="020B0604020202020204" pitchFamily="34" charset="0"/>
                          <a:cs typeface="Arial" panose="020B0604020202020204" pitchFamily="34" charset="0"/>
                        </a:rPr>
                        <a:t>91 (83)</a:t>
                      </a:r>
                      <a:endParaRPr lang="en-US" sz="1600" b="1" dirty="0">
                        <a:latin typeface="Arial" panose="020B0604020202020204" pitchFamily="34" charset="0"/>
                        <a:cs typeface="Arial" panose="020B0604020202020204" pitchFamily="34" charset="0"/>
                      </a:endParaRPr>
                    </a:p>
                  </a:txBody>
                  <a:tcPr anchor="ctr"/>
                </a:tc>
                <a:tc>
                  <a:txBody>
                    <a:bodyPr/>
                    <a:lstStyle/>
                    <a:p>
                      <a:pPr algn="ctr"/>
                      <a:endParaRPr lang="en-US" sz="1600" b="1" dirty="0">
                        <a:latin typeface="Arial" panose="020B0604020202020204" pitchFamily="34" charset="0"/>
                        <a:cs typeface="Arial" panose="020B0604020202020204" pitchFamily="34" charset="0"/>
                      </a:endParaRPr>
                    </a:p>
                  </a:txBody>
                  <a:tcPr anchor="ctr"/>
                </a:tc>
                <a:tc>
                  <a:txBody>
                    <a:bodyPr/>
                    <a:lstStyle/>
                    <a:p>
                      <a:pPr algn="ctr"/>
                      <a:endParaRPr lang="en-US" sz="1600" b="1"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190726031"/>
                  </a:ext>
                </a:extLst>
              </a:tr>
              <a:tr h="531457">
                <a:tc>
                  <a:txBody>
                    <a:bodyPr/>
                    <a:lstStyle/>
                    <a:p>
                      <a:pPr algn="ctr"/>
                      <a:r>
                        <a:rPr lang="en-US" sz="1600" b="1" dirty="0" smtClean="0">
                          <a:latin typeface="Arial" panose="020B0604020202020204" pitchFamily="34" charset="0"/>
                          <a:cs typeface="Arial" panose="020B0604020202020204" pitchFamily="34" charset="0"/>
                        </a:rPr>
                        <a:t>NIRS</a:t>
                      </a:r>
                      <a:endParaRPr lang="en-US" sz="1600" b="1" dirty="0">
                        <a:latin typeface="Arial" panose="020B0604020202020204" pitchFamily="34" charset="0"/>
                        <a:cs typeface="Arial" panose="020B0604020202020204" pitchFamily="34" charset="0"/>
                      </a:endParaRPr>
                    </a:p>
                  </a:txBody>
                  <a:tcPr anchor="ctr"/>
                </a:tc>
                <a:tc>
                  <a:txBody>
                    <a:bodyPr/>
                    <a:lstStyle/>
                    <a:p>
                      <a:pPr algn="ctr"/>
                      <a:r>
                        <a:rPr lang="en-US" sz="1600" b="1" dirty="0" smtClean="0">
                          <a:latin typeface="Arial" panose="020B0604020202020204" pitchFamily="34" charset="0"/>
                          <a:cs typeface="Arial" panose="020B0604020202020204" pitchFamily="34" charset="0"/>
                        </a:rPr>
                        <a:t> </a:t>
                      </a:r>
                      <a:endParaRPr lang="en-US" sz="1600" b="1" dirty="0">
                        <a:latin typeface="Arial" panose="020B0604020202020204" pitchFamily="34" charset="0"/>
                        <a:cs typeface="Arial" panose="020B0604020202020204" pitchFamily="34" charset="0"/>
                      </a:endParaRPr>
                    </a:p>
                  </a:txBody>
                  <a:tcPr anchor="ctr"/>
                </a:tc>
                <a:tc>
                  <a:txBody>
                    <a:bodyPr/>
                    <a:lstStyle/>
                    <a:p>
                      <a:pPr algn="ctr"/>
                      <a:r>
                        <a:rPr lang="en-US" sz="1600" b="1" dirty="0" smtClean="0">
                          <a:latin typeface="Arial" panose="020B0604020202020204" pitchFamily="34" charset="0"/>
                          <a:cs typeface="Arial" panose="020B0604020202020204" pitchFamily="34" charset="0"/>
                        </a:rPr>
                        <a:t> </a:t>
                      </a:r>
                      <a:endParaRPr lang="en-US" sz="1600" b="1" dirty="0">
                        <a:latin typeface="Arial" panose="020B0604020202020204" pitchFamily="34" charset="0"/>
                        <a:cs typeface="Arial" panose="020B0604020202020204" pitchFamily="34" charset="0"/>
                      </a:endParaRPr>
                    </a:p>
                  </a:txBody>
                  <a:tcPr anchor="ctr"/>
                </a:tc>
                <a:tc>
                  <a:txBody>
                    <a:bodyPr/>
                    <a:lstStyle/>
                    <a:p>
                      <a:pPr algn="ctr"/>
                      <a:r>
                        <a:rPr lang="en-US" sz="1600" b="1" dirty="0" smtClean="0">
                          <a:latin typeface="Arial" panose="020B0604020202020204" pitchFamily="34" charset="0"/>
                          <a:cs typeface="Arial" panose="020B0604020202020204" pitchFamily="34" charset="0"/>
                        </a:rPr>
                        <a:t> </a:t>
                      </a:r>
                      <a:endParaRPr lang="en-US" sz="1600" b="1" dirty="0">
                        <a:latin typeface="Arial" panose="020B0604020202020204" pitchFamily="34" charset="0"/>
                        <a:cs typeface="Arial" panose="020B0604020202020204" pitchFamily="34" charset="0"/>
                      </a:endParaRPr>
                    </a:p>
                  </a:txBody>
                  <a:tcPr anchor="ctr"/>
                </a:tc>
                <a:tc>
                  <a:txBody>
                    <a:bodyPr/>
                    <a:lstStyle/>
                    <a:p>
                      <a:pPr algn="ctr"/>
                      <a:r>
                        <a:rPr lang="en-US" sz="1600" b="1" dirty="0" smtClean="0">
                          <a:latin typeface="Arial" panose="020B0604020202020204" pitchFamily="34" charset="0"/>
                          <a:cs typeface="Arial" panose="020B0604020202020204" pitchFamily="34" charset="0"/>
                        </a:rPr>
                        <a:t> </a:t>
                      </a:r>
                      <a:endParaRPr lang="en-US" sz="1600" b="1"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2359365271"/>
                  </a:ext>
                </a:extLst>
              </a:tr>
              <a:tr h="531457">
                <a:tc>
                  <a:txBody>
                    <a:bodyPr/>
                    <a:lstStyle/>
                    <a:p>
                      <a:r>
                        <a:rPr lang="en-US" sz="1600" b="1" dirty="0" smtClean="0">
                          <a:latin typeface="Arial" panose="020B0604020202020204" pitchFamily="34" charset="0"/>
                          <a:cs typeface="Arial" panose="020B0604020202020204" pitchFamily="34" charset="0"/>
                        </a:rPr>
                        <a:t>Lesion LCBI</a:t>
                      </a:r>
                      <a:endParaRPr lang="en-US" sz="1600" b="1" baseline="-25000" dirty="0">
                        <a:latin typeface="Arial" panose="020B0604020202020204" pitchFamily="34" charset="0"/>
                        <a:cs typeface="Arial" panose="020B0604020202020204" pitchFamily="34" charset="0"/>
                      </a:endParaRPr>
                    </a:p>
                  </a:txBody>
                  <a:tcPr anchor="ctr"/>
                </a:tc>
                <a:tc>
                  <a:txBody>
                    <a:bodyPr/>
                    <a:lstStyle/>
                    <a:p>
                      <a:pPr algn="ctr"/>
                      <a:r>
                        <a:rPr lang="en-US" sz="1600" b="1" dirty="0" smtClean="0">
                          <a:latin typeface="Arial" panose="020B0604020202020204" pitchFamily="34" charset="0"/>
                          <a:cs typeface="Arial" panose="020B0604020202020204" pitchFamily="34" charset="0"/>
                        </a:rPr>
                        <a:t>139.9 ± 96.2</a:t>
                      </a:r>
                      <a:endParaRPr lang="en-US" sz="1600" b="1" dirty="0">
                        <a:latin typeface="Arial" panose="020B0604020202020204" pitchFamily="34" charset="0"/>
                        <a:cs typeface="Arial" panose="020B0604020202020204" pitchFamily="34" charset="0"/>
                      </a:endParaRPr>
                    </a:p>
                  </a:txBody>
                  <a:tcPr anchor="ctr"/>
                </a:tc>
                <a:tc>
                  <a:txBody>
                    <a:bodyPr/>
                    <a:lstStyle/>
                    <a:p>
                      <a:pPr algn="ctr"/>
                      <a:r>
                        <a:rPr lang="en-US" sz="1600" b="1" dirty="0" smtClean="0">
                          <a:latin typeface="Arial" panose="020B0604020202020204" pitchFamily="34" charset="0"/>
                          <a:cs typeface="Arial" panose="020B0604020202020204" pitchFamily="34" charset="0"/>
                        </a:rPr>
                        <a:t>90.1 ± 82.7</a:t>
                      </a:r>
                      <a:endParaRPr lang="en-US" sz="1600" b="1" dirty="0">
                        <a:latin typeface="Arial" panose="020B0604020202020204" pitchFamily="34" charset="0"/>
                        <a:cs typeface="Arial" panose="020B0604020202020204" pitchFamily="34" charset="0"/>
                      </a:endParaRPr>
                    </a:p>
                  </a:txBody>
                  <a:tcPr anchor="ctr"/>
                </a:tc>
                <a:tc>
                  <a:txBody>
                    <a:bodyPr/>
                    <a:lstStyle/>
                    <a:p>
                      <a:pPr algn="ctr"/>
                      <a:r>
                        <a:rPr lang="en-US" sz="1600" b="1" dirty="0" smtClean="0">
                          <a:latin typeface="Arial" panose="020B0604020202020204" pitchFamily="34" charset="0"/>
                          <a:cs typeface="Arial" panose="020B0604020202020204" pitchFamily="34" charset="0"/>
                        </a:rPr>
                        <a:t>-49.6 ± 80.6</a:t>
                      </a:r>
                    </a:p>
                  </a:txBody>
                  <a:tcPr anchor="ctr"/>
                </a:tc>
                <a:tc>
                  <a:txBody>
                    <a:bodyPr/>
                    <a:lstStyle/>
                    <a:p>
                      <a:pPr algn="ctr"/>
                      <a:r>
                        <a:rPr lang="en-US" sz="1600" b="1" dirty="0" smtClean="0">
                          <a:latin typeface="Arial" panose="020B0604020202020204" pitchFamily="34" charset="0"/>
                          <a:cs typeface="Arial" panose="020B0604020202020204" pitchFamily="34" charset="0"/>
                        </a:rPr>
                        <a:t>&lt;0.001</a:t>
                      </a:r>
                      <a:endParaRPr lang="en-US" sz="1600" b="1"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595716177"/>
                  </a:ext>
                </a:extLst>
              </a:tr>
              <a:tr h="531457">
                <a:tc>
                  <a:txBody>
                    <a:bodyPr/>
                    <a:lstStyle/>
                    <a:p>
                      <a:r>
                        <a:rPr lang="en-US" sz="1600" b="1" dirty="0" smtClean="0">
                          <a:latin typeface="Arial" panose="020B0604020202020204" pitchFamily="34" charset="0"/>
                          <a:cs typeface="Arial" panose="020B0604020202020204" pitchFamily="34" charset="0"/>
                        </a:rPr>
                        <a:t>Patients with decreased lesion LCBI, N (%)</a:t>
                      </a:r>
                      <a:endParaRPr lang="en-US" sz="1600" b="1" baseline="0" dirty="0">
                        <a:latin typeface="Arial" panose="020B0604020202020204" pitchFamily="34" charset="0"/>
                        <a:cs typeface="Arial" panose="020B0604020202020204" pitchFamily="34" charset="0"/>
                      </a:endParaRPr>
                    </a:p>
                  </a:txBody>
                  <a:tcPr anchor="ctr"/>
                </a:tc>
                <a:tc>
                  <a:txBody>
                    <a:bodyPr/>
                    <a:lstStyle/>
                    <a:p>
                      <a:pPr algn="ctr"/>
                      <a:endParaRPr lang="en-US" sz="1600" b="1" dirty="0">
                        <a:latin typeface="Arial" panose="020B0604020202020204" pitchFamily="34" charset="0"/>
                        <a:cs typeface="Arial" panose="020B0604020202020204" pitchFamily="34" charset="0"/>
                      </a:endParaRPr>
                    </a:p>
                  </a:txBody>
                  <a:tcPr anchor="ctr"/>
                </a:tc>
                <a:tc>
                  <a:txBody>
                    <a:bodyPr/>
                    <a:lstStyle/>
                    <a:p>
                      <a:pPr algn="ctr"/>
                      <a:r>
                        <a:rPr lang="en-US" sz="1600" b="1" dirty="0" smtClean="0">
                          <a:latin typeface="Arial" panose="020B0604020202020204" pitchFamily="34" charset="0"/>
                          <a:cs typeface="Arial" panose="020B0604020202020204" pitchFamily="34" charset="0"/>
                        </a:rPr>
                        <a:t>79 (72)</a:t>
                      </a:r>
                      <a:endParaRPr lang="en-US" sz="1600" b="1" dirty="0">
                        <a:latin typeface="Arial" panose="020B0604020202020204" pitchFamily="34" charset="0"/>
                        <a:cs typeface="Arial" panose="020B0604020202020204" pitchFamily="34" charset="0"/>
                      </a:endParaRPr>
                    </a:p>
                  </a:txBody>
                  <a:tcPr anchor="ctr"/>
                </a:tc>
                <a:tc>
                  <a:txBody>
                    <a:bodyPr/>
                    <a:lstStyle/>
                    <a:p>
                      <a:pPr algn="ctr"/>
                      <a:endParaRPr lang="en-US" sz="1600" b="1" dirty="0">
                        <a:latin typeface="Arial" panose="020B0604020202020204" pitchFamily="34" charset="0"/>
                        <a:cs typeface="Arial" panose="020B0604020202020204" pitchFamily="34" charset="0"/>
                      </a:endParaRPr>
                    </a:p>
                  </a:txBody>
                  <a:tcPr anchor="ctr"/>
                </a:tc>
                <a:tc>
                  <a:txBody>
                    <a:bodyPr/>
                    <a:lstStyle/>
                    <a:p>
                      <a:pPr algn="ctr"/>
                      <a:endParaRPr lang="en-US" sz="1600" b="1"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2941604734"/>
                  </a:ext>
                </a:extLst>
              </a:tr>
            </a:tbl>
          </a:graphicData>
        </a:graphic>
      </p:graphicFrame>
    </p:spTree>
    <p:extLst>
      <p:ext uri="{BB962C8B-B14F-4D97-AF65-F5344CB8AC3E}">
        <p14:creationId xmlns:p14="http://schemas.microsoft.com/office/powerpoint/2010/main" val="299185471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6"/>
          <p:cNvSpPr txBox="1">
            <a:spLocks noGrp="1"/>
          </p:cNvSpPr>
          <p:nvPr>
            <p:ph type="title"/>
          </p:nvPr>
        </p:nvSpPr>
        <p:spPr>
          <a:xfrm>
            <a:off x="0" y="35560"/>
            <a:ext cx="10287000" cy="1059264"/>
          </a:xfrm>
          <a:prstGeom prst="rect">
            <a:avLst/>
          </a:prstGeom>
        </p:spPr>
        <p:txBody>
          <a:bodyPr vert="horz" wrap="square" lIns="0" tIns="12700" rIns="0" bIns="0" rtlCol="0">
            <a:spAutoFit/>
          </a:bodyPr>
          <a:lstStyle/>
          <a:p>
            <a:pPr marL="12700" algn="ctr">
              <a:spcBef>
                <a:spcPts val="100"/>
              </a:spcBef>
            </a:pPr>
            <a:r>
              <a:rPr lang="en-US" sz="3400" dirty="0" smtClean="0"/>
              <a:t>YELLOW III Study: </a:t>
            </a:r>
            <a:r>
              <a:rPr sz="3400" dirty="0" smtClean="0"/>
              <a:t>Case</a:t>
            </a:r>
            <a:r>
              <a:rPr sz="3400" spc="-25" dirty="0" smtClean="0"/>
              <a:t> </a:t>
            </a:r>
            <a:r>
              <a:rPr sz="3400" dirty="0" smtClean="0"/>
              <a:t>1</a:t>
            </a:r>
            <a:r>
              <a:rPr sz="3400" spc="-10" dirty="0" smtClean="0"/>
              <a:t> </a:t>
            </a:r>
            <a:r>
              <a:rPr lang="en-US" sz="3400" spc="-10" dirty="0" smtClean="0"/>
              <a:t/>
            </a:r>
            <a:br>
              <a:rPr lang="en-US" sz="3400" spc="-10" dirty="0" smtClean="0"/>
            </a:br>
            <a:r>
              <a:rPr sz="3400" dirty="0" smtClean="0"/>
              <a:t>Plaque</a:t>
            </a:r>
            <a:r>
              <a:rPr sz="3400" spc="-15" dirty="0" smtClean="0"/>
              <a:t> </a:t>
            </a:r>
            <a:r>
              <a:rPr sz="3400" spc="-10" dirty="0" smtClean="0"/>
              <a:t>Stabilization</a:t>
            </a:r>
            <a:r>
              <a:rPr lang="en-US" sz="3400" spc="-10" dirty="0" smtClean="0"/>
              <a:t> </a:t>
            </a:r>
            <a:endParaRPr sz="3400" spc="-10" dirty="0"/>
          </a:p>
        </p:txBody>
      </p:sp>
      <p:grpSp>
        <p:nvGrpSpPr>
          <p:cNvPr id="33" name="Group 32"/>
          <p:cNvGrpSpPr/>
          <p:nvPr/>
        </p:nvGrpSpPr>
        <p:grpSpPr>
          <a:xfrm>
            <a:off x="7339965" y="1050925"/>
            <a:ext cx="2832735" cy="549275"/>
            <a:chOff x="7632890" y="770884"/>
            <a:chExt cx="2832735" cy="549275"/>
          </a:xfrm>
        </p:grpSpPr>
        <p:grpSp>
          <p:nvGrpSpPr>
            <p:cNvPr id="17" name="object 17"/>
            <p:cNvGrpSpPr/>
            <p:nvPr/>
          </p:nvGrpSpPr>
          <p:grpSpPr>
            <a:xfrm>
              <a:off x="7632890" y="770884"/>
              <a:ext cx="2832735" cy="549275"/>
              <a:chOff x="8585389" y="770883"/>
              <a:chExt cx="2832735" cy="549275"/>
            </a:xfrm>
          </p:grpSpPr>
          <p:sp>
            <p:nvSpPr>
              <p:cNvPr id="18" name="object 18"/>
              <p:cNvSpPr/>
              <p:nvPr/>
            </p:nvSpPr>
            <p:spPr>
              <a:xfrm>
                <a:off x="8604439" y="789933"/>
                <a:ext cx="2794635" cy="511175"/>
              </a:xfrm>
              <a:custGeom>
                <a:avLst/>
                <a:gdLst/>
                <a:ahLst/>
                <a:cxnLst/>
                <a:rect l="l" t="t" r="r" b="b"/>
                <a:pathLst>
                  <a:path w="2794634" h="511175">
                    <a:moveTo>
                      <a:pt x="2794015" y="0"/>
                    </a:moveTo>
                    <a:lnTo>
                      <a:pt x="0" y="0"/>
                    </a:lnTo>
                    <a:lnTo>
                      <a:pt x="0" y="510809"/>
                    </a:lnTo>
                    <a:lnTo>
                      <a:pt x="2794015" y="510809"/>
                    </a:lnTo>
                    <a:lnTo>
                      <a:pt x="2794015" y="0"/>
                    </a:lnTo>
                    <a:close/>
                  </a:path>
                </a:pathLst>
              </a:custGeom>
              <a:solidFill>
                <a:srgbClr val="7030A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 name="object 19"/>
              <p:cNvSpPr/>
              <p:nvPr/>
            </p:nvSpPr>
            <p:spPr>
              <a:xfrm>
                <a:off x="8604439" y="789933"/>
                <a:ext cx="2794635" cy="511175"/>
              </a:xfrm>
              <a:custGeom>
                <a:avLst/>
                <a:gdLst/>
                <a:ahLst/>
                <a:cxnLst/>
                <a:rect l="l" t="t" r="r" b="b"/>
                <a:pathLst>
                  <a:path w="2794634" h="511175">
                    <a:moveTo>
                      <a:pt x="0" y="0"/>
                    </a:moveTo>
                    <a:lnTo>
                      <a:pt x="2794016" y="0"/>
                    </a:lnTo>
                    <a:lnTo>
                      <a:pt x="2794016" y="510809"/>
                    </a:lnTo>
                    <a:lnTo>
                      <a:pt x="0" y="510809"/>
                    </a:lnTo>
                    <a:lnTo>
                      <a:pt x="0" y="0"/>
                    </a:lnTo>
                    <a:close/>
                  </a:path>
                </a:pathLst>
              </a:custGeom>
              <a:ln w="38100">
                <a:solidFill>
                  <a:srgbClr val="7030A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20" name="object 20"/>
            <p:cNvSpPr txBox="1"/>
            <p:nvPr/>
          </p:nvSpPr>
          <p:spPr>
            <a:xfrm>
              <a:off x="7670990" y="816355"/>
              <a:ext cx="2756535" cy="391160"/>
            </a:xfrm>
            <a:prstGeom prst="rect">
              <a:avLst/>
            </a:prstGeom>
          </p:spPr>
          <p:txBody>
            <a:bodyPr vert="horz" wrap="square" lIns="0" tIns="12700" rIns="0" bIns="0" rtlCol="0">
              <a:spAutoFit/>
            </a:bodyPr>
            <a:lstStyle/>
            <a:p>
              <a:pPr marL="269875" marR="0" lvl="0" indent="0" defTabSz="914400" eaLnBrk="1" fontAlgn="auto" latinLnBrk="0" hangingPunct="1">
                <a:lnSpc>
                  <a:spcPct val="100000"/>
                </a:lnSpc>
                <a:spcBef>
                  <a:spcPts val="100"/>
                </a:spcBef>
                <a:spcAft>
                  <a:spcPts val="0"/>
                </a:spcAft>
                <a:buClrTx/>
                <a:buSzTx/>
                <a:buFontTx/>
                <a:buNone/>
                <a:tabLst/>
                <a:defRPr/>
              </a:pPr>
              <a:r>
                <a:rPr kumimoji="0" sz="2400" b="1" i="0" u="none" strike="noStrike" kern="0" cap="none" spc="0" normalizeH="0" baseline="0" noProof="0" dirty="0">
                  <a:ln>
                    <a:noFill/>
                  </a:ln>
                  <a:solidFill>
                    <a:srgbClr val="FFFFFF"/>
                  </a:solidFill>
                  <a:effectLst/>
                  <a:uLnTx/>
                  <a:uFillTx/>
                  <a:latin typeface="Arial"/>
                  <a:cs typeface="Arial"/>
                </a:rPr>
                <a:t>mFCT</a:t>
              </a:r>
              <a:r>
                <a:rPr kumimoji="0" sz="2400" b="1" i="0" u="none" strike="noStrike" kern="0" cap="none" spc="-15" normalizeH="0" baseline="0" noProof="0" dirty="0">
                  <a:ln>
                    <a:noFill/>
                  </a:ln>
                  <a:solidFill>
                    <a:srgbClr val="FFFFFF"/>
                  </a:solidFill>
                  <a:effectLst/>
                  <a:uLnTx/>
                  <a:uFillTx/>
                  <a:latin typeface="Arial"/>
                  <a:cs typeface="Arial"/>
                </a:rPr>
                <a:t> </a:t>
              </a:r>
              <a:r>
                <a:rPr kumimoji="0" sz="2400" b="1" i="0" u="none" strike="noStrike" kern="0" cap="none" spc="0" normalizeH="0" baseline="0" noProof="0" dirty="0">
                  <a:ln>
                    <a:noFill/>
                  </a:ln>
                  <a:solidFill>
                    <a:srgbClr val="FFFF00"/>
                  </a:solidFill>
                  <a:effectLst/>
                  <a:uLnTx/>
                  <a:uFillTx/>
                  <a:latin typeface="Arial"/>
                  <a:cs typeface="Arial"/>
                </a:rPr>
                <a:t>↑</a:t>
              </a:r>
              <a:r>
                <a:rPr kumimoji="0" sz="2400" b="1" i="0" u="none" strike="noStrike" kern="0" cap="none" spc="0" normalizeH="0" baseline="0" noProof="0" dirty="0">
                  <a:ln>
                    <a:noFill/>
                  </a:ln>
                  <a:solidFill>
                    <a:srgbClr val="FFFFFF"/>
                  </a:solidFill>
                  <a:effectLst/>
                  <a:uLnTx/>
                  <a:uFillTx/>
                  <a:latin typeface="Arial"/>
                  <a:cs typeface="Arial"/>
                </a:rPr>
                <a:t>,</a:t>
              </a:r>
              <a:r>
                <a:rPr kumimoji="0" sz="2400" b="1" i="0" u="none" strike="noStrike" kern="0" cap="none" spc="-10" normalizeH="0" baseline="0" noProof="0" dirty="0">
                  <a:ln>
                    <a:noFill/>
                  </a:ln>
                  <a:solidFill>
                    <a:srgbClr val="FFFFFF"/>
                  </a:solidFill>
                  <a:effectLst/>
                  <a:uLnTx/>
                  <a:uFillTx/>
                  <a:latin typeface="Arial"/>
                  <a:cs typeface="Arial"/>
                </a:rPr>
                <a:t> </a:t>
              </a:r>
              <a:r>
                <a:rPr kumimoji="0" sz="2400" b="1" i="0" u="none" strike="noStrike" kern="0" cap="none" spc="0" normalizeH="0" baseline="0" noProof="0" dirty="0">
                  <a:ln>
                    <a:noFill/>
                  </a:ln>
                  <a:solidFill>
                    <a:srgbClr val="FFFFFF"/>
                  </a:solidFill>
                  <a:effectLst/>
                  <a:uLnTx/>
                  <a:uFillTx/>
                  <a:latin typeface="Arial"/>
                  <a:cs typeface="Arial"/>
                </a:rPr>
                <a:t>LCBI</a:t>
              </a:r>
              <a:r>
                <a:rPr kumimoji="0" sz="2400" b="1" i="0" u="none" strike="noStrike" kern="0" cap="none" spc="-10" normalizeH="0" baseline="0" noProof="0" dirty="0">
                  <a:ln>
                    <a:noFill/>
                  </a:ln>
                  <a:solidFill>
                    <a:srgbClr val="FFFFFF"/>
                  </a:solidFill>
                  <a:effectLst/>
                  <a:uLnTx/>
                  <a:uFillTx/>
                  <a:latin typeface="Arial"/>
                  <a:cs typeface="Arial"/>
                </a:rPr>
                <a:t> </a:t>
              </a:r>
              <a:r>
                <a:rPr kumimoji="0" sz="2400" b="1" i="0" u="none" strike="noStrike" kern="0" cap="none" spc="-50" normalizeH="0" baseline="0" noProof="0" dirty="0">
                  <a:ln>
                    <a:noFill/>
                  </a:ln>
                  <a:solidFill>
                    <a:srgbClr val="FFFF00"/>
                  </a:solidFill>
                  <a:effectLst/>
                  <a:uLnTx/>
                  <a:uFillTx/>
                  <a:latin typeface="Arial"/>
                  <a:cs typeface="Arial"/>
                </a:rPr>
                <a:t>↓</a:t>
              </a:r>
              <a:endParaRPr kumimoji="0" sz="2400" b="0" i="0" u="none" strike="noStrike" kern="0" cap="none" spc="0" normalizeH="0" baseline="0" noProof="0" dirty="0">
                <a:ln>
                  <a:noFill/>
                </a:ln>
                <a:solidFill>
                  <a:sysClr val="windowText" lastClr="000000"/>
                </a:solidFill>
                <a:effectLst/>
                <a:uLnTx/>
                <a:uFillTx/>
                <a:latin typeface="Arial"/>
                <a:cs typeface="Arial"/>
              </a:endParaRPr>
            </a:p>
          </p:txBody>
        </p:sp>
      </p:grpSp>
      <p:grpSp>
        <p:nvGrpSpPr>
          <p:cNvPr id="21" name="object 21"/>
          <p:cNvGrpSpPr/>
          <p:nvPr/>
        </p:nvGrpSpPr>
        <p:grpSpPr>
          <a:xfrm>
            <a:off x="1321982" y="2305782"/>
            <a:ext cx="3537585" cy="495934"/>
            <a:chOff x="2274481" y="2305782"/>
            <a:chExt cx="3537585" cy="495934"/>
          </a:xfrm>
        </p:grpSpPr>
        <p:sp>
          <p:nvSpPr>
            <p:cNvPr id="22" name="object 22"/>
            <p:cNvSpPr/>
            <p:nvPr/>
          </p:nvSpPr>
          <p:spPr>
            <a:xfrm>
              <a:off x="2483171" y="2745009"/>
              <a:ext cx="193675" cy="47625"/>
            </a:xfrm>
            <a:custGeom>
              <a:avLst/>
              <a:gdLst/>
              <a:ahLst/>
              <a:cxnLst/>
              <a:rect l="l" t="t" r="r" b="b"/>
              <a:pathLst>
                <a:path w="193675" h="47625">
                  <a:moveTo>
                    <a:pt x="0" y="47036"/>
                  </a:moveTo>
                  <a:lnTo>
                    <a:pt x="193220" y="0"/>
                  </a:lnTo>
                </a:path>
              </a:pathLst>
            </a:custGeom>
            <a:ln w="19050">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 name="object 23"/>
            <p:cNvSpPr/>
            <p:nvPr/>
          </p:nvSpPr>
          <p:spPr>
            <a:xfrm>
              <a:off x="2284006" y="2315615"/>
              <a:ext cx="153035" cy="142875"/>
            </a:xfrm>
            <a:custGeom>
              <a:avLst/>
              <a:gdLst/>
              <a:ahLst/>
              <a:cxnLst/>
              <a:rect l="l" t="t" r="r" b="b"/>
              <a:pathLst>
                <a:path w="153035" h="142875">
                  <a:moveTo>
                    <a:pt x="152557" y="0"/>
                  </a:moveTo>
                  <a:lnTo>
                    <a:pt x="0" y="142710"/>
                  </a:lnTo>
                </a:path>
              </a:pathLst>
            </a:custGeom>
            <a:ln w="19050">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 name="object 24"/>
            <p:cNvSpPr/>
            <p:nvPr/>
          </p:nvSpPr>
          <p:spPr>
            <a:xfrm>
              <a:off x="2463177" y="2305786"/>
              <a:ext cx="3348990" cy="424180"/>
            </a:xfrm>
            <a:custGeom>
              <a:avLst/>
              <a:gdLst/>
              <a:ahLst/>
              <a:cxnLst/>
              <a:rect l="l" t="t" r="r" b="b"/>
              <a:pathLst>
                <a:path w="3348990" h="424180">
                  <a:moveTo>
                    <a:pt x="63195" y="6210"/>
                  </a:moveTo>
                  <a:lnTo>
                    <a:pt x="0" y="0"/>
                  </a:lnTo>
                  <a:lnTo>
                    <a:pt x="11734" y="62407"/>
                  </a:lnTo>
                  <a:lnTo>
                    <a:pt x="30708" y="41681"/>
                  </a:lnTo>
                  <a:lnTo>
                    <a:pt x="40449" y="51269"/>
                  </a:lnTo>
                  <a:lnTo>
                    <a:pt x="40627" y="51473"/>
                  </a:lnTo>
                  <a:lnTo>
                    <a:pt x="47650" y="59232"/>
                  </a:lnTo>
                  <a:lnTo>
                    <a:pt x="56667" y="51066"/>
                  </a:lnTo>
                  <a:lnTo>
                    <a:pt x="61772" y="46456"/>
                  </a:lnTo>
                  <a:lnTo>
                    <a:pt x="54203" y="38087"/>
                  </a:lnTo>
                  <a:lnTo>
                    <a:pt x="43586" y="27622"/>
                  </a:lnTo>
                  <a:lnTo>
                    <a:pt x="51536" y="18948"/>
                  </a:lnTo>
                  <a:lnTo>
                    <a:pt x="63195" y="6210"/>
                  </a:lnTo>
                  <a:close/>
                </a:path>
                <a:path w="3348990" h="424180">
                  <a:moveTo>
                    <a:pt x="113842" y="102006"/>
                  </a:moveTo>
                  <a:lnTo>
                    <a:pt x="113334" y="101434"/>
                  </a:lnTo>
                  <a:lnTo>
                    <a:pt x="103860" y="91719"/>
                  </a:lnTo>
                  <a:lnTo>
                    <a:pt x="95440" y="82905"/>
                  </a:lnTo>
                  <a:lnTo>
                    <a:pt x="95326" y="82778"/>
                  </a:lnTo>
                  <a:lnTo>
                    <a:pt x="86639" y="73355"/>
                  </a:lnTo>
                  <a:lnTo>
                    <a:pt x="74574" y="60363"/>
                  </a:lnTo>
                  <a:lnTo>
                    <a:pt x="60642" y="73355"/>
                  </a:lnTo>
                  <a:lnTo>
                    <a:pt x="72644" y="86271"/>
                  </a:lnTo>
                  <a:lnTo>
                    <a:pt x="81495" y="95885"/>
                  </a:lnTo>
                  <a:lnTo>
                    <a:pt x="90170" y="104978"/>
                  </a:lnTo>
                  <a:lnTo>
                    <a:pt x="99466" y="114515"/>
                  </a:lnTo>
                  <a:lnTo>
                    <a:pt x="99796" y="114858"/>
                  </a:lnTo>
                  <a:lnTo>
                    <a:pt x="100291" y="114414"/>
                  </a:lnTo>
                  <a:lnTo>
                    <a:pt x="113842" y="102006"/>
                  </a:lnTo>
                  <a:close/>
                </a:path>
                <a:path w="3348990" h="424180">
                  <a:moveTo>
                    <a:pt x="157289" y="167589"/>
                  </a:moveTo>
                  <a:lnTo>
                    <a:pt x="132092" y="123494"/>
                  </a:lnTo>
                  <a:lnTo>
                    <a:pt x="126834" y="116840"/>
                  </a:lnTo>
                  <a:lnTo>
                    <a:pt x="111899" y="128663"/>
                  </a:lnTo>
                  <a:lnTo>
                    <a:pt x="116636" y="134670"/>
                  </a:lnTo>
                  <a:lnTo>
                    <a:pt x="116852" y="134988"/>
                  </a:lnTo>
                  <a:lnTo>
                    <a:pt x="124079" y="145961"/>
                  </a:lnTo>
                  <a:lnTo>
                    <a:pt x="124206" y="146189"/>
                  </a:lnTo>
                  <a:lnTo>
                    <a:pt x="131216" y="158280"/>
                  </a:lnTo>
                  <a:lnTo>
                    <a:pt x="131318" y="158470"/>
                  </a:lnTo>
                  <a:lnTo>
                    <a:pt x="137731" y="170789"/>
                  </a:lnTo>
                  <a:lnTo>
                    <a:pt x="137807" y="170942"/>
                  </a:lnTo>
                  <a:lnTo>
                    <a:pt x="140055" y="175717"/>
                  </a:lnTo>
                  <a:lnTo>
                    <a:pt x="150901" y="170611"/>
                  </a:lnTo>
                  <a:lnTo>
                    <a:pt x="157289" y="167589"/>
                  </a:lnTo>
                  <a:close/>
                </a:path>
                <a:path w="3348990" h="424180">
                  <a:moveTo>
                    <a:pt x="183311" y="239674"/>
                  </a:moveTo>
                  <a:lnTo>
                    <a:pt x="174929" y="218859"/>
                  </a:lnTo>
                  <a:lnTo>
                    <a:pt x="174790" y="218528"/>
                  </a:lnTo>
                  <a:lnTo>
                    <a:pt x="174688" y="218186"/>
                  </a:lnTo>
                  <a:lnTo>
                    <a:pt x="171488" y="208153"/>
                  </a:lnTo>
                  <a:lnTo>
                    <a:pt x="171437" y="207962"/>
                  </a:lnTo>
                  <a:lnTo>
                    <a:pt x="171386" y="207797"/>
                  </a:lnTo>
                  <a:lnTo>
                    <a:pt x="170002" y="202755"/>
                  </a:lnTo>
                  <a:lnTo>
                    <a:pt x="168592" y="197612"/>
                  </a:lnTo>
                  <a:lnTo>
                    <a:pt x="165315" y="186690"/>
                  </a:lnTo>
                  <a:lnTo>
                    <a:pt x="164947" y="185750"/>
                  </a:lnTo>
                  <a:lnTo>
                    <a:pt x="147218" y="192633"/>
                  </a:lnTo>
                  <a:lnTo>
                    <a:pt x="147281" y="192887"/>
                  </a:lnTo>
                  <a:lnTo>
                    <a:pt x="147396" y="193243"/>
                  </a:lnTo>
                  <a:lnTo>
                    <a:pt x="150241" y="202755"/>
                  </a:lnTo>
                  <a:lnTo>
                    <a:pt x="150304" y="202971"/>
                  </a:lnTo>
                  <a:lnTo>
                    <a:pt x="153174" y="213385"/>
                  </a:lnTo>
                  <a:lnTo>
                    <a:pt x="156857" y="224980"/>
                  </a:lnTo>
                  <a:lnTo>
                    <a:pt x="165646" y="246799"/>
                  </a:lnTo>
                  <a:lnTo>
                    <a:pt x="183311" y="239674"/>
                  </a:lnTo>
                  <a:close/>
                </a:path>
                <a:path w="3348990" h="424180">
                  <a:moveTo>
                    <a:pt x="205676" y="313804"/>
                  </a:moveTo>
                  <a:lnTo>
                    <a:pt x="201866" y="298170"/>
                  </a:lnTo>
                  <a:lnTo>
                    <a:pt x="199415" y="287743"/>
                  </a:lnTo>
                  <a:lnTo>
                    <a:pt x="198348" y="283197"/>
                  </a:lnTo>
                  <a:lnTo>
                    <a:pt x="195770" y="273951"/>
                  </a:lnTo>
                  <a:lnTo>
                    <a:pt x="194259" y="268528"/>
                  </a:lnTo>
                  <a:lnTo>
                    <a:pt x="190461" y="257771"/>
                  </a:lnTo>
                  <a:lnTo>
                    <a:pt x="172491" y="264121"/>
                  </a:lnTo>
                  <a:lnTo>
                    <a:pt x="176085" y="274269"/>
                  </a:lnTo>
                  <a:lnTo>
                    <a:pt x="176161" y="274574"/>
                  </a:lnTo>
                  <a:lnTo>
                    <a:pt x="179895" y="287959"/>
                  </a:lnTo>
                  <a:lnTo>
                    <a:pt x="179933" y="288124"/>
                  </a:lnTo>
                  <a:lnTo>
                    <a:pt x="183337" y="302564"/>
                  </a:lnTo>
                  <a:lnTo>
                    <a:pt x="187172" y="318325"/>
                  </a:lnTo>
                  <a:lnTo>
                    <a:pt x="205676" y="313804"/>
                  </a:lnTo>
                  <a:close/>
                </a:path>
                <a:path w="3348990" h="424180">
                  <a:moveTo>
                    <a:pt x="252247" y="362546"/>
                  </a:moveTo>
                  <a:lnTo>
                    <a:pt x="225691" y="372757"/>
                  </a:lnTo>
                  <a:lnTo>
                    <a:pt x="217690" y="351345"/>
                  </a:lnTo>
                  <a:lnTo>
                    <a:pt x="217614" y="351116"/>
                  </a:lnTo>
                  <a:lnTo>
                    <a:pt x="210781" y="331254"/>
                  </a:lnTo>
                  <a:lnTo>
                    <a:pt x="192773" y="337439"/>
                  </a:lnTo>
                  <a:lnTo>
                    <a:pt x="199720" y="357657"/>
                  </a:lnTo>
                  <a:lnTo>
                    <a:pt x="207911" y="379590"/>
                  </a:lnTo>
                  <a:lnTo>
                    <a:pt x="181127" y="389890"/>
                  </a:lnTo>
                  <a:lnTo>
                    <a:pt x="234911" y="423633"/>
                  </a:lnTo>
                  <a:lnTo>
                    <a:pt x="244055" y="391414"/>
                  </a:lnTo>
                  <a:lnTo>
                    <a:pt x="252247" y="362546"/>
                  </a:lnTo>
                  <a:close/>
                </a:path>
                <a:path w="3348990" h="424180">
                  <a:moveTo>
                    <a:pt x="3348393" y="101752"/>
                  </a:moveTo>
                  <a:lnTo>
                    <a:pt x="3342271" y="80391"/>
                  </a:lnTo>
                  <a:lnTo>
                    <a:pt x="2986278" y="182359"/>
                  </a:lnTo>
                  <a:lnTo>
                    <a:pt x="2978848" y="156413"/>
                  </a:lnTo>
                  <a:lnTo>
                    <a:pt x="2916085" y="214020"/>
                  </a:lnTo>
                  <a:lnTo>
                    <a:pt x="2999829" y="229666"/>
                  </a:lnTo>
                  <a:lnTo>
                    <a:pt x="2993402" y="207213"/>
                  </a:lnTo>
                  <a:lnTo>
                    <a:pt x="2992399" y="203720"/>
                  </a:lnTo>
                  <a:lnTo>
                    <a:pt x="3348393" y="101752"/>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47" name="Group 46"/>
          <p:cNvGrpSpPr/>
          <p:nvPr/>
        </p:nvGrpSpPr>
        <p:grpSpPr>
          <a:xfrm>
            <a:off x="551590" y="1354242"/>
            <a:ext cx="9006563" cy="2531958"/>
            <a:chOff x="551590" y="1120284"/>
            <a:chExt cx="9006563" cy="2531958"/>
          </a:xfrm>
        </p:grpSpPr>
        <p:grpSp>
          <p:nvGrpSpPr>
            <p:cNvPr id="2" name="object 2"/>
            <p:cNvGrpSpPr/>
            <p:nvPr/>
          </p:nvGrpSpPr>
          <p:grpSpPr>
            <a:xfrm>
              <a:off x="562108" y="1451967"/>
              <a:ext cx="8996045" cy="2200275"/>
              <a:chOff x="1514607" y="1451966"/>
              <a:chExt cx="8996045" cy="2200275"/>
            </a:xfrm>
          </p:grpSpPr>
          <p:pic>
            <p:nvPicPr>
              <p:cNvPr id="3" name="object 3"/>
              <p:cNvPicPr/>
              <p:nvPr/>
            </p:nvPicPr>
            <p:blipFill>
              <a:blip r:embed="rId2" cstate="print"/>
              <a:stretch>
                <a:fillRect/>
              </a:stretch>
            </p:blipFill>
            <p:spPr>
              <a:xfrm>
                <a:off x="5933357" y="1451966"/>
                <a:ext cx="4576685" cy="2199957"/>
              </a:xfrm>
              <a:prstGeom prst="rect">
                <a:avLst/>
              </a:prstGeom>
            </p:spPr>
          </p:pic>
          <p:pic>
            <p:nvPicPr>
              <p:cNvPr id="4" name="object 4"/>
              <p:cNvPicPr/>
              <p:nvPr/>
            </p:nvPicPr>
            <p:blipFill>
              <a:blip r:embed="rId3" cstate="print"/>
              <a:stretch>
                <a:fillRect/>
              </a:stretch>
            </p:blipFill>
            <p:spPr>
              <a:xfrm>
                <a:off x="1514607" y="1455399"/>
                <a:ext cx="4394431" cy="2196759"/>
              </a:xfrm>
              <a:prstGeom prst="rect">
                <a:avLst/>
              </a:prstGeom>
            </p:spPr>
          </p:pic>
        </p:grpSp>
        <p:sp>
          <p:nvSpPr>
            <p:cNvPr id="9" name="object 9"/>
            <p:cNvSpPr txBox="1"/>
            <p:nvPr/>
          </p:nvSpPr>
          <p:spPr>
            <a:xfrm>
              <a:off x="551590" y="1120284"/>
              <a:ext cx="1308100" cy="282129"/>
            </a:xfrm>
            <a:prstGeom prst="rect">
              <a:avLst/>
            </a:prstGeom>
            <a:solidFill>
              <a:srgbClr val="FFFFFF"/>
            </a:solidFill>
            <a:ln w="9525">
              <a:solidFill>
                <a:srgbClr val="000000"/>
              </a:solidFill>
            </a:ln>
          </p:spPr>
          <p:txBody>
            <a:bodyPr vert="horz" wrap="square" lIns="0" tIns="0" rIns="0" bIns="0" rtlCol="0">
              <a:spAutoFit/>
            </a:bodyPr>
            <a:lstStyle/>
            <a:p>
              <a:pPr marL="91440" marR="0" lvl="0" indent="0" defTabSz="914400" eaLnBrk="1" fontAlgn="auto" latinLnBrk="0" hangingPunct="1">
                <a:lnSpc>
                  <a:spcPts val="2235"/>
                </a:lnSpc>
                <a:spcBef>
                  <a:spcPts val="0"/>
                </a:spcBef>
                <a:spcAft>
                  <a:spcPts val="0"/>
                </a:spcAft>
                <a:buClrTx/>
                <a:buSzTx/>
                <a:buFontTx/>
                <a:buNone/>
                <a:tabLst/>
                <a:defRPr/>
              </a:pPr>
              <a:r>
                <a:rPr kumimoji="0" sz="2000" b="1" i="0" u="none" strike="noStrike" kern="0" cap="none" spc="-10" normalizeH="0" baseline="0" noProof="0" dirty="0">
                  <a:ln>
                    <a:noFill/>
                  </a:ln>
                  <a:solidFill>
                    <a:sysClr val="windowText" lastClr="000000"/>
                  </a:solidFill>
                  <a:effectLst/>
                  <a:uLnTx/>
                  <a:uFillTx/>
                  <a:latin typeface="Arial"/>
                  <a:cs typeface="Arial"/>
                </a:rPr>
                <a:t>Baseline</a:t>
              </a:r>
              <a:endParaRPr kumimoji="0" sz="2000" b="0" i="0" u="none" strike="noStrike" kern="0" cap="none" spc="0" normalizeH="0" baseline="0" noProof="0" dirty="0">
                <a:ln>
                  <a:noFill/>
                </a:ln>
                <a:solidFill>
                  <a:sysClr val="windowText" lastClr="000000"/>
                </a:solidFill>
                <a:effectLst/>
                <a:uLnTx/>
                <a:uFillTx/>
                <a:latin typeface="Arial"/>
                <a:cs typeface="Arial"/>
              </a:endParaRPr>
            </a:p>
          </p:txBody>
        </p:sp>
        <p:sp>
          <p:nvSpPr>
            <p:cNvPr id="10" name="object 10"/>
            <p:cNvSpPr txBox="1"/>
            <p:nvPr/>
          </p:nvSpPr>
          <p:spPr>
            <a:xfrm>
              <a:off x="1964209" y="1156715"/>
              <a:ext cx="1532255" cy="228268"/>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400" b="1" i="0" u="none" strike="noStrike" kern="0" cap="none" spc="-10" normalizeH="0" baseline="0" noProof="0" dirty="0">
                  <a:ln>
                    <a:noFill/>
                  </a:ln>
                  <a:solidFill>
                    <a:srgbClr val="FFFFFF"/>
                  </a:solidFill>
                  <a:effectLst/>
                  <a:uLnTx/>
                  <a:uFillTx/>
                  <a:latin typeface="Arial"/>
                  <a:cs typeface="Arial"/>
                </a:rPr>
                <a:t>LDL-</a:t>
              </a:r>
              <a:r>
                <a:rPr kumimoji="0" sz="1400" b="1" i="0" u="none" strike="noStrike" kern="0" cap="none" spc="0" normalizeH="0" baseline="0" noProof="0" dirty="0">
                  <a:ln>
                    <a:noFill/>
                  </a:ln>
                  <a:solidFill>
                    <a:srgbClr val="FFFFFF"/>
                  </a:solidFill>
                  <a:effectLst/>
                  <a:uLnTx/>
                  <a:uFillTx/>
                  <a:latin typeface="Arial"/>
                  <a:cs typeface="Arial"/>
                </a:rPr>
                <a:t>C:</a:t>
              </a:r>
              <a:r>
                <a:rPr kumimoji="0" sz="1400" b="1" i="0" u="none" strike="noStrike" kern="0" cap="none" spc="-15" normalizeH="0" baseline="0" noProof="0" dirty="0">
                  <a:ln>
                    <a:noFill/>
                  </a:ln>
                  <a:solidFill>
                    <a:srgbClr val="FFFFFF"/>
                  </a:solidFill>
                  <a:effectLst/>
                  <a:uLnTx/>
                  <a:uFillTx/>
                  <a:latin typeface="Arial"/>
                  <a:cs typeface="Arial"/>
                </a:rPr>
                <a:t> </a:t>
              </a:r>
              <a:r>
                <a:rPr kumimoji="0" sz="1400" b="1" i="0" u="none" strike="noStrike" kern="0" cap="none" spc="0" normalizeH="0" baseline="0" noProof="0" dirty="0">
                  <a:ln>
                    <a:noFill/>
                  </a:ln>
                  <a:solidFill>
                    <a:srgbClr val="FFFFFF"/>
                  </a:solidFill>
                  <a:effectLst/>
                  <a:uLnTx/>
                  <a:uFillTx/>
                  <a:latin typeface="Arial"/>
                  <a:cs typeface="Arial"/>
                </a:rPr>
                <a:t>80.4</a:t>
              </a:r>
              <a:r>
                <a:rPr kumimoji="0" sz="1400" b="1" i="0" u="none" strike="noStrike" kern="0" cap="none" spc="-5" normalizeH="0" baseline="0" noProof="0" dirty="0">
                  <a:ln>
                    <a:noFill/>
                  </a:ln>
                  <a:solidFill>
                    <a:srgbClr val="FFFFFF"/>
                  </a:solidFill>
                  <a:effectLst/>
                  <a:uLnTx/>
                  <a:uFillTx/>
                  <a:latin typeface="Arial"/>
                  <a:cs typeface="Arial"/>
                </a:rPr>
                <a:t> </a:t>
              </a:r>
              <a:r>
                <a:rPr kumimoji="0" sz="1400" b="1" i="0" u="none" strike="noStrike" kern="0" cap="none" spc="-20" normalizeH="0" baseline="0" noProof="0" dirty="0">
                  <a:ln>
                    <a:noFill/>
                  </a:ln>
                  <a:solidFill>
                    <a:srgbClr val="FFFFFF"/>
                  </a:solidFill>
                  <a:effectLst/>
                  <a:uLnTx/>
                  <a:uFillTx/>
                  <a:latin typeface="Arial"/>
                  <a:cs typeface="Arial"/>
                </a:rPr>
                <a:t>mg/dl</a:t>
              </a:r>
              <a:endParaRPr kumimoji="0" sz="1400" b="0" i="0" u="none" strike="noStrike" kern="0" cap="none" spc="0" normalizeH="0" baseline="0" noProof="0">
                <a:ln>
                  <a:noFill/>
                </a:ln>
                <a:solidFill>
                  <a:sysClr val="windowText" lastClr="000000"/>
                </a:solidFill>
                <a:effectLst/>
                <a:uLnTx/>
                <a:uFillTx/>
                <a:latin typeface="Arial"/>
                <a:cs typeface="Arial"/>
              </a:endParaRPr>
            </a:p>
          </p:txBody>
        </p:sp>
        <p:sp>
          <p:nvSpPr>
            <p:cNvPr id="11" name="object 11"/>
            <p:cNvSpPr txBox="1"/>
            <p:nvPr/>
          </p:nvSpPr>
          <p:spPr>
            <a:xfrm>
              <a:off x="3192267" y="3300476"/>
              <a:ext cx="1355725" cy="29972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600" b="1" i="0" u="none" strike="noStrike" kern="0" cap="none" spc="-20" normalizeH="0" baseline="0" noProof="0" dirty="0">
                  <a:ln>
                    <a:noFill/>
                  </a:ln>
                  <a:solidFill>
                    <a:srgbClr val="FFFFFF"/>
                  </a:solidFill>
                  <a:effectLst/>
                  <a:uLnTx/>
                  <a:uFillTx/>
                  <a:latin typeface="Arial"/>
                  <a:cs typeface="Arial"/>
                </a:rPr>
                <a:t>mFCT:</a:t>
              </a:r>
              <a:r>
                <a:rPr kumimoji="0" sz="1600" b="1" i="0" u="none" strike="noStrike" kern="0" cap="none" spc="-40" normalizeH="0" baseline="0" noProof="0" dirty="0">
                  <a:ln>
                    <a:noFill/>
                  </a:ln>
                  <a:solidFill>
                    <a:srgbClr val="FFFFFF"/>
                  </a:solidFill>
                  <a:effectLst/>
                  <a:uLnTx/>
                  <a:uFillTx/>
                  <a:latin typeface="Arial"/>
                  <a:cs typeface="Arial"/>
                </a:rPr>
                <a:t> </a:t>
              </a:r>
              <a:r>
                <a:rPr kumimoji="0" sz="1800" b="1" i="0" u="none" strike="noStrike" kern="0" cap="none" spc="0" normalizeH="0" baseline="0" noProof="0" dirty="0">
                  <a:ln>
                    <a:noFill/>
                  </a:ln>
                  <a:solidFill>
                    <a:srgbClr val="FFFF00"/>
                  </a:solidFill>
                  <a:effectLst/>
                  <a:uLnTx/>
                  <a:uFillTx/>
                  <a:latin typeface="Arial"/>
                  <a:cs typeface="Arial"/>
                </a:rPr>
                <a:t>60</a:t>
              </a:r>
              <a:r>
                <a:rPr kumimoji="0" sz="1800" b="1" i="0" u="none" strike="noStrike" kern="0" cap="none" spc="-55" normalizeH="0" baseline="0" noProof="0" dirty="0">
                  <a:ln>
                    <a:noFill/>
                  </a:ln>
                  <a:solidFill>
                    <a:srgbClr val="FFFF00"/>
                  </a:solidFill>
                  <a:effectLst/>
                  <a:uLnTx/>
                  <a:uFillTx/>
                  <a:latin typeface="Arial"/>
                  <a:cs typeface="Arial"/>
                </a:rPr>
                <a:t> </a:t>
              </a:r>
              <a:r>
                <a:rPr kumimoji="0" sz="1800" b="1" i="0" u="none" strike="noStrike" kern="0" cap="none" spc="-25" normalizeH="0" baseline="0" noProof="0" dirty="0">
                  <a:ln>
                    <a:noFill/>
                  </a:ln>
                  <a:solidFill>
                    <a:srgbClr val="FFFF00"/>
                  </a:solidFill>
                  <a:effectLst/>
                  <a:uLnTx/>
                  <a:uFillTx/>
                  <a:latin typeface="Arial"/>
                  <a:cs typeface="Arial"/>
                </a:rPr>
                <a:t>µm</a:t>
              </a:r>
              <a:endParaRPr kumimoji="0" sz="1800" b="0" i="0" u="none" strike="noStrike" kern="0" cap="none" spc="0" normalizeH="0" baseline="0" noProof="0">
                <a:ln>
                  <a:noFill/>
                </a:ln>
                <a:solidFill>
                  <a:sysClr val="windowText" lastClr="000000"/>
                </a:solidFill>
                <a:effectLst/>
                <a:uLnTx/>
                <a:uFillTx/>
                <a:latin typeface="Arial"/>
                <a:cs typeface="Arial"/>
              </a:endParaRPr>
            </a:p>
          </p:txBody>
        </p:sp>
        <p:sp>
          <p:nvSpPr>
            <p:cNvPr id="12" name="object 12"/>
            <p:cNvSpPr txBox="1"/>
            <p:nvPr/>
          </p:nvSpPr>
          <p:spPr>
            <a:xfrm>
              <a:off x="5245029" y="3315715"/>
              <a:ext cx="1886585" cy="29972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600" b="1" i="0" u="none" strike="noStrike" kern="0" cap="none" spc="0" normalizeH="0" baseline="0" noProof="0" dirty="0">
                  <a:ln>
                    <a:noFill/>
                  </a:ln>
                  <a:solidFill>
                    <a:srgbClr val="FFFFFF"/>
                  </a:solidFill>
                  <a:effectLst/>
                  <a:uLnTx/>
                  <a:uFillTx/>
                  <a:latin typeface="Arial"/>
                  <a:cs typeface="Arial"/>
                </a:rPr>
                <a:t>maxLCBI4mm:</a:t>
              </a:r>
              <a:r>
                <a:rPr kumimoji="0" sz="1600" b="1" i="0" u="none" strike="noStrike" kern="0" cap="none" spc="-25" normalizeH="0" baseline="0" noProof="0" dirty="0">
                  <a:ln>
                    <a:noFill/>
                  </a:ln>
                  <a:solidFill>
                    <a:srgbClr val="FFFFFF"/>
                  </a:solidFill>
                  <a:effectLst/>
                  <a:uLnTx/>
                  <a:uFillTx/>
                  <a:latin typeface="Arial"/>
                  <a:cs typeface="Arial"/>
                </a:rPr>
                <a:t> </a:t>
              </a:r>
              <a:r>
                <a:rPr kumimoji="0" sz="1800" b="1" i="0" u="none" strike="noStrike" kern="0" cap="none" spc="-25" normalizeH="0" baseline="0" noProof="0" dirty="0">
                  <a:ln>
                    <a:noFill/>
                  </a:ln>
                  <a:solidFill>
                    <a:srgbClr val="FFFF00"/>
                  </a:solidFill>
                  <a:effectLst/>
                  <a:uLnTx/>
                  <a:uFillTx/>
                  <a:latin typeface="Arial"/>
                  <a:cs typeface="Arial"/>
                </a:rPr>
                <a:t>782</a:t>
              </a:r>
              <a:endParaRPr kumimoji="0" sz="1800" b="0" i="0" u="none" strike="noStrike" kern="0" cap="none" spc="0" normalizeH="0" baseline="0" noProof="0">
                <a:ln>
                  <a:noFill/>
                </a:ln>
                <a:solidFill>
                  <a:sysClr val="windowText" lastClr="000000"/>
                </a:solidFill>
                <a:effectLst/>
                <a:uLnTx/>
                <a:uFillTx/>
                <a:latin typeface="Arial"/>
                <a:cs typeface="Arial"/>
              </a:endParaRPr>
            </a:p>
          </p:txBody>
        </p:sp>
        <p:sp>
          <p:nvSpPr>
            <p:cNvPr id="29" name="object 29"/>
            <p:cNvSpPr txBox="1"/>
            <p:nvPr/>
          </p:nvSpPr>
          <p:spPr>
            <a:xfrm>
              <a:off x="7844461" y="3312667"/>
              <a:ext cx="1236345" cy="29972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600" b="1" i="0" u="none" strike="noStrike" kern="0" cap="none" spc="-10" normalizeH="0" baseline="0" noProof="0" dirty="0">
                  <a:ln>
                    <a:noFill/>
                  </a:ln>
                  <a:solidFill>
                    <a:srgbClr val="FFFFFF"/>
                  </a:solidFill>
                  <a:effectLst/>
                  <a:uLnTx/>
                  <a:uFillTx/>
                  <a:latin typeface="Arial"/>
                  <a:cs typeface="Arial"/>
                </a:rPr>
                <a:t>PAV:</a:t>
              </a:r>
              <a:r>
                <a:rPr kumimoji="0" sz="1600" b="1" i="0" u="none" strike="noStrike" kern="0" cap="none" spc="195" normalizeH="0" baseline="0" noProof="0" dirty="0">
                  <a:ln>
                    <a:noFill/>
                  </a:ln>
                  <a:solidFill>
                    <a:srgbClr val="FFFFFF"/>
                  </a:solidFill>
                  <a:effectLst/>
                  <a:uLnTx/>
                  <a:uFillTx/>
                  <a:latin typeface="Arial"/>
                  <a:cs typeface="Arial"/>
                </a:rPr>
                <a:t> </a:t>
              </a:r>
              <a:r>
                <a:rPr kumimoji="0" sz="1800" b="1" i="0" u="none" strike="noStrike" kern="0" cap="none" spc="-20" normalizeH="0" baseline="0" noProof="0" dirty="0">
                  <a:ln>
                    <a:noFill/>
                  </a:ln>
                  <a:solidFill>
                    <a:srgbClr val="FFFF00"/>
                  </a:solidFill>
                  <a:effectLst/>
                  <a:uLnTx/>
                  <a:uFillTx/>
                  <a:latin typeface="Arial"/>
                  <a:cs typeface="Arial"/>
                </a:rPr>
                <a:t>48.7%</a:t>
              </a:r>
              <a:endParaRPr kumimoji="0" sz="1800" b="0" i="0" u="none" strike="noStrike" kern="0" cap="none" spc="0" normalizeH="0" baseline="0" noProof="0">
                <a:ln>
                  <a:noFill/>
                </a:ln>
                <a:solidFill>
                  <a:sysClr val="windowText" lastClr="000000"/>
                </a:solidFill>
                <a:effectLst/>
                <a:uLnTx/>
                <a:uFillTx/>
                <a:latin typeface="Arial"/>
                <a:cs typeface="Arial"/>
              </a:endParaRPr>
            </a:p>
          </p:txBody>
        </p:sp>
      </p:grpSp>
      <p:grpSp>
        <p:nvGrpSpPr>
          <p:cNvPr id="46" name="Group 45"/>
          <p:cNvGrpSpPr/>
          <p:nvPr/>
        </p:nvGrpSpPr>
        <p:grpSpPr>
          <a:xfrm>
            <a:off x="562105" y="4038600"/>
            <a:ext cx="8972622" cy="2510986"/>
            <a:chOff x="562105" y="3962475"/>
            <a:chExt cx="8972622" cy="2510986"/>
          </a:xfrm>
        </p:grpSpPr>
        <p:pic>
          <p:nvPicPr>
            <p:cNvPr id="5" name="object 5"/>
            <p:cNvPicPr/>
            <p:nvPr/>
          </p:nvPicPr>
          <p:blipFill>
            <a:blip r:embed="rId4" cstate="print"/>
            <a:stretch>
              <a:fillRect/>
            </a:stretch>
          </p:blipFill>
          <p:spPr>
            <a:xfrm>
              <a:off x="562105" y="4276703"/>
              <a:ext cx="8972622" cy="2196758"/>
            </a:xfrm>
            <a:prstGeom prst="rect">
              <a:avLst/>
            </a:prstGeom>
          </p:spPr>
        </p:pic>
        <p:sp>
          <p:nvSpPr>
            <p:cNvPr id="13" name="object 13"/>
            <p:cNvSpPr txBox="1"/>
            <p:nvPr/>
          </p:nvSpPr>
          <p:spPr>
            <a:xfrm>
              <a:off x="577559" y="3962475"/>
              <a:ext cx="1404620" cy="282129"/>
            </a:xfrm>
            <a:prstGeom prst="rect">
              <a:avLst/>
            </a:prstGeom>
            <a:solidFill>
              <a:srgbClr val="FFFFFF"/>
            </a:solidFill>
            <a:ln w="9525">
              <a:solidFill>
                <a:srgbClr val="000000"/>
              </a:solidFill>
            </a:ln>
          </p:spPr>
          <p:txBody>
            <a:bodyPr vert="horz" wrap="square" lIns="0" tIns="0" rIns="0" bIns="0" rtlCol="0">
              <a:spAutoFit/>
            </a:bodyPr>
            <a:lstStyle/>
            <a:p>
              <a:pPr marL="91440" marR="0" lvl="0" indent="0" defTabSz="914400" eaLnBrk="1" fontAlgn="auto" latinLnBrk="0" hangingPunct="1">
                <a:lnSpc>
                  <a:spcPts val="2225"/>
                </a:lnSpc>
                <a:spcBef>
                  <a:spcPts val="0"/>
                </a:spcBef>
                <a:spcAft>
                  <a:spcPts val="0"/>
                </a:spcAft>
                <a:buClrTx/>
                <a:buSzTx/>
                <a:buFontTx/>
                <a:buNone/>
                <a:tabLst/>
                <a:defRPr/>
              </a:pPr>
              <a:r>
                <a:rPr kumimoji="0" sz="2000" b="1" i="0" u="none" strike="noStrike" kern="0" cap="none" spc="-10" normalizeH="0" baseline="0" noProof="0" dirty="0">
                  <a:ln>
                    <a:noFill/>
                  </a:ln>
                  <a:solidFill>
                    <a:sysClr val="windowText" lastClr="000000"/>
                  </a:solidFill>
                  <a:effectLst/>
                  <a:uLnTx/>
                  <a:uFillTx/>
                  <a:latin typeface="Arial"/>
                  <a:cs typeface="Arial"/>
                </a:rPr>
                <a:t>Follow-</a:t>
              </a:r>
              <a:r>
                <a:rPr kumimoji="0" sz="2000" b="1" i="0" u="none" strike="noStrike" kern="0" cap="none" spc="-25" normalizeH="0" baseline="0" noProof="0" dirty="0">
                  <a:ln>
                    <a:noFill/>
                  </a:ln>
                  <a:solidFill>
                    <a:sysClr val="windowText" lastClr="000000"/>
                  </a:solidFill>
                  <a:effectLst/>
                  <a:uLnTx/>
                  <a:uFillTx/>
                  <a:latin typeface="Arial"/>
                  <a:cs typeface="Arial"/>
                </a:rPr>
                <a:t>up</a:t>
              </a:r>
              <a:endParaRPr kumimoji="0" sz="2000" b="0" i="0" u="none" strike="noStrike" kern="0" cap="none" spc="0" normalizeH="0" baseline="0" noProof="0">
                <a:ln>
                  <a:noFill/>
                </a:ln>
                <a:solidFill>
                  <a:sysClr val="windowText" lastClr="000000"/>
                </a:solidFill>
                <a:effectLst/>
                <a:uLnTx/>
                <a:uFillTx/>
                <a:latin typeface="Arial"/>
                <a:cs typeface="Arial"/>
              </a:endParaRPr>
            </a:p>
          </p:txBody>
        </p:sp>
        <p:sp>
          <p:nvSpPr>
            <p:cNvPr id="14" name="object 14"/>
            <p:cNvSpPr txBox="1"/>
            <p:nvPr/>
          </p:nvSpPr>
          <p:spPr>
            <a:xfrm>
              <a:off x="2068832" y="3997452"/>
              <a:ext cx="1384300" cy="228268"/>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400" b="1" i="0" u="none" strike="noStrike" kern="0" cap="none" spc="-10" normalizeH="0" baseline="0" noProof="0" dirty="0">
                  <a:ln>
                    <a:noFill/>
                  </a:ln>
                  <a:solidFill>
                    <a:srgbClr val="FFFFFF"/>
                  </a:solidFill>
                  <a:effectLst/>
                  <a:uLnTx/>
                  <a:uFillTx/>
                  <a:latin typeface="Arial"/>
                  <a:cs typeface="Arial"/>
                </a:rPr>
                <a:t>LDL-</a:t>
              </a:r>
              <a:r>
                <a:rPr kumimoji="0" sz="1400" b="1" i="0" u="none" strike="noStrike" kern="0" cap="none" spc="0" normalizeH="0" baseline="0" noProof="0" dirty="0">
                  <a:ln>
                    <a:noFill/>
                  </a:ln>
                  <a:solidFill>
                    <a:srgbClr val="FFFFFF"/>
                  </a:solidFill>
                  <a:effectLst/>
                  <a:uLnTx/>
                  <a:uFillTx/>
                  <a:latin typeface="Arial"/>
                  <a:cs typeface="Arial"/>
                </a:rPr>
                <a:t>C:</a:t>
              </a:r>
              <a:r>
                <a:rPr kumimoji="0" sz="1400" b="1" i="0" u="none" strike="noStrike" kern="0" cap="none" spc="-15" normalizeH="0" baseline="0" noProof="0" dirty="0">
                  <a:ln>
                    <a:noFill/>
                  </a:ln>
                  <a:solidFill>
                    <a:srgbClr val="FFFFFF"/>
                  </a:solidFill>
                  <a:effectLst/>
                  <a:uLnTx/>
                  <a:uFillTx/>
                  <a:latin typeface="Arial"/>
                  <a:cs typeface="Arial"/>
                </a:rPr>
                <a:t> </a:t>
              </a:r>
              <a:r>
                <a:rPr kumimoji="0" sz="1400" b="1" i="0" u="none" strike="noStrike" kern="0" cap="none" spc="0" normalizeH="0" baseline="0" noProof="0" dirty="0">
                  <a:ln>
                    <a:noFill/>
                  </a:ln>
                  <a:solidFill>
                    <a:srgbClr val="FFFFFF"/>
                  </a:solidFill>
                  <a:effectLst/>
                  <a:uLnTx/>
                  <a:uFillTx/>
                  <a:latin typeface="Arial"/>
                  <a:cs typeface="Arial"/>
                </a:rPr>
                <a:t>34</a:t>
              </a:r>
              <a:r>
                <a:rPr kumimoji="0" sz="1400" b="1" i="0" u="none" strike="noStrike" kern="0" cap="none" spc="-5" normalizeH="0" baseline="0" noProof="0" dirty="0">
                  <a:ln>
                    <a:noFill/>
                  </a:ln>
                  <a:solidFill>
                    <a:srgbClr val="FFFFFF"/>
                  </a:solidFill>
                  <a:effectLst/>
                  <a:uLnTx/>
                  <a:uFillTx/>
                  <a:latin typeface="Arial"/>
                  <a:cs typeface="Arial"/>
                </a:rPr>
                <a:t> </a:t>
              </a:r>
              <a:r>
                <a:rPr kumimoji="0" sz="1400" b="1" i="0" u="none" strike="noStrike" kern="0" cap="none" spc="-20" normalizeH="0" baseline="0" noProof="0" dirty="0">
                  <a:ln>
                    <a:noFill/>
                  </a:ln>
                  <a:solidFill>
                    <a:srgbClr val="FFFFFF"/>
                  </a:solidFill>
                  <a:effectLst/>
                  <a:uLnTx/>
                  <a:uFillTx/>
                  <a:latin typeface="Arial"/>
                  <a:cs typeface="Arial"/>
                </a:rPr>
                <a:t>mg/dl</a:t>
              </a:r>
              <a:endParaRPr kumimoji="0" sz="1400" b="0" i="0" u="none" strike="noStrike" kern="0" cap="none" spc="0" normalizeH="0" baseline="0" noProof="0">
                <a:ln>
                  <a:noFill/>
                </a:ln>
                <a:solidFill>
                  <a:sysClr val="windowText" lastClr="000000"/>
                </a:solidFill>
                <a:effectLst/>
                <a:uLnTx/>
                <a:uFillTx/>
                <a:latin typeface="Arial"/>
                <a:cs typeface="Arial"/>
              </a:endParaRPr>
            </a:p>
          </p:txBody>
        </p:sp>
        <p:sp>
          <p:nvSpPr>
            <p:cNvPr id="15" name="object 15"/>
            <p:cNvSpPr txBox="1"/>
            <p:nvPr/>
          </p:nvSpPr>
          <p:spPr>
            <a:xfrm>
              <a:off x="3181557" y="6141211"/>
              <a:ext cx="1355725" cy="29972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600" b="1" i="0" u="none" strike="noStrike" kern="0" cap="none" spc="-20" normalizeH="0" baseline="0" noProof="0" dirty="0">
                  <a:ln>
                    <a:noFill/>
                  </a:ln>
                  <a:solidFill>
                    <a:srgbClr val="FFFFFF"/>
                  </a:solidFill>
                  <a:effectLst/>
                  <a:uLnTx/>
                  <a:uFillTx/>
                  <a:latin typeface="Arial"/>
                  <a:cs typeface="Arial"/>
                </a:rPr>
                <a:t>mFCT:</a:t>
              </a:r>
              <a:r>
                <a:rPr kumimoji="0" sz="1600" b="1" i="0" u="none" strike="noStrike" kern="0" cap="none" spc="-40" normalizeH="0" baseline="0" noProof="0" dirty="0">
                  <a:ln>
                    <a:noFill/>
                  </a:ln>
                  <a:solidFill>
                    <a:srgbClr val="FFFFFF"/>
                  </a:solidFill>
                  <a:effectLst/>
                  <a:uLnTx/>
                  <a:uFillTx/>
                  <a:latin typeface="Arial"/>
                  <a:cs typeface="Arial"/>
                </a:rPr>
                <a:t> </a:t>
              </a:r>
              <a:r>
                <a:rPr kumimoji="0" sz="1800" b="1" i="0" u="none" strike="noStrike" kern="0" cap="none" spc="0" normalizeH="0" baseline="0" noProof="0" dirty="0">
                  <a:ln>
                    <a:noFill/>
                  </a:ln>
                  <a:solidFill>
                    <a:srgbClr val="FFFF00"/>
                  </a:solidFill>
                  <a:effectLst/>
                  <a:uLnTx/>
                  <a:uFillTx/>
                  <a:latin typeface="Arial"/>
                  <a:cs typeface="Arial"/>
                </a:rPr>
                <a:t>90</a:t>
              </a:r>
              <a:r>
                <a:rPr kumimoji="0" sz="1800" b="1" i="0" u="none" strike="noStrike" kern="0" cap="none" spc="-55" normalizeH="0" baseline="0" noProof="0" dirty="0">
                  <a:ln>
                    <a:noFill/>
                  </a:ln>
                  <a:solidFill>
                    <a:srgbClr val="FFFF00"/>
                  </a:solidFill>
                  <a:effectLst/>
                  <a:uLnTx/>
                  <a:uFillTx/>
                  <a:latin typeface="Arial"/>
                  <a:cs typeface="Arial"/>
                </a:rPr>
                <a:t> </a:t>
              </a:r>
              <a:r>
                <a:rPr kumimoji="0" sz="1800" b="1" i="0" u="none" strike="noStrike" kern="0" cap="none" spc="-25" normalizeH="0" baseline="0" noProof="0" dirty="0">
                  <a:ln>
                    <a:noFill/>
                  </a:ln>
                  <a:solidFill>
                    <a:srgbClr val="FFFF00"/>
                  </a:solidFill>
                  <a:effectLst/>
                  <a:uLnTx/>
                  <a:uFillTx/>
                  <a:latin typeface="Arial"/>
                  <a:cs typeface="Arial"/>
                </a:rPr>
                <a:t>µm</a:t>
              </a:r>
              <a:endParaRPr kumimoji="0" sz="1800" b="0" i="0" u="none" strike="noStrike" kern="0" cap="none" spc="0" normalizeH="0" baseline="0" noProof="0">
                <a:ln>
                  <a:noFill/>
                </a:ln>
                <a:solidFill>
                  <a:sysClr val="windowText" lastClr="000000"/>
                </a:solidFill>
                <a:effectLst/>
                <a:uLnTx/>
                <a:uFillTx/>
                <a:latin typeface="Arial"/>
                <a:cs typeface="Arial"/>
              </a:endParaRPr>
            </a:p>
          </p:txBody>
        </p:sp>
        <p:sp>
          <p:nvSpPr>
            <p:cNvPr id="16" name="object 16"/>
            <p:cNvSpPr txBox="1"/>
            <p:nvPr/>
          </p:nvSpPr>
          <p:spPr>
            <a:xfrm>
              <a:off x="5220022" y="6110732"/>
              <a:ext cx="1886585" cy="29972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600" b="1" i="0" u="none" strike="noStrike" kern="0" cap="none" spc="0" normalizeH="0" baseline="0" noProof="0" dirty="0">
                  <a:ln>
                    <a:noFill/>
                  </a:ln>
                  <a:solidFill>
                    <a:srgbClr val="FFFFFF"/>
                  </a:solidFill>
                  <a:effectLst/>
                  <a:uLnTx/>
                  <a:uFillTx/>
                  <a:latin typeface="Arial"/>
                  <a:cs typeface="Arial"/>
                </a:rPr>
                <a:t>maxLCBI4mm:</a:t>
              </a:r>
              <a:r>
                <a:rPr kumimoji="0" sz="1600" b="1" i="0" u="none" strike="noStrike" kern="0" cap="none" spc="-25" normalizeH="0" baseline="0" noProof="0" dirty="0">
                  <a:ln>
                    <a:noFill/>
                  </a:ln>
                  <a:solidFill>
                    <a:srgbClr val="FFFFFF"/>
                  </a:solidFill>
                  <a:effectLst/>
                  <a:uLnTx/>
                  <a:uFillTx/>
                  <a:latin typeface="Arial"/>
                  <a:cs typeface="Arial"/>
                </a:rPr>
                <a:t> </a:t>
              </a:r>
              <a:r>
                <a:rPr kumimoji="0" sz="1800" b="1" i="0" u="none" strike="noStrike" kern="0" cap="none" spc="-25" normalizeH="0" baseline="0" noProof="0" dirty="0">
                  <a:ln>
                    <a:noFill/>
                  </a:ln>
                  <a:solidFill>
                    <a:srgbClr val="FFFF00"/>
                  </a:solidFill>
                  <a:effectLst/>
                  <a:uLnTx/>
                  <a:uFillTx/>
                  <a:latin typeface="Arial"/>
                  <a:cs typeface="Arial"/>
                </a:rPr>
                <a:t>235</a:t>
              </a:r>
              <a:endParaRPr kumimoji="0" sz="1800" b="0" i="0" u="none" strike="noStrike" kern="0" cap="none" spc="0" normalizeH="0" baseline="0" noProof="0">
                <a:ln>
                  <a:noFill/>
                </a:ln>
                <a:solidFill>
                  <a:sysClr val="windowText" lastClr="000000"/>
                </a:solidFill>
                <a:effectLst/>
                <a:uLnTx/>
                <a:uFillTx/>
                <a:latin typeface="Arial"/>
                <a:cs typeface="Arial"/>
              </a:endParaRPr>
            </a:p>
          </p:txBody>
        </p:sp>
        <p:grpSp>
          <p:nvGrpSpPr>
            <p:cNvPr id="25" name="object 25"/>
            <p:cNvGrpSpPr/>
            <p:nvPr/>
          </p:nvGrpSpPr>
          <p:grpSpPr>
            <a:xfrm>
              <a:off x="1154572" y="5040372"/>
              <a:ext cx="3702685" cy="577215"/>
              <a:chOff x="2107071" y="5040371"/>
              <a:chExt cx="3702685" cy="577215"/>
            </a:xfrm>
          </p:grpSpPr>
          <p:sp>
            <p:nvSpPr>
              <p:cNvPr id="26" name="object 26"/>
              <p:cNvSpPr/>
              <p:nvPr/>
            </p:nvSpPr>
            <p:spPr>
              <a:xfrm>
                <a:off x="2301860" y="5560654"/>
                <a:ext cx="193675" cy="47625"/>
              </a:xfrm>
              <a:custGeom>
                <a:avLst/>
                <a:gdLst/>
                <a:ahLst/>
                <a:cxnLst/>
                <a:rect l="l" t="t" r="r" b="b"/>
                <a:pathLst>
                  <a:path w="193675" h="47625">
                    <a:moveTo>
                      <a:pt x="0" y="47036"/>
                    </a:moveTo>
                    <a:lnTo>
                      <a:pt x="193220" y="0"/>
                    </a:lnTo>
                  </a:path>
                </a:pathLst>
              </a:custGeom>
              <a:ln w="19050">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 name="object 27"/>
              <p:cNvSpPr/>
              <p:nvPr/>
            </p:nvSpPr>
            <p:spPr>
              <a:xfrm>
                <a:off x="2116596" y="5049896"/>
                <a:ext cx="153035" cy="142875"/>
              </a:xfrm>
              <a:custGeom>
                <a:avLst/>
                <a:gdLst/>
                <a:ahLst/>
                <a:cxnLst/>
                <a:rect l="l" t="t" r="r" b="b"/>
                <a:pathLst>
                  <a:path w="153035" h="142875">
                    <a:moveTo>
                      <a:pt x="152557" y="0"/>
                    </a:moveTo>
                    <a:lnTo>
                      <a:pt x="0" y="142710"/>
                    </a:lnTo>
                  </a:path>
                </a:pathLst>
              </a:custGeom>
              <a:ln w="19050">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 name="object 28"/>
              <p:cNvSpPr/>
              <p:nvPr/>
            </p:nvSpPr>
            <p:spPr>
              <a:xfrm>
                <a:off x="2286660" y="5077294"/>
                <a:ext cx="3522979" cy="525780"/>
              </a:xfrm>
              <a:custGeom>
                <a:avLst/>
                <a:gdLst/>
                <a:ahLst/>
                <a:cxnLst/>
                <a:rect l="l" t="t" r="r" b="b"/>
                <a:pathLst>
                  <a:path w="3522979" h="525779">
                    <a:moveTo>
                      <a:pt x="62636" y="10439"/>
                    </a:moveTo>
                    <a:lnTo>
                      <a:pt x="0" y="0"/>
                    </a:lnTo>
                    <a:lnTo>
                      <a:pt x="7518" y="63055"/>
                    </a:lnTo>
                    <a:lnTo>
                      <a:pt x="62636" y="10439"/>
                    </a:lnTo>
                    <a:close/>
                  </a:path>
                  <a:path w="3522979" h="525779">
                    <a:moveTo>
                      <a:pt x="80035" y="77266"/>
                    </a:moveTo>
                    <a:lnTo>
                      <a:pt x="65862" y="59804"/>
                    </a:lnTo>
                    <a:lnTo>
                      <a:pt x="62293" y="55257"/>
                    </a:lnTo>
                    <a:lnTo>
                      <a:pt x="52844" y="43268"/>
                    </a:lnTo>
                    <a:lnTo>
                      <a:pt x="43573" y="32740"/>
                    </a:lnTo>
                    <a:lnTo>
                      <a:pt x="29286" y="45339"/>
                    </a:lnTo>
                    <a:lnTo>
                      <a:pt x="38201" y="55460"/>
                    </a:lnTo>
                    <a:lnTo>
                      <a:pt x="38354" y="55664"/>
                    </a:lnTo>
                    <a:lnTo>
                      <a:pt x="51041" y="71767"/>
                    </a:lnTo>
                    <a:lnTo>
                      <a:pt x="65214" y="89242"/>
                    </a:lnTo>
                    <a:lnTo>
                      <a:pt x="80035" y="77266"/>
                    </a:lnTo>
                    <a:close/>
                  </a:path>
                  <a:path w="3522979" h="525779">
                    <a:moveTo>
                      <a:pt x="111772" y="148005"/>
                    </a:moveTo>
                    <a:lnTo>
                      <a:pt x="111594" y="147726"/>
                    </a:lnTo>
                    <a:lnTo>
                      <a:pt x="111772" y="148005"/>
                    </a:lnTo>
                    <a:close/>
                  </a:path>
                  <a:path w="3522979" h="525779">
                    <a:moveTo>
                      <a:pt x="128104" y="138264"/>
                    </a:moveTo>
                    <a:lnTo>
                      <a:pt x="127685" y="137515"/>
                    </a:lnTo>
                    <a:lnTo>
                      <a:pt x="126631" y="136004"/>
                    </a:lnTo>
                    <a:lnTo>
                      <a:pt x="119214" y="125222"/>
                    </a:lnTo>
                    <a:lnTo>
                      <a:pt x="118999" y="124929"/>
                    </a:lnTo>
                    <a:lnTo>
                      <a:pt x="109689" y="113245"/>
                    </a:lnTo>
                    <a:lnTo>
                      <a:pt x="100647" y="102577"/>
                    </a:lnTo>
                    <a:lnTo>
                      <a:pt x="92494" y="92760"/>
                    </a:lnTo>
                    <a:lnTo>
                      <a:pt x="92379" y="92633"/>
                    </a:lnTo>
                    <a:lnTo>
                      <a:pt x="91986" y="92138"/>
                    </a:lnTo>
                    <a:lnTo>
                      <a:pt x="77127" y="104063"/>
                    </a:lnTo>
                    <a:lnTo>
                      <a:pt x="77685" y="104749"/>
                    </a:lnTo>
                    <a:lnTo>
                      <a:pt x="86029" y="114782"/>
                    </a:lnTo>
                    <a:lnTo>
                      <a:pt x="94881" y="125222"/>
                    </a:lnTo>
                    <a:lnTo>
                      <a:pt x="95072" y="125450"/>
                    </a:lnTo>
                    <a:lnTo>
                      <a:pt x="103695" y="136283"/>
                    </a:lnTo>
                    <a:lnTo>
                      <a:pt x="103873" y="136537"/>
                    </a:lnTo>
                    <a:lnTo>
                      <a:pt x="111556" y="147688"/>
                    </a:lnTo>
                    <a:lnTo>
                      <a:pt x="112280" y="147332"/>
                    </a:lnTo>
                    <a:lnTo>
                      <a:pt x="128104" y="138264"/>
                    </a:lnTo>
                    <a:close/>
                  </a:path>
                  <a:path w="3522979" h="525779">
                    <a:moveTo>
                      <a:pt x="160235" y="209918"/>
                    </a:moveTo>
                    <a:lnTo>
                      <a:pt x="159461" y="206933"/>
                    </a:lnTo>
                    <a:lnTo>
                      <a:pt x="157276" y="200494"/>
                    </a:lnTo>
                    <a:lnTo>
                      <a:pt x="155117" y="194106"/>
                    </a:lnTo>
                    <a:lnTo>
                      <a:pt x="152450" y="187604"/>
                    </a:lnTo>
                    <a:lnTo>
                      <a:pt x="149415" y="180213"/>
                    </a:lnTo>
                    <a:lnTo>
                      <a:pt x="146469" y="173723"/>
                    </a:lnTo>
                    <a:lnTo>
                      <a:pt x="142824" y="165671"/>
                    </a:lnTo>
                    <a:lnTo>
                      <a:pt x="137617" y="155346"/>
                    </a:lnTo>
                    <a:lnTo>
                      <a:pt x="120611" y="163918"/>
                    </a:lnTo>
                    <a:lnTo>
                      <a:pt x="125628" y="173888"/>
                    </a:lnTo>
                    <a:lnTo>
                      <a:pt x="125717" y="174078"/>
                    </a:lnTo>
                    <a:lnTo>
                      <a:pt x="131914" y="187744"/>
                    </a:lnTo>
                    <a:lnTo>
                      <a:pt x="131991" y="187921"/>
                    </a:lnTo>
                    <a:lnTo>
                      <a:pt x="137261" y="200774"/>
                    </a:lnTo>
                    <a:lnTo>
                      <a:pt x="137172" y="200494"/>
                    </a:lnTo>
                    <a:lnTo>
                      <a:pt x="137388" y="201053"/>
                    </a:lnTo>
                    <a:lnTo>
                      <a:pt x="137261" y="200774"/>
                    </a:lnTo>
                    <a:lnTo>
                      <a:pt x="137363" y="201053"/>
                    </a:lnTo>
                    <a:lnTo>
                      <a:pt x="141198" y="212394"/>
                    </a:lnTo>
                    <a:lnTo>
                      <a:pt x="141274" y="212712"/>
                    </a:lnTo>
                    <a:lnTo>
                      <a:pt x="141795" y="214718"/>
                    </a:lnTo>
                    <a:lnTo>
                      <a:pt x="151968" y="212064"/>
                    </a:lnTo>
                    <a:lnTo>
                      <a:pt x="160235" y="209918"/>
                    </a:lnTo>
                    <a:close/>
                  </a:path>
                  <a:path w="3522979" h="525779">
                    <a:moveTo>
                      <a:pt x="182651" y="282232"/>
                    </a:moveTo>
                    <a:lnTo>
                      <a:pt x="182549" y="281927"/>
                    </a:lnTo>
                    <a:lnTo>
                      <a:pt x="168681" y="242430"/>
                    </a:lnTo>
                    <a:lnTo>
                      <a:pt x="168617" y="242277"/>
                    </a:lnTo>
                    <a:lnTo>
                      <a:pt x="168567" y="242112"/>
                    </a:lnTo>
                    <a:lnTo>
                      <a:pt x="168490" y="241820"/>
                    </a:lnTo>
                    <a:lnTo>
                      <a:pt x="165366" y="230530"/>
                    </a:lnTo>
                    <a:lnTo>
                      <a:pt x="165315" y="230365"/>
                    </a:lnTo>
                    <a:lnTo>
                      <a:pt x="165277" y="230200"/>
                    </a:lnTo>
                    <a:lnTo>
                      <a:pt x="164896" y="228587"/>
                    </a:lnTo>
                    <a:lnTo>
                      <a:pt x="146367" y="233019"/>
                    </a:lnTo>
                    <a:lnTo>
                      <a:pt x="146875" y="235127"/>
                    </a:lnTo>
                    <a:lnTo>
                      <a:pt x="150393" y="247815"/>
                    </a:lnTo>
                    <a:lnTo>
                      <a:pt x="164439" y="287845"/>
                    </a:lnTo>
                    <a:lnTo>
                      <a:pt x="164884" y="287705"/>
                    </a:lnTo>
                    <a:lnTo>
                      <a:pt x="182651" y="282232"/>
                    </a:lnTo>
                    <a:close/>
                  </a:path>
                  <a:path w="3522979" h="525779">
                    <a:moveTo>
                      <a:pt x="200660" y="356704"/>
                    </a:moveTo>
                    <a:lnTo>
                      <a:pt x="198310" y="347535"/>
                    </a:lnTo>
                    <a:lnTo>
                      <a:pt x="198259" y="347332"/>
                    </a:lnTo>
                    <a:lnTo>
                      <a:pt x="198221" y="347154"/>
                    </a:lnTo>
                    <a:lnTo>
                      <a:pt x="194564" y="329895"/>
                    </a:lnTo>
                    <a:lnTo>
                      <a:pt x="191998" y="317373"/>
                    </a:lnTo>
                    <a:lnTo>
                      <a:pt x="191185" y="313385"/>
                    </a:lnTo>
                    <a:lnTo>
                      <a:pt x="188188" y="301053"/>
                    </a:lnTo>
                    <a:lnTo>
                      <a:pt x="169684" y="305549"/>
                    </a:lnTo>
                    <a:lnTo>
                      <a:pt x="172593" y="317550"/>
                    </a:lnTo>
                    <a:lnTo>
                      <a:pt x="172631" y="317715"/>
                    </a:lnTo>
                    <a:lnTo>
                      <a:pt x="175907" y="333743"/>
                    </a:lnTo>
                    <a:lnTo>
                      <a:pt x="179717" y="351688"/>
                    </a:lnTo>
                    <a:lnTo>
                      <a:pt x="182194" y="361416"/>
                    </a:lnTo>
                    <a:lnTo>
                      <a:pt x="200660" y="356704"/>
                    </a:lnTo>
                    <a:close/>
                  </a:path>
                  <a:path w="3522979" h="525779">
                    <a:moveTo>
                      <a:pt x="245922" y="407733"/>
                    </a:moveTo>
                    <a:lnTo>
                      <a:pt x="218833" y="416801"/>
                    </a:lnTo>
                    <a:lnTo>
                      <a:pt x="217563" y="412991"/>
                    </a:lnTo>
                    <a:lnTo>
                      <a:pt x="209829" y="388835"/>
                    </a:lnTo>
                    <a:lnTo>
                      <a:pt x="209778" y="388658"/>
                    </a:lnTo>
                    <a:lnTo>
                      <a:pt x="205600" y="374700"/>
                    </a:lnTo>
                    <a:lnTo>
                      <a:pt x="187350" y="380161"/>
                    </a:lnTo>
                    <a:lnTo>
                      <a:pt x="191604" y="394373"/>
                    </a:lnTo>
                    <a:lnTo>
                      <a:pt x="199440" y="418858"/>
                    </a:lnTo>
                    <a:lnTo>
                      <a:pt x="200774" y="422859"/>
                    </a:lnTo>
                    <a:lnTo>
                      <a:pt x="173672" y="431939"/>
                    </a:lnTo>
                    <a:lnTo>
                      <a:pt x="225933" y="467995"/>
                    </a:lnTo>
                    <a:lnTo>
                      <a:pt x="236918" y="434898"/>
                    </a:lnTo>
                    <a:lnTo>
                      <a:pt x="245922" y="407733"/>
                    </a:lnTo>
                    <a:close/>
                  </a:path>
                  <a:path w="3522979" h="525779">
                    <a:moveTo>
                      <a:pt x="3522713" y="476034"/>
                    </a:moveTo>
                    <a:lnTo>
                      <a:pt x="3520986" y="453872"/>
                    </a:lnTo>
                    <a:lnTo>
                      <a:pt x="3229127" y="476567"/>
                    </a:lnTo>
                    <a:lnTo>
                      <a:pt x="3227032" y="449656"/>
                    </a:lnTo>
                    <a:lnTo>
                      <a:pt x="3154019" y="493547"/>
                    </a:lnTo>
                    <a:lnTo>
                      <a:pt x="3232937" y="525627"/>
                    </a:lnTo>
                    <a:lnTo>
                      <a:pt x="3230930" y="499706"/>
                    </a:lnTo>
                    <a:lnTo>
                      <a:pt x="3230854" y="498729"/>
                    </a:lnTo>
                    <a:lnTo>
                      <a:pt x="3522713" y="476034"/>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30" name="object 30"/>
            <p:cNvSpPr txBox="1"/>
            <p:nvPr/>
          </p:nvSpPr>
          <p:spPr>
            <a:xfrm>
              <a:off x="7812565" y="6110732"/>
              <a:ext cx="1236345" cy="29972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600" b="1" i="0" u="none" strike="noStrike" kern="0" cap="none" spc="-10" normalizeH="0" baseline="0" noProof="0" dirty="0">
                  <a:ln>
                    <a:noFill/>
                  </a:ln>
                  <a:solidFill>
                    <a:srgbClr val="FFFFFF"/>
                  </a:solidFill>
                  <a:effectLst/>
                  <a:uLnTx/>
                  <a:uFillTx/>
                  <a:latin typeface="Arial"/>
                  <a:cs typeface="Arial"/>
                </a:rPr>
                <a:t>PAV:</a:t>
              </a:r>
              <a:r>
                <a:rPr kumimoji="0" sz="1600" b="1" i="0" u="none" strike="noStrike" kern="0" cap="none" spc="195" normalizeH="0" baseline="0" noProof="0" dirty="0">
                  <a:ln>
                    <a:noFill/>
                  </a:ln>
                  <a:solidFill>
                    <a:srgbClr val="FFFFFF"/>
                  </a:solidFill>
                  <a:effectLst/>
                  <a:uLnTx/>
                  <a:uFillTx/>
                  <a:latin typeface="Arial"/>
                  <a:cs typeface="Arial"/>
                </a:rPr>
                <a:t> </a:t>
              </a:r>
              <a:r>
                <a:rPr kumimoji="0" sz="1800" b="1" i="0" u="none" strike="noStrike" kern="0" cap="none" spc="-20" normalizeH="0" baseline="0" noProof="0" dirty="0">
                  <a:ln>
                    <a:noFill/>
                  </a:ln>
                  <a:solidFill>
                    <a:srgbClr val="FFFF00"/>
                  </a:solidFill>
                  <a:effectLst/>
                  <a:uLnTx/>
                  <a:uFillTx/>
                  <a:latin typeface="Arial"/>
                  <a:cs typeface="Arial"/>
                </a:rPr>
                <a:t>45.2%</a:t>
              </a:r>
              <a:endParaRPr kumimoji="0" sz="1800" b="0" i="0" u="none" strike="noStrike" kern="0" cap="none" spc="0" normalizeH="0" baseline="0" noProof="0">
                <a:ln>
                  <a:noFill/>
                </a:ln>
                <a:solidFill>
                  <a:sysClr val="windowText" lastClr="000000"/>
                </a:solidFill>
                <a:effectLst/>
                <a:uLnTx/>
                <a:uFillTx/>
                <a:latin typeface="Arial"/>
                <a:cs typeface="Arial"/>
              </a:endParaRPr>
            </a:p>
          </p:txBody>
        </p:sp>
      </p:grpSp>
      <p:sp>
        <p:nvSpPr>
          <p:cNvPr id="31" name="TextBox 30"/>
          <p:cNvSpPr txBox="1"/>
          <p:nvPr/>
        </p:nvSpPr>
        <p:spPr>
          <a:xfrm>
            <a:off x="8231052" y="6553200"/>
            <a:ext cx="2171700"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1" u="none" strike="noStrike" kern="0" cap="none" spc="0" normalizeH="0" baseline="0" noProof="0" dirty="0" smtClean="0">
                <a:ln>
                  <a:noFill/>
                </a:ln>
                <a:solidFill>
                  <a:srgbClr val="FFFF00"/>
                </a:solidFill>
                <a:effectLst/>
                <a:uLnTx/>
                <a:uFillTx/>
                <a:latin typeface="Arial" panose="020B0604020202020204" pitchFamily="34" charset="0"/>
                <a:cs typeface="Arial" panose="020B0604020202020204" pitchFamily="34" charset="0"/>
              </a:rPr>
              <a:t>Kini A, ACC 2023</a:t>
            </a:r>
            <a:endParaRPr kumimoji="0" lang="en-US" sz="1800" b="1" i="1" u="none" strike="noStrike" kern="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pic>
        <p:nvPicPr>
          <p:cNvPr id="32"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864725" y="9525"/>
            <a:ext cx="4222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5540381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object 15"/>
          <p:cNvGrpSpPr/>
          <p:nvPr/>
        </p:nvGrpSpPr>
        <p:grpSpPr>
          <a:xfrm>
            <a:off x="586548" y="1901040"/>
            <a:ext cx="660400" cy="468630"/>
            <a:chOff x="1539048" y="1901040"/>
            <a:chExt cx="660400" cy="468630"/>
          </a:xfrm>
        </p:grpSpPr>
        <p:sp>
          <p:nvSpPr>
            <p:cNvPr id="16" name="object 16"/>
            <p:cNvSpPr/>
            <p:nvPr/>
          </p:nvSpPr>
          <p:spPr>
            <a:xfrm>
              <a:off x="1941836" y="2250186"/>
              <a:ext cx="248285" cy="109855"/>
            </a:xfrm>
            <a:custGeom>
              <a:avLst/>
              <a:gdLst/>
              <a:ahLst/>
              <a:cxnLst/>
              <a:rect l="l" t="t" r="r" b="b"/>
              <a:pathLst>
                <a:path w="248285" h="109855">
                  <a:moveTo>
                    <a:pt x="0" y="109753"/>
                  </a:moveTo>
                  <a:lnTo>
                    <a:pt x="248053" y="0"/>
                  </a:lnTo>
                </a:path>
              </a:pathLst>
            </a:custGeom>
            <a:ln w="19050">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 name="object 17"/>
            <p:cNvSpPr/>
            <p:nvPr/>
          </p:nvSpPr>
          <p:spPr>
            <a:xfrm>
              <a:off x="1548573" y="1910565"/>
              <a:ext cx="78105" cy="210820"/>
            </a:xfrm>
            <a:custGeom>
              <a:avLst/>
              <a:gdLst/>
              <a:ahLst/>
              <a:cxnLst/>
              <a:rect l="l" t="t" r="r" b="b"/>
              <a:pathLst>
                <a:path w="78105" h="210819">
                  <a:moveTo>
                    <a:pt x="78109" y="0"/>
                  </a:moveTo>
                  <a:lnTo>
                    <a:pt x="0" y="210748"/>
                  </a:lnTo>
                </a:path>
              </a:pathLst>
            </a:custGeom>
            <a:ln w="19050">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 name="object 18"/>
            <p:cNvSpPr/>
            <p:nvPr/>
          </p:nvSpPr>
          <p:spPr>
            <a:xfrm>
              <a:off x="1626683" y="1917475"/>
              <a:ext cx="513715" cy="327025"/>
            </a:xfrm>
            <a:custGeom>
              <a:avLst/>
              <a:gdLst/>
              <a:ahLst/>
              <a:cxnLst/>
              <a:rect l="l" t="t" r="r" b="b"/>
              <a:pathLst>
                <a:path w="513714" h="327025">
                  <a:moveTo>
                    <a:pt x="468457" y="301162"/>
                  </a:moveTo>
                  <a:lnTo>
                    <a:pt x="449879" y="322879"/>
                  </a:lnTo>
                  <a:lnTo>
                    <a:pt x="513248" y="326950"/>
                  </a:lnTo>
                  <a:lnTo>
                    <a:pt x="509335" y="309418"/>
                  </a:lnTo>
                  <a:lnTo>
                    <a:pt x="478101" y="309418"/>
                  </a:lnTo>
                  <a:lnTo>
                    <a:pt x="468457" y="301162"/>
                  </a:lnTo>
                  <a:close/>
                </a:path>
                <a:path w="513714" h="327025">
                  <a:moveTo>
                    <a:pt x="480841" y="286686"/>
                  </a:moveTo>
                  <a:lnTo>
                    <a:pt x="468457" y="301162"/>
                  </a:lnTo>
                  <a:lnTo>
                    <a:pt x="478101" y="309418"/>
                  </a:lnTo>
                  <a:lnTo>
                    <a:pt x="490491" y="294948"/>
                  </a:lnTo>
                  <a:lnTo>
                    <a:pt x="480841" y="286686"/>
                  </a:lnTo>
                  <a:close/>
                </a:path>
                <a:path w="513714" h="327025">
                  <a:moveTo>
                    <a:pt x="499413" y="264976"/>
                  </a:moveTo>
                  <a:lnTo>
                    <a:pt x="480841" y="286686"/>
                  </a:lnTo>
                  <a:lnTo>
                    <a:pt x="490491" y="294948"/>
                  </a:lnTo>
                  <a:lnTo>
                    <a:pt x="478101" y="309418"/>
                  </a:lnTo>
                  <a:lnTo>
                    <a:pt x="509335" y="309418"/>
                  </a:lnTo>
                  <a:lnTo>
                    <a:pt x="499413" y="264976"/>
                  </a:lnTo>
                  <a:close/>
                </a:path>
                <a:path w="513714" h="327025">
                  <a:moveTo>
                    <a:pt x="448541" y="256942"/>
                  </a:moveTo>
                  <a:lnTo>
                    <a:pt x="435366" y="270701"/>
                  </a:lnTo>
                  <a:lnTo>
                    <a:pt x="449460" y="284198"/>
                  </a:lnTo>
                  <a:lnTo>
                    <a:pt x="467347" y="300211"/>
                  </a:lnTo>
                  <a:lnTo>
                    <a:pt x="468457" y="301162"/>
                  </a:lnTo>
                  <a:lnTo>
                    <a:pt x="480841" y="286686"/>
                  </a:lnTo>
                  <a:lnTo>
                    <a:pt x="479821" y="285809"/>
                  </a:lnTo>
                  <a:lnTo>
                    <a:pt x="462294" y="270111"/>
                  </a:lnTo>
                  <a:lnTo>
                    <a:pt x="448541" y="256942"/>
                  </a:lnTo>
                  <a:close/>
                </a:path>
                <a:path w="513714" h="327025">
                  <a:moveTo>
                    <a:pt x="479911" y="285890"/>
                  </a:moveTo>
                  <a:close/>
                </a:path>
                <a:path w="513714" h="327025">
                  <a:moveTo>
                    <a:pt x="479821" y="285809"/>
                  </a:moveTo>
                  <a:close/>
                </a:path>
                <a:path w="513714" h="327025">
                  <a:moveTo>
                    <a:pt x="462412" y="270224"/>
                  </a:moveTo>
                  <a:close/>
                </a:path>
                <a:path w="513714" h="327025">
                  <a:moveTo>
                    <a:pt x="462294" y="270111"/>
                  </a:moveTo>
                  <a:close/>
                </a:path>
                <a:path w="513714" h="327025">
                  <a:moveTo>
                    <a:pt x="428867" y="233224"/>
                  </a:moveTo>
                  <a:lnTo>
                    <a:pt x="405442" y="233224"/>
                  </a:lnTo>
                  <a:lnTo>
                    <a:pt x="405926" y="233845"/>
                  </a:lnTo>
                  <a:lnTo>
                    <a:pt x="413150" y="244011"/>
                  </a:lnTo>
                  <a:lnTo>
                    <a:pt x="421552" y="255351"/>
                  </a:lnTo>
                  <a:lnTo>
                    <a:pt x="436859" y="244011"/>
                  </a:lnTo>
                  <a:lnTo>
                    <a:pt x="428867" y="233224"/>
                  </a:lnTo>
                  <a:close/>
                </a:path>
                <a:path w="513714" h="327025">
                  <a:moveTo>
                    <a:pt x="405669" y="233542"/>
                  </a:moveTo>
                  <a:lnTo>
                    <a:pt x="405886" y="233845"/>
                  </a:lnTo>
                  <a:lnTo>
                    <a:pt x="405669" y="233542"/>
                  </a:lnTo>
                  <a:close/>
                </a:path>
                <a:path w="513714" h="327025">
                  <a:moveTo>
                    <a:pt x="405442" y="233224"/>
                  </a:moveTo>
                  <a:lnTo>
                    <a:pt x="405669" y="233542"/>
                  </a:lnTo>
                  <a:lnTo>
                    <a:pt x="405926" y="233845"/>
                  </a:lnTo>
                  <a:lnTo>
                    <a:pt x="405442" y="233224"/>
                  </a:lnTo>
                  <a:close/>
                </a:path>
                <a:path w="513714" h="327025">
                  <a:moveTo>
                    <a:pt x="422021" y="223658"/>
                  </a:moveTo>
                  <a:lnTo>
                    <a:pt x="397294" y="223658"/>
                  </a:lnTo>
                  <a:lnTo>
                    <a:pt x="398071" y="224472"/>
                  </a:lnTo>
                  <a:lnTo>
                    <a:pt x="405669" y="233542"/>
                  </a:lnTo>
                  <a:lnTo>
                    <a:pt x="405442" y="233224"/>
                  </a:lnTo>
                  <a:lnTo>
                    <a:pt x="428867" y="233224"/>
                  </a:lnTo>
                  <a:lnTo>
                    <a:pt x="422021" y="223658"/>
                  </a:lnTo>
                  <a:close/>
                </a:path>
                <a:path w="513714" h="327025">
                  <a:moveTo>
                    <a:pt x="428477" y="232698"/>
                  </a:moveTo>
                  <a:close/>
                </a:path>
                <a:path w="513714" h="327025">
                  <a:moveTo>
                    <a:pt x="428443" y="232650"/>
                  </a:moveTo>
                  <a:close/>
                </a:path>
                <a:path w="513714" h="327025">
                  <a:moveTo>
                    <a:pt x="397657" y="224087"/>
                  </a:moveTo>
                  <a:lnTo>
                    <a:pt x="397983" y="224472"/>
                  </a:lnTo>
                  <a:lnTo>
                    <a:pt x="397657" y="224087"/>
                  </a:lnTo>
                  <a:close/>
                </a:path>
                <a:path w="513714" h="327025">
                  <a:moveTo>
                    <a:pt x="397294" y="223658"/>
                  </a:moveTo>
                  <a:lnTo>
                    <a:pt x="397657" y="224087"/>
                  </a:lnTo>
                  <a:lnTo>
                    <a:pt x="398071" y="224472"/>
                  </a:lnTo>
                  <a:lnTo>
                    <a:pt x="397294" y="223658"/>
                  </a:lnTo>
                  <a:close/>
                </a:path>
                <a:path w="513714" h="327025">
                  <a:moveTo>
                    <a:pt x="414732" y="214769"/>
                  </a:moveTo>
                  <a:lnTo>
                    <a:pt x="387645" y="214769"/>
                  </a:lnTo>
                  <a:lnTo>
                    <a:pt x="388118" y="215181"/>
                  </a:lnTo>
                  <a:lnTo>
                    <a:pt x="397657" y="224087"/>
                  </a:lnTo>
                  <a:lnTo>
                    <a:pt x="397294" y="223658"/>
                  </a:lnTo>
                  <a:lnTo>
                    <a:pt x="422021" y="223658"/>
                  </a:lnTo>
                  <a:lnTo>
                    <a:pt x="420715" y="221829"/>
                  </a:lnTo>
                  <a:lnTo>
                    <a:pt x="414732" y="214769"/>
                  </a:lnTo>
                  <a:close/>
                </a:path>
                <a:path w="513714" h="327025">
                  <a:moveTo>
                    <a:pt x="387874" y="214982"/>
                  </a:moveTo>
                  <a:lnTo>
                    <a:pt x="388088" y="215181"/>
                  </a:lnTo>
                  <a:lnTo>
                    <a:pt x="387874" y="214982"/>
                  </a:lnTo>
                  <a:close/>
                </a:path>
                <a:path w="513714" h="327025">
                  <a:moveTo>
                    <a:pt x="398331" y="198930"/>
                  </a:moveTo>
                  <a:lnTo>
                    <a:pt x="386298" y="213697"/>
                  </a:lnTo>
                  <a:lnTo>
                    <a:pt x="387874" y="214982"/>
                  </a:lnTo>
                  <a:lnTo>
                    <a:pt x="387645" y="214769"/>
                  </a:lnTo>
                  <a:lnTo>
                    <a:pt x="414732" y="214769"/>
                  </a:lnTo>
                  <a:lnTo>
                    <a:pt x="411463" y="210912"/>
                  </a:lnTo>
                  <a:lnTo>
                    <a:pt x="400395" y="200611"/>
                  </a:lnTo>
                  <a:lnTo>
                    <a:pt x="398331" y="198930"/>
                  </a:lnTo>
                  <a:close/>
                </a:path>
                <a:path w="513714" h="327025">
                  <a:moveTo>
                    <a:pt x="366495" y="172452"/>
                  </a:moveTo>
                  <a:lnTo>
                    <a:pt x="341020" y="172452"/>
                  </a:lnTo>
                  <a:lnTo>
                    <a:pt x="341288" y="172758"/>
                  </a:lnTo>
                  <a:lnTo>
                    <a:pt x="347515" y="180225"/>
                  </a:lnTo>
                  <a:lnTo>
                    <a:pt x="355771" y="188768"/>
                  </a:lnTo>
                  <a:lnTo>
                    <a:pt x="366121" y="197549"/>
                  </a:lnTo>
                  <a:lnTo>
                    <a:pt x="371579" y="201851"/>
                  </a:lnTo>
                  <a:lnTo>
                    <a:pt x="383371" y="186888"/>
                  </a:lnTo>
                  <a:lnTo>
                    <a:pt x="378048" y="182694"/>
                  </a:lnTo>
                  <a:lnTo>
                    <a:pt x="369213" y="175190"/>
                  </a:lnTo>
                  <a:lnTo>
                    <a:pt x="368456" y="174547"/>
                  </a:lnTo>
                  <a:lnTo>
                    <a:pt x="366495" y="172452"/>
                  </a:lnTo>
                  <a:close/>
                </a:path>
                <a:path w="513714" h="327025">
                  <a:moveTo>
                    <a:pt x="378198" y="182812"/>
                  </a:moveTo>
                  <a:close/>
                </a:path>
                <a:path w="513714" h="327025">
                  <a:moveTo>
                    <a:pt x="378059" y="182694"/>
                  </a:moveTo>
                  <a:lnTo>
                    <a:pt x="378198" y="182812"/>
                  </a:lnTo>
                  <a:lnTo>
                    <a:pt x="378059" y="182694"/>
                  </a:lnTo>
                  <a:close/>
                </a:path>
                <a:path w="513714" h="327025">
                  <a:moveTo>
                    <a:pt x="368456" y="174547"/>
                  </a:moveTo>
                  <a:lnTo>
                    <a:pt x="369142" y="175190"/>
                  </a:lnTo>
                  <a:lnTo>
                    <a:pt x="368815" y="174852"/>
                  </a:lnTo>
                  <a:lnTo>
                    <a:pt x="368456" y="174547"/>
                  </a:lnTo>
                  <a:close/>
                </a:path>
                <a:path w="513714" h="327025">
                  <a:moveTo>
                    <a:pt x="368815" y="174852"/>
                  </a:moveTo>
                  <a:lnTo>
                    <a:pt x="369142" y="175190"/>
                  </a:lnTo>
                  <a:lnTo>
                    <a:pt x="368815" y="174852"/>
                  </a:lnTo>
                  <a:close/>
                </a:path>
                <a:path w="513714" h="327025">
                  <a:moveTo>
                    <a:pt x="368520" y="174547"/>
                  </a:moveTo>
                  <a:lnTo>
                    <a:pt x="368815" y="174852"/>
                  </a:lnTo>
                  <a:lnTo>
                    <a:pt x="368520" y="174547"/>
                  </a:lnTo>
                  <a:close/>
                </a:path>
                <a:path w="513714" h="327025">
                  <a:moveTo>
                    <a:pt x="341140" y="172595"/>
                  </a:moveTo>
                  <a:lnTo>
                    <a:pt x="341276" y="172758"/>
                  </a:lnTo>
                  <a:lnTo>
                    <a:pt x="341140" y="172595"/>
                  </a:lnTo>
                  <a:close/>
                </a:path>
                <a:path w="513714" h="327025">
                  <a:moveTo>
                    <a:pt x="359826" y="165248"/>
                  </a:moveTo>
                  <a:lnTo>
                    <a:pt x="334448" y="165248"/>
                  </a:lnTo>
                  <a:lnTo>
                    <a:pt x="335330" y="166100"/>
                  </a:lnTo>
                  <a:lnTo>
                    <a:pt x="341140" y="172595"/>
                  </a:lnTo>
                  <a:lnTo>
                    <a:pt x="341020" y="172452"/>
                  </a:lnTo>
                  <a:lnTo>
                    <a:pt x="366495" y="172452"/>
                  </a:lnTo>
                  <a:lnTo>
                    <a:pt x="361948" y="167746"/>
                  </a:lnTo>
                  <a:lnTo>
                    <a:pt x="361453" y="167234"/>
                  </a:lnTo>
                  <a:lnTo>
                    <a:pt x="359826" y="165248"/>
                  </a:lnTo>
                  <a:close/>
                </a:path>
                <a:path w="513714" h="327025">
                  <a:moveTo>
                    <a:pt x="361690" y="167480"/>
                  </a:moveTo>
                  <a:lnTo>
                    <a:pt x="361913" y="167746"/>
                  </a:lnTo>
                  <a:lnTo>
                    <a:pt x="361690" y="167480"/>
                  </a:lnTo>
                  <a:close/>
                </a:path>
                <a:path w="513714" h="327025">
                  <a:moveTo>
                    <a:pt x="361485" y="167234"/>
                  </a:moveTo>
                  <a:lnTo>
                    <a:pt x="361690" y="167480"/>
                  </a:lnTo>
                  <a:lnTo>
                    <a:pt x="361485" y="167234"/>
                  </a:lnTo>
                  <a:close/>
                </a:path>
                <a:path w="513714" h="327025">
                  <a:moveTo>
                    <a:pt x="334863" y="165704"/>
                  </a:moveTo>
                  <a:lnTo>
                    <a:pt x="335224" y="166100"/>
                  </a:lnTo>
                  <a:lnTo>
                    <a:pt x="334863" y="165704"/>
                  </a:lnTo>
                  <a:close/>
                </a:path>
                <a:path w="513714" h="327025">
                  <a:moveTo>
                    <a:pt x="334448" y="165248"/>
                  </a:moveTo>
                  <a:lnTo>
                    <a:pt x="334863" y="165704"/>
                  </a:lnTo>
                  <a:lnTo>
                    <a:pt x="335330" y="166100"/>
                  </a:lnTo>
                  <a:lnTo>
                    <a:pt x="334448" y="165248"/>
                  </a:lnTo>
                  <a:close/>
                </a:path>
                <a:path w="513714" h="327025">
                  <a:moveTo>
                    <a:pt x="342738" y="147407"/>
                  </a:moveTo>
                  <a:lnTo>
                    <a:pt x="330422" y="161940"/>
                  </a:lnTo>
                  <a:lnTo>
                    <a:pt x="334863" y="165704"/>
                  </a:lnTo>
                  <a:lnTo>
                    <a:pt x="334448" y="165248"/>
                  </a:lnTo>
                  <a:lnTo>
                    <a:pt x="359826" y="165248"/>
                  </a:lnTo>
                  <a:lnTo>
                    <a:pt x="355508" y="160080"/>
                  </a:lnTo>
                  <a:lnTo>
                    <a:pt x="348117" y="151965"/>
                  </a:lnTo>
                  <a:lnTo>
                    <a:pt x="342738" y="147407"/>
                  </a:lnTo>
                  <a:close/>
                </a:path>
                <a:path w="513714" h="327025">
                  <a:moveTo>
                    <a:pt x="316689" y="149934"/>
                  </a:moveTo>
                  <a:lnTo>
                    <a:pt x="314104" y="149934"/>
                  </a:lnTo>
                  <a:lnTo>
                    <a:pt x="314465" y="150176"/>
                  </a:lnTo>
                  <a:lnTo>
                    <a:pt x="315842" y="151149"/>
                  </a:lnTo>
                  <a:lnTo>
                    <a:pt x="316689" y="149934"/>
                  </a:lnTo>
                  <a:close/>
                </a:path>
                <a:path w="513714" h="327025">
                  <a:moveTo>
                    <a:pt x="314293" y="150067"/>
                  </a:moveTo>
                  <a:lnTo>
                    <a:pt x="314449" y="150176"/>
                  </a:lnTo>
                  <a:lnTo>
                    <a:pt x="314293" y="150067"/>
                  </a:lnTo>
                  <a:close/>
                </a:path>
                <a:path w="513714" h="327025">
                  <a:moveTo>
                    <a:pt x="322967" y="140936"/>
                  </a:moveTo>
                  <a:lnTo>
                    <a:pt x="299843" y="140936"/>
                  </a:lnTo>
                  <a:lnTo>
                    <a:pt x="300225" y="141166"/>
                  </a:lnTo>
                  <a:lnTo>
                    <a:pt x="314293" y="150067"/>
                  </a:lnTo>
                  <a:lnTo>
                    <a:pt x="314104" y="149934"/>
                  </a:lnTo>
                  <a:lnTo>
                    <a:pt x="316689" y="149934"/>
                  </a:lnTo>
                  <a:lnTo>
                    <a:pt x="322967" y="140936"/>
                  </a:lnTo>
                  <a:close/>
                </a:path>
                <a:path w="513714" h="327025">
                  <a:moveTo>
                    <a:pt x="300042" y="141062"/>
                  </a:moveTo>
                  <a:lnTo>
                    <a:pt x="300207" y="141166"/>
                  </a:lnTo>
                  <a:lnTo>
                    <a:pt x="300042" y="141062"/>
                  </a:lnTo>
                  <a:close/>
                </a:path>
                <a:path w="513714" h="327025">
                  <a:moveTo>
                    <a:pt x="321367" y="132002"/>
                  </a:moveTo>
                  <a:lnTo>
                    <a:pt x="284092" y="132002"/>
                  </a:lnTo>
                  <a:lnTo>
                    <a:pt x="284539" y="132241"/>
                  </a:lnTo>
                  <a:lnTo>
                    <a:pt x="300042" y="141062"/>
                  </a:lnTo>
                  <a:lnTo>
                    <a:pt x="299843" y="140936"/>
                  </a:lnTo>
                  <a:lnTo>
                    <a:pt x="322967" y="140936"/>
                  </a:lnTo>
                  <a:lnTo>
                    <a:pt x="326743" y="135525"/>
                  </a:lnTo>
                  <a:lnTo>
                    <a:pt x="324825" y="134186"/>
                  </a:lnTo>
                  <a:lnTo>
                    <a:pt x="321367" y="132002"/>
                  </a:lnTo>
                  <a:close/>
                </a:path>
                <a:path w="513714" h="327025">
                  <a:moveTo>
                    <a:pt x="284317" y="132130"/>
                  </a:moveTo>
                  <a:lnTo>
                    <a:pt x="284512" y="132241"/>
                  </a:lnTo>
                  <a:lnTo>
                    <a:pt x="284317" y="132130"/>
                  </a:lnTo>
                  <a:close/>
                </a:path>
                <a:path w="513714" h="327025">
                  <a:moveTo>
                    <a:pt x="275295" y="106359"/>
                  </a:moveTo>
                  <a:lnTo>
                    <a:pt x="268082" y="123709"/>
                  </a:lnTo>
                  <a:lnTo>
                    <a:pt x="268063" y="123983"/>
                  </a:lnTo>
                  <a:lnTo>
                    <a:pt x="284317" y="132130"/>
                  </a:lnTo>
                  <a:lnTo>
                    <a:pt x="284092" y="132002"/>
                  </a:lnTo>
                  <a:lnTo>
                    <a:pt x="321367" y="132002"/>
                  </a:lnTo>
                  <a:lnTo>
                    <a:pt x="309829" y="124712"/>
                  </a:lnTo>
                  <a:lnTo>
                    <a:pt x="293281" y="115313"/>
                  </a:lnTo>
                  <a:lnTo>
                    <a:pt x="275681" y="106519"/>
                  </a:lnTo>
                  <a:lnTo>
                    <a:pt x="275295" y="106359"/>
                  </a:lnTo>
                  <a:close/>
                </a:path>
                <a:path w="513714" h="327025">
                  <a:moveTo>
                    <a:pt x="267463" y="123709"/>
                  </a:moveTo>
                  <a:lnTo>
                    <a:pt x="268012" y="123983"/>
                  </a:lnTo>
                  <a:lnTo>
                    <a:pt x="267463" y="123709"/>
                  </a:lnTo>
                  <a:close/>
                </a:path>
                <a:path w="513714" h="327025">
                  <a:moveTo>
                    <a:pt x="250583" y="116175"/>
                  </a:moveTo>
                  <a:lnTo>
                    <a:pt x="249288" y="116175"/>
                  </a:lnTo>
                  <a:lnTo>
                    <a:pt x="249722" y="116344"/>
                  </a:lnTo>
                  <a:lnTo>
                    <a:pt x="250391" y="116635"/>
                  </a:lnTo>
                  <a:lnTo>
                    <a:pt x="250583" y="116175"/>
                  </a:lnTo>
                  <a:close/>
                </a:path>
                <a:path w="513714" h="327025">
                  <a:moveTo>
                    <a:pt x="249511" y="116268"/>
                  </a:moveTo>
                  <a:lnTo>
                    <a:pt x="249693" y="116344"/>
                  </a:lnTo>
                  <a:lnTo>
                    <a:pt x="249511" y="116268"/>
                  </a:lnTo>
                  <a:close/>
                </a:path>
                <a:path w="513714" h="327025">
                  <a:moveTo>
                    <a:pt x="253573" y="108983"/>
                  </a:moveTo>
                  <a:lnTo>
                    <a:pt x="229248" y="108983"/>
                  </a:lnTo>
                  <a:lnTo>
                    <a:pt x="229424" y="109044"/>
                  </a:lnTo>
                  <a:lnTo>
                    <a:pt x="249511" y="116268"/>
                  </a:lnTo>
                  <a:lnTo>
                    <a:pt x="249288" y="116175"/>
                  </a:lnTo>
                  <a:lnTo>
                    <a:pt x="250583" y="116175"/>
                  </a:lnTo>
                  <a:lnTo>
                    <a:pt x="253573" y="108983"/>
                  </a:lnTo>
                  <a:close/>
                </a:path>
                <a:path w="513714" h="327025">
                  <a:moveTo>
                    <a:pt x="229329" y="109012"/>
                  </a:moveTo>
                  <a:close/>
                </a:path>
                <a:path w="513714" h="327025">
                  <a:moveTo>
                    <a:pt x="203200" y="79998"/>
                  </a:moveTo>
                  <a:lnTo>
                    <a:pt x="196994" y="98009"/>
                  </a:lnTo>
                  <a:lnTo>
                    <a:pt x="229329" y="109012"/>
                  </a:lnTo>
                  <a:lnTo>
                    <a:pt x="253573" y="108983"/>
                  </a:lnTo>
                  <a:lnTo>
                    <a:pt x="257705" y="99046"/>
                  </a:lnTo>
                  <a:lnTo>
                    <a:pt x="256386" y="98497"/>
                  </a:lnTo>
                  <a:lnTo>
                    <a:pt x="235607" y="91025"/>
                  </a:lnTo>
                  <a:lnTo>
                    <a:pt x="215049" y="84081"/>
                  </a:lnTo>
                  <a:lnTo>
                    <a:pt x="203200" y="79998"/>
                  </a:lnTo>
                  <a:close/>
                </a:path>
                <a:path w="513714" h="327025">
                  <a:moveTo>
                    <a:pt x="215049" y="84081"/>
                  </a:moveTo>
                  <a:close/>
                </a:path>
                <a:path w="513714" h="327025">
                  <a:moveTo>
                    <a:pt x="131527" y="54608"/>
                  </a:moveTo>
                  <a:lnTo>
                    <a:pt x="125014" y="72510"/>
                  </a:lnTo>
                  <a:lnTo>
                    <a:pt x="178936" y="91638"/>
                  </a:lnTo>
                  <a:lnTo>
                    <a:pt x="185329" y="73693"/>
                  </a:lnTo>
                  <a:lnTo>
                    <a:pt x="136002" y="56236"/>
                  </a:lnTo>
                  <a:lnTo>
                    <a:pt x="131527" y="54608"/>
                  </a:lnTo>
                  <a:close/>
                </a:path>
                <a:path w="513714" h="327025">
                  <a:moveTo>
                    <a:pt x="136033" y="56248"/>
                  </a:moveTo>
                  <a:close/>
                </a:path>
                <a:path w="513714" h="327025">
                  <a:moveTo>
                    <a:pt x="136002" y="56236"/>
                  </a:moveTo>
                  <a:close/>
                </a:path>
                <a:path w="513714" h="327025">
                  <a:moveTo>
                    <a:pt x="59420" y="0"/>
                  </a:moveTo>
                  <a:lnTo>
                    <a:pt x="0" y="22393"/>
                  </a:lnTo>
                  <a:lnTo>
                    <a:pt x="38135" y="73167"/>
                  </a:lnTo>
                  <a:lnTo>
                    <a:pt x="47038" y="42565"/>
                  </a:lnTo>
                  <a:lnTo>
                    <a:pt x="35200" y="42565"/>
                  </a:lnTo>
                  <a:lnTo>
                    <a:pt x="33845" y="42158"/>
                  </a:lnTo>
                  <a:lnTo>
                    <a:pt x="39323" y="23914"/>
                  </a:lnTo>
                  <a:lnTo>
                    <a:pt x="52463" y="23914"/>
                  </a:lnTo>
                  <a:lnTo>
                    <a:pt x="59420" y="0"/>
                  </a:lnTo>
                  <a:close/>
                </a:path>
                <a:path w="513714" h="327025">
                  <a:moveTo>
                    <a:pt x="108034" y="63465"/>
                  </a:moveTo>
                  <a:lnTo>
                    <a:pt x="100149" y="63465"/>
                  </a:lnTo>
                  <a:lnTo>
                    <a:pt x="107113" y="65999"/>
                  </a:lnTo>
                  <a:lnTo>
                    <a:pt x="108034" y="63465"/>
                  </a:lnTo>
                  <a:close/>
                </a:path>
                <a:path w="513714" h="327025">
                  <a:moveTo>
                    <a:pt x="109974" y="58131"/>
                  </a:moveTo>
                  <a:lnTo>
                    <a:pt x="85203" y="58131"/>
                  </a:lnTo>
                  <a:lnTo>
                    <a:pt x="85371" y="58191"/>
                  </a:lnTo>
                  <a:lnTo>
                    <a:pt x="100204" y="63486"/>
                  </a:lnTo>
                  <a:lnTo>
                    <a:pt x="108034" y="63465"/>
                  </a:lnTo>
                  <a:lnTo>
                    <a:pt x="109974" y="58131"/>
                  </a:lnTo>
                  <a:close/>
                </a:path>
                <a:path w="513714" h="327025">
                  <a:moveTo>
                    <a:pt x="85343" y="58181"/>
                  </a:moveTo>
                  <a:close/>
                </a:path>
                <a:path w="513714" h="327025">
                  <a:moveTo>
                    <a:pt x="111900" y="52837"/>
                  </a:moveTo>
                  <a:lnTo>
                    <a:pt x="69427" y="52837"/>
                  </a:lnTo>
                  <a:lnTo>
                    <a:pt x="69720" y="52931"/>
                  </a:lnTo>
                  <a:lnTo>
                    <a:pt x="85343" y="58181"/>
                  </a:lnTo>
                  <a:lnTo>
                    <a:pt x="85203" y="58131"/>
                  </a:lnTo>
                  <a:lnTo>
                    <a:pt x="109974" y="58131"/>
                  </a:lnTo>
                  <a:lnTo>
                    <a:pt x="111900" y="52837"/>
                  </a:lnTo>
                  <a:close/>
                </a:path>
                <a:path w="513714" h="327025">
                  <a:moveTo>
                    <a:pt x="69592" y="52892"/>
                  </a:moveTo>
                  <a:lnTo>
                    <a:pt x="69720" y="52931"/>
                  </a:lnTo>
                  <a:lnTo>
                    <a:pt x="69592" y="52892"/>
                  </a:lnTo>
                  <a:close/>
                </a:path>
                <a:path w="513714" h="327025">
                  <a:moveTo>
                    <a:pt x="58924" y="29799"/>
                  </a:moveTo>
                  <a:lnTo>
                    <a:pt x="53445" y="48044"/>
                  </a:lnTo>
                  <a:lnTo>
                    <a:pt x="69592" y="52892"/>
                  </a:lnTo>
                  <a:lnTo>
                    <a:pt x="69427" y="52837"/>
                  </a:lnTo>
                  <a:lnTo>
                    <a:pt x="111900" y="52837"/>
                  </a:lnTo>
                  <a:lnTo>
                    <a:pt x="113624" y="48096"/>
                  </a:lnTo>
                  <a:lnTo>
                    <a:pt x="91521" y="40159"/>
                  </a:lnTo>
                  <a:lnTo>
                    <a:pt x="75345" y="34729"/>
                  </a:lnTo>
                  <a:lnTo>
                    <a:pt x="58924" y="29799"/>
                  </a:lnTo>
                  <a:close/>
                </a:path>
                <a:path w="513714" h="327025">
                  <a:moveTo>
                    <a:pt x="39323" y="23914"/>
                  </a:moveTo>
                  <a:lnTo>
                    <a:pt x="33845" y="42158"/>
                  </a:lnTo>
                  <a:lnTo>
                    <a:pt x="35200" y="42565"/>
                  </a:lnTo>
                  <a:lnTo>
                    <a:pt x="40678" y="24320"/>
                  </a:lnTo>
                  <a:lnTo>
                    <a:pt x="39323" y="23914"/>
                  </a:lnTo>
                  <a:close/>
                </a:path>
                <a:path w="513714" h="327025">
                  <a:moveTo>
                    <a:pt x="52463" y="23914"/>
                  </a:moveTo>
                  <a:lnTo>
                    <a:pt x="39323" y="23914"/>
                  </a:lnTo>
                  <a:lnTo>
                    <a:pt x="40678" y="24320"/>
                  </a:lnTo>
                  <a:lnTo>
                    <a:pt x="35200" y="42565"/>
                  </a:lnTo>
                  <a:lnTo>
                    <a:pt x="47038" y="42565"/>
                  </a:lnTo>
                  <a:lnTo>
                    <a:pt x="52463" y="23914"/>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27" name="object 27"/>
          <p:cNvSpPr txBox="1">
            <a:spLocks noGrp="1"/>
          </p:cNvSpPr>
          <p:nvPr>
            <p:ph type="title"/>
          </p:nvPr>
        </p:nvSpPr>
        <p:spPr>
          <a:xfrm>
            <a:off x="0" y="0"/>
            <a:ext cx="10287000" cy="874598"/>
          </a:xfrm>
          <a:prstGeom prst="rect">
            <a:avLst/>
          </a:prstGeom>
        </p:spPr>
        <p:txBody>
          <a:bodyPr vert="horz" wrap="square" lIns="0" tIns="12700" rIns="0" bIns="0" rtlCol="0">
            <a:spAutoFit/>
          </a:bodyPr>
          <a:lstStyle/>
          <a:p>
            <a:pPr marL="12700" algn="ctr">
              <a:spcBef>
                <a:spcPts val="100"/>
              </a:spcBef>
            </a:pPr>
            <a:r>
              <a:rPr lang="en-US" sz="2800" dirty="0" smtClean="0"/>
              <a:t>YELLOW III Study: </a:t>
            </a:r>
            <a:r>
              <a:rPr sz="2800" dirty="0" smtClean="0"/>
              <a:t>Case</a:t>
            </a:r>
            <a:r>
              <a:rPr sz="2800" spc="-30" dirty="0" smtClean="0"/>
              <a:t> </a:t>
            </a:r>
            <a:r>
              <a:rPr sz="2800" dirty="0" smtClean="0"/>
              <a:t>2</a:t>
            </a:r>
            <a:r>
              <a:rPr lang="en-US" sz="2800" dirty="0" smtClean="0"/>
              <a:t/>
            </a:r>
            <a:br>
              <a:rPr lang="en-US" sz="2800" dirty="0" smtClean="0"/>
            </a:br>
            <a:r>
              <a:rPr sz="2800" spc="-10" dirty="0" smtClean="0"/>
              <a:t> </a:t>
            </a:r>
            <a:r>
              <a:rPr sz="2800" dirty="0"/>
              <a:t>No</a:t>
            </a:r>
            <a:r>
              <a:rPr sz="2800" spc="-10" dirty="0"/>
              <a:t> </a:t>
            </a:r>
            <a:r>
              <a:rPr lang="en-US" sz="2800" spc="-10" dirty="0" smtClean="0"/>
              <a:t>B</a:t>
            </a:r>
            <a:r>
              <a:rPr sz="2800" dirty="0" smtClean="0"/>
              <a:t>eneficial</a:t>
            </a:r>
            <a:r>
              <a:rPr sz="2800" spc="-10" dirty="0" smtClean="0"/>
              <a:t> </a:t>
            </a:r>
            <a:r>
              <a:rPr lang="en-US" sz="2800" spc="-10" dirty="0" smtClean="0"/>
              <a:t>C</a:t>
            </a:r>
            <a:r>
              <a:rPr sz="2800" dirty="0" smtClean="0"/>
              <a:t>hanges</a:t>
            </a:r>
            <a:r>
              <a:rPr sz="2800" spc="-15" dirty="0" smtClean="0"/>
              <a:t> </a:t>
            </a:r>
            <a:r>
              <a:rPr sz="2800" spc="-25" dirty="0" smtClean="0"/>
              <a:t>in</a:t>
            </a:r>
            <a:r>
              <a:rPr lang="en-US" sz="2800" spc="-25" dirty="0" smtClean="0"/>
              <a:t> Plaque </a:t>
            </a:r>
            <a:r>
              <a:rPr lang="en-US" sz="2800" spc="-25" dirty="0"/>
              <a:t>M</a:t>
            </a:r>
            <a:r>
              <a:rPr lang="en-US" sz="2800" spc="-25" dirty="0" smtClean="0"/>
              <a:t>orphology</a:t>
            </a:r>
            <a:endParaRPr sz="2800" spc="-25" dirty="0"/>
          </a:p>
        </p:txBody>
      </p:sp>
      <p:grpSp>
        <p:nvGrpSpPr>
          <p:cNvPr id="46" name="Group 45"/>
          <p:cNvGrpSpPr/>
          <p:nvPr/>
        </p:nvGrpSpPr>
        <p:grpSpPr>
          <a:xfrm>
            <a:off x="7200900" y="914400"/>
            <a:ext cx="2845435" cy="549275"/>
            <a:chOff x="7620190" y="763707"/>
            <a:chExt cx="2845435" cy="549275"/>
          </a:xfrm>
        </p:grpSpPr>
        <p:grpSp>
          <p:nvGrpSpPr>
            <p:cNvPr id="29" name="object 29"/>
            <p:cNvGrpSpPr/>
            <p:nvPr/>
          </p:nvGrpSpPr>
          <p:grpSpPr>
            <a:xfrm>
              <a:off x="7620190" y="763707"/>
              <a:ext cx="2845435" cy="549275"/>
              <a:chOff x="8572689" y="763706"/>
              <a:chExt cx="2845435" cy="549275"/>
            </a:xfrm>
          </p:grpSpPr>
          <p:sp>
            <p:nvSpPr>
              <p:cNvPr id="30" name="object 30"/>
              <p:cNvSpPr/>
              <p:nvPr/>
            </p:nvSpPr>
            <p:spPr>
              <a:xfrm>
                <a:off x="8591739" y="782756"/>
                <a:ext cx="2807335" cy="511175"/>
              </a:xfrm>
              <a:custGeom>
                <a:avLst/>
                <a:gdLst/>
                <a:ahLst/>
                <a:cxnLst/>
                <a:rect l="l" t="t" r="r" b="b"/>
                <a:pathLst>
                  <a:path w="2807334" h="511175">
                    <a:moveTo>
                      <a:pt x="2806715" y="0"/>
                    </a:moveTo>
                    <a:lnTo>
                      <a:pt x="0" y="0"/>
                    </a:lnTo>
                    <a:lnTo>
                      <a:pt x="0" y="510809"/>
                    </a:lnTo>
                    <a:lnTo>
                      <a:pt x="2806715" y="510809"/>
                    </a:lnTo>
                    <a:lnTo>
                      <a:pt x="2806715" y="0"/>
                    </a:lnTo>
                    <a:close/>
                  </a:path>
                </a:pathLst>
              </a:custGeom>
              <a:solidFill>
                <a:srgbClr val="7030A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 name="object 31"/>
              <p:cNvSpPr/>
              <p:nvPr/>
            </p:nvSpPr>
            <p:spPr>
              <a:xfrm>
                <a:off x="8591739" y="782756"/>
                <a:ext cx="2807335" cy="511175"/>
              </a:xfrm>
              <a:custGeom>
                <a:avLst/>
                <a:gdLst/>
                <a:ahLst/>
                <a:cxnLst/>
                <a:rect l="l" t="t" r="r" b="b"/>
                <a:pathLst>
                  <a:path w="2807334" h="511175">
                    <a:moveTo>
                      <a:pt x="0" y="0"/>
                    </a:moveTo>
                    <a:lnTo>
                      <a:pt x="2806716" y="0"/>
                    </a:lnTo>
                    <a:lnTo>
                      <a:pt x="2806716" y="510809"/>
                    </a:lnTo>
                    <a:lnTo>
                      <a:pt x="0" y="510809"/>
                    </a:lnTo>
                    <a:lnTo>
                      <a:pt x="0" y="0"/>
                    </a:lnTo>
                    <a:close/>
                  </a:path>
                </a:pathLst>
              </a:custGeom>
              <a:ln w="38100">
                <a:solidFill>
                  <a:srgbClr val="7030A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32" name="object 32"/>
            <p:cNvSpPr txBox="1"/>
            <p:nvPr/>
          </p:nvSpPr>
          <p:spPr>
            <a:xfrm>
              <a:off x="7658290" y="828040"/>
              <a:ext cx="2769235" cy="391160"/>
            </a:xfrm>
            <a:prstGeom prst="rect">
              <a:avLst/>
            </a:prstGeom>
          </p:spPr>
          <p:txBody>
            <a:bodyPr vert="horz" wrap="square" lIns="0" tIns="12700" rIns="0" bIns="0" rtlCol="0">
              <a:spAutoFit/>
            </a:bodyPr>
            <a:lstStyle/>
            <a:p>
              <a:pPr marL="200025" marR="0" lvl="0" indent="0" defTabSz="914400" eaLnBrk="1" fontAlgn="auto" latinLnBrk="0" hangingPunct="1">
                <a:lnSpc>
                  <a:spcPct val="100000"/>
                </a:lnSpc>
                <a:spcBef>
                  <a:spcPts val="100"/>
                </a:spcBef>
                <a:spcAft>
                  <a:spcPts val="0"/>
                </a:spcAft>
                <a:buClrTx/>
                <a:buSzTx/>
                <a:buFontTx/>
                <a:buNone/>
                <a:tabLst/>
                <a:defRPr/>
              </a:pPr>
              <a:r>
                <a:rPr kumimoji="0" sz="2400" b="1" i="0" u="none" strike="noStrike" kern="0" cap="none" spc="0" normalizeH="0" baseline="0" noProof="0" dirty="0">
                  <a:ln>
                    <a:noFill/>
                  </a:ln>
                  <a:solidFill>
                    <a:srgbClr val="FFFFFF"/>
                  </a:solidFill>
                  <a:effectLst/>
                  <a:uLnTx/>
                  <a:uFillTx/>
                  <a:latin typeface="Arial"/>
                  <a:cs typeface="Arial"/>
                </a:rPr>
                <a:t>mFCT</a:t>
              </a:r>
              <a:r>
                <a:rPr kumimoji="0" sz="2400" b="1" i="0" u="none" strike="noStrike" kern="0" cap="none" spc="-15" normalizeH="0" baseline="0" noProof="0" dirty="0">
                  <a:ln>
                    <a:noFill/>
                  </a:ln>
                  <a:solidFill>
                    <a:srgbClr val="FFFFFF"/>
                  </a:solidFill>
                  <a:effectLst/>
                  <a:uLnTx/>
                  <a:uFillTx/>
                  <a:latin typeface="Arial"/>
                  <a:cs typeface="Arial"/>
                </a:rPr>
                <a:t> </a:t>
              </a:r>
              <a:r>
                <a:rPr kumimoji="0" sz="2400" b="1" i="0" u="none" strike="noStrike" kern="0" cap="none" spc="0" normalizeH="0" baseline="0" noProof="0" dirty="0">
                  <a:ln>
                    <a:noFill/>
                  </a:ln>
                  <a:solidFill>
                    <a:srgbClr val="FF0000"/>
                  </a:solidFill>
                  <a:effectLst/>
                  <a:uLnTx/>
                  <a:uFillTx/>
                  <a:latin typeface="Arial"/>
                  <a:cs typeface="Arial"/>
                </a:rPr>
                <a:t>→</a:t>
              </a:r>
              <a:r>
                <a:rPr kumimoji="0" sz="2400" b="1" i="0" u="none" strike="noStrike" kern="0" cap="none" spc="0" normalizeH="0" baseline="0" noProof="0" dirty="0">
                  <a:ln>
                    <a:noFill/>
                  </a:ln>
                  <a:solidFill>
                    <a:srgbClr val="FFFFFF"/>
                  </a:solidFill>
                  <a:effectLst/>
                  <a:uLnTx/>
                  <a:uFillTx/>
                  <a:latin typeface="Arial"/>
                  <a:cs typeface="Arial"/>
                </a:rPr>
                <a:t>,</a:t>
              </a:r>
              <a:r>
                <a:rPr kumimoji="0" sz="2400" b="1" i="0" u="none" strike="noStrike" kern="0" cap="none" spc="-10" normalizeH="0" baseline="0" noProof="0" dirty="0">
                  <a:ln>
                    <a:noFill/>
                  </a:ln>
                  <a:solidFill>
                    <a:srgbClr val="FFFFFF"/>
                  </a:solidFill>
                  <a:effectLst/>
                  <a:uLnTx/>
                  <a:uFillTx/>
                  <a:latin typeface="Arial"/>
                  <a:cs typeface="Arial"/>
                </a:rPr>
                <a:t> </a:t>
              </a:r>
              <a:r>
                <a:rPr kumimoji="0" sz="2400" b="1" i="0" u="none" strike="noStrike" kern="0" cap="none" spc="0" normalizeH="0" baseline="0" noProof="0" dirty="0">
                  <a:ln>
                    <a:noFill/>
                  </a:ln>
                  <a:solidFill>
                    <a:srgbClr val="FFFFFF"/>
                  </a:solidFill>
                  <a:effectLst/>
                  <a:uLnTx/>
                  <a:uFillTx/>
                  <a:latin typeface="Arial"/>
                  <a:cs typeface="Arial"/>
                </a:rPr>
                <a:t>LCBI</a:t>
              </a:r>
              <a:r>
                <a:rPr kumimoji="0" sz="2400" b="1" i="0" u="none" strike="noStrike" kern="0" cap="none" spc="-10" normalizeH="0" baseline="0" noProof="0" dirty="0">
                  <a:ln>
                    <a:noFill/>
                  </a:ln>
                  <a:solidFill>
                    <a:srgbClr val="FFFFFF"/>
                  </a:solidFill>
                  <a:effectLst/>
                  <a:uLnTx/>
                  <a:uFillTx/>
                  <a:latin typeface="Arial"/>
                  <a:cs typeface="Arial"/>
                </a:rPr>
                <a:t> </a:t>
              </a:r>
              <a:r>
                <a:rPr kumimoji="0" sz="2400" b="1" i="0" u="none" strike="noStrike" kern="0" cap="none" spc="-50" normalizeH="0" baseline="0" noProof="0" dirty="0">
                  <a:ln>
                    <a:noFill/>
                  </a:ln>
                  <a:solidFill>
                    <a:srgbClr val="FF0000"/>
                  </a:solidFill>
                  <a:effectLst/>
                  <a:uLnTx/>
                  <a:uFillTx/>
                  <a:latin typeface="Arial"/>
                  <a:cs typeface="Arial"/>
                </a:rPr>
                <a:t>↑</a:t>
              </a:r>
              <a:endParaRPr kumimoji="0" sz="2400" b="0" i="0" u="none" strike="noStrike" kern="0" cap="none" spc="0" normalizeH="0" baseline="0" noProof="0">
                <a:ln>
                  <a:noFill/>
                </a:ln>
                <a:solidFill>
                  <a:sysClr val="windowText" lastClr="000000"/>
                </a:solidFill>
                <a:effectLst/>
                <a:uLnTx/>
                <a:uFillTx/>
                <a:latin typeface="Arial"/>
                <a:cs typeface="Arial"/>
              </a:endParaRPr>
            </a:p>
          </p:txBody>
        </p:sp>
      </p:grpSp>
      <p:grpSp>
        <p:nvGrpSpPr>
          <p:cNvPr id="40" name="Group 39"/>
          <p:cNvGrpSpPr/>
          <p:nvPr/>
        </p:nvGrpSpPr>
        <p:grpSpPr>
          <a:xfrm>
            <a:off x="468148" y="1354325"/>
            <a:ext cx="8951384" cy="2531875"/>
            <a:chOff x="62487" y="1184081"/>
            <a:chExt cx="8951384" cy="2531875"/>
          </a:xfrm>
        </p:grpSpPr>
        <p:pic>
          <p:nvPicPr>
            <p:cNvPr id="3" name="object 3"/>
            <p:cNvPicPr/>
            <p:nvPr/>
          </p:nvPicPr>
          <p:blipFill>
            <a:blip r:embed="rId2" cstate="print"/>
            <a:stretch>
              <a:fillRect/>
            </a:stretch>
          </p:blipFill>
          <p:spPr>
            <a:xfrm>
              <a:off x="4469225" y="1521396"/>
              <a:ext cx="2344168" cy="2163846"/>
            </a:xfrm>
            <a:prstGeom prst="rect">
              <a:avLst/>
            </a:prstGeom>
          </p:spPr>
        </p:pic>
        <p:pic>
          <p:nvPicPr>
            <p:cNvPr id="5" name="object 5"/>
            <p:cNvPicPr/>
            <p:nvPr/>
          </p:nvPicPr>
          <p:blipFill>
            <a:blip r:embed="rId3" cstate="print"/>
            <a:stretch>
              <a:fillRect/>
            </a:stretch>
          </p:blipFill>
          <p:spPr>
            <a:xfrm>
              <a:off x="78623" y="1519198"/>
              <a:ext cx="4390603" cy="2196758"/>
            </a:xfrm>
            <a:prstGeom prst="rect">
              <a:avLst/>
            </a:prstGeom>
          </p:spPr>
        </p:pic>
        <p:sp>
          <p:nvSpPr>
            <p:cNvPr id="8" name="object 8"/>
            <p:cNvSpPr txBox="1"/>
            <p:nvPr/>
          </p:nvSpPr>
          <p:spPr>
            <a:xfrm>
              <a:off x="62487" y="1184081"/>
              <a:ext cx="1308100" cy="282129"/>
            </a:xfrm>
            <a:prstGeom prst="rect">
              <a:avLst/>
            </a:prstGeom>
            <a:solidFill>
              <a:srgbClr val="FFFFFF"/>
            </a:solidFill>
            <a:ln w="9525">
              <a:solidFill>
                <a:srgbClr val="000000"/>
              </a:solidFill>
            </a:ln>
          </p:spPr>
          <p:txBody>
            <a:bodyPr vert="horz" wrap="square" lIns="0" tIns="0" rIns="0" bIns="0" rtlCol="0">
              <a:spAutoFit/>
            </a:bodyPr>
            <a:lstStyle/>
            <a:p>
              <a:pPr marL="91440" marR="0" lvl="0" indent="0" defTabSz="914400" eaLnBrk="1" fontAlgn="auto" latinLnBrk="0" hangingPunct="1">
                <a:lnSpc>
                  <a:spcPts val="2235"/>
                </a:lnSpc>
                <a:spcBef>
                  <a:spcPts val="0"/>
                </a:spcBef>
                <a:spcAft>
                  <a:spcPts val="0"/>
                </a:spcAft>
                <a:buClrTx/>
                <a:buSzTx/>
                <a:buFontTx/>
                <a:buNone/>
                <a:tabLst/>
                <a:defRPr/>
              </a:pPr>
              <a:r>
                <a:rPr kumimoji="0" sz="2000" b="1" i="0" u="none" strike="noStrike" kern="0" cap="none" spc="-10" normalizeH="0" baseline="0" noProof="0" dirty="0">
                  <a:ln>
                    <a:noFill/>
                  </a:ln>
                  <a:solidFill>
                    <a:sysClr val="windowText" lastClr="000000"/>
                  </a:solidFill>
                  <a:effectLst/>
                  <a:uLnTx/>
                  <a:uFillTx/>
                  <a:latin typeface="Arial"/>
                  <a:cs typeface="Arial"/>
                </a:rPr>
                <a:t>Baseline</a:t>
              </a:r>
              <a:endParaRPr kumimoji="0" sz="2000" b="0" i="0" u="none" strike="noStrike" kern="0" cap="none" spc="0" normalizeH="0" baseline="0" noProof="0" dirty="0">
                <a:ln>
                  <a:noFill/>
                </a:ln>
                <a:solidFill>
                  <a:sysClr val="windowText" lastClr="000000"/>
                </a:solidFill>
                <a:effectLst/>
                <a:uLnTx/>
                <a:uFillTx/>
                <a:latin typeface="Arial"/>
                <a:cs typeface="Arial"/>
              </a:endParaRPr>
            </a:p>
          </p:txBody>
        </p:sp>
        <p:sp>
          <p:nvSpPr>
            <p:cNvPr id="9" name="object 9"/>
            <p:cNvSpPr txBox="1"/>
            <p:nvPr/>
          </p:nvSpPr>
          <p:spPr>
            <a:xfrm>
              <a:off x="2413096" y="3367532"/>
              <a:ext cx="1355725" cy="29972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600" b="1" i="0" u="none" strike="noStrike" kern="0" cap="none" spc="-20" normalizeH="0" baseline="0" noProof="0" dirty="0">
                  <a:ln>
                    <a:noFill/>
                  </a:ln>
                  <a:solidFill>
                    <a:srgbClr val="FFFFFF"/>
                  </a:solidFill>
                  <a:effectLst/>
                  <a:uLnTx/>
                  <a:uFillTx/>
                  <a:latin typeface="Arial"/>
                  <a:cs typeface="Arial"/>
                </a:rPr>
                <a:t>mFCT:</a:t>
              </a:r>
              <a:r>
                <a:rPr kumimoji="0" sz="1600" b="1" i="0" u="none" strike="noStrike" kern="0" cap="none" spc="-40" normalizeH="0" baseline="0" noProof="0" dirty="0">
                  <a:ln>
                    <a:noFill/>
                  </a:ln>
                  <a:solidFill>
                    <a:srgbClr val="FFFFFF"/>
                  </a:solidFill>
                  <a:effectLst/>
                  <a:uLnTx/>
                  <a:uFillTx/>
                  <a:latin typeface="Arial"/>
                  <a:cs typeface="Arial"/>
                </a:rPr>
                <a:t> </a:t>
              </a:r>
              <a:r>
                <a:rPr kumimoji="0" sz="1800" b="1" i="0" u="none" strike="noStrike" kern="0" cap="none" spc="0" normalizeH="0" baseline="0" noProof="0" dirty="0">
                  <a:ln>
                    <a:noFill/>
                  </a:ln>
                  <a:solidFill>
                    <a:srgbClr val="FFFF00"/>
                  </a:solidFill>
                  <a:effectLst/>
                  <a:uLnTx/>
                  <a:uFillTx/>
                  <a:latin typeface="Arial"/>
                  <a:cs typeface="Arial"/>
                </a:rPr>
                <a:t>50</a:t>
              </a:r>
              <a:r>
                <a:rPr kumimoji="0" sz="1800" b="1" i="0" u="none" strike="noStrike" kern="0" cap="none" spc="-55" normalizeH="0" baseline="0" noProof="0" dirty="0">
                  <a:ln>
                    <a:noFill/>
                  </a:ln>
                  <a:solidFill>
                    <a:srgbClr val="FFFF00"/>
                  </a:solidFill>
                  <a:effectLst/>
                  <a:uLnTx/>
                  <a:uFillTx/>
                  <a:latin typeface="Arial"/>
                  <a:cs typeface="Arial"/>
                </a:rPr>
                <a:t> </a:t>
              </a:r>
              <a:r>
                <a:rPr kumimoji="0" sz="1800" b="1" i="0" u="none" strike="noStrike" kern="0" cap="none" spc="-25" normalizeH="0" baseline="0" noProof="0" dirty="0">
                  <a:ln>
                    <a:noFill/>
                  </a:ln>
                  <a:solidFill>
                    <a:srgbClr val="FFFF00"/>
                  </a:solidFill>
                  <a:effectLst/>
                  <a:uLnTx/>
                  <a:uFillTx/>
                  <a:latin typeface="Arial"/>
                  <a:cs typeface="Arial"/>
                </a:rPr>
                <a:t>µm</a:t>
              </a:r>
              <a:endParaRPr kumimoji="0" sz="1800" b="0" i="0" u="none" strike="noStrike" kern="0" cap="none" spc="0" normalizeH="0" baseline="0" noProof="0">
                <a:ln>
                  <a:noFill/>
                </a:ln>
                <a:solidFill>
                  <a:sysClr val="windowText" lastClr="000000"/>
                </a:solidFill>
                <a:effectLst/>
                <a:uLnTx/>
                <a:uFillTx/>
                <a:latin typeface="Arial"/>
                <a:cs typeface="Arial"/>
              </a:endParaRPr>
            </a:p>
          </p:txBody>
        </p:sp>
        <p:sp>
          <p:nvSpPr>
            <p:cNvPr id="10" name="object 10"/>
            <p:cNvSpPr txBox="1"/>
            <p:nvPr/>
          </p:nvSpPr>
          <p:spPr>
            <a:xfrm>
              <a:off x="4835249" y="3388867"/>
              <a:ext cx="1886585" cy="29972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600" b="1" i="0" u="none" strike="noStrike" kern="0" cap="none" spc="0" normalizeH="0" baseline="0" noProof="0" dirty="0">
                  <a:ln>
                    <a:noFill/>
                  </a:ln>
                  <a:solidFill>
                    <a:srgbClr val="FFFFFF"/>
                  </a:solidFill>
                  <a:effectLst/>
                  <a:uLnTx/>
                  <a:uFillTx/>
                  <a:latin typeface="Arial"/>
                  <a:cs typeface="Arial"/>
                </a:rPr>
                <a:t>maxLCBI4mm:</a:t>
              </a:r>
              <a:r>
                <a:rPr kumimoji="0" sz="1600" b="1" i="0" u="none" strike="noStrike" kern="0" cap="none" spc="-25" normalizeH="0" baseline="0" noProof="0" dirty="0">
                  <a:ln>
                    <a:noFill/>
                  </a:ln>
                  <a:solidFill>
                    <a:srgbClr val="FFFFFF"/>
                  </a:solidFill>
                  <a:effectLst/>
                  <a:uLnTx/>
                  <a:uFillTx/>
                  <a:latin typeface="Arial"/>
                  <a:cs typeface="Arial"/>
                </a:rPr>
                <a:t> </a:t>
              </a:r>
              <a:r>
                <a:rPr kumimoji="0" sz="1800" b="1" i="0" u="none" strike="noStrike" kern="0" cap="none" spc="-25" normalizeH="0" baseline="0" noProof="0" dirty="0">
                  <a:ln>
                    <a:noFill/>
                  </a:ln>
                  <a:solidFill>
                    <a:srgbClr val="FFFF00"/>
                  </a:solidFill>
                  <a:effectLst/>
                  <a:uLnTx/>
                  <a:uFillTx/>
                  <a:latin typeface="Arial"/>
                  <a:cs typeface="Arial"/>
                </a:rPr>
                <a:t>586</a:t>
              </a:r>
              <a:endParaRPr kumimoji="0" sz="1800" b="0" i="0" u="none" strike="noStrike" kern="0" cap="none" spc="0" normalizeH="0" baseline="0" noProof="0">
                <a:ln>
                  <a:noFill/>
                </a:ln>
                <a:solidFill>
                  <a:sysClr val="windowText" lastClr="000000"/>
                </a:solidFill>
                <a:effectLst/>
                <a:uLnTx/>
                <a:uFillTx/>
                <a:latin typeface="Arial"/>
                <a:cs typeface="Arial"/>
              </a:endParaRPr>
            </a:p>
          </p:txBody>
        </p:sp>
        <p:pic>
          <p:nvPicPr>
            <p:cNvPr id="33" name="object 33"/>
            <p:cNvPicPr/>
            <p:nvPr/>
          </p:nvPicPr>
          <p:blipFill>
            <a:blip r:embed="rId4" cstate="print"/>
            <a:stretch>
              <a:fillRect/>
            </a:stretch>
          </p:blipFill>
          <p:spPr>
            <a:xfrm>
              <a:off x="6819312" y="1494770"/>
              <a:ext cx="2194559" cy="2194560"/>
            </a:xfrm>
            <a:prstGeom prst="rect">
              <a:avLst/>
            </a:prstGeom>
          </p:spPr>
        </p:pic>
        <p:sp>
          <p:nvSpPr>
            <p:cNvPr id="34" name="object 34"/>
            <p:cNvSpPr txBox="1"/>
            <p:nvPr/>
          </p:nvSpPr>
          <p:spPr>
            <a:xfrm>
              <a:off x="7315659" y="3300476"/>
              <a:ext cx="1236345" cy="29972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600" b="1" i="0" u="none" strike="noStrike" kern="0" cap="none" spc="-10" normalizeH="0" baseline="0" noProof="0" dirty="0">
                  <a:ln>
                    <a:noFill/>
                  </a:ln>
                  <a:solidFill>
                    <a:srgbClr val="FFFFFF"/>
                  </a:solidFill>
                  <a:effectLst/>
                  <a:uLnTx/>
                  <a:uFillTx/>
                  <a:latin typeface="Arial"/>
                  <a:cs typeface="Arial"/>
                </a:rPr>
                <a:t>PAV:</a:t>
              </a:r>
              <a:r>
                <a:rPr kumimoji="0" sz="1600" b="1" i="0" u="none" strike="noStrike" kern="0" cap="none" spc="195" normalizeH="0" baseline="0" noProof="0" dirty="0">
                  <a:ln>
                    <a:noFill/>
                  </a:ln>
                  <a:solidFill>
                    <a:srgbClr val="FFFFFF"/>
                  </a:solidFill>
                  <a:effectLst/>
                  <a:uLnTx/>
                  <a:uFillTx/>
                  <a:latin typeface="Arial"/>
                  <a:cs typeface="Arial"/>
                </a:rPr>
                <a:t> </a:t>
              </a:r>
              <a:r>
                <a:rPr kumimoji="0" sz="1800" b="1" i="0" u="none" strike="noStrike" kern="0" cap="none" spc="-20" normalizeH="0" baseline="0" noProof="0" dirty="0">
                  <a:ln>
                    <a:noFill/>
                  </a:ln>
                  <a:solidFill>
                    <a:srgbClr val="FFFF00"/>
                  </a:solidFill>
                  <a:effectLst/>
                  <a:uLnTx/>
                  <a:uFillTx/>
                  <a:latin typeface="Arial"/>
                  <a:cs typeface="Arial"/>
                </a:rPr>
                <a:t>67.9%</a:t>
              </a:r>
              <a:endParaRPr kumimoji="0" sz="1800" b="0" i="0" u="none" strike="noStrike" kern="0" cap="none" spc="0" normalizeH="0" baseline="0" noProof="0">
                <a:ln>
                  <a:noFill/>
                </a:ln>
                <a:solidFill>
                  <a:sysClr val="windowText" lastClr="000000"/>
                </a:solidFill>
                <a:effectLst/>
                <a:uLnTx/>
                <a:uFillTx/>
                <a:latin typeface="Arial"/>
                <a:cs typeface="Arial"/>
              </a:endParaRPr>
            </a:p>
          </p:txBody>
        </p:sp>
        <p:sp>
          <p:nvSpPr>
            <p:cNvPr id="36" name="object 36"/>
            <p:cNvSpPr/>
            <p:nvPr/>
          </p:nvSpPr>
          <p:spPr>
            <a:xfrm>
              <a:off x="3587478" y="2010150"/>
              <a:ext cx="264160" cy="248920"/>
            </a:xfrm>
            <a:custGeom>
              <a:avLst/>
              <a:gdLst/>
              <a:ahLst/>
              <a:cxnLst/>
              <a:rect l="l" t="t" r="r" b="b"/>
              <a:pathLst>
                <a:path w="264160" h="248919">
                  <a:moveTo>
                    <a:pt x="29488" y="168644"/>
                  </a:moveTo>
                  <a:lnTo>
                    <a:pt x="0" y="248572"/>
                  </a:lnTo>
                  <a:lnTo>
                    <a:pt x="81635" y="224205"/>
                  </a:lnTo>
                  <a:lnTo>
                    <a:pt x="69150" y="210903"/>
                  </a:lnTo>
                  <a:lnTo>
                    <a:pt x="51733" y="210903"/>
                  </a:lnTo>
                  <a:lnTo>
                    <a:pt x="40869" y="199329"/>
                  </a:lnTo>
                  <a:lnTo>
                    <a:pt x="50130" y="190637"/>
                  </a:lnTo>
                  <a:lnTo>
                    <a:pt x="29488" y="168644"/>
                  </a:lnTo>
                  <a:close/>
                </a:path>
                <a:path w="264160" h="248919">
                  <a:moveTo>
                    <a:pt x="50130" y="190637"/>
                  </a:moveTo>
                  <a:lnTo>
                    <a:pt x="40869" y="199329"/>
                  </a:lnTo>
                  <a:lnTo>
                    <a:pt x="51733" y="210903"/>
                  </a:lnTo>
                  <a:lnTo>
                    <a:pt x="60993" y="202212"/>
                  </a:lnTo>
                  <a:lnTo>
                    <a:pt x="50130" y="190637"/>
                  </a:lnTo>
                  <a:close/>
                </a:path>
                <a:path w="264160" h="248919">
                  <a:moveTo>
                    <a:pt x="60993" y="202212"/>
                  </a:moveTo>
                  <a:lnTo>
                    <a:pt x="51733" y="210903"/>
                  </a:lnTo>
                  <a:lnTo>
                    <a:pt x="69150" y="210903"/>
                  </a:lnTo>
                  <a:lnTo>
                    <a:pt x="60993" y="202212"/>
                  </a:lnTo>
                  <a:close/>
                </a:path>
                <a:path w="264160" h="248919">
                  <a:moveTo>
                    <a:pt x="253250" y="0"/>
                  </a:moveTo>
                  <a:lnTo>
                    <a:pt x="50130" y="190637"/>
                  </a:lnTo>
                  <a:lnTo>
                    <a:pt x="60993" y="202212"/>
                  </a:lnTo>
                  <a:lnTo>
                    <a:pt x="264114" y="11576"/>
                  </a:lnTo>
                  <a:lnTo>
                    <a:pt x="253250" y="0"/>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41" name="Group 40"/>
          <p:cNvGrpSpPr/>
          <p:nvPr/>
        </p:nvGrpSpPr>
        <p:grpSpPr>
          <a:xfrm>
            <a:off x="533101" y="3962400"/>
            <a:ext cx="8953799" cy="2511027"/>
            <a:chOff x="127440" y="3962475"/>
            <a:chExt cx="8953799" cy="2511027"/>
          </a:xfrm>
        </p:grpSpPr>
        <p:pic>
          <p:nvPicPr>
            <p:cNvPr id="2" name="object 2"/>
            <p:cNvPicPr/>
            <p:nvPr/>
          </p:nvPicPr>
          <p:blipFill>
            <a:blip r:embed="rId5" cstate="print"/>
            <a:stretch>
              <a:fillRect/>
            </a:stretch>
          </p:blipFill>
          <p:spPr>
            <a:xfrm>
              <a:off x="4496029" y="4266706"/>
              <a:ext cx="4585210" cy="2203117"/>
            </a:xfrm>
            <a:prstGeom prst="rect">
              <a:avLst/>
            </a:prstGeom>
          </p:spPr>
        </p:pic>
        <p:pic>
          <p:nvPicPr>
            <p:cNvPr id="4" name="object 4"/>
            <p:cNvPicPr/>
            <p:nvPr/>
          </p:nvPicPr>
          <p:blipFill>
            <a:blip r:embed="rId6" cstate="print"/>
            <a:stretch>
              <a:fillRect/>
            </a:stretch>
          </p:blipFill>
          <p:spPr>
            <a:xfrm>
              <a:off x="2371681" y="4273181"/>
              <a:ext cx="2194560" cy="2194560"/>
            </a:xfrm>
            <a:prstGeom prst="rect">
              <a:avLst/>
            </a:prstGeom>
          </p:spPr>
        </p:pic>
        <p:sp>
          <p:nvSpPr>
            <p:cNvPr id="11" name="object 11"/>
            <p:cNvSpPr txBox="1"/>
            <p:nvPr/>
          </p:nvSpPr>
          <p:spPr>
            <a:xfrm>
              <a:off x="173514" y="3962475"/>
              <a:ext cx="1404620" cy="282129"/>
            </a:xfrm>
            <a:prstGeom prst="rect">
              <a:avLst/>
            </a:prstGeom>
            <a:solidFill>
              <a:srgbClr val="FFFFFF"/>
            </a:solidFill>
            <a:ln w="9525">
              <a:solidFill>
                <a:srgbClr val="000000"/>
              </a:solidFill>
            </a:ln>
          </p:spPr>
          <p:txBody>
            <a:bodyPr vert="horz" wrap="square" lIns="0" tIns="0" rIns="0" bIns="0" rtlCol="0">
              <a:spAutoFit/>
            </a:bodyPr>
            <a:lstStyle/>
            <a:p>
              <a:pPr marL="91440" marR="0" lvl="0" indent="0" defTabSz="914400" eaLnBrk="1" fontAlgn="auto" latinLnBrk="0" hangingPunct="1">
                <a:lnSpc>
                  <a:spcPts val="2225"/>
                </a:lnSpc>
                <a:spcBef>
                  <a:spcPts val="0"/>
                </a:spcBef>
                <a:spcAft>
                  <a:spcPts val="0"/>
                </a:spcAft>
                <a:buClrTx/>
                <a:buSzTx/>
                <a:buFontTx/>
                <a:buNone/>
                <a:tabLst/>
                <a:defRPr/>
              </a:pPr>
              <a:r>
                <a:rPr kumimoji="0" sz="2000" b="1" i="0" u="none" strike="noStrike" kern="0" cap="none" spc="-10" normalizeH="0" baseline="0" noProof="0" dirty="0">
                  <a:ln>
                    <a:noFill/>
                  </a:ln>
                  <a:solidFill>
                    <a:sysClr val="windowText" lastClr="000000"/>
                  </a:solidFill>
                  <a:effectLst/>
                  <a:uLnTx/>
                  <a:uFillTx/>
                  <a:latin typeface="Arial"/>
                  <a:cs typeface="Arial"/>
                </a:rPr>
                <a:t>Follow-</a:t>
              </a:r>
              <a:r>
                <a:rPr kumimoji="0" sz="2000" b="1" i="0" u="none" strike="noStrike" kern="0" cap="none" spc="-25" normalizeH="0" baseline="0" noProof="0" dirty="0">
                  <a:ln>
                    <a:noFill/>
                  </a:ln>
                  <a:solidFill>
                    <a:sysClr val="windowText" lastClr="000000"/>
                  </a:solidFill>
                  <a:effectLst/>
                  <a:uLnTx/>
                  <a:uFillTx/>
                  <a:latin typeface="Arial"/>
                  <a:cs typeface="Arial"/>
                </a:rPr>
                <a:t>up</a:t>
              </a:r>
              <a:endParaRPr kumimoji="0" sz="2000" b="0" i="0" u="none" strike="noStrike" kern="0" cap="none" spc="0" normalizeH="0" baseline="0" noProof="0" dirty="0">
                <a:ln>
                  <a:noFill/>
                </a:ln>
                <a:solidFill>
                  <a:sysClr val="windowText" lastClr="000000"/>
                </a:solidFill>
                <a:effectLst/>
                <a:uLnTx/>
                <a:uFillTx/>
                <a:latin typeface="Arial"/>
                <a:cs typeface="Arial"/>
              </a:endParaRPr>
            </a:p>
          </p:txBody>
        </p:sp>
        <p:sp>
          <p:nvSpPr>
            <p:cNvPr id="12" name="object 12"/>
            <p:cNvSpPr txBox="1"/>
            <p:nvPr/>
          </p:nvSpPr>
          <p:spPr>
            <a:xfrm>
              <a:off x="1664788" y="3997452"/>
              <a:ext cx="1286510" cy="228268"/>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400" b="1" i="0" u="none" strike="noStrike" kern="0" cap="none" spc="-10" normalizeH="0" baseline="0" noProof="0" dirty="0">
                  <a:ln>
                    <a:noFill/>
                  </a:ln>
                  <a:solidFill>
                    <a:srgbClr val="FFFFFF"/>
                  </a:solidFill>
                  <a:effectLst/>
                  <a:uLnTx/>
                  <a:uFillTx/>
                  <a:latin typeface="Arial"/>
                  <a:cs typeface="Arial"/>
                </a:rPr>
                <a:t>LDL-</a:t>
              </a:r>
              <a:r>
                <a:rPr kumimoji="0" sz="1400" b="1" i="0" u="none" strike="noStrike" kern="0" cap="none" spc="0" normalizeH="0" baseline="0" noProof="0" dirty="0">
                  <a:ln>
                    <a:noFill/>
                  </a:ln>
                  <a:solidFill>
                    <a:srgbClr val="FFFFFF"/>
                  </a:solidFill>
                  <a:effectLst/>
                  <a:uLnTx/>
                  <a:uFillTx/>
                  <a:latin typeface="Arial"/>
                  <a:cs typeface="Arial"/>
                </a:rPr>
                <a:t>C: 7 </a:t>
              </a:r>
              <a:r>
                <a:rPr kumimoji="0" sz="1400" b="1" i="0" u="none" strike="noStrike" kern="0" cap="none" spc="-20" normalizeH="0" baseline="0" noProof="0" dirty="0">
                  <a:ln>
                    <a:noFill/>
                  </a:ln>
                  <a:solidFill>
                    <a:srgbClr val="FFFFFF"/>
                  </a:solidFill>
                  <a:effectLst/>
                  <a:uLnTx/>
                  <a:uFillTx/>
                  <a:latin typeface="Arial"/>
                  <a:cs typeface="Arial"/>
                </a:rPr>
                <a:t>mg/dl</a:t>
              </a:r>
              <a:endParaRPr kumimoji="0" sz="1400" b="0" i="0" u="none" strike="noStrike" kern="0" cap="none" spc="0" normalizeH="0" baseline="0" noProof="0" dirty="0">
                <a:ln>
                  <a:noFill/>
                </a:ln>
                <a:solidFill>
                  <a:sysClr val="windowText" lastClr="000000"/>
                </a:solidFill>
                <a:effectLst/>
                <a:uLnTx/>
                <a:uFillTx/>
                <a:latin typeface="Arial"/>
                <a:cs typeface="Arial"/>
              </a:endParaRPr>
            </a:p>
          </p:txBody>
        </p:sp>
        <p:sp>
          <p:nvSpPr>
            <p:cNvPr id="13" name="object 13"/>
            <p:cNvSpPr txBox="1"/>
            <p:nvPr/>
          </p:nvSpPr>
          <p:spPr>
            <a:xfrm>
              <a:off x="2777514" y="6141211"/>
              <a:ext cx="1355725" cy="29972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600" b="1" i="0" u="none" strike="noStrike" kern="0" cap="none" spc="-20" normalizeH="0" baseline="0" noProof="0" dirty="0">
                  <a:ln>
                    <a:noFill/>
                  </a:ln>
                  <a:solidFill>
                    <a:srgbClr val="FFFFFF"/>
                  </a:solidFill>
                  <a:effectLst/>
                  <a:uLnTx/>
                  <a:uFillTx/>
                  <a:latin typeface="Arial"/>
                  <a:cs typeface="Arial"/>
                </a:rPr>
                <a:t>mFCT:</a:t>
              </a:r>
              <a:r>
                <a:rPr kumimoji="0" sz="1600" b="1" i="0" u="none" strike="noStrike" kern="0" cap="none" spc="-40" normalizeH="0" baseline="0" noProof="0" dirty="0">
                  <a:ln>
                    <a:noFill/>
                  </a:ln>
                  <a:solidFill>
                    <a:srgbClr val="FFFFFF"/>
                  </a:solidFill>
                  <a:effectLst/>
                  <a:uLnTx/>
                  <a:uFillTx/>
                  <a:latin typeface="Arial"/>
                  <a:cs typeface="Arial"/>
                </a:rPr>
                <a:t> </a:t>
              </a:r>
              <a:r>
                <a:rPr kumimoji="0" sz="1800" b="1" i="0" u="none" strike="noStrike" kern="0" cap="none" spc="0" normalizeH="0" baseline="0" noProof="0" dirty="0">
                  <a:ln>
                    <a:noFill/>
                  </a:ln>
                  <a:solidFill>
                    <a:srgbClr val="FFFF00"/>
                  </a:solidFill>
                  <a:effectLst/>
                  <a:uLnTx/>
                  <a:uFillTx/>
                  <a:latin typeface="Arial"/>
                  <a:cs typeface="Arial"/>
                </a:rPr>
                <a:t>50</a:t>
              </a:r>
              <a:r>
                <a:rPr kumimoji="0" sz="1800" b="1" i="0" u="none" strike="noStrike" kern="0" cap="none" spc="-55" normalizeH="0" baseline="0" noProof="0" dirty="0">
                  <a:ln>
                    <a:noFill/>
                  </a:ln>
                  <a:solidFill>
                    <a:srgbClr val="FFFF00"/>
                  </a:solidFill>
                  <a:effectLst/>
                  <a:uLnTx/>
                  <a:uFillTx/>
                  <a:latin typeface="Arial"/>
                  <a:cs typeface="Arial"/>
                </a:rPr>
                <a:t> </a:t>
              </a:r>
              <a:r>
                <a:rPr kumimoji="0" sz="1800" b="1" i="0" u="none" strike="noStrike" kern="0" cap="none" spc="-25" normalizeH="0" baseline="0" noProof="0" dirty="0">
                  <a:ln>
                    <a:noFill/>
                  </a:ln>
                  <a:solidFill>
                    <a:srgbClr val="FFFF00"/>
                  </a:solidFill>
                  <a:effectLst/>
                  <a:uLnTx/>
                  <a:uFillTx/>
                  <a:latin typeface="Arial"/>
                  <a:cs typeface="Arial"/>
                </a:rPr>
                <a:t>µm</a:t>
              </a:r>
              <a:endParaRPr kumimoji="0" sz="1800" b="0" i="0" u="none" strike="noStrike" kern="0" cap="none" spc="0" normalizeH="0" baseline="0" noProof="0">
                <a:ln>
                  <a:noFill/>
                </a:ln>
                <a:solidFill>
                  <a:sysClr val="windowText" lastClr="000000"/>
                </a:solidFill>
                <a:effectLst/>
                <a:uLnTx/>
                <a:uFillTx/>
                <a:latin typeface="Arial"/>
                <a:cs typeface="Arial"/>
              </a:endParaRPr>
            </a:p>
          </p:txBody>
        </p:sp>
        <p:sp>
          <p:nvSpPr>
            <p:cNvPr id="14" name="object 14"/>
            <p:cNvSpPr txBox="1"/>
            <p:nvPr/>
          </p:nvSpPr>
          <p:spPr>
            <a:xfrm>
              <a:off x="4768452" y="6113779"/>
              <a:ext cx="1886585" cy="29972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600" b="1" i="0" u="none" strike="noStrike" kern="0" cap="none" spc="0" normalizeH="0" baseline="0" noProof="0" dirty="0">
                  <a:ln>
                    <a:noFill/>
                  </a:ln>
                  <a:solidFill>
                    <a:srgbClr val="FFFFFF"/>
                  </a:solidFill>
                  <a:effectLst/>
                  <a:uLnTx/>
                  <a:uFillTx/>
                  <a:latin typeface="Arial"/>
                  <a:cs typeface="Arial"/>
                </a:rPr>
                <a:t>maxLCBI4mm:</a:t>
              </a:r>
              <a:r>
                <a:rPr kumimoji="0" sz="1600" b="1" i="0" u="none" strike="noStrike" kern="0" cap="none" spc="-25" normalizeH="0" baseline="0" noProof="0" dirty="0">
                  <a:ln>
                    <a:noFill/>
                  </a:ln>
                  <a:solidFill>
                    <a:srgbClr val="FFFFFF"/>
                  </a:solidFill>
                  <a:effectLst/>
                  <a:uLnTx/>
                  <a:uFillTx/>
                  <a:latin typeface="Arial"/>
                  <a:cs typeface="Arial"/>
                </a:rPr>
                <a:t> </a:t>
              </a:r>
              <a:r>
                <a:rPr kumimoji="0" sz="1800" b="1" i="0" u="none" strike="noStrike" kern="0" cap="none" spc="-25" normalizeH="0" baseline="0" noProof="0" dirty="0">
                  <a:ln>
                    <a:noFill/>
                  </a:ln>
                  <a:solidFill>
                    <a:srgbClr val="FFFF00"/>
                  </a:solidFill>
                  <a:effectLst/>
                  <a:uLnTx/>
                  <a:uFillTx/>
                  <a:latin typeface="Arial"/>
                  <a:cs typeface="Arial"/>
                </a:rPr>
                <a:t>690</a:t>
              </a:r>
              <a:endParaRPr kumimoji="0" sz="1800" b="0" i="0" u="none" strike="noStrike" kern="0" cap="none" spc="0" normalizeH="0" baseline="0" noProof="0">
                <a:ln>
                  <a:noFill/>
                </a:ln>
                <a:solidFill>
                  <a:sysClr val="windowText" lastClr="000000"/>
                </a:solidFill>
                <a:effectLst/>
                <a:uLnTx/>
                <a:uFillTx/>
                <a:latin typeface="Arial"/>
                <a:cs typeface="Arial"/>
              </a:endParaRPr>
            </a:p>
          </p:txBody>
        </p:sp>
        <p:grpSp>
          <p:nvGrpSpPr>
            <p:cNvPr id="19" name="object 19"/>
            <p:cNvGrpSpPr/>
            <p:nvPr/>
          </p:nvGrpSpPr>
          <p:grpSpPr>
            <a:xfrm>
              <a:off x="127440" y="4278942"/>
              <a:ext cx="2245995" cy="2194560"/>
              <a:chOff x="1079939" y="4278942"/>
              <a:chExt cx="2245995" cy="2194560"/>
            </a:xfrm>
          </p:grpSpPr>
          <p:sp>
            <p:nvSpPr>
              <p:cNvPr id="20" name="object 20"/>
              <p:cNvSpPr/>
              <p:nvPr/>
            </p:nvSpPr>
            <p:spPr>
              <a:xfrm>
                <a:off x="1255066" y="5635308"/>
                <a:ext cx="193675" cy="47625"/>
              </a:xfrm>
              <a:custGeom>
                <a:avLst/>
                <a:gdLst/>
                <a:ahLst/>
                <a:cxnLst/>
                <a:rect l="l" t="t" r="r" b="b"/>
                <a:pathLst>
                  <a:path w="193675" h="47625">
                    <a:moveTo>
                      <a:pt x="0" y="47036"/>
                    </a:moveTo>
                    <a:lnTo>
                      <a:pt x="193220" y="0"/>
                    </a:lnTo>
                  </a:path>
                </a:pathLst>
              </a:custGeom>
              <a:ln w="19050">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 name="object 21"/>
              <p:cNvSpPr/>
              <p:nvPr/>
            </p:nvSpPr>
            <p:spPr>
              <a:xfrm>
                <a:off x="1089464" y="5104882"/>
                <a:ext cx="153035" cy="142875"/>
              </a:xfrm>
              <a:custGeom>
                <a:avLst/>
                <a:gdLst/>
                <a:ahLst/>
                <a:cxnLst/>
                <a:rect l="l" t="t" r="r" b="b"/>
                <a:pathLst>
                  <a:path w="153034" h="142875">
                    <a:moveTo>
                      <a:pt x="152557" y="0"/>
                    </a:moveTo>
                    <a:lnTo>
                      <a:pt x="0" y="142710"/>
                    </a:lnTo>
                  </a:path>
                </a:pathLst>
              </a:custGeom>
              <a:ln w="19050">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 name="object 22"/>
              <p:cNvSpPr/>
              <p:nvPr/>
            </p:nvSpPr>
            <p:spPr>
              <a:xfrm>
                <a:off x="1249706" y="5142113"/>
                <a:ext cx="246379" cy="467995"/>
              </a:xfrm>
              <a:custGeom>
                <a:avLst/>
                <a:gdLst/>
                <a:ahLst/>
                <a:cxnLst/>
                <a:rect l="l" t="t" r="r" b="b"/>
                <a:pathLst>
                  <a:path w="246380" h="467995">
                    <a:moveTo>
                      <a:pt x="200769" y="422849"/>
                    </a:moveTo>
                    <a:lnTo>
                      <a:pt x="173665" y="431929"/>
                    </a:lnTo>
                    <a:lnTo>
                      <a:pt x="225929" y="467994"/>
                    </a:lnTo>
                    <a:lnTo>
                      <a:pt x="236909" y="434887"/>
                    </a:lnTo>
                    <a:lnTo>
                      <a:pt x="204793" y="434887"/>
                    </a:lnTo>
                    <a:lnTo>
                      <a:pt x="200769" y="422849"/>
                    </a:lnTo>
                    <a:close/>
                  </a:path>
                  <a:path w="246380" h="467995">
                    <a:moveTo>
                      <a:pt x="218831" y="416797"/>
                    </a:moveTo>
                    <a:lnTo>
                      <a:pt x="200769" y="422849"/>
                    </a:lnTo>
                    <a:lnTo>
                      <a:pt x="204793" y="434887"/>
                    </a:lnTo>
                    <a:lnTo>
                      <a:pt x="222860" y="428848"/>
                    </a:lnTo>
                    <a:lnTo>
                      <a:pt x="218831" y="416797"/>
                    </a:lnTo>
                    <a:close/>
                  </a:path>
                  <a:path w="246380" h="467995">
                    <a:moveTo>
                      <a:pt x="245918" y="407723"/>
                    </a:moveTo>
                    <a:lnTo>
                      <a:pt x="218831" y="416797"/>
                    </a:lnTo>
                    <a:lnTo>
                      <a:pt x="222860" y="428848"/>
                    </a:lnTo>
                    <a:lnTo>
                      <a:pt x="204793" y="434887"/>
                    </a:lnTo>
                    <a:lnTo>
                      <a:pt x="236909" y="434887"/>
                    </a:lnTo>
                    <a:lnTo>
                      <a:pt x="245918" y="407723"/>
                    </a:lnTo>
                    <a:close/>
                  </a:path>
                  <a:path w="246380" h="467995">
                    <a:moveTo>
                      <a:pt x="205595" y="374691"/>
                    </a:moveTo>
                    <a:lnTo>
                      <a:pt x="187344" y="380151"/>
                    </a:lnTo>
                    <a:lnTo>
                      <a:pt x="191600" y="394374"/>
                    </a:lnTo>
                    <a:lnTo>
                      <a:pt x="199433" y="418854"/>
                    </a:lnTo>
                    <a:lnTo>
                      <a:pt x="200769" y="422849"/>
                    </a:lnTo>
                    <a:lnTo>
                      <a:pt x="218831" y="416797"/>
                    </a:lnTo>
                    <a:lnTo>
                      <a:pt x="217520" y="412874"/>
                    </a:lnTo>
                    <a:lnTo>
                      <a:pt x="209773" y="388654"/>
                    </a:lnTo>
                    <a:lnTo>
                      <a:pt x="205595" y="374691"/>
                    </a:lnTo>
                    <a:close/>
                  </a:path>
                  <a:path w="246380" h="467995">
                    <a:moveTo>
                      <a:pt x="217536" y="412924"/>
                    </a:moveTo>
                    <a:close/>
                  </a:path>
                  <a:path w="246380" h="467995">
                    <a:moveTo>
                      <a:pt x="217520" y="412874"/>
                    </a:moveTo>
                    <a:close/>
                  </a:path>
                  <a:path w="246380" h="467995">
                    <a:moveTo>
                      <a:pt x="209797" y="388734"/>
                    </a:moveTo>
                    <a:close/>
                  </a:path>
                  <a:path w="246380" h="467995">
                    <a:moveTo>
                      <a:pt x="209773" y="388654"/>
                    </a:moveTo>
                    <a:close/>
                  </a:path>
                  <a:path w="246380" h="467995">
                    <a:moveTo>
                      <a:pt x="191998" y="317371"/>
                    </a:moveTo>
                    <a:lnTo>
                      <a:pt x="172554" y="317371"/>
                    </a:lnTo>
                    <a:lnTo>
                      <a:pt x="172630" y="317709"/>
                    </a:lnTo>
                    <a:lnTo>
                      <a:pt x="175904" y="333744"/>
                    </a:lnTo>
                    <a:lnTo>
                      <a:pt x="179710" y="351678"/>
                    </a:lnTo>
                    <a:lnTo>
                      <a:pt x="182196" y="361411"/>
                    </a:lnTo>
                    <a:lnTo>
                      <a:pt x="200654" y="356699"/>
                    </a:lnTo>
                    <a:lnTo>
                      <a:pt x="198224" y="347154"/>
                    </a:lnTo>
                    <a:lnTo>
                      <a:pt x="194546" y="329822"/>
                    </a:lnTo>
                    <a:lnTo>
                      <a:pt x="191998" y="317371"/>
                    </a:lnTo>
                    <a:close/>
                  </a:path>
                  <a:path w="246380" h="467995">
                    <a:moveTo>
                      <a:pt x="198260" y="347324"/>
                    </a:moveTo>
                    <a:lnTo>
                      <a:pt x="198304" y="347532"/>
                    </a:lnTo>
                    <a:lnTo>
                      <a:pt x="198260" y="347324"/>
                    </a:lnTo>
                    <a:close/>
                  </a:path>
                  <a:path w="246380" h="467995">
                    <a:moveTo>
                      <a:pt x="198224" y="347154"/>
                    </a:moveTo>
                    <a:lnTo>
                      <a:pt x="198260" y="347324"/>
                    </a:lnTo>
                    <a:lnTo>
                      <a:pt x="198224" y="347154"/>
                    </a:lnTo>
                    <a:close/>
                  </a:path>
                  <a:path w="246380" h="467995">
                    <a:moveTo>
                      <a:pt x="194546" y="329822"/>
                    </a:moveTo>
                    <a:close/>
                  </a:path>
                  <a:path w="246380" h="467995">
                    <a:moveTo>
                      <a:pt x="172585" y="317524"/>
                    </a:moveTo>
                    <a:lnTo>
                      <a:pt x="172623" y="317709"/>
                    </a:lnTo>
                    <a:lnTo>
                      <a:pt x="172585" y="317524"/>
                    </a:lnTo>
                    <a:close/>
                  </a:path>
                  <a:path w="246380" h="467995">
                    <a:moveTo>
                      <a:pt x="188189" y="301050"/>
                    </a:moveTo>
                    <a:lnTo>
                      <a:pt x="169676" y="305545"/>
                    </a:lnTo>
                    <a:lnTo>
                      <a:pt x="172585" y="317524"/>
                    </a:lnTo>
                    <a:lnTo>
                      <a:pt x="172554" y="317371"/>
                    </a:lnTo>
                    <a:lnTo>
                      <a:pt x="191998" y="317371"/>
                    </a:lnTo>
                    <a:lnTo>
                      <a:pt x="191182" y="313382"/>
                    </a:lnTo>
                    <a:lnTo>
                      <a:pt x="188189" y="301050"/>
                    </a:lnTo>
                    <a:close/>
                  </a:path>
                  <a:path w="246380" h="467995">
                    <a:moveTo>
                      <a:pt x="164437" y="287835"/>
                    </a:moveTo>
                    <a:lnTo>
                      <a:pt x="164511" y="288057"/>
                    </a:lnTo>
                    <a:lnTo>
                      <a:pt x="164437" y="287835"/>
                    </a:lnTo>
                    <a:close/>
                  </a:path>
                  <a:path w="246380" h="467995">
                    <a:moveTo>
                      <a:pt x="164892" y="228577"/>
                    </a:moveTo>
                    <a:lnTo>
                      <a:pt x="146365" y="233010"/>
                    </a:lnTo>
                    <a:lnTo>
                      <a:pt x="146871" y="235120"/>
                    </a:lnTo>
                    <a:lnTo>
                      <a:pt x="150386" y="247816"/>
                    </a:lnTo>
                    <a:lnTo>
                      <a:pt x="164433" y="287835"/>
                    </a:lnTo>
                    <a:lnTo>
                      <a:pt x="164393" y="287700"/>
                    </a:lnTo>
                    <a:lnTo>
                      <a:pt x="164872" y="287700"/>
                    </a:lnTo>
                    <a:lnTo>
                      <a:pt x="182641" y="282232"/>
                    </a:lnTo>
                    <a:lnTo>
                      <a:pt x="182545" y="281917"/>
                    </a:lnTo>
                    <a:lnTo>
                      <a:pt x="168683" y="242423"/>
                    </a:lnTo>
                    <a:lnTo>
                      <a:pt x="165280" y="230198"/>
                    </a:lnTo>
                    <a:lnTo>
                      <a:pt x="164892" y="228577"/>
                    </a:lnTo>
                    <a:close/>
                  </a:path>
                  <a:path w="246380" h="467995">
                    <a:moveTo>
                      <a:pt x="164437" y="287834"/>
                    </a:moveTo>
                    <a:close/>
                  </a:path>
                  <a:path w="246380" h="467995">
                    <a:moveTo>
                      <a:pt x="164872" y="287700"/>
                    </a:moveTo>
                    <a:lnTo>
                      <a:pt x="164393" y="287700"/>
                    </a:lnTo>
                    <a:lnTo>
                      <a:pt x="164437" y="287834"/>
                    </a:lnTo>
                    <a:lnTo>
                      <a:pt x="164872" y="287700"/>
                    </a:lnTo>
                    <a:close/>
                  </a:path>
                  <a:path w="246380" h="467995">
                    <a:moveTo>
                      <a:pt x="168569" y="242101"/>
                    </a:moveTo>
                    <a:lnTo>
                      <a:pt x="168659" y="242423"/>
                    </a:lnTo>
                    <a:lnTo>
                      <a:pt x="168569" y="242101"/>
                    </a:lnTo>
                    <a:close/>
                  </a:path>
                  <a:path w="246380" h="467995">
                    <a:moveTo>
                      <a:pt x="168490" y="241813"/>
                    </a:moveTo>
                    <a:lnTo>
                      <a:pt x="168569" y="242101"/>
                    </a:lnTo>
                    <a:lnTo>
                      <a:pt x="168490" y="241813"/>
                    </a:lnTo>
                    <a:close/>
                  </a:path>
                  <a:path w="246380" h="467995">
                    <a:moveTo>
                      <a:pt x="165320" y="230366"/>
                    </a:moveTo>
                    <a:lnTo>
                      <a:pt x="165358" y="230522"/>
                    </a:lnTo>
                    <a:lnTo>
                      <a:pt x="165320" y="230366"/>
                    </a:lnTo>
                    <a:close/>
                  </a:path>
                  <a:path w="246380" h="467995">
                    <a:moveTo>
                      <a:pt x="165280" y="230198"/>
                    </a:moveTo>
                    <a:lnTo>
                      <a:pt x="165320" y="230366"/>
                    </a:lnTo>
                    <a:lnTo>
                      <a:pt x="165280" y="230198"/>
                    </a:lnTo>
                    <a:close/>
                  </a:path>
                  <a:path w="246380" h="467995">
                    <a:moveTo>
                      <a:pt x="151955" y="212065"/>
                    </a:moveTo>
                    <a:lnTo>
                      <a:pt x="141105" y="212065"/>
                    </a:lnTo>
                    <a:lnTo>
                      <a:pt x="141298" y="212711"/>
                    </a:lnTo>
                    <a:lnTo>
                      <a:pt x="141797" y="214716"/>
                    </a:lnTo>
                    <a:lnTo>
                      <a:pt x="151955" y="212065"/>
                    </a:lnTo>
                    <a:close/>
                  </a:path>
                  <a:path w="246380" h="467995">
                    <a:moveTo>
                      <a:pt x="141190" y="212391"/>
                    </a:moveTo>
                    <a:lnTo>
                      <a:pt x="141273" y="212711"/>
                    </a:lnTo>
                    <a:lnTo>
                      <a:pt x="141190" y="212391"/>
                    </a:lnTo>
                    <a:close/>
                  </a:path>
                  <a:path w="246380" h="467995">
                    <a:moveTo>
                      <a:pt x="157274" y="200484"/>
                    </a:moveTo>
                    <a:lnTo>
                      <a:pt x="137166" y="200484"/>
                    </a:lnTo>
                    <a:lnTo>
                      <a:pt x="137379" y="201052"/>
                    </a:lnTo>
                    <a:lnTo>
                      <a:pt x="141190" y="212391"/>
                    </a:lnTo>
                    <a:lnTo>
                      <a:pt x="141105" y="212065"/>
                    </a:lnTo>
                    <a:lnTo>
                      <a:pt x="151955" y="212065"/>
                    </a:lnTo>
                    <a:lnTo>
                      <a:pt x="160230" y="209906"/>
                    </a:lnTo>
                    <a:lnTo>
                      <a:pt x="159452" y="206929"/>
                    </a:lnTo>
                    <a:lnTo>
                      <a:pt x="157274" y="200484"/>
                    </a:lnTo>
                    <a:close/>
                  </a:path>
                  <a:path w="246380" h="467995">
                    <a:moveTo>
                      <a:pt x="137264" y="200773"/>
                    </a:moveTo>
                    <a:lnTo>
                      <a:pt x="137358" y="201052"/>
                    </a:lnTo>
                    <a:lnTo>
                      <a:pt x="137264" y="200773"/>
                    </a:lnTo>
                    <a:close/>
                  </a:path>
                  <a:path w="246380" h="467995">
                    <a:moveTo>
                      <a:pt x="152448" y="187599"/>
                    </a:moveTo>
                    <a:lnTo>
                      <a:pt x="131854" y="187599"/>
                    </a:lnTo>
                    <a:lnTo>
                      <a:pt x="131991" y="187914"/>
                    </a:lnTo>
                    <a:lnTo>
                      <a:pt x="137264" y="200773"/>
                    </a:lnTo>
                    <a:lnTo>
                      <a:pt x="137166" y="200484"/>
                    </a:lnTo>
                    <a:lnTo>
                      <a:pt x="157274" y="200484"/>
                    </a:lnTo>
                    <a:lnTo>
                      <a:pt x="155115" y="194097"/>
                    </a:lnTo>
                    <a:lnTo>
                      <a:pt x="152448" y="187599"/>
                    </a:lnTo>
                    <a:close/>
                  </a:path>
                  <a:path w="246380" h="467995">
                    <a:moveTo>
                      <a:pt x="131908" y="187731"/>
                    </a:moveTo>
                    <a:lnTo>
                      <a:pt x="131983" y="187914"/>
                    </a:lnTo>
                    <a:lnTo>
                      <a:pt x="131908" y="187731"/>
                    </a:lnTo>
                    <a:close/>
                  </a:path>
                  <a:path w="246380" h="467995">
                    <a:moveTo>
                      <a:pt x="146471" y="173718"/>
                    </a:moveTo>
                    <a:lnTo>
                      <a:pt x="125554" y="173718"/>
                    </a:lnTo>
                    <a:lnTo>
                      <a:pt x="125724" y="174073"/>
                    </a:lnTo>
                    <a:lnTo>
                      <a:pt x="131908" y="187731"/>
                    </a:lnTo>
                    <a:lnTo>
                      <a:pt x="131854" y="187599"/>
                    </a:lnTo>
                    <a:lnTo>
                      <a:pt x="152448" y="187599"/>
                    </a:lnTo>
                    <a:lnTo>
                      <a:pt x="149412" y="180204"/>
                    </a:lnTo>
                    <a:lnTo>
                      <a:pt x="146471" y="173718"/>
                    </a:lnTo>
                    <a:close/>
                  </a:path>
                  <a:path w="246380" h="467995">
                    <a:moveTo>
                      <a:pt x="125635" y="173898"/>
                    </a:moveTo>
                    <a:lnTo>
                      <a:pt x="125715" y="174073"/>
                    </a:lnTo>
                    <a:lnTo>
                      <a:pt x="125635" y="173898"/>
                    </a:lnTo>
                    <a:close/>
                  </a:path>
                  <a:path w="246380" h="467995">
                    <a:moveTo>
                      <a:pt x="137612" y="155341"/>
                    </a:moveTo>
                    <a:lnTo>
                      <a:pt x="120602" y="163918"/>
                    </a:lnTo>
                    <a:lnTo>
                      <a:pt x="125635" y="173898"/>
                    </a:lnTo>
                    <a:lnTo>
                      <a:pt x="125554" y="173718"/>
                    </a:lnTo>
                    <a:lnTo>
                      <a:pt x="146471" y="173718"/>
                    </a:lnTo>
                    <a:lnTo>
                      <a:pt x="142822" y="165671"/>
                    </a:lnTo>
                    <a:lnTo>
                      <a:pt x="137612" y="155341"/>
                    </a:lnTo>
                    <a:close/>
                  </a:path>
                  <a:path w="246380" h="467995">
                    <a:moveTo>
                      <a:pt x="111592" y="147720"/>
                    </a:moveTo>
                    <a:lnTo>
                      <a:pt x="111765" y="147995"/>
                    </a:lnTo>
                    <a:lnTo>
                      <a:pt x="111592" y="147720"/>
                    </a:lnTo>
                    <a:close/>
                  </a:path>
                  <a:path w="246380" h="467995">
                    <a:moveTo>
                      <a:pt x="112274" y="147330"/>
                    </a:moveTo>
                    <a:lnTo>
                      <a:pt x="111346" y="147330"/>
                    </a:lnTo>
                    <a:lnTo>
                      <a:pt x="111592" y="147720"/>
                    </a:lnTo>
                    <a:lnTo>
                      <a:pt x="112274" y="147330"/>
                    </a:lnTo>
                    <a:close/>
                  </a:path>
                  <a:path w="246380" h="467995">
                    <a:moveTo>
                      <a:pt x="126634" y="135999"/>
                    </a:moveTo>
                    <a:lnTo>
                      <a:pt x="103501" y="135999"/>
                    </a:lnTo>
                    <a:lnTo>
                      <a:pt x="103895" y="136530"/>
                    </a:lnTo>
                    <a:lnTo>
                      <a:pt x="111544" y="147674"/>
                    </a:lnTo>
                    <a:lnTo>
                      <a:pt x="111346" y="147330"/>
                    </a:lnTo>
                    <a:lnTo>
                      <a:pt x="112274" y="147330"/>
                    </a:lnTo>
                    <a:lnTo>
                      <a:pt x="128102" y="138254"/>
                    </a:lnTo>
                    <a:lnTo>
                      <a:pt x="127677" y="137513"/>
                    </a:lnTo>
                    <a:lnTo>
                      <a:pt x="126634" y="135999"/>
                    </a:lnTo>
                    <a:close/>
                  </a:path>
                  <a:path w="246380" h="467995">
                    <a:moveTo>
                      <a:pt x="103688" y="136270"/>
                    </a:moveTo>
                    <a:lnTo>
                      <a:pt x="103867" y="136530"/>
                    </a:lnTo>
                    <a:lnTo>
                      <a:pt x="103688" y="136270"/>
                    </a:lnTo>
                    <a:close/>
                  </a:path>
                  <a:path w="246380" h="467995">
                    <a:moveTo>
                      <a:pt x="119208" y="125219"/>
                    </a:moveTo>
                    <a:lnTo>
                      <a:pt x="94883" y="125219"/>
                    </a:lnTo>
                    <a:lnTo>
                      <a:pt x="95069" y="125445"/>
                    </a:lnTo>
                    <a:lnTo>
                      <a:pt x="103688" y="136270"/>
                    </a:lnTo>
                    <a:lnTo>
                      <a:pt x="103501" y="135999"/>
                    </a:lnTo>
                    <a:lnTo>
                      <a:pt x="126634" y="135999"/>
                    </a:lnTo>
                    <a:lnTo>
                      <a:pt x="119208" y="125219"/>
                    </a:lnTo>
                    <a:close/>
                  </a:path>
                  <a:path w="246380" h="467995">
                    <a:moveTo>
                      <a:pt x="94981" y="125342"/>
                    </a:moveTo>
                    <a:close/>
                  </a:path>
                  <a:path w="246380" h="467995">
                    <a:moveTo>
                      <a:pt x="91988" y="92135"/>
                    </a:moveTo>
                    <a:lnTo>
                      <a:pt x="77126" y="104053"/>
                    </a:lnTo>
                    <a:lnTo>
                      <a:pt x="77677" y="104741"/>
                    </a:lnTo>
                    <a:lnTo>
                      <a:pt x="86026" y="114783"/>
                    </a:lnTo>
                    <a:lnTo>
                      <a:pt x="94981" y="125342"/>
                    </a:lnTo>
                    <a:lnTo>
                      <a:pt x="119208" y="125219"/>
                    </a:lnTo>
                    <a:lnTo>
                      <a:pt x="119000" y="124918"/>
                    </a:lnTo>
                    <a:lnTo>
                      <a:pt x="109691" y="113234"/>
                    </a:lnTo>
                    <a:lnTo>
                      <a:pt x="100585" y="102496"/>
                    </a:lnTo>
                    <a:lnTo>
                      <a:pt x="91988" y="92135"/>
                    </a:lnTo>
                    <a:close/>
                  </a:path>
                  <a:path w="246380" h="467995">
                    <a:moveTo>
                      <a:pt x="100623" y="102542"/>
                    </a:moveTo>
                    <a:close/>
                  </a:path>
                  <a:path w="246380" h="467995">
                    <a:moveTo>
                      <a:pt x="100585" y="102496"/>
                    </a:moveTo>
                    <a:close/>
                  </a:path>
                  <a:path w="246380" h="467995">
                    <a:moveTo>
                      <a:pt x="92430" y="92687"/>
                    </a:moveTo>
                    <a:close/>
                  </a:path>
                  <a:path w="246380" h="467995">
                    <a:moveTo>
                      <a:pt x="92382" y="92627"/>
                    </a:moveTo>
                    <a:close/>
                  </a:path>
                  <a:path w="246380" h="467995">
                    <a:moveTo>
                      <a:pt x="62283" y="55251"/>
                    </a:moveTo>
                    <a:lnTo>
                      <a:pt x="38035" y="55251"/>
                    </a:lnTo>
                    <a:lnTo>
                      <a:pt x="38372" y="55656"/>
                    </a:lnTo>
                    <a:lnTo>
                      <a:pt x="51041" y="71766"/>
                    </a:lnTo>
                    <a:lnTo>
                      <a:pt x="65212" y="89236"/>
                    </a:lnTo>
                    <a:lnTo>
                      <a:pt x="80027" y="77260"/>
                    </a:lnTo>
                    <a:lnTo>
                      <a:pt x="65862" y="59795"/>
                    </a:lnTo>
                    <a:lnTo>
                      <a:pt x="62283" y="55251"/>
                    </a:lnTo>
                    <a:close/>
                  </a:path>
                  <a:path w="246380" h="467995">
                    <a:moveTo>
                      <a:pt x="0" y="0"/>
                    </a:moveTo>
                    <a:lnTo>
                      <a:pt x="7515" y="63052"/>
                    </a:lnTo>
                    <a:lnTo>
                      <a:pt x="62635" y="10439"/>
                    </a:lnTo>
                    <a:lnTo>
                      <a:pt x="0" y="0"/>
                    </a:lnTo>
                    <a:close/>
                  </a:path>
                  <a:path w="246380" h="467995">
                    <a:moveTo>
                      <a:pt x="65888" y="59828"/>
                    </a:moveTo>
                    <a:close/>
                  </a:path>
                  <a:path w="246380" h="467995">
                    <a:moveTo>
                      <a:pt x="65862" y="59795"/>
                    </a:moveTo>
                    <a:close/>
                  </a:path>
                  <a:path w="246380" h="467995">
                    <a:moveTo>
                      <a:pt x="38208" y="55469"/>
                    </a:moveTo>
                    <a:lnTo>
                      <a:pt x="38354" y="55656"/>
                    </a:lnTo>
                    <a:lnTo>
                      <a:pt x="38208" y="55469"/>
                    </a:lnTo>
                    <a:close/>
                  </a:path>
                  <a:path w="246380" h="467995">
                    <a:moveTo>
                      <a:pt x="43570" y="32741"/>
                    </a:moveTo>
                    <a:lnTo>
                      <a:pt x="29277" y="45337"/>
                    </a:lnTo>
                    <a:lnTo>
                      <a:pt x="38208" y="55469"/>
                    </a:lnTo>
                    <a:lnTo>
                      <a:pt x="38035" y="55251"/>
                    </a:lnTo>
                    <a:lnTo>
                      <a:pt x="62283" y="55251"/>
                    </a:lnTo>
                    <a:lnTo>
                      <a:pt x="52838" y="43258"/>
                    </a:lnTo>
                    <a:lnTo>
                      <a:pt x="43570" y="32741"/>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23" name="object 23"/>
              <p:cNvPicPr/>
              <p:nvPr/>
            </p:nvPicPr>
            <p:blipFill>
              <a:blip r:embed="rId7" cstate="print"/>
              <a:stretch>
                <a:fillRect/>
              </a:stretch>
            </p:blipFill>
            <p:spPr>
              <a:xfrm>
                <a:off x="1130953" y="4278942"/>
                <a:ext cx="2194559" cy="2194559"/>
              </a:xfrm>
              <a:prstGeom prst="rect">
                <a:avLst/>
              </a:prstGeom>
            </p:spPr>
          </p:pic>
          <p:sp>
            <p:nvSpPr>
              <p:cNvPr id="24" name="object 24"/>
              <p:cNvSpPr/>
              <p:nvPr/>
            </p:nvSpPr>
            <p:spPr>
              <a:xfrm>
                <a:off x="2486539" y="4972346"/>
                <a:ext cx="248285" cy="109855"/>
              </a:xfrm>
              <a:custGeom>
                <a:avLst/>
                <a:gdLst/>
                <a:ahLst/>
                <a:cxnLst/>
                <a:rect l="l" t="t" r="r" b="b"/>
                <a:pathLst>
                  <a:path w="248285" h="109854">
                    <a:moveTo>
                      <a:pt x="0" y="109753"/>
                    </a:moveTo>
                    <a:lnTo>
                      <a:pt x="248053" y="0"/>
                    </a:lnTo>
                  </a:path>
                </a:pathLst>
              </a:custGeom>
              <a:ln w="19050">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 name="object 25"/>
              <p:cNvSpPr/>
              <p:nvPr/>
            </p:nvSpPr>
            <p:spPr>
              <a:xfrm>
                <a:off x="2043170" y="4632723"/>
                <a:ext cx="78105" cy="210820"/>
              </a:xfrm>
              <a:custGeom>
                <a:avLst/>
                <a:gdLst/>
                <a:ahLst/>
                <a:cxnLst/>
                <a:rect l="l" t="t" r="r" b="b"/>
                <a:pathLst>
                  <a:path w="78105" h="210820">
                    <a:moveTo>
                      <a:pt x="78109" y="0"/>
                    </a:moveTo>
                    <a:lnTo>
                      <a:pt x="0" y="210748"/>
                    </a:lnTo>
                  </a:path>
                </a:pathLst>
              </a:custGeom>
              <a:ln w="19050">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 name="object 26"/>
              <p:cNvSpPr/>
              <p:nvPr/>
            </p:nvSpPr>
            <p:spPr>
              <a:xfrm>
                <a:off x="2121282" y="4639633"/>
                <a:ext cx="513715" cy="327025"/>
              </a:xfrm>
              <a:custGeom>
                <a:avLst/>
                <a:gdLst/>
                <a:ahLst/>
                <a:cxnLst/>
                <a:rect l="l" t="t" r="r" b="b"/>
                <a:pathLst>
                  <a:path w="513714" h="327025">
                    <a:moveTo>
                      <a:pt x="468457" y="301162"/>
                    </a:moveTo>
                    <a:lnTo>
                      <a:pt x="449878" y="322880"/>
                    </a:lnTo>
                    <a:lnTo>
                      <a:pt x="513247" y="326951"/>
                    </a:lnTo>
                    <a:lnTo>
                      <a:pt x="509333" y="309418"/>
                    </a:lnTo>
                    <a:lnTo>
                      <a:pt x="478101" y="309418"/>
                    </a:lnTo>
                    <a:lnTo>
                      <a:pt x="468457" y="301162"/>
                    </a:lnTo>
                    <a:close/>
                  </a:path>
                  <a:path w="513714" h="327025">
                    <a:moveTo>
                      <a:pt x="480840" y="286686"/>
                    </a:moveTo>
                    <a:lnTo>
                      <a:pt x="468457" y="301162"/>
                    </a:lnTo>
                    <a:lnTo>
                      <a:pt x="478101" y="309418"/>
                    </a:lnTo>
                    <a:lnTo>
                      <a:pt x="490490" y="294948"/>
                    </a:lnTo>
                    <a:lnTo>
                      <a:pt x="480840" y="286686"/>
                    </a:lnTo>
                    <a:close/>
                  </a:path>
                  <a:path w="513714" h="327025">
                    <a:moveTo>
                      <a:pt x="499412" y="264976"/>
                    </a:moveTo>
                    <a:lnTo>
                      <a:pt x="480840" y="286686"/>
                    </a:lnTo>
                    <a:lnTo>
                      <a:pt x="490490" y="294948"/>
                    </a:lnTo>
                    <a:lnTo>
                      <a:pt x="478101" y="309418"/>
                    </a:lnTo>
                    <a:lnTo>
                      <a:pt x="509333" y="309418"/>
                    </a:lnTo>
                    <a:lnTo>
                      <a:pt x="499412" y="264976"/>
                    </a:lnTo>
                    <a:close/>
                  </a:path>
                  <a:path w="513714" h="327025">
                    <a:moveTo>
                      <a:pt x="448539" y="256942"/>
                    </a:moveTo>
                    <a:lnTo>
                      <a:pt x="435364" y="270701"/>
                    </a:lnTo>
                    <a:lnTo>
                      <a:pt x="449459" y="284198"/>
                    </a:lnTo>
                    <a:lnTo>
                      <a:pt x="467347" y="300212"/>
                    </a:lnTo>
                    <a:lnTo>
                      <a:pt x="468457" y="301162"/>
                    </a:lnTo>
                    <a:lnTo>
                      <a:pt x="480840" y="286686"/>
                    </a:lnTo>
                    <a:lnTo>
                      <a:pt x="479818" y="285809"/>
                    </a:lnTo>
                    <a:lnTo>
                      <a:pt x="462291" y="270111"/>
                    </a:lnTo>
                    <a:lnTo>
                      <a:pt x="448539" y="256942"/>
                    </a:lnTo>
                    <a:close/>
                  </a:path>
                  <a:path w="513714" h="327025">
                    <a:moveTo>
                      <a:pt x="479878" y="285862"/>
                    </a:moveTo>
                    <a:close/>
                  </a:path>
                  <a:path w="513714" h="327025">
                    <a:moveTo>
                      <a:pt x="479818" y="285809"/>
                    </a:moveTo>
                    <a:close/>
                  </a:path>
                  <a:path w="513714" h="327025">
                    <a:moveTo>
                      <a:pt x="462391" y="270206"/>
                    </a:moveTo>
                    <a:lnTo>
                      <a:pt x="462518" y="270328"/>
                    </a:lnTo>
                    <a:lnTo>
                      <a:pt x="462391" y="270206"/>
                    </a:lnTo>
                    <a:close/>
                  </a:path>
                  <a:path w="513714" h="327025">
                    <a:moveTo>
                      <a:pt x="462291" y="270111"/>
                    </a:moveTo>
                    <a:close/>
                  </a:path>
                  <a:path w="513714" h="327025">
                    <a:moveTo>
                      <a:pt x="428866" y="233224"/>
                    </a:moveTo>
                    <a:lnTo>
                      <a:pt x="405442" y="233224"/>
                    </a:lnTo>
                    <a:lnTo>
                      <a:pt x="405926" y="233845"/>
                    </a:lnTo>
                    <a:lnTo>
                      <a:pt x="413150" y="244011"/>
                    </a:lnTo>
                    <a:lnTo>
                      <a:pt x="421551" y="255352"/>
                    </a:lnTo>
                    <a:lnTo>
                      <a:pt x="436858" y="244011"/>
                    </a:lnTo>
                    <a:lnTo>
                      <a:pt x="428866" y="233224"/>
                    </a:lnTo>
                    <a:close/>
                  </a:path>
                  <a:path w="513714" h="327025">
                    <a:moveTo>
                      <a:pt x="405670" y="233542"/>
                    </a:moveTo>
                    <a:lnTo>
                      <a:pt x="405886" y="233845"/>
                    </a:lnTo>
                    <a:lnTo>
                      <a:pt x="405670" y="233542"/>
                    </a:lnTo>
                    <a:close/>
                  </a:path>
                  <a:path w="513714" h="327025">
                    <a:moveTo>
                      <a:pt x="405442" y="233224"/>
                    </a:moveTo>
                    <a:lnTo>
                      <a:pt x="405670" y="233542"/>
                    </a:lnTo>
                    <a:lnTo>
                      <a:pt x="405926" y="233845"/>
                    </a:lnTo>
                    <a:lnTo>
                      <a:pt x="405442" y="233224"/>
                    </a:lnTo>
                    <a:close/>
                  </a:path>
                  <a:path w="513714" h="327025">
                    <a:moveTo>
                      <a:pt x="422019" y="223658"/>
                    </a:moveTo>
                    <a:lnTo>
                      <a:pt x="397292" y="223658"/>
                    </a:lnTo>
                    <a:lnTo>
                      <a:pt x="398070" y="224472"/>
                    </a:lnTo>
                    <a:lnTo>
                      <a:pt x="405670" y="233542"/>
                    </a:lnTo>
                    <a:lnTo>
                      <a:pt x="405442" y="233224"/>
                    </a:lnTo>
                    <a:lnTo>
                      <a:pt x="428866" y="233224"/>
                    </a:lnTo>
                    <a:lnTo>
                      <a:pt x="422019" y="223658"/>
                    </a:lnTo>
                    <a:close/>
                  </a:path>
                  <a:path w="513714" h="327025">
                    <a:moveTo>
                      <a:pt x="428511" y="232745"/>
                    </a:moveTo>
                    <a:close/>
                  </a:path>
                  <a:path w="513714" h="327025">
                    <a:moveTo>
                      <a:pt x="428443" y="232650"/>
                    </a:moveTo>
                    <a:close/>
                  </a:path>
                  <a:path w="513714" h="327025">
                    <a:moveTo>
                      <a:pt x="397656" y="224087"/>
                    </a:moveTo>
                    <a:lnTo>
                      <a:pt x="397982" y="224472"/>
                    </a:lnTo>
                    <a:lnTo>
                      <a:pt x="397656" y="224087"/>
                    </a:lnTo>
                    <a:close/>
                  </a:path>
                  <a:path w="513714" h="327025">
                    <a:moveTo>
                      <a:pt x="397292" y="223658"/>
                    </a:moveTo>
                    <a:lnTo>
                      <a:pt x="397656" y="224087"/>
                    </a:lnTo>
                    <a:lnTo>
                      <a:pt x="398070" y="224472"/>
                    </a:lnTo>
                    <a:lnTo>
                      <a:pt x="397292" y="223658"/>
                    </a:lnTo>
                    <a:close/>
                  </a:path>
                  <a:path w="513714" h="327025">
                    <a:moveTo>
                      <a:pt x="414730" y="214769"/>
                    </a:moveTo>
                    <a:lnTo>
                      <a:pt x="387644" y="214769"/>
                    </a:lnTo>
                    <a:lnTo>
                      <a:pt x="388117" y="215181"/>
                    </a:lnTo>
                    <a:lnTo>
                      <a:pt x="397656" y="224087"/>
                    </a:lnTo>
                    <a:lnTo>
                      <a:pt x="397292" y="223658"/>
                    </a:lnTo>
                    <a:lnTo>
                      <a:pt x="422019" y="223658"/>
                    </a:lnTo>
                    <a:lnTo>
                      <a:pt x="420714" y="221830"/>
                    </a:lnTo>
                    <a:lnTo>
                      <a:pt x="414730" y="214769"/>
                    </a:lnTo>
                    <a:close/>
                  </a:path>
                  <a:path w="513714" h="327025">
                    <a:moveTo>
                      <a:pt x="387873" y="214982"/>
                    </a:moveTo>
                    <a:lnTo>
                      <a:pt x="388086" y="215181"/>
                    </a:lnTo>
                    <a:lnTo>
                      <a:pt x="387873" y="214982"/>
                    </a:lnTo>
                    <a:close/>
                  </a:path>
                  <a:path w="513714" h="327025">
                    <a:moveTo>
                      <a:pt x="398331" y="198930"/>
                    </a:moveTo>
                    <a:lnTo>
                      <a:pt x="386297" y="213697"/>
                    </a:lnTo>
                    <a:lnTo>
                      <a:pt x="387873" y="214982"/>
                    </a:lnTo>
                    <a:lnTo>
                      <a:pt x="387644" y="214769"/>
                    </a:lnTo>
                    <a:lnTo>
                      <a:pt x="414730" y="214769"/>
                    </a:lnTo>
                    <a:lnTo>
                      <a:pt x="411462" y="210912"/>
                    </a:lnTo>
                    <a:lnTo>
                      <a:pt x="400394" y="200611"/>
                    </a:lnTo>
                    <a:lnTo>
                      <a:pt x="398331" y="198930"/>
                    </a:lnTo>
                    <a:close/>
                  </a:path>
                  <a:path w="513714" h="327025">
                    <a:moveTo>
                      <a:pt x="366494" y="172452"/>
                    </a:moveTo>
                    <a:lnTo>
                      <a:pt x="341019" y="172452"/>
                    </a:lnTo>
                    <a:lnTo>
                      <a:pt x="341287" y="172759"/>
                    </a:lnTo>
                    <a:lnTo>
                      <a:pt x="347513" y="180225"/>
                    </a:lnTo>
                    <a:lnTo>
                      <a:pt x="355771" y="188768"/>
                    </a:lnTo>
                    <a:lnTo>
                      <a:pt x="366120" y="197549"/>
                    </a:lnTo>
                    <a:lnTo>
                      <a:pt x="371577" y="201851"/>
                    </a:lnTo>
                    <a:lnTo>
                      <a:pt x="383369" y="186889"/>
                    </a:lnTo>
                    <a:lnTo>
                      <a:pt x="378056" y="182694"/>
                    </a:lnTo>
                    <a:lnTo>
                      <a:pt x="369213" y="175191"/>
                    </a:lnTo>
                    <a:lnTo>
                      <a:pt x="368454" y="174547"/>
                    </a:lnTo>
                    <a:lnTo>
                      <a:pt x="366494" y="172452"/>
                    </a:lnTo>
                    <a:close/>
                  </a:path>
                  <a:path w="513714" h="327025">
                    <a:moveTo>
                      <a:pt x="378177" y="182797"/>
                    </a:moveTo>
                    <a:lnTo>
                      <a:pt x="378313" y="182913"/>
                    </a:lnTo>
                    <a:lnTo>
                      <a:pt x="378177" y="182797"/>
                    </a:lnTo>
                    <a:close/>
                  </a:path>
                  <a:path w="513714" h="327025">
                    <a:moveTo>
                      <a:pt x="378056" y="182694"/>
                    </a:moveTo>
                    <a:close/>
                  </a:path>
                  <a:path w="513714" h="327025">
                    <a:moveTo>
                      <a:pt x="368454" y="174547"/>
                    </a:moveTo>
                    <a:lnTo>
                      <a:pt x="369142" y="175191"/>
                    </a:lnTo>
                    <a:lnTo>
                      <a:pt x="368814" y="174852"/>
                    </a:lnTo>
                    <a:lnTo>
                      <a:pt x="368454" y="174547"/>
                    </a:lnTo>
                    <a:close/>
                  </a:path>
                  <a:path w="513714" h="327025">
                    <a:moveTo>
                      <a:pt x="368814" y="174852"/>
                    </a:moveTo>
                    <a:lnTo>
                      <a:pt x="369142" y="175191"/>
                    </a:lnTo>
                    <a:lnTo>
                      <a:pt x="368814" y="174852"/>
                    </a:lnTo>
                    <a:close/>
                  </a:path>
                  <a:path w="513714" h="327025">
                    <a:moveTo>
                      <a:pt x="368519" y="174547"/>
                    </a:moveTo>
                    <a:lnTo>
                      <a:pt x="368814" y="174852"/>
                    </a:lnTo>
                    <a:lnTo>
                      <a:pt x="368519" y="174547"/>
                    </a:lnTo>
                    <a:close/>
                  </a:path>
                  <a:path w="513714" h="327025">
                    <a:moveTo>
                      <a:pt x="341151" y="172610"/>
                    </a:moveTo>
                    <a:lnTo>
                      <a:pt x="341275" y="172759"/>
                    </a:lnTo>
                    <a:lnTo>
                      <a:pt x="341151" y="172610"/>
                    </a:lnTo>
                    <a:close/>
                  </a:path>
                  <a:path w="513714" h="327025">
                    <a:moveTo>
                      <a:pt x="359824" y="165248"/>
                    </a:moveTo>
                    <a:lnTo>
                      <a:pt x="334446" y="165248"/>
                    </a:lnTo>
                    <a:lnTo>
                      <a:pt x="335329" y="166100"/>
                    </a:lnTo>
                    <a:lnTo>
                      <a:pt x="341151" y="172610"/>
                    </a:lnTo>
                    <a:lnTo>
                      <a:pt x="341019" y="172452"/>
                    </a:lnTo>
                    <a:lnTo>
                      <a:pt x="366494" y="172452"/>
                    </a:lnTo>
                    <a:lnTo>
                      <a:pt x="361948" y="167747"/>
                    </a:lnTo>
                    <a:lnTo>
                      <a:pt x="361452" y="167234"/>
                    </a:lnTo>
                    <a:lnTo>
                      <a:pt x="359824" y="165248"/>
                    </a:lnTo>
                    <a:close/>
                  </a:path>
                  <a:path w="513714" h="327025">
                    <a:moveTo>
                      <a:pt x="361690" y="167481"/>
                    </a:moveTo>
                    <a:lnTo>
                      <a:pt x="361913" y="167747"/>
                    </a:lnTo>
                    <a:lnTo>
                      <a:pt x="361690" y="167481"/>
                    </a:lnTo>
                    <a:close/>
                  </a:path>
                  <a:path w="513714" h="327025">
                    <a:moveTo>
                      <a:pt x="361484" y="167234"/>
                    </a:moveTo>
                    <a:lnTo>
                      <a:pt x="361690" y="167481"/>
                    </a:lnTo>
                    <a:lnTo>
                      <a:pt x="361484" y="167234"/>
                    </a:lnTo>
                    <a:close/>
                  </a:path>
                  <a:path w="513714" h="327025">
                    <a:moveTo>
                      <a:pt x="334862" y="165704"/>
                    </a:moveTo>
                    <a:lnTo>
                      <a:pt x="335222" y="166100"/>
                    </a:lnTo>
                    <a:lnTo>
                      <a:pt x="334862" y="165704"/>
                    </a:lnTo>
                    <a:close/>
                  </a:path>
                  <a:path w="513714" h="327025">
                    <a:moveTo>
                      <a:pt x="334446" y="165248"/>
                    </a:moveTo>
                    <a:lnTo>
                      <a:pt x="334862" y="165704"/>
                    </a:lnTo>
                    <a:lnTo>
                      <a:pt x="335329" y="166100"/>
                    </a:lnTo>
                    <a:lnTo>
                      <a:pt x="334446" y="165248"/>
                    </a:lnTo>
                    <a:close/>
                  </a:path>
                  <a:path w="513714" h="327025">
                    <a:moveTo>
                      <a:pt x="342737" y="147407"/>
                    </a:moveTo>
                    <a:lnTo>
                      <a:pt x="330420" y="161940"/>
                    </a:lnTo>
                    <a:lnTo>
                      <a:pt x="334862" y="165704"/>
                    </a:lnTo>
                    <a:lnTo>
                      <a:pt x="334446" y="165248"/>
                    </a:lnTo>
                    <a:lnTo>
                      <a:pt x="359824" y="165248"/>
                    </a:lnTo>
                    <a:lnTo>
                      <a:pt x="355507" y="160080"/>
                    </a:lnTo>
                    <a:lnTo>
                      <a:pt x="348115" y="151966"/>
                    </a:lnTo>
                    <a:lnTo>
                      <a:pt x="342737" y="147407"/>
                    </a:lnTo>
                    <a:close/>
                  </a:path>
                  <a:path w="513714" h="327025">
                    <a:moveTo>
                      <a:pt x="316689" y="149934"/>
                    </a:moveTo>
                    <a:lnTo>
                      <a:pt x="314102" y="149934"/>
                    </a:lnTo>
                    <a:lnTo>
                      <a:pt x="314465" y="150176"/>
                    </a:lnTo>
                    <a:lnTo>
                      <a:pt x="315842" y="151149"/>
                    </a:lnTo>
                    <a:lnTo>
                      <a:pt x="316689" y="149934"/>
                    </a:lnTo>
                    <a:close/>
                  </a:path>
                  <a:path w="513714" h="327025">
                    <a:moveTo>
                      <a:pt x="314281" y="150059"/>
                    </a:moveTo>
                    <a:lnTo>
                      <a:pt x="314448" y="150176"/>
                    </a:lnTo>
                    <a:lnTo>
                      <a:pt x="314281" y="150059"/>
                    </a:lnTo>
                    <a:close/>
                  </a:path>
                  <a:path w="513714" h="327025">
                    <a:moveTo>
                      <a:pt x="322967" y="140936"/>
                    </a:moveTo>
                    <a:lnTo>
                      <a:pt x="299841" y="140936"/>
                    </a:lnTo>
                    <a:lnTo>
                      <a:pt x="300224" y="141166"/>
                    </a:lnTo>
                    <a:lnTo>
                      <a:pt x="314281" y="150059"/>
                    </a:lnTo>
                    <a:lnTo>
                      <a:pt x="314102" y="149934"/>
                    </a:lnTo>
                    <a:lnTo>
                      <a:pt x="316689" y="149934"/>
                    </a:lnTo>
                    <a:lnTo>
                      <a:pt x="322967" y="140936"/>
                    </a:lnTo>
                    <a:close/>
                  </a:path>
                  <a:path w="513714" h="327025">
                    <a:moveTo>
                      <a:pt x="300041" y="141063"/>
                    </a:moveTo>
                    <a:lnTo>
                      <a:pt x="300205" y="141166"/>
                    </a:lnTo>
                    <a:lnTo>
                      <a:pt x="300041" y="141063"/>
                    </a:lnTo>
                    <a:close/>
                  </a:path>
                  <a:path w="513714" h="327025">
                    <a:moveTo>
                      <a:pt x="321366" y="132002"/>
                    </a:moveTo>
                    <a:lnTo>
                      <a:pt x="284091" y="132002"/>
                    </a:lnTo>
                    <a:lnTo>
                      <a:pt x="284538" y="132241"/>
                    </a:lnTo>
                    <a:lnTo>
                      <a:pt x="300041" y="141063"/>
                    </a:lnTo>
                    <a:lnTo>
                      <a:pt x="299841" y="140936"/>
                    </a:lnTo>
                    <a:lnTo>
                      <a:pt x="322967" y="140936"/>
                    </a:lnTo>
                    <a:lnTo>
                      <a:pt x="326743" y="135525"/>
                    </a:lnTo>
                    <a:lnTo>
                      <a:pt x="324824" y="134186"/>
                    </a:lnTo>
                    <a:lnTo>
                      <a:pt x="321366" y="132002"/>
                    </a:lnTo>
                    <a:close/>
                  </a:path>
                  <a:path w="513714" h="327025">
                    <a:moveTo>
                      <a:pt x="284316" y="132130"/>
                    </a:moveTo>
                    <a:lnTo>
                      <a:pt x="284511" y="132241"/>
                    </a:lnTo>
                    <a:lnTo>
                      <a:pt x="284316" y="132130"/>
                    </a:lnTo>
                    <a:close/>
                  </a:path>
                  <a:path w="513714" h="327025">
                    <a:moveTo>
                      <a:pt x="275295" y="106359"/>
                    </a:moveTo>
                    <a:lnTo>
                      <a:pt x="268081" y="123709"/>
                    </a:lnTo>
                    <a:lnTo>
                      <a:pt x="268062" y="123983"/>
                    </a:lnTo>
                    <a:lnTo>
                      <a:pt x="284316" y="132130"/>
                    </a:lnTo>
                    <a:lnTo>
                      <a:pt x="284091" y="132002"/>
                    </a:lnTo>
                    <a:lnTo>
                      <a:pt x="321366" y="132002"/>
                    </a:lnTo>
                    <a:lnTo>
                      <a:pt x="309827" y="124712"/>
                    </a:lnTo>
                    <a:lnTo>
                      <a:pt x="293279" y="115313"/>
                    </a:lnTo>
                    <a:lnTo>
                      <a:pt x="275681" y="106519"/>
                    </a:lnTo>
                    <a:lnTo>
                      <a:pt x="275295" y="106359"/>
                    </a:lnTo>
                    <a:close/>
                  </a:path>
                  <a:path w="513714" h="327025">
                    <a:moveTo>
                      <a:pt x="267462" y="123709"/>
                    </a:moveTo>
                    <a:lnTo>
                      <a:pt x="268011" y="123983"/>
                    </a:lnTo>
                    <a:lnTo>
                      <a:pt x="267462" y="123709"/>
                    </a:lnTo>
                    <a:close/>
                  </a:path>
                  <a:path w="513714" h="327025">
                    <a:moveTo>
                      <a:pt x="250582" y="116177"/>
                    </a:moveTo>
                    <a:lnTo>
                      <a:pt x="249287" y="116177"/>
                    </a:lnTo>
                    <a:lnTo>
                      <a:pt x="249721" y="116344"/>
                    </a:lnTo>
                    <a:lnTo>
                      <a:pt x="250391" y="116635"/>
                    </a:lnTo>
                    <a:lnTo>
                      <a:pt x="250582" y="116177"/>
                    </a:lnTo>
                    <a:close/>
                  </a:path>
                  <a:path w="513714" h="327025">
                    <a:moveTo>
                      <a:pt x="249494" y="116263"/>
                    </a:moveTo>
                    <a:lnTo>
                      <a:pt x="249691" y="116344"/>
                    </a:lnTo>
                    <a:lnTo>
                      <a:pt x="249494" y="116263"/>
                    </a:lnTo>
                    <a:close/>
                  </a:path>
                  <a:path w="513714" h="327025">
                    <a:moveTo>
                      <a:pt x="253573" y="108983"/>
                    </a:moveTo>
                    <a:lnTo>
                      <a:pt x="229247" y="108983"/>
                    </a:lnTo>
                    <a:lnTo>
                      <a:pt x="229422" y="109044"/>
                    </a:lnTo>
                    <a:lnTo>
                      <a:pt x="249494" y="116263"/>
                    </a:lnTo>
                    <a:lnTo>
                      <a:pt x="249287" y="116177"/>
                    </a:lnTo>
                    <a:lnTo>
                      <a:pt x="250582" y="116177"/>
                    </a:lnTo>
                    <a:lnTo>
                      <a:pt x="253573" y="108983"/>
                    </a:lnTo>
                    <a:close/>
                  </a:path>
                  <a:path w="513714" h="327025">
                    <a:moveTo>
                      <a:pt x="229328" y="109012"/>
                    </a:moveTo>
                    <a:close/>
                  </a:path>
                  <a:path w="513714" h="327025">
                    <a:moveTo>
                      <a:pt x="203198" y="79999"/>
                    </a:moveTo>
                    <a:lnTo>
                      <a:pt x="196993" y="98009"/>
                    </a:lnTo>
                    <a:lnTo>
                      <a:pt x="229328" y="109012"/>
                    </a:lnTo>
                    <a:lnTo>
                      <a:pt x="253573" y="108983"/>
                    </a:lnTo>
                    <a:lnTo>
                      <a:pt x="257705" y="99046"/>
                    </a:lnTo>
                    <a:lnTo>
                      <a:pt x="256386" y="98497"/>
                    </a:lnTo>
                    <a:lnTo>
                      <a:pt x="235606" y="91025"/>
                    </a:lnTo>
                    <a:lnTo>
                      <a:pt x="215045" y="84081"/>
                    </a:lnTo>
                    <a:lnTo>
                      <a:pt x="203198" y="79999"/>
                    </a:lnTo>
                    <a:close/>
                  </a:path>
                  <a:path w="513714" h="327025">
                    <a:moveTo>
                      <a:pt x="215075" y="84091"/>
                    </a:moveTo>
                    <a:close/>
                  </a:path>
                  <a:path w="513714" h="327025">
                    <a:moveTo>
                      <a:pt x="215045" y="84081"/>
                    </a:moveTo>
                    <a:close/>
                  </a:path>
                  <a:path w="513714" h="327025">
                    <a:moveTo>
                      <a:pt x="131526" y="54608"/>
                    </a:moveTo>
                    <a:lnTo>
                      <a:pt x="125014" y="72511"/>
                    </a:lnTo>
                    <a:lnTo>
                      <a:pt x="178935" y="91639"/>
                    </a:lnTo>
                    <a:lnTo>
                      <a:pt x="185328" y="73693"/>
                    </a:lnTo>
                    <a:lnTo>
                      <a:pt x="136001" y="56236"/>
                    </a:lnTo>
                    <a:lnTo>
                      <a:pt x="131526" y="54608"/>
                    </a:lnTo>
                    <a:close/>
                  </a:path>
                  <a:path w="513714" h="327025">
                    <a:moveTo>
                      <a:pt x="136032" y="56248"/>
                    </a:moveTo>
                    <a:close/>
                  </a:path>
                  <a:path w="513714" h="327025">
                    <a:moveTo>
                      <a:pt x="136001" y="56236"/>
                    </a:moveTo>
                    <a:close/>
                  </a:path>
                  <a:path w="513714" h="327025">
                    <a:moveTo>
                      <a:pt x="59420" y="0"/>
                    </a:moveTo>
                    <a:lnTo>
                      <a:pt x="0" y="22393"/>
                    </a:lnTo>
                    <a:lnTo>
                      <a:pt x="38135" y="73167"/>
                    </a:lnTo>
                    <a:lnTo>
                      <a:pt x="47037" y="42566"/>
                    </a:lnTo>
                    <a:lnTo>
                      <a:pt x="35199" y="42566"/>
                    </a:lnTo>
                    <a:lnTo>
                      <a:pt x="33844" y="42158"/>
                    </a:lnTo>
                    <a:lnTo>
                      <a:pt x="39321" y="23914"/>
                    </a:lnTo>
                    <a:lnTo>
                      <a:pt x="52463" y="23914"/>
                    </a:lnTo>
                    <a:lnTo>
                      <a:pt x="59420" y="0"/>
                    </a:lnTo>
                    <a:close/>
                  </a:path>
                  <a:path w="513714" h="327025">
                    <a:moveTo>
                      <a:pt x="109973" y="58132"/>
                    </a:moveTo>
                    <a:lnTo>
                      <a:pt x="85201" y="58132"/>
                    </a:lnTo>
                    <a:lnTo>
                      <a:pt x="85371" y="58191"/>
                    </a:lnTo>
                    <a:lnTo>
                      <a:pt x="100202" y="63486"/>
                    </a:lnTo>
                    <a:lnTo>
                      <a:pt x="107111" y="65999"/>
                    </a:lnTo>
                    <a:lnTo>
                      <a:pt x="109973" y="58132"/>
                    </a:lnTo>
                    <a:close/>
                  </a:path>
                  <a:path w="513714" h="327025">
                    <a:moveTo>
                      <a:pt x="100148" y="63466"/>
                    </a:moveTo>
                    <a:close/>
                  </a:path>
                  <a:path w="513714" h="327025">
                    <a:moveTo>
                      <a:pt x="85262" y="58154"/>
                    </a:moveTo>
                    <a:close/>
                  </a:path>
                  <a:path w="513714" h="327025">
                    <a:moveTo>
                      <a:pt x="111899" y="52838"/>
                    </a:moveTo>
                    <a:lnTo>
                      <a:pt x="69427" y="52838"/>
                    </a:lnTo>
                    <a:lnTo>
                      <a:pt x="69719" y="52931"/>
                    </a:lnTo>
                    <a:lnTo>
                      <a:pt x="85262" y="58154"/>
                    </a:lnTo>
                    <a:lnTo>
                      <a:pt x="109973" y="58132"/>
                    </a:lnTo>
                    <a:lnTo>
                      <a:pt x="111899" y="52838"/>
                    </a:lnTo>
                    <a:close/>
                  </a:path>
                  <a:path w="513714" h="327025">
                    <a:moveTo>
                      <a:pt x="69568" y="52885"/>
                    </a:moveTo>
                    <a:lnTo>
                      <a:pt x="69703" y="52931"/>
                    </a:lnTo>
                    <a:lnTo>
                      <a:pt x="69568" y="52885"/>
                    </a:lnTo>
                    <a:close/>
                  </a:path>
                  <a:path w="513714" h="327025">
                    <a:moveTo>
                      <a:pt x="58922" y="29799"/>
                    </a:moveTo>
                    <a:lnTo>
                      <a:pt x="53444" y="48044"/>
                    </a:lnTo>
                    <a:lnTo>
                      <a:pt x="69568" y="52885"/>
                    </a:lnTo>
                    <a:lnTo>
                      <a:pt x="69427" y="52838"/>
                    </a:lnTo>
                    <a:lnTo>
                      <a:pt x="111899" y="52838"/>
                    </a:lnTo>
                    <a:lnTo>
                      <a:pt x="113624" y="48097"/>
                    </a:lnTo>
                    <a:lnTo>
                      <a:pt x="91520" y="40161"/>
                    </a:lnTo>
                    <a:lnTo>
                      <a:pt x="75344" y="34729"/>
                    </a:lnTo>
                    <a:lnTo>
                      <a:pt x="58922" y="29799"/>
                    </a:lnTo>
                    <a:close/>
                  </a:path>
                  <a:path w="513714" h="327025">
                    <a:moveTo>
                      <a:pt x="39321" y="23914"/>
                    </a:moveTo>
                    <a:lnTo>
                      <a:pt x="33844" y="42158"/>
                    </a:lnTo>
                    <a:lnTo>
                      <a:pt x="35199" y="42566"/>
                    </a:lnTo>
                    <a:lnTo>
                      <a:pt x="40678" y="24320"/>
                    </a:lnTo>
                    <a:lnTo>
                      <a:pt x="39321" y="23914"/>
                    </a:lnTo>
                    <a:close/>
                  </a:path>
                  <a:path w="513714" h="327025">
                    <a:moveTo>
                      <a:pt x="52463" y="23914"/>
                    </a:moveTo>
                    <a:lnTo>
                      <a:pt x="39321" y="23914"/>
                    </a:lnTo>
                    <a:lnTo>
                      <a:pt x="40678" y="24320"/>
                    </a:lnTo>
                    <a:lnTo>
                      <a:pt x="35199" y="42566"/>
                    </a:lnTo>
                    <a:lnTo>
                      <a:pt x="47037" y="42566"/>
                    </a:lnTo>
                    <a:lnTo>
                      <a:pt x="52463" y="23914"/>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35" name="object 35"/>
            <p:cNvSpPr txBox="1"/>
            <p:nvPr/>
          </p:nvSpPr>
          <p:spPr>
            <a:xfrm>
              <a:off x="7359119" y="6122923"/>
              <a:ext cx="1236345" cy="29972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600" b="1" i="0" u="none" strike="noStrike" kern="0" cap="none" spc="-10" normalizeH="0" baseline="0" noProof="0" dirty="0">
                  <a:ln>
                    <a:noFill/>
                  </a:ln>
                  <a:solidFill>
                    <a:srgbClr val="FFFFFF"/>
                  </a:solidFill>
                  <a:effectLst/>
                  <a:uLnTx/>
                  <a:uFillTx/>
                  <a:latin typeface="Arial"/>
                  <a:cs typeface="Arial"/>
                </a:rPr>
                <a:t>PAV:</a:t>
              </a:r>
              <a:r>
                <a:rPr kumimoji="0" sz="1600" b="1" i="0" u="none" strike="noStrike" kern="0" cap="none" spc="195" normalizeH="0" baseline="0" noProof="0" dirty="0">
                  <a:ln>
                    <a:noFill/>
                  </a:ln>
                  <a:solidFill>
                    <a:srgbClr val="FFFFFF"/>
                  </a:solidFill>
                  <a:effectLst/>
                  <a:uLnTx/>
                  <a:uFillTx/>
                  <a:latin typeface="Arial"/>
                  <a:cs typeface="Arial"/>
                </a:rPr>
                <a:t> </a:t>
              </a:r>
              <a:r>
                <a:rPr kumimoji="0" sz="1800" b="1" i="0" u="none" strike="noStrike" kern="0" cap="none" spc="-20" normalizeH="0" baseline="0" noProof="0" dirty="0">
                  <a:ln>
                    <a:noFill/>
                  </a:ln>
                  <a:solidFill>
                    <a:srgbClr val="FFFF00"/>
                  </a:solidFill>
                  <a:effectLst/>
                  <a:uLnTx/>
                  <a:uFillTx/>
                  <a:latin typeface="Arial"/>
                  <a:cs typeface="Arial"/>
                </a:rPr>
                <a:t>67.2%</a:t>
              </a:r>
              <a:endParaRPr kumimoji="0" sz="1800" b="0" i="0" u="none" strike="noStrike" kern="0" cap="none" spc="0" normalizeH="0" baseline="0" noProof="0">
                <a:ln>
                  <a:noFill/>
                </a:ln>
                <a:solidFill>
                  <a:sysClr val="windowText" lastClr="000000"/>
                </a:solidFill>
                <a:effectLst/>
                <a:uLnTx/>
                <a:uFillTx/>
                <a:latin typeface="Arial"/>
                <a:cs typeface="Arial"/>
              </a:endParaRPr>
            </a:p>
          </p:txBody>
        </p:sp>
        <p:sp>
          <p:nvSpPr>
            <p:cNvPr id="37" name="object 37"/>
            <p:cNvSpPr/>
            <p:nvPr/>
          </p:nvSpPr>
          <p:spPr>
            <a:xfrm>
              <a:off x="3587478" y="4662211"/>
              <a:ext cx="264160" cy="248920"/>
            </a:xfrm>
            <a:custGeom>
              <a:avLst/>
              <a:gdLst/>
              <a:ahLst/>
              <a:cxnLst/>
              <a:rect l="l" t="t" r="r" b="b"/>
              <a:pathLst>
                <a:path w="264160" h="248920">
                  <a:moveTo>
                    <a:pt x="29488" y="168644"/>
                  </a:moveTo>
                  <a:lnTo>
                    <a:pt x="0" y="248572"/>
                  </a:lnTo>
                  <a:lnTo>
                    <a:pt x="81635" y="224205"/>
                  </a:lnTo>
                  <a:lnTo>
                    <a:pt x="69150" y="210903"/>
                  </a:lnTo>
                  <a:lnTo>
                    <a:pt x="51733" y="210903"/>
                  </a:lnTo>
                  <a:lnTo>
                    <a:pt x="40869" y="199329"/>
                  </a:lnTo>
                  <a:lnTo>
                    <a:pt x="50130" y="190637"/>
                  </a:lnTo>
                  <a:lnTo>
                    <a:pt x="29488" y="168644"/>
                  </a:lnTo>
                  <a:close/>
                </a:path>
                <a:path w="264160" h="248920">
                  <a:moveTo>
                    <a:pt x="50130" y="190637"/>
                  </a:moveTo>
                  <a:lnTo>
                    <a:pt x="40869" y="199329"/>
                  </a:lnTo>
                  <a:lnTo>
                    <a:pt x="51733" y="210903"/>
                  </a:lnTo>
                  <a:lnTo>
                    <a:pt x="60993" y="202212"/>
                  </a:lnTo>
                  <a:lnTo>
                    <a:pt x="50130" y="190637"/>
                  </a:lnTo>
                  <a:close/>
                </a:path>
                <a:path w="264160" h="248920">
                  <a:moveTo>
                    <a:pt x="60993" y="202212"/>
                  </a:moveTo>
                  <a:lnTo>
                    <a:pt x="51733" y="210903"/>
                  </a:lnTo>
                  <a:lnTo>
                    <a:pt x="69150" y="210903"/>
                  </a:lnTo>
                  <a:lnTo>
                    <a:pt x="60993" y="202212"/>
                  </a:lnTo>
                  <a:close/>
                </a:path>
                <a:path w="264160" h="248920">
                  <a:moveTo>
                    <a:pt x="253250" y="0"/>
                  </a:moveTo>
                  <a:lnTo>
                    <a:pt x="50130" y="190637"/>
                  </a:lnTo>
                  <a:lnTo>
                    <a:pt x="60993" y="202212"/>
                  </a:lnTo>
                  <a:lnTo>
                    <a:pt x="264114" y="11576"/>
                  </a:lnTo>
                  <a:lnTo>
                    <a:pt x="253250" y="0"/>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38" name="TextBox 37"/>
          <p:cNvSpPr txBox="1"/>
          <p:nvPr/>
        </p:nvSpPr>
        <p:spPr>
          <a:xfrm>
            <a:off x="8231052" y="6553200"/>
            <a:ext cx="2171700"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1" u="none" strike="noStrike" kern="0" cap="none" spc="0" normalizeH="0" baseline="0" noProof="0" dirty="0" smtClean="0">
                <a:ln>
                  <a:noFill/>
                </a:ln>
                <a:solidFill>
                  <a:srgbClr val="FFFF00"/>
                </a:solidFill>
                <a:effectLst/>
                <a:uLnTx/>
                <a:uFillTx/>
                <a:latin typeface="Arial" panose="020B0604020202020204" pitchFamily="34" charset="0"/>
                <a:cs typeface="Arial" panose="020B0604020202020204" pitchFamily="34" charset="0"/>
              </a:rPr>
              <a:t>Kini A, ACC 2023</a:t>
            </a:r>
            <a:endParaRPr kumimoji="0" lang="en-US" sz="1800" b="1" i="1" u="none" strike="noStrike" kern="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pic>
        <p:nvPicPr>
          <p:cNvPr id="39" name="Picture 1"/>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9864725" y="9525"/>
            <a:ext cx="4222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519278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0" y="0"/>
            <a:ext cx="10286999" cy="574040"/>
          </a:xfrm>
          <a:prstGeom prst="rect">
            <a:avLst/>
          </a:prstGeom>
        </p:spPr>
        <p:txBody>
          <a:bodyPr vert="horz" wrap="square" lIns="0" tIns="12700" rIns="0" bIns="0" rtlCol="0">
            <a:spAutoFit/>
          </a:bodyPr>
          <a:lstStyle/>
          <a:p>
            <a:pPr marL="12700" algn="ctr">
              <a:spcBef>
                <a:spcPts val="100"/>
              </a:spcBef>
            </a:pPr>
            <a:r>
              <a:rPr lang="en-US" spc="-10" dirty="0" smtClean="0"/>
              <a:t>YELLOW III Study: </a:t>
            </a:r>
            <a:r>
              <a:rPr spc="-10" dirty="0" smtClean="0"/>
              <a:t>Conclusions</a:t>
            </a:r>
            <a:endParaRPr spc="-10" dirty="0"/>
          </a:p>
        </p:txBody>
      </p:sp>
      <p:sp>
        <p:nvSpPr>
          <p:cNvPr id="3" name="object 3"/>
          <p:cNvSpPr txBox="1"/>
          <p:nvPr/>
        </p:nvSpPr>
        <p:spPr>
          <a:xfrm>
            <a:off x="114299" y="685800"/>
            <a:ext cx="10058401" cy="5917967"/>
          </a:xfrm>
          <a:prstGeom prst="rect">
            <a:avLst/>
          </a:prstGeom>
        </p:spPr>
        <p:txBody>
          <a:bodyPr vert="horz" wrap="square" lIns="0" tIns="9525" rIns="0" bIns="0" rtlCol="0">
            <a:spAutoFit/>
          </a:bodyPr>
          <a:lstStyle/>
          <a:p>
            <a:pPr marL="405765" marR="55880" lvl="0" indent="-342265" defTabSz="914400" eaLnBrk="1" fontAlgn="auto" latinLnBrk="0" hangingPunct="1">
              <a:lnSpc>
                <a:spcPct val="100899"/>
              </a:lnSpc>
              <a:spcBef>
                <a:spcPts val="75"/>
              </a:spcBef>
              <a:spcAft>
                <a:spcPts val="0"/>
              </a:spcAft>
              <a:buClr>
                <a:srgbClr val="FFC000"/>
              </a:buClr>
              <a:buSzTx/>
              <a:buFontTx/>
              <a:buChar char="•"/>
              <a:tabLst>
                <a:tab pos="405765" algn="l"/>
                <a:tab pos="406400" algn="l"/>
              </a:tabLst>
              <a:defRPr/>
            </a:pPr>
            <a:r>
              <a:rPr kumimoji="0" sz="2200" b="1" i="0" u="none" strike="noStrike" kern="0" cap="none" spc="0" normalizeH="0" baseline="0" noProof="0" dirty="0">
                <a:ln>
                  <a:noFill/>
                </a:ln>
                <a:solidFill>
                  <a:srgbClr val="FFFFFF"/>
                </a:solidFill>
                <a:effectLst/>
                <a:uLnTx/>
                <a:uFillTx/>
                <a:latin typeface="Arial"/>
                <a:cs typeface="Arial"/>
              </a:rPr>
              <a:t>In</a:t>
            </a:r>
            <a:r>
              <a:rPr kumimoji="0" sz="2200" b="1" i="0" u="none" strike="noStrike" kern="0" cap="none" spc="-20" normalizeH="0" baseline="0" noProof="0" dirty="0">
                <a:ln>
                  <a:noFill/>
                </a:ln>
                <a:solidFill>
                  <a:srgbClr val="FFFFFF"/>
                </a:solidFill>
                <a:effectLst/>
                <a:uLnTx/>
                <a:uFillTx/>
                <a:latin typeface="Arial"/>
                <a:cs typeface="Arial"/>
              </a:rPr>
              <a:t> </a:t>
            </a:r>
            <a:r>
              <a:rPr kumimoji="0" sz="2200" b="1" i="0" u="none" strike="noStrike" kern="0" cap="none" spc="0" normalizeH="0" baseline="0" noProof="0" dirty="0">
                <a:ln>
                  <a:noFill/>
                </a:ln>
                <a:solidFill>
                  <a:srgbClr val="FFFFFF"/>
                </a:solidFill>
                <a:effectLst/>
                <a:uLnTx/>
                <a:uFillTx/>
                <a:latin typeface="Arial"/>
                <a:cs typeface="Arial"/>
              </a:rPr>
              <a:t>patients</a:t>
            </a:r>
            <a:r>
              <a:rPr kumimoji="0" sz="2200" b="1" i="0" u="none" strike="noStrike" kern="0" cap="none" spc="-5" normalizeH="0" baseline="0" noProof="0" dirty="0">
                <a:ln>
                  <a:noFill/>
                </a:ln>
                <a:solidFill>
                  <a:srgbClr val="FFFFFF"/>
                </a:solidFill>
                <a:effectLst/>
                <a:uLnTx/>
                <a:uFillTx/>
                <a:latin typeface="Arial"/>
                <a:cs typeface="Arial"/>
              </a:rPr>
              <a:t> </a:t>
            </a:r>
            <a:r>
              <a:rPr kumimoji="0" sz="2200" b="1" i="0" u="none" strike="noStrike" kern="0" cap="none" spc="0" normalizeH="0" baseline="0" noProof="0" dirty="0">
                <a:ln>
                  <a:noFill/>
                </a:ln>
                <a:solidFill>
                  <a:srgbClr val="FFFFFF"/>
                </a:solidFill>
                <a:effectLst/>
                <a:uLnTx/>
                <a:uFillTx/>
                <a:latin typeface="Arial"/>
                <a:cs typeface="Arial"/>
              </a:rPr>
              <a:t>with</a:t>
            </a:r>
            <a:r>
              <a:rPr kumimoji="0" sz="2200" b="1" i="0" u="none" strike="noStrike" kern="0" cap="none" spc="-5" normalizeH="0" baseline="0" noProof="0" dirty="0">
                <a:ln>
                  <a:noFill/>
                </a:ln>
                <a:solidFill>
                  <a:srgbClr val="FFFFFF"/>
                </a:solidFill>
                <a:effectLst/>
                <a:uLnTx/>
                <a:uFillTx/>
                <a:latin typeface="Arial"/>
                <a:cs typeface="Arial"/>
              </a:rPr>
              <a:t> </a:t>
            </a:r>
            <a:r>
              <a:rPr kumimoji="0" sz="2200" b="1" i="0" u="none" strike="noStrike" kern="0" cap="none" spc="0" normalizeH="0" baseline="0" noProof="0" dirty="0">
                <a:ln>
                  <a:noFill/>
                </a:ln>
                <a:solidFill>
                  <a:srgbClr val="FFFFFF"/>
                </a:solidFill>
                <a:effectLst/>
                <a:uLnTx/>
                <a:uFillTx/>
                <a:latin typeface="Arial"/>
                <a:cs typeface="Arial"/>
              </a:rPr>
              <a:t>stable</a:t>
            </a:r>
            <a:r>
              <a:rPr kumimoji="0" sz="2200" b="1" i="0" u="none" strike="noStrike" kern="0" cap="none" spc="-10" normalizeH="0" baseline="0" noProof="0" dirty="0">
                <a:ln>
                  <a:noFill/>
                </a:ln>
                <a:solidFill>
                  <a:srgbClr val="FFFFFF"/>
                </a:solidFill>
                <a:effectLst/>
                <a:uLnTx/>
                <a:uFillTx/>
                <a:latin typeface="Arial"/>
                <a:cs typeface="Arial"/>
              </a:rPr>
              <a:t> </a:t>
            </a:r>
            <a:r>
              <a:rPr kumimoji="0" sz="2200" b="1" i="0" u="none" strike="noStrike" kern="0" cap="none" spc="0" normalizeH="0" baseline="0" noProof="0" dirty="0">
                <a:ln>
                  <a:noFill/>
                </a:ln>
                <a:solidFill>
                  <a:srgbClr val="FFFFFF"/>
                </a:solidFill>
                <a:effectLst/>
                <a:uLnTx/>
                <a:uFillTx/>
                <a:latin typeface="Arial"/>
                <a:cs typeface="Arial"/>
              </a:rPr>
              <a:t>CAD</a:t>
            </a:r>
            <a:r>
              <a:rPr kumimoji="0" sz="2200" b="1" i="0" u="none" strike="noStrike" kern="0" cap="none" spc="-5" normalizeH="0" baseline="0" noProof="0" dirty="0">
                <a:ln>
                  <a:noFill/>
                </a:ln>
                <a:solidFill>
                  <a:srgbClr val="FFFFFF"/>
                </a:solidFill>
                <a:effectLst/>
                <a:uLnTx/>
                <a:uFillTx/>
                <a:latin typeface="Arial"/>
                <a:cs typeface="Arial"/>
              </a:rPr>
              <a:t> </a:t>
            </a:r>
            <a:r>
              <a:rPr kumimoji="0" sz="2200" b="1" i="0" u="none" strike="noStrike" kern="0" cap="none" spc="0" normalizeH="0" baseline="0" noProof="0" dirty="0">
                <a:ln>
                  <a:noFill/>
                </a:ln>
                <a:solidFill>
                  <a:srgbClr val="FFFFFF"/>
                </a:solidFill>
                <a:effectLst/>
                <a:uLnTx/>
                <a:uFillTx/>
                <a:latin typeface="Arial"/>
                <a:cs typeface="Arial"/>
              </a:rPr>
              <a:t>on</a:t>
            </a:r>
            <a:r>
              <a:rPr kumimoji="0" sz="2200" b="1" i="0" u="none" strike="noStrike" kern="0" cap="none" spc="-5" normalizeH="0" baseline="0" noProof="0" dirty="0">
                <a:ln>
                  <a:noFill/>
                </a:ln>
                <a:solidFill>
                  <a:srgbClr val="FFFFFF"/>
                </a:solidFill>
                <a:effectLst/>
                <a:uLnTx/>
                <a:uFillTx/>
                <a:latin typeface="Arial"/>
                <a:cs typeface="Arial"/>
              </a:rPr>
              <a:t> </a:t>
            </a:r>
            <a:r>
              <a:rPr kumimoji="0" sz="2200" b="1" i="0" u="none" strike="noStrike" kern="0" cap="none" spc="0" normalizeH="0" baseline="0" noProof="0" dirty="0">
                <a:ln>
                  <a:noFill/>
                </a:ln>
                <a:solidFill>
                  <a:srgbClr val="FFFFFF"/>
                </a:solidFill>
                <a:effectLst/>
                <a:uLnTx/>
                <a:uFillTx/>
                <a:latin typeface="Arial"/>
                <a:cs typeface="Arial"/>
              </a:rPr>
              <a:t>maximally</a:t>
            </a:r>
            <a:r>
              <a:rPr kumimoji="0" sz="2200" b="1" i="0" u="none" strike="noStrike" kern="0" cap="none" spc="-10" normalizeH="0" baseline="0" noProof="0" dirty="0">
                <a:ln>
                  <a:noFill/>
                </a:ln>
                <a:solidFill>
                  <a:srgbClr val="FFFFFF"/>
                </a:solidFill>
                <a:effectLst/>
                <a:uLnTx/>
                <a:uFillTx/>
                <a:latin typeface="Arial"/>
                <a:cs typeface="Arial"/>
              </a:rPr>
              <a:t> </a:t>
            </a:r>
            <a:r>
              <a:rPr kumimoji="0" sz="2200" b="1" i="0" u="none" strike="noStrike" kern="0" cap="none" spc="0" normalizeH="0" baseline="0" noProof="0" dirty="0">
                <a:ln>
                  <a:noFill/>
                </a:ln>
                <a:solidFill>
                  <a:srgbClr val="FFFFFF"/>
                </a:solidFill>
                <a:effectLst/>
                <a:uLnTx/>
                <a:uFillTx/>
                <a:latin typeface="Arial"/>
                <a:cs typeface="Arial"/>
              </a:rPr>
              <a:t>tolerated</a:t>
            </a:r>
            <a:r>
              <a:rPr kumimoji="0" sz="2200" b="1" i="0" u="none" strike="noStrike" kern="0" cap="none" spc="-5" normalizeH="0" baseline="0" noProof="0" dirty="0">
                <a:ln>
                  <a:noFill/>
                </a:ln>
                <a:solidFill>
                  <a:srgbClr val="FFFFFF"/>
                </a:solidFill>
                <a:effectLst/>
                <a:uLnTx/>
                <a:uFillTx/>
                <a:latin typeface="Arial"/>
                <a:cs typeface="Arial"/>
              </a:rPr>
              <a:t> </a:t>
            </a:r>
            <a:r>
              <a:rPr kumimoji="0" sz="2200" b="1" i="0" u="none" strike="noStrike" kern="0" cap="none" spc="0" normalizeH="0" baseline="0" noProof="0" dirty="0">
                <a:ln>
                  <a:noFill/>
                </a:ln>
                <a:solidFill>
                  <a:srgbClr val="FFFFFF"/>
                </a:solidFill>
                <a:effectLst/>
                <a:uLnTx/>
                <a:uFillTx/>
                <a:latin typeface="Arial"/>
                <a:cs typeface="Arial"/>
              </a:rPr>
              <a:t>statins,</a:t>
            </a:r>
            <a:r>
              <a:rPr kumimoji="0" sz="2200" b="1" i="0" u="none" strike="noStrike" kern="0" cap="none" spc="-5" normalizeH="0" baseline="0" noProof="0" dirty="0">
                <a:ln>
                  <a:noFill/>
                </a:ln>
                <a:solidFill>
                  <a:srgbClr val="FFFFFF"/>
                </a:solidFill>
                <a:effectLst/>
                <a:uLnTx/>
                <a:uFillTx/>
                <a:latin typeface="Arial"/>
                <a:cs typeface="Arial"/>
              </a:rPr>
              <a:t> </a:t>
            </a:r>
            <a:r>
              <a:rPr kumimoji="0" sz="2200" b="1" i="0" u="none" strike="noStrike" kern="0" cap="none" spc="0" normalizeH="0" baseline="0" noProof="0" dirty="0">
                <a:ln>
                  <a:noFill/>
                </a:ln>
                <a:solidFill>
                  <a:srgbClr val="FFFFFF"/>
                </a:solidFill>
                <a:effectLst/>
                <a:uLnTx/>
                <a:uFillTx/>
                <a:latin typeface="Arial"/>
                <a:cs typeface="Arial"/>
              </a:rPr>
              <a:t>more</a:t>
            </a:r>
            <a:r>
              <a:rPr kumimoji="0" sz="2200" b="1" i="0" u="none" strike="noStrike" kern="0" cap="none" spc="-10" normalizeH="0" baseline="0" noProof="0" dirty="0">
                <a:ln>
                  <a:noFill/>
                </a:ln>
                <a:solidFill>
                  <a:srgbClr val="FFFFFF"/>
                </a:solidFill>
                <a:effectLst/>
                <a:uLnTx/>
                <a:uFillTx/>
                <a:latin typeface="Arial"/>
                <a:cs typeface="Arial"/>
              </a:rPr>
              <a:t> </a:t>
            </a:r>
            <a:r>
              <a:rPr kumimoji="0" sz="2200" b="1" i="0" u="none" strike="noStrike" kern="0" cap="none" spc="0" normalizeH="0" baseline="0" noProof="0" dirty="0">
                <a:ln>
                  <a:noFill/>
                </a:ln>
                <a:solidFill>
                  <a:srgbClr val="FFFFFF"/>
                </a:solidFill>
                <a:effectLst/>
                <a:uLnTx/>
                <a:uFillTx/>
                <a:latin typeface="Arial"/>
                <a:cs typeface="Arial"/>
              </a:rPr>
              <a:t>intensive</a:t>
            </a:r>
            <a:r>
              <a:rPr kumimoji="0" sz="2200" b="1" i="0" u="none" strike="noStrike" kern="0" cap="none" spc="-5" normalizeH="0" baseline="0" noProof="0" dirty="0">
                <a:ln>
                  <a:noFill/>
                </a:ln>
                <a:solidFill>
                  <a:srgbClr val="FFFFFF"/>
                </a:solidFill>
                <a:effectLst/>
                <a:uLnTx/>
                <a:uFillTx/>
                <a:latin typeface="Arial"/>
                <a:cs typeface="Arial"/>
              </a:rPr>
              <a:t> </a:t>
            </a:r>
            <a:r>
              <a:rPr kumimoji="0" sz="2200" b="1" i="0" u="none" strike="noStrike" kern="0" cap="none" spc="0" normalizeH="0" baseline="0" noProof="0" dirty="0">
                <a:ln>
                  <a:noFill/>
                </a:ln>
                <a:solidFill>
                  <a:srgbClr val="FFFFFF"/>
                </a:solidFill>
                <a:effectLst/>
                <a:uLnTx/>
                <a:uFillTx/>
                <a:latin typeface="Arial"/>
                <a:cs typeface="Arial"/>
              </a:rPr>
              <a:t>lipid</a:t>
            </a:r>
            <a:r>
              <a:rPr kumimoji="0" sz="2200" b="1" i="0" u="none" strike="noStrike" kern="0" cap="none" spc="-5" normalizeH="0" baseline="0" noProof="0" dirty="0">
                <a:ln>
                  <a:noFill/>
                </a:ln>
                <a:solidFill>
                  <a:srgbClr val="FFFFFF"/>
                </a:solidFill>
                <a:effectLst/>
                <a:uLnTx/>
                <a:uFillTx/>
                <a:latin typeface="Arial"/>
                <a:cs typeface="Arial"/>
              </a:rPr>
              <a:t> </a:t>
            </a:r>
            <a:r>
              <a:rPr kumimoji="0" sz="2200" b="1" i="0" u="none" strike="noStrike" kern="0" cap="none" spc="-10" normalizeH="0" baseline="0" noProof="0" dirty="0">
                <a:ln>
                  <a:noFill/>
                </a:ln>
                <a:solidFill>
                  <a:srgbClr val="FFFFFF"/>
                </a:solidFill>
                <a:effectLst/>
                <a:uLnTx/>
                <a:uFillTx/>
                <a:latin typeface="Arial"/>
                <a:cs typeface="Arial"/>
              </a:rPr>
              <a:t>lowering </a:t>
            </a:r>
            <a:r>
              <a:rPr kumimoji="0" sz="2200" b="1" i="0" u="none" strike="noStrike" kern="0" cap="none" spc="0" normalizeH="0" baseline="0" noProof="0" dirty="0">
                <a:ln>
                  <a:noFill/>
                </a:ln>
                <a:solidFill>
                  <a:srgbClr val="FFFFFF"/>
                </a:solidFill>
                <a:effectLst/>
                <a:uLnTx/>
                <a:uFillTx/>
                <a:latin typeface="Arial"/>
                <a:cs typeface="Arial"/>
              </a:rPr>
              <a:t>with</a:t>
            </a:r>
            <a:r>
              <a:rPr kumimoji="0" sz="2200" b="1" i="0" u="none" strike="noStrike" kern="0" cap="none" spc="-5" normalizeH="0" baseline="0" noProof="0" dirty="0">
                <a:ln>
                  <a:noFill/>
                </a:ln>
                <a:solidFill>
                  <a:srgbClr val="FFFFFF"/>
                </a:solidFill>
                <a:effectLst/>
                <a:uLnTx/>
                <a:uFillTx/>
                <a:latin typeface="Arial"/>
                <a:cs typeface="Arial"/>
              </a:rPr>
              <a:t> </a:t>
            </a:r>
            <a:r>
              <a:rPr kumimoji="0" sz="2200" b="1" i="0" u="none" strike="noStrike" kern="0" cap="none" spc="0" normalizeH="0" baseline="0" noProof="0" dirty="0">
                <a:ln>
                  <a:noFill/>
                </a:ln>
                <a:solidFill>
                  <a:srgbClr val="FFFFFF"/>
                </a:solidFill>
                <a:effectLst/>
                <a:uLnTx/>
                <a:uFillTx/>
                <a:latin typeface="Arial"/>
                <a:cs typeface="Arial"/>
              </a:rPr>
              <a:t>addition</a:t>
            </a:r>
            <a:r>
              <a:rPr kumimoji="0" sz="2200" b="1" i="0" u="none" strike="noStrike" kern="0" cap="none" spc="-5" normalizeH="0" baseline="0" noProof="0" dirty="0">
                <a:ln>
                  <a:noFill/>
                </a:ln>
                <a:solidFill>
                  <a:srgbClr val="FFFFFF"/>
                </a:solidFill>
                <a:effectLst/>
                <a:uLnTx/>
                <a:uFillTx/>
                <a:latin typeface="Arial"/>
                <a:cs typeface="Arial"/>
              </a:rPr>
              <a:t> </a:t>
            </a:r>
            <a:r>
              <a:rPr kumimoji="0" sz="2200" b="1" i="0" u="none" strike="noStrike" kern="0" cap="none" spc="0" normalizeH="0" baseline="0" noProof="0" dirty="0">
                <a:ln>
                  <a:noFill/>
                </a:ln>
                <a:solidFill>
                  <a:srgbClr val="FFFFFF"/>
                </a:solidFill>
                <a:effectLst/>
                <a:uLnTx/>
                <a:uFillTx/>
                <a:latin typeface="Arial"/>
                <a:cs typeface="Arial"/>
              </a:rPr>
              <a:t>of </a:t>
            </a:r>
            <a:r>
              <a:rPr kumimoji="0" sz="2200" b="1" i="0" u="none" strike="noStrike" kern="0" cap="none" spc="0" normalizeH="0" baseline="0" noProof="0" dirty="0">
                <a:ln>
                  <a:noFill/>
                </a:ln>
                <a:solidFill>
                  <a:srgbClr val="FF6600"/>
                </a:solidFill>
                <a:effectLst/>
                <a:uLnTx/>
                <a:uFillTx/>
                <a:latin typeface="Arial"/>
                <a:cs typeface="Arial"/>
              </a:rPr>
              <a:t>evolocumab</a:t>
            </a:r>
            <a:r>
              <a:rPr kumimoji="0" sz="2200" b="1" i="0" u="none" strike="noStrike" kern="0" cap="none" spc="-5" normalizeH="0" baseline="0" noProof="0" dirty="0">
                <a:ln>
                  <a:noFill/>
                </a:ln>
                <a:solidFill>
                  <a:srgbClr val="FFFF00"/>
                </a:solidFill>
                <a:effectLst/>
                <a:uLnTx/>
                <a:uFillTx/>
                <a:latin typeface="Arial"/>
                <a:cs typeface="Arial"/>
              </a:rPr>
              <a:t> </a:t>
            </a:r>
            <a:r>
              <a:rPr kumimoji="0" sz="2200" b="1" i="0" u="none" strike="noStrike" kern="0" cap="none" spc="0" normalizeH="0" baseline="0" noProof="0" dirty="0">
                <a:ln>
                  <a:noFill/>
                </a:ln>
                <a:solidFill>
                  <a:srgbClr val="FFFFFF"/>
                </a:solidFill>
                <a:effectLst/>
                <a:uLnTx/>
                <a:uFillTx/>
                <a:latin typeface="Arial"/>
                <a:cs typeface="Arial"/>
              </a:rPr>
              <a:t>for 26</a:t>
            </a:r>
            <a:r>
              <a:rPr kumimoji="0" sz="2200" b="1" i="0" u="none" strike="noStrike" kern="0" cap="none" spc="-5" normalizeH="0" baseline="0" noProof="0" dirty="0">
                <a:ln>
                  <a:noFill/>
                </a:ln>
                <a:solidFill>
                  <a:srgbClr val="FFFFFF"/>
                </a:solidFill>
                <a:effectLst/>
                <a:uLnTx/>
                <a:uFillTx/>
                <a:latin typeface="Arial"/>
                <a:cs typeface="Arial"/>
              </a:rPr>
              <a:t> </a:t>
            </a:r>
            <a:r>
              <a:rPr kumimoji="0" sz="2200" b="1" i="0" u="none" strike="noStrike" kern="0" cap="none" spc="0" normalizeH="0" baseline="0" noProof="0" dirty="0">
                <a:ln>
                  <a:noFill/>
                </a:ln>
                <a:solidFill>
                  <a:srgbClr val="FFFFFF"/>
                </a:solidFill>
                <a:effectLst/>
                <a:uLnTx/>
                <a:uFillTx/>
                <a:latin typeface="Arial"/>
                <a:cs typeface="Arial"/>
              </a:rPr>
              <a:t>weeks</a:t>
            </a:r>
            <a:r>
              <a:rPr kumimoji="0" sz="2200" b="1" i="0" u="none" strike="noStrike" kern="0" cap="none" spc="-5" normalizeH="0" baseline="0" noProof="0" dirty="0">
                <a:ln>
                  <a:noFill/>
                </a:ln>
                <a:solidFill>
                  <a:srgbClr val="FFFFFF"/>
                </a:solidFill>
                <a:effectLst/>
                <a:uLnTx/>
                <a:uFillTx/>
                <a:latin typeface="Arial"/>
                <a:cs typeface="Arial"/>
              </a:rPr>
              <a:t> </a:t>
            </a:r>
            <a:r>
              <a:rPr kumimoji="0" sz="2200" b="1" i="0" u="none" strike="noStrike" kern="0" cap="none" spc="0" normalizeH="0" baseline="0" noProof="0" dirty="0">
                <a:ln>
                  <a:noFill/>
                </a:ln>
                <a:solidFill>
                  <a:srgbClr val="FFFFFF"/>
                </a:solidFill>
                <a:effectLst/>
                <a:uLnTx/>
                <a:uFillTx/>
                <a:latin typeface="Arial"/>
                <a:cs typeface="Arial"/>
              </a:rPr>
              <a:t>resulted</a:t>
            </a:r>
            <a:r>
              <a:rPr kumimoji="0" sz="2200" b="1" i="0" u="none" strike="noStrike" kern="0" cap="none" spc="-5" normalizeH="0" baseline="0" noProof="0" dirty="0">
                <a:ln>
                  <a:noFill/>
                </a:ln>
                <a:solidFill>
                  <a:srgbClr val="FFFFFF"/>
                </a:solidFill>
                <a:effectLst/>
                <a:uLnTx/>
                <a:uFillTx/>
                <a:latin typeface="Arial"/>
                <a:cs typeface="Arial"/>
              </a:rPr>
              <a:t> </a:t>
            </a:r>
            <a:r>
              <a:rPr kumimoji="0" sz="2200" b="1" i="0" u="none" strike="noStrike" kern="0" cap="none" spc="0" normalizeH="0" baseline="0" noProof="0" dirty="0">
                <a:ln>
                  <a:noFill/>
                </a:ln>
                <a:solidFill>
                  <a:srgbClr val="FFFFFF"/>
                </a:solidFill>
                <a:effectLst/>
                <a:uLnTx/>
                <a:uFillTx/>
                <a:latin typeface="Arial"/>
                <a:cs typeface="Arial"/>
              </a:rPr>
              <a:t>in</a:t>
            </a:r>
            <a:r>
              <a:rPr kumimoji="0" sz="2200" b="1" i="0" u="none" strike="noStrike" kern="0" cap="none" spc="-5" normalizeH="0" baseline="0" noProof="0" dirty="0">
                <a:ln>
                  <a:noFill/>
                </a:ln>
                <a:solidFill>
                  <a:srgbClr val="FFFFFF"/>
                </a:solidFill>
                <a:effectLst/>
                <a:uLnTx/>
                <a:uFillTx/>
                <a:latin typeface="Arial"/>
                <a:cs typeface="Arial"/>
              </a:rPr>
              <a:t> </a:t>
            </a:r>
            <a:r>
              <a:rPr kumimoji="0" sz="2200" b="1" i="0" u="none" strike="noStrike" kern="0" cap="none" spc="0" normalizeH="0" baseline="0" noProof="0" dirty="0">
                <a:ln>
                  <a:noFill/>
                </a:ln>
                <a:solidFill>
                  <a:srgbClr val="FFFFFF"/>
                </a:solidFill>
                <a:effectLst/>
                <a:uLnTx/>
                <a:uFillTx/>
                <a:latin typeface="Arial"/>
                <a:cs typeface="Arial"/>
              </a:rPr>
              <a:t>significant</a:t>
            </a:r>
            <a:r>
              <a:rPr kumimoji="0" sz="2200" b="1" i="0" u="none" strike="noStrike" kern="0" cap="none" spc="-5" normalizeH="0" baseline="0" noProof="0" dirty="0">
                <a:ln>
                  <a:noFill/>
                </a:ln>
                <a:solidFill>
                  <a:srgbClr val="FFFFFF"/>
                </a:solidFill>
                <a:effectLst/>
                <a:uLnTx/>
                <a:uFillTx/>
                <a:latin typeface="Arial"/>
                <a:cs typeface="Arial"/>
              </a:rPr>
              <a:t> </a:t>
            </a:r>
            <a:r>
              <a:rPr kumimoji="0" sz="2200" b="1" i="0" u="none" strike="noStrike" kern="0" cap="none" spc="0" normalizeH="0" baseline="0" noProof="0" dirty="0">
                <a:ln>
                  <a:noFill/>
                </a:ln>
                <a:solidFill>
                  <a:srgbClr val="FFFFFF"/>
                </a:solidFill>
                <a:effectLst/>
                <a:uLnTx/>
                <a:uFillTx/>
                <a:latin typeface="Arial"/>
                <a:cs typeface="Arial"/>
              </a:rPr>
              <a:t>and</a:t>
            </a:r>
            <a:r>
              <a:rPr kumimoji="0" sz="2200" b="1" i="0" u="none" strike="noStrike" kern="0" cap="none" spc="-5" normalizeH="0" baseline="0" noProof="0" dirty="0">
                <a:ln>
                  <a:noFill/>
                </a:ln>
                <a:solidFill>
                  <a:srgbClr val="FFFFFF"/>
                </a:solidFill>
                <a:effectLst/>
                <a:uLnTx/>
                <a:uFillTx/>
                <a:latin typeface="Arial"/>
                <a:cs typeface="Arial"/>
              </a:rPr>
              <a:t> </a:t>
            </a:r>
            <a:r>
              <a:rPr kumimoji="0" sz="2200" b="1" i="0" u="none" strike="noStrike" kern="0" cap="none" spc="0" normalizeH="0" baseline="0" noProof="0" dirty="0">
                <a:ln>
                  <a:noFill/>
                </a:ln>
                <a:solidFill>
                  <a:srgbClr val="FFFFFF"/>
                </a:solidFill>
                <a:effectLst/>
                <a:uLnTx/>
                <a:uFillTx/>
                <a:latin typeface="Arial"/>
                <a:cs typeface="Arial"/>
              </a:rPr>
              <a:t>substantial</a:t>
            </a:r>
            <a:r>
              <a:rPr kumimoji="0" sz="2200" b="1" i="0" u="none" strike="noStrike" kern="0" cap="none" spc="-5" normalizeH="0" baseline="0" noProof="0" dirty="0">
                <a:ln>
                  <a:noFill/>
                </a:ln>
                <a:solidFill>
                  <a:srgbClr val="FFFFFF"/>
                </a:solidFill>
                <a:effectLst/>
                <a:uLnTx/>
                <a:uFillTx/>
                <a:latin typeface="Arial"/>
                <a:cs typeface="Arial"/>
              </a:rPr>
              <a:t> </a:t>
            </a:r>
            <a:r>
              <a:rPr kumimoji="0" sz="2200" b="1" i="0" u="none" strike="noStrike" kern="0" cap="none" spc="-10" normalizeH="0" baseline="0" noProof="0" dirty="0">
                <a:ln>
                  <a:noFill/>
                </a:ln>
                <a:solidFill>
                  <a:srgbClr val="FFFFFF"/>
                </a:solidFill>
                <a:effectLst/>
                <a:uLnTx/>
                <a:uFillTx/>
                <a:latin typeface="Arial"/>
                <a:cs typeface="Arial"/>
              </a:rPr>
              <a:t>increase </a:t>
            </a:r>
            <a:r>
              <a:rPr kumimoji="0" sz="2200" b="1" i="0" u="none" strike="noStrike" kern="0" cap="none" spc="0" normalizeH="0" baseline="0" noProof="0" dirty="0">
                <a:ln>
                  <a:noFill/>
                </a:ln>
                <a:solidFill>
                  <a:srgbClr val="FFFFFF"/>
                </a:solidFill>
                <a:effectLst/>
                <a:uLnTx/>
                <a:uFillTx/>
                <a:latin typeface="Arial"/>
                <a:cs typeface="Arial"/>
              </a:rPr>
              <a:t>in</a:t>
            </a:r>
            <a:r>
              <a:rPr kumimoji="0" sz="2200" b="1" i="0" u="none" strike="noStrike" kern="0" cap="none" spc="-15" normalizeH="0" baseline="0" noProof="0" dirty="0">
                <a:ln>
                  <a:noFill/>
                </a:ln>
                <a:solidFill>
                  <a:srgbClr val="FFFFFF"/>
                </a:solidFill>
                <a:effectLst/>
                <a:uLnTx/>
                <a:uFillTx/>
                <a:latin typeface="Arial"/>
                <a:cs typeface="Arial"/>
              </a:rPr>
              <a:t> </a:t>
            </a:r>
            <a:r>
              <a:rPr kumimoji="0" sz="2200" b="1" i="0" u="none" strike="noStrike" kern="0" cap="none" spc="0" normalizeH="0" baseline="0" noProof="0" dirty="0">
                <a:ln>
                  <a:noFill/>
                </a:ln>
                <a:solidFill>
                  <a:srgbClr val="FFFFFF"/>
                </a:solidFill>
                <a:effectLst/>
                <a:uLnTx/>
                <a:uFillTx/>
                <a:latin typeface="Arial"/>
                <a:cs typeface="Arial"/>
              </a:rPr>
              <a:t>the</a:t>
            </a:r>
            <a:r>
              <a:rPr kumimoji="0" sz="2200" b="1" i="0" u="none" strike="noStrike" kern="0" cap="none" spc="-15" normalizeH="0" baseline="0" noProof="0" dirty="0">
                <a:ln>
                  <a:noFill/>
                </a:ln>
                <a:solidFill>
                  <a:srgbClr val="FFFFFF"/>
                </a:solidFill>
                <a:effectLst/>
                <a:uLnTx/>
                <a:uFillTx/>
                <a:latin typeface="Arial"/>
                <a:cs typeface="Arial"/>
              </a:rPr>
              <a:t> </a:t>
            </a:r>
            <a:r>
              <a:rPr kumimoji="0" sz="2200" b="1" i="0" u="none" strike="noStrike" kern="0" cap="none" spc="0" normalizeH="0" baseline="0" noProof="0" dirty="0">
                <a:ln>
                  <a:noFill/>
                </a:ln>
                <a:solidFill>
                  <a:srgbClr val="FFFFFF"/>
                </a:solidFill>
                <a:effectLst/>
                <a:uLnTx/>
                <a:uFillTx/>
                <a:latin typeface="Arial"/>
                <a:cs typeface="Arial"/>
              </a:rPr>
              <a:t>minimum</a:t>
            </a:r>
            <a:r>
              <a:rPr kumimoji="0" sz="2200" b="1" i="0" u="none" strike="noStrike" kern="0" cap="none" spc="-10" normalizeH="0" baseline="0" noProof="0" dirty="0">
                <a:ln>
                  <a:noFill/>
                </a:ln>
                <a:solidFill>
                  <a:srgbClr val="FFFFFF"/>
                </a:solidFill>
                <a:effectLst/>
                <a:uLnTx/>
                <a:uFillTx/>
                <a:latin typeface="Arial"/>
                <a:cs typeface="Arial"/>
              </a:rPr>
              <a:t> </a:t>
            </a:r>
            <a:r>
              <a:rPr kumimoji="0" sz="2200" b="1" i="0" u="none" strike="noStrike" kern="0" cap="none" spc="0" normalizeH="0" baseline="0" noProof="0" dirty="0">
                <a:ln>
                  <a:noFill/>
                </a:ln>
                <a:solidFill>
                  <a:srgbClr val="FF6600"/>
                </a:solidFill>
                <a:effectLst/>
                <a:uLnTx/>
                <a:uFillTx/>
                <a:latin typeface="Arial"/>
                <a:cs typeface="Arial"/>
              </a:rPr>
              <a:t>FCT</a:t>
            </a:r>
            <a:r>
              <a:rPr kumimoji="0" sz="2200" b="1" i="0" u="none" strike="noStrike" kern="0" cap="none" spc="-50" normalizeH="0" baseline="0" noProof="0" dirty="0">
                <a:ln>
                  <a:noFill/>
                </a:ln>
                <a:solidFill>
                  <a:srgbClr val="FFFF00"/>
                </a:solidFill>
                <a:effectLst/>
                <a:uLnTx/>
                <a:uFillTx/>
                <a:latin typeface="Arial"/>
                <a:cs typeface="Arial"/>
              </a:rPr>
              <a:t> </a:t>
            </a:r>
            <a:r>
              <a:rPr kumimoji="0" sz="2200" b="1" i="0" u="none" strike="noStrike" kern="0" cap="none" spc="0" normalizeH="0" baseline="0" noProof="0" dirty="0">
                <a:ln>
                  <a:noFill/>
                </a:ln>
                <a:solidFill>
                  <a:srgbClr val="FFFFFF"/>
                </a:solidFill>
                <a:effectLst/>
                <a:uLnTx/>
                <a:uFillTx/>
                <a:latin typeface="Arial"/>
                <a:cs typeface="Arial"/>
              </a:rPr>
              <a:t>by</a:t>
            </a:r>
            <a:r>
              <a:rPr kumimoji="0" sz="2200" b="1" i="0" u="none" strike="noStrike" kern="0" cap="none" spc="-10" normalizeH="0" baseline="0" noProof="0" dirty="0">
                <a:ln>
                  <a:noFill/>
                </a:ln>
                <a:solidFill>
                  <a:srgbClr val="FFFFFF"/>
                </a:solidFill>
                <a:effectLst/>
                <a:uLnTx/>
                <a:uFillTx/>
                <a:latin typeface="Arial"/>
                <a:cs typeface="Arial"/>
              </a:rPr>
              <a:t> </a:t>
            </a:r>
            <a:r>
              <a:rPr kumimoji="0" sz="2200" b="1" i="0" u="none" strike="noStrike" kern="0" cap="none" spc="-40" normalizeH="0" baseline="0" noProof="0" dirty="0">
                <a:ln>
                  <a:noFill/>
                </a:ln>
                <a:solidFill>
                  <a:srgbClr val="FFFFFF"/>
                </a:solidFill>
                <a:effectLst/>
                <a:uLnTx/>
                <a:uFillTx/>
                <a:latin typeface="Arial"/>
                <a:cs typeface="Arial"/>
              </a:rPr>
              <a:t>OCT,</a:t>
            </a:r>
            <a:r>
              <a:rPr kumimoji="0" sz="2200" b="1" i="0" u="none" strike="noStrike" kern="0" cap="none" spc="-15" normalizeH="0" baseline="0" noProof="0" dirty="0">
                <a:ln>
                  <a:noFill/>
                </a:ln>
                <a:solidFill>
                  <a:srgbClr val="FFFFFF"/>
                </a:solidFill>
                <a:effectLst/>
                <a:uLnTx/>
                <a:uFillTx/>
                <a:latin typeface="Arial"/>
                <a:cs typeface="Arial"/>
              </a:rPr>
              <a:t> </a:t>
            </a:r>
            <a:r>
              <a:rPr kumimoji="0" sz="2200" b="1" i="0" u="none" strike="noStrike" kern="0" cap="none" spc="0" normalizeH="0" baseline="0" noProof="0" dirty="0">
                <a:ln>
                  <a:noFill/>
                </a:ln>
                <a:solidFill>
                  <a:srgbClr val="FFFFFF"/>
                </a:solidFill>
                <a:effectLst/>
                <a:uLnTx/>
                <a:uFillTx/>
                <a:latin typeface="Arial"/>
                <a:cs typeface="Arial"/>
              </a:rPr>
              <a:t>reduction</a:t>
            </a:r>
            <a:r>
              <a:rPr kumimoji="0" sz="2200" b="1" i="0" u="none" strike="noStrike" kern="0" cap="none" spc="-15" normalizeH="0" baseline="0" noProof="0" dirty="0">
                <a:ln>
                  <a:noFill/>
                </a:ln>
                <a:solidFill>
                  <a:srgbClr val="FFFFFF"/>
                </a:solidFill>
                <a:effectLst/>
                <a:uLnTx/>
                <a:uFillTx/>
                <a:latin typeface="Arial"/>
                <a:cs typeface="Arial"/>
              </a:rPr>
              <a:t> </a:t>
            </a:r>
            <a:r>
              <a:rPr kumimoji="0" sz="2200" b="1" i="0" u="none" strike="noStrike" kern="0" cap="none" spc="0" normalizeH="0" baseline="0" noProof="0" dirty="0">
                <a:ln>
                  <a:noFill/>
                </a:ln>
                <a:solidFill>
                  <a:srgbClr val="FFFFFF"/>
                </a:solidFill>
                <a:effectLst/>
                <a:uLnTx/>
                <a:uFillTx/>
                <a:latin typeface="Arial"/>
                <a:cs typeface="Arial"/>
              </a:rPr>
              <a:t>in</a:t>
            </a:r>
            <a:r>
              <a:rPr kumimoji="0" sz="2200" b="1" i="0" u="none" strike="noStrike" kern="0" cap="none" spc="-15" normalizeH="0" baseline="0" noProof="0" dirty="0">
                <a:ln>
                  <a:noFill/>
                </a:ln>
                <a:solidFill>
                  <a:srgbClr val="FFFFFF"/>
                </a:solidFill>
                <a:effectLst/>
                <a:uLnTx/>
                <a:uFillTx/>
                <a:latin typeface="Arial"/>
                <a:cs typeface="Arial"/>
              </a:rPr>
              <a:t> </a:t>
            </a:r>
            <a:r>
              <a:rPr kumimoji="0" sz="2200" b="1" i="0" u="none" strike="noStrike" kern="0" cap="none" spc="0" normalizeH="0" baseline="0" noProof="0" dirty="0">
                <a:ln>
                  <a:noFill/>
                </a:ln>
                <a:solidFill>
                  <a:srgbClr val="FFFFFF"/>
                </a:solidFill>
                <a:effectLst/>
                <a:uLnTx/>
                <a:uFillTx/>
                <a:latin typeface="Arial"/>
                <a:cs typeface="Arial"/>
              </a:rPr>
              <a:t>NIRS</a:t>
            </a:r>
            <a:r>
              <a:rPr kumimoji="0" sz="2200" b="1" i="0" u="none" strike="noStrike" kern="0" cap="none" spc="-15" normalizeH="0" baseline="0" noProof="0" dirty="0">
                <a:ln>
                  <a:noFill/>
                </a:ln>
                <a:solidFill>
                  <a:srgbClr val="FFFFFF"/>
                </a:solidFill>
                <a:effectLst/>
                <a:uLnTx/>
                <a:uFillTx/>
                <a:latin typeface="Arial"/>
                <a:cs typeface="Arial"/>
              </a:rPr>
              <a:t> </a:t>
            </a:r>
            <a:r>
              <a:rPr kumimoji="0" sz="2200" b="1" i="0" u="none" strike="noStrike" kern="0" cap="none" spc="0" normalizeH="0" baseline="0" noProof="0" dirty="0">
                <a:ln>
                  <a:noFill/>
                </a:ln>
                <a:solidFill>
                  <a:srgbClr val="FF6600"/>
                </a:solidFill>
                <a:effectLst/>
                <a:uLnTx/>
                <a:uFillTx/>
                <a:latin typeface="Arial"/>
                <a:cs typeface="Arial"/>
              </a:rPr>
              <a:t>maxLCBI</a:t>
            </a:r>
            <a:r>
              <a:rPr kumimoji="0" sz="2200" b="1" i="0" u="none" strike="noStrike" kern="0" cap="none" spc="0" normalizeH="0" baseline="-18518" noProof="0" dirty="0">
                <a:ln>
                  <a:noFill/>
                </a:ln>
                <a:solidFill>
                  <a:srgbClr val="FF6600"/>
                </a:solidFill>
                <a:effectLst/>
                <a:uLnTx/>
                <a:uFillTx/>
                <a:latin typeface="Arial"/>
                <a:cs typeface="Arial"/>
              </a:rPr>
              <a:t>4mm</a:t>
            </a:r>
            <a:r>
              <a:rPr kumimoji="0" sz="2200" b="1" i="0" u="none" strike="noStrike" kern="0" cap="none" spc="232" normalizeH="0" baseline="-18518" noProof="0" dirty="0">
                <a:ln>
                  <a:noFill/>
                </a:ln>
                <a:solidFill>
                  <a:srgbClr val="FFFFFF"/>
                </a:solidFill>
                <a:effectLst/>
                <a:uLnTx/>
                <a:uFillTx/>
                <a:latin typeface="Arial"/>
                <a:cs typeface="Arial"/>
              </a:rPr>
              <a:t> </a:t>
            </a:r>
            <a:r>
              <a:rPr kumimoji="0" sz="2200" b="1" i="0" u="none" strike="noStrike" kern="0" cap="none" spc="0" normalizeH="0" baseline="0" noProof="0" dirty="0">
                <a:ln>
                  <a:noFill/>
                </a:ln>
                <a:solidFill>
                  <a:srgbClr val="FFFFFF"/>
                </a:solidFill>
                <a:effectLst/>
                <a:uLnTx/>
                <a:uFillTx/>
                <a:latin typeface="Arial"/>
                <a:cs typeface="Arial"/>
              </a:rPr>
              <a:t>and</a:t>
            </a:r>
            <a:r>
              <a:rPr kumimoji="0" sz="2200" b="1" i="0" u="none" strike="noStrike" kern="0" cap="none" spc="-15" normalizeH="0" baseline="0" noProof="0" dirty="0">
                <a:ln>
                  <a:noFill/>
                </a:ln>
                <a:solidFill>
                  <a:srgbClr val="FFFFFF"/>
                </a:solidFill>
                <a:effectLst/>
                <a:uLnTx/>
                <a:uFillTx/>
                <a:latin typeface="Arial"/>
                <a:cs typeface="Arial"/>
              </a:rPr>
              <a:t> </a:t>
            </a:r>
            <a:r>
              <a:rPr kumimoji="0" sz="2200" b="1" i="0" u="none" strike="noStrike" kern="0" cap="none" spc="0" normalizeH="0" baseline="0" noProof="0" dirty="0">
                <a:ln>
                  <a:noFill/>
                </a:ln>
                <a:solidFill>
                  <a:srgbClr val="FFFFFF"/>
                </a:solidFill>
                <a:effectLst/>
                <a:uLnTx/>
                <a:uFillTx/>
                <a:latin typeface="Arial"/>
                <a:cs typeface="Arial"/>
              </a:rPr>
              <a:t>reduction</a:t>
            </a:r>
            <a:r>
              <a:rPr kumimoji="0" sz="2200" b="1" i="0" u="none" strike="noStrike" kern="0" cap="none" spc="-15" normalizeH="0" baseline="0" noProof="0" dirty="0">
                <a:ln>
                  <a:noFill/>
                </a:ln>
                <a:solidFill>
                  <a:srgbClr val="FFFFFF"/>
                </a:solidFill>
                <a:effectLst/>
                <a:uLnTx/>
                <a:uFillTx/>
                <a:latin typeface="Arial"/>
                <a:cs typeface="Arial"/>
              </a:rPr>
              <a:t> </a:t>
            </a:r>
            <a:r>
              <a:rPr kumimoji="0" sz="2200" b="1" i="0" u="none" strike="noStrike" kern="0" cap="none" spc="0" normalizeH="0" baseline="0" noProof="0" dirty="0">
                <a:ln>
                  <a:noFill/>
                </a:ln>
                <a:solidFill>
                  <a:srgbClr val="FFFFFF"/>
                </a:solidFill>
                <a:effectLst/>
                <a:uLnTx/>
                <a:uFillTx/>
                <a:latin typeface="Arial"/>
                <a:cs typeface="Arial"/>
              </a:rPr>
              <a:t>in</a:t>
            </a:r>
            <a:r>
              <a:rPr kumimoji="0" sz="2200" b="1" i="0" u="none" strike="noStrike" kern="0" cap="none" spc="-10" normalizeH="0" baseline="0" noProof="0" dirty="0">
                <a:ln>
                  <a:noFill/>
                </a:ln>
                <a:solidFill>
                  <a:srgbClr val="FFFFFF"/>
                </a:solidFill>
                <a:effectLst/>
                <a:uLnTx/>
                <a:uFillTx/>
                <a:latin typeface="Arial"/>
                <a:cs typeface="Arial"/>
              </a:rPr>
              <a:t> </a:t>
            </a:r>
            <a:r>
              <a:rPr kumimoji="0" sz="2200" b="1" i="0" u="none" strike="noStrike" kern="0" cap="none" spc="-10" normalizeH="0" baseline="0" noProof="0" dirty="0">
                <a:ln>
                  <a:noFill/>
                </a:ln>
                <a:solidFill>
                  <a:srgbClr val="FF6600"/>
                </a:solidFill>
                <a:effectLst/>
                <a:uLnTx/>
                <a:uFillTx/>
                <a:latin typeface="Arial"/>
                <a:cs typeface="Arial"/>
              </a:rPr>
              <a:t>atheroma </a:t>
            </a:r>
            <a:r>
              <a:rPr kumimoji="0" sz="2200" b="1" i="0" u="none" strike="noStrike" kern="0" cap="none" spc="0" normalizeH="0" baseline="0" noProof="0" dirty="0">
                <a:ln>
                  <a:noFill/>
                </a:ln>
                <a:solidFill>
                  <a:srgbClr val="FF6600"/>
                </a:solidFill>
                <a:effectLst/>
                <a:uLnTx/>
                <a:uFillTx/>
                <a:latin typeface="Arial"/>
                <a:cs typeface="Arial"/>
              </a:rPr>
              <a:t>volume</a:t>
            </a:r>
            <a:r>
              <a:rPr kumimoji="0" sz="2200" b="1" i="0" u="none" strike="noStrike" kern="0" cap="none" spc="-10" normalizeH="0" baseline="0" noProof="0" dirty="0">
                <a:ln>
                  <a:noFill/>
                </a:ln>
                <a:solidFill>
                  <a:srgbClr val="FF6600"/>
                </a:solidFill>
                <a:effectLst/>
                <a:uLnTx/>
                <a:uFillTx/>
                <a:latin typeface="Arial"/>
                <a:cs typeface="Arial"/>
              </a:rPr>
              <a:t> </a:t>
            </a:r>
            <a:r>
              <a:rPr kumimoji="0" sz="2200" b="1" i="0" u="none" strike="noStrike" kern="0" cap="none" spc="0" normalizeH="0" baseline="0" noProof="0" dirty="0">
                <a:ln>
                  <a:noFill/>
                </a:ln>
                <a:solidFill>
                  <a:srgbClr val="FFFFFF"/>
                </a:solidFill>
                <a:effectLst/>
                <a:uLnTx/>
                <a:uFillTx/>
                <a:latin typeface="Arial"/>
                <a:cs typeface="Arial"/>
              </a:rPr>
              <a:t>by</a:t>
            </a:r>
            <a:r>
              <a:rPr kumimoji="0" sz="2200" b="1" i="0" u="none" strike="noStrike" kern="0" cap="none" spc="-5" normalizeH="0" baseline="0" noProof="0" dirty="0">
                <a:ln>
                  <a:noFill/>
                </a:ln>
                <a:solidFill>
                  <a:srgbClr val="FFFFFF"/>
                </a:solidFill>
                <a:effectLst/>
                <a:uLnTx/>
                <a:uFillTx/>
                <a:latin typeface="Arial"/>
                <a:cs typeface="Arial"/>
              </a:rPr>
              <a:t> </a:t>
            </a:r>
            <a:r>
              <a:rPr kumimoji="0" sz="2200" b="1" i="0" u="none" strike="noStrike" kern="0" cap="none" spc="0" normalizeH="0" baseline="0" noProof="0" dirty="0">
                <a:ln>
                  <a:noFill/>
                </a:ln>
                <a:solidFill>
                  <a:srgbClr val="FFFFFF"/>
                </a:solidFill>
                <a:effectLst/>
                <a:uLnTx/>
                <a:uFillTx/>
                <a:latin typeface="Arial"/>
                <a:cs typeface="Arial"/>
              </a:rPr>
              <a:t>IVUS</a:t>
            </a:r>
            <a:r>
              <a:rPr kumimoji="0" sz="2200" b="1" i="0" u="none" strike="noStrike" kern="0" cap="none" spc="-15" normalizeH="0" baseline="0" noProof="0" dirty="0">
                <a:ln>
                  <a:noFill/>
                </a:ln>
                <a:solidFill>
                  <a:srgbClr val="FFFFFF"/>
                </a:solidFill>
                <a:effectLst/>
                <a:uLnTx/>
                <a:uFillTx/>
                <a:latin typeface="Arial"/>
                <a:cs typeface="Arial"/>
              </a:rPr>
              <a:t> </a:t>
            </a:r>
            <a:r>
              <a:rPr kumimoji="0" sz="2200" b="1" i="0" u="none" strike="noStrike" kern="0" cap="none" spc="0" normalizeH="0" baseline="0" noProof="0" dirty="0">
                <a:ln>
                  <a:noFill/>
                </a:ln>
                <a:solidFill>
                  <a:srgbClr val="FFFFFF"/>
                </a:solidFill>
                <a:effectLst/>
                <a:uLnTx/>
                <a:uFillTx/>
                <a:latin typeface="Arial"/>
                <a:cs typeface="Arial"/>
              </a:rPr>
              <a:t>in</a:t>
            </a:r>
            <a:r>
              <a:rPr kumimoji="0" sz="2200" b="1" i="0" u="none" strike="noStrike" kern="0" cap="none" spc="-5" normalizeH="0" baseline="0" noProof="0" dirty="0">
                <a:ln>
                  <a:noFill/>
                </a:ln>
                <a:solidFill>
                  <a:srgbClr val="FFFFFF"/>
                </a:solidFill>
                <a:effectLst/>
                <a:uLnTx/>
                <a:uFillTx/>
                <a:latin typeface="Arial"/>
                <a:cs typeface="Arial"/>
              </a:rPr>
              <a:t> </a:t>
            </a:r>
            <a:r>
              <a:rPr kumimoji="0" sz="2200" b="1" i="0" u="none" strike="noStrike" kern="0" cap="none" spc="0" normalizeH="0" baseline="0" noProof="0" dirty="0">
                <a:ln>
                  <a:noFill/>
                </a:ln>
                <a:solidFill>
                  <a:srgbClr val="FFFFFF"/>
                </a:solidFill>
                <a:effectLst/>
                <a:uLnTx/>
                <a:uFillTx/>
                <a:latin typeface="Arial"/>
                <a:cs typeface="Arial"/>
              </a:rPr>
              <a:t>angiographically</a:t>
            </a:r>
            <a:r>
              <a:rPr kumimoji="0" sz="2200" b="1" i="0" u="none" strike="noStrike" kern="0" cap="none" spc="-10" normalizeH="0" baseline="0" noProof="0" dirty="0">
                <a:ln>
                  <a:noFill/>
                </a:ln>
                <a:solidFill>
                  <a:srgbClr val="FFFFFF"/>
                </a:solidFill>
                <a:effectLst/>
                <a:uLnTx/>
                <a:uFillTx/>
                <a:latin typeface="Arial"/>
                <a:cs typeface="Arial"/>
              </a:rPr>
              <a:t> </a:t>
            </a:r>
            <a:r>
              <a:rPr kumimoji="0" sz="2200" b="1" i="0" u="none" strike="noStrike" kern="0" cap="none" spc="0" normalizeH="0" baseline="0" noProof="0" dirty="0">
                <a:ln>
                  <a:noFill/>
                </a:ln>
                <a:solidFill>
                  <a:srgbClr val="FFFFFF"/>
                </a:solidFill>
                <a:effectLst/>
                <a:uLnTx/>
                <a:uFillTx/>
                <a:latin typeface="Arial"/>
                <a:cs typeface="Arial"/>
              </a:rPr>
              <a:t>non-obstructive</a:t>
            </a:r>
            <a:r>
              <a:rPr kumimoji="0" sz="2200" b="1" i="0" u="none" strike="noStrike" kern="0" cap="none" spc="-5" normalizeH="0" baseline="0" noProof="0" dirty="0">
                <a:ln>
                  <a:noFill/>
                </a:ln>
                <a:solidFill>
                  <a:srgbClr val="FFFFFF"/>
                </a:solidFill>
                <a:effectLst/>
                <a:uLnTx/>
                <a:uFillTx/>
                <a:latin typeface="Arial"/>
                <a:cs typeface="Arial"/>
              </a:rPr>
              <a:t> </a:t>
            </a:r>
            <a:r>
              <a:rPr kumimoji="0" sz="2200" b="1" i="0" u="none" strike="noStrike" kern="0" cap="none" spc="-10" normalizeH="0" baseline="0" noProof="0" dirty="0">
                <a:ln>
                  <a:noFill/>
                </a:ln>
                <a:solidFill>
                  <a:srgbClr val="FFFFFF"/>
                </a:solidFill>
                <a:effectLst/>
                <a:uLnTx/>
                <a:uFillTx/>
                <a:latin typeface="Arial"/>
                <a:cs typeface="Arial"/>
              </a:rPr>
              <a:t>lesions</a:t>
            </a:r>
            <a:endParaRPr kumimoji="0" sz="2200" b="1" i="0" u="none" strike="noStrike" kern="0" cap="none" spc="0" normalizeH="0" baseline="0" noProof="0" dirty="0">
              <a:ln>
                <a:noFill/>
              </a:ln>
              <a:solidFill>
                <a:sysClr val="windowText" lastClr="000000"/>
              </a:solidFill>
              <a:effectLst/>
              <a:uLnTx/>
              <a:uFillTx/>
              <a:latin typeface="Arial"/>
              <a:cs typeface="Arial"/>
            </a:endParaRPr>
          </a:p>
          <a:p>
            <a:pPr marL="0" marR="0" lvl="0" indent="0" defTabSz="914400" eaLnBrk="1" fontAlgn="auto" latinLnBrk="0" hangingPunct="1">
              <a:lnSpc>
                <a:spcPct val="100000"/>
              </a:lnSpc>
              <a:spcBef>
                <a:spcPts val="35"/>
              </a:spcBef>
              <a:spcAft>
                <a:spcPts val="0"/>
              </a:spcAft>
              <a:buClr>
                <a:srgbClr val="FFC000"/>
              </a:buClr>
              <a:buSzTx/>
              <a:buFont typeface="Arial"/>
              <a:buChar char="•"/>
              <a:tabLst/>
              <a:defRPr/>
            </a:pPr>
            <a:endParaRPr kumimoji="0" sz="1000" b="1" i="0" u="none" strike="noStrike" kern="0" cap="none" spc="0" normalizeH="0" baseline="0" noProof="0" dirty="0">
              <a:ln>
                <a:noFill/>
              </a:ln>
              <a:solidFill>
                <a:sysClr val="windowText" lastClr="000000"/>
              </a:solidFill>
              <a:effectLst/>
              <a:uLnTx/>
              <a:uFillTx/>
              <a:latin typeface="Arial"/>
              <a:cs typeface="Arial"/>
            </a:endParaRPr>
          </a:p>
          <a:p>
            <a:pPr marL="405765" marR="0" lvl="0" indent="-342265" defTabSz="914400" eaLnBrk="1" fontAlgn="auto" latinLnBrk="0" hangingPunct="1">
              <a:lnSpc>
                <a:spcPct val="100000"/>
              </a:lnSpc>
              <a:spcBef>
                <a:spcPts val="5"/>
              </a:spcBef>
              <a:spcAft>
                <a:spcPts val="0"/>
              </a:spcAft>
              <a:buClr>
                <a:srgbClr val="FFC000"/>
              </a:buClr>
              <a:buSzTx/>
              <a:buFontTx/>
              <a:buChar char="•"/>
              <a:tabLst>
                <a:tab pos="405765" algn="l"/>
                <a:tab pos="406400" algn="l"/>
              </a:tabLst>
              <a:defRPr/>
            </a:pPr>
            <a:r>
              <a:rPr kumimoji="0" sz="2200" b="1" i="0" u="none" strike="noStrike" kern="0" cap="none" spc="0" normalizeH="0" baseline="0" noProof="0" dirty="0">
                <a:ln>
                  <a:noFill/>
                </a:ln>
                <a:solidFill>
                  <a:srgbClr val="FFFFFF"/>
                </a:solidFill>
                <a:effectLst/>
                <a:uLnTx/>
                <a:uFillTx/>
                <a:latin typeface="Arial"/>
                <a:cs typeface="Arial"/>
              </a:rPr>
              <a:t>The</a:t>
            </a:r>
            <a:r>
              <a:rPr kumimoji="0" sz="2200" b="1" i="0" u="none" strike="noStrike" kern="0" cap="none" spc="-10" normalizeH="0" baseline="0" noProof="0" dirty="0">
                <a:ln>
                  <a:noFill/>
                </a:ln>
                <a:solidFill>
                  <a:srgbClr val="FFFFFF"/>
                </a:solidFill>
                <a:effectLst/>
                <a:uLnTx/>
                <a:uFillTx/>
                <a:latin typeface="Arial"/>
                <a:cs typeface="Arial"/>
              </a:rPr>
              <a:t> </a:t>
            </a:r>
            <a:r>
              <a:rPr kumimoji="0" sz="2200" b="1" i="0" u="none" strike="noStrike" kern="0" cap="none" spc="0" normalizeH="0" baseline="0" noProof="0" dirty="0">
                <a:ln>
                  <a:noFill/>
                </a:ln>
                <a:solidFill>
                  <a:srgbClr val="FFFFFF"/>
                </a:solidFill>
                <a:effectLst/>
                <a:uLnTx/>
                <a:uFillTx/>
                <a:latin typeface="Arial"/>
                <a:cs typeface="Arial"/>
              </a:rPr>
              <a:t>prevalence of</a:t>
            </a:r>
            <a:r>
              <a:rPr kumimoji="0" sz="2200" b="1" i="0" u="none" strike="noStrike" kern="0" cap="none" spc="5" normalizeH="0" baseline="0" noProof="0" dirty="0">
                <a:ln>
                  <a:noFill/>
                </a:ln>
                <a:solidFill>
                  <a:srgbClr val="FFFFFF"/>
                </a:solidFill>
                <a:effectLst/>
                <a:uLnTx/>
                <a:uFillTx/>
                <a:latin typeface="Arial"/>
                <a:cs typeface="Arial"/>
              </a:rPr>
              <a:t> </a:t>
            </a:r>
            <a:r>
              <a:rPr kumimoji="0" sz="2200" b="1" i="0" u="none" strike="noStrike" kern="0" cap="none" spc="-10" normalizeH="0" baseline="0" noProof="0" dirty="0">
                <a:ln>
                  <a:noFill/>
                </a:ln>
                <a:solidFill>
                  <a:srgbClr val="FFFFFF"/>
                </a:solidFill>
                <a:effectLst/>
                <a:uLnTx/>
                <a:uFillTx/>
                <a:latin typeface="Arial"/>
                <a:cs typeface="Arial"/>
              </a:rPr>
              <a:t>high-</a:t>
            </a:r>
            <a:r>
              <a:rPr kumimoji="0" sz="2200" b="1" i="0" u="none" strike="noStrike" kern="0" cap="none" spc="0" normalizeH="0" baseline="0" noProof="0" dirty="0">
                <a:ln>
                  <a:noFill/>
                </a:ln>
                <a:solidFill>
                  <a:srgbClr val="FFFFFF"/>
                </a:solidFill>
                <a:effectLst/>
                <a:uLnTx/>
                <a:uFillTx/>
                <a:latin typeface="Arial"/>
                <a:cs typeface="Arial"/>
              </a:rPr>
              <a:t>risk vulnerable</a:t>
            </a:r>
            <a:r>
              <a:rPr kumimoji="0" sz="2200" b="1" i="0" u="none" strike="noStrike" kern="0" cap="none" spc="-40" normalizeH="0" baseline="0" noProof="0" dirty="0">
                <a:ln>
                  <a:noFill/>
                </a:ln>
                <a:solidFill>
                  <a:srgbClr val="FFFFFF"/>
                </a:solidFill>
                <a:effectLst/>
                <a:uLnTx/>
                <a:uFillTx/>
                <a:latin typeface="Arial"/>
                <a:cs typeface="Arial"/>
              </a:rPr>
              <a:t> </a:t>
            </a:r>
            <a:r>
              <a:rPr kumimoji="0" sz="2200" b="1" i="0" u="none" strike="noStrike" kern="0" cap="none" spc="-30" normalizeH="0" baseline="0" noProof="0" dirty="0">
                <a:ln>
                  <a:noFill/>
                </a:ln>
                <a:solidFill>
                  <a:srgbClr val="FF6600"/>
                </a:solidFill>
                <a:effectLst/>
                <a:uLnTx/>
                <a:uFillTx/>
                <a:latin typeface="Arial"/>
                <a:cs typeface="Arial"/>
              </a:rPr>
              <a:t>TCFA</a:t>
            </a:r>
            <a:r>
              <a:rPr kumimoji="0" sz="2200" b="1" i="0" u="none" strike="noStrike" kern="0" cap="none" spc="-130" normalizeH="0" baseline="0" noProof="0" dirty="0">
                <a:ln>
                  <a:noFill/>
                </a:ln>
                <a:solidFill>
                  <a:srgbClr val="FFFF00"/>
                </a:solidFill>
                <a:effectLst/>
                <a:uLnTx/>
                <a:uFillTx/>
                <a:latin typeface="Arial"/>
                <a:cs typeface="Arial"/>
              </a:rPr>
              <a:t> </a:t>
            </a:r>
            <a:r>
              <a:rPr kumimoji="0" sz="2200" b="1" i="0" u="none" strike="noStrike" kern="0" cap="none" spc="0" normalizeH="0" baseline="0" noProof="0" dirty="0">
                <a:ln>
                  <a:noFill/>
                </a:ln>
                <a:solidFill>
                  <a:srgbClr val="FFFFFF"/>
                </a:solidFill>
                <a:effectLst/>
                <a:uLnTx/>
                <a:uFillTx/>
                <a:latin typeface="Arial"/>
                <a:cs typeface="Arial"/>
              </a:rPr>
              <a:t>lesions</a:t>
            </a:r>
            <a:r>
              <a:rPr kumimoji="0" sz="2200" b="1" i="0" u="none" strike="noStrike" kern="0" cap="none" spc="5" normalizeH="0" baseline="0" noProof="0" dirty="0">
                <a:ln>
                  <a:noFill/>
                </a:ln>
                <a:solidFill>
                  <a:srgbClr val="FFFFFF"/>
                </a:solidFill>
                <a:effectLst/>
                <a:uLnTx/>
                <a:uFillTx/>
                <a:latin typeface="Arial"/>
                <a:cs typeface="Arial"/>
              </a:rPr>
              <a:t> </a:t>
            </a:r>
            <a:r>
              <a:rPr kumimoji="0" sz="2200" b="1" i="0" u="none" strike="noStrike" kern="0" cap="none" spc="0" normalizeH="0" baseline="0" noProof="0" dirty="0">
                <a:ln>
                  <a:noFill/>
                </a:ln>
                <a:solidFill>
                  <a:srgbClr val="FFFFFF"/>
                </a:solidFill>
                <a:effectLst/>
                <a:uLnTx/>
                <a:uFillTx/>
                <a:latin typeface="Arial"/>
                <a:cs typeface="Arial"/>
              </a:rPr>
              <a:t>was reduced from</a:t>
            </a:r>
            <a:r>
              <a:rPr kumimoji="0" sz="2200" b="1" i="0" u="none" strike="noStrike" kern="0" cap="none" spc="10" normalizeH="0" baseline="0" noProof="0" dirty="0">
                <a:ln>
                  <a:noFill/>
                </a:ln>
                <a:solidFill>
                  <a:srgbClr val="FFFFFF"/>
                </a:solidFill>
                <a:effectLst/>
                <a:uLnTx/>
                <a:uFillTx/>
                <a:latin typeface="Arial"/>
                <a:cs typeface="Arial"/>
              </a:rPr>
              <a:t> </a:t>
            </a:r>
            <a:r>
              <a:rPr kumimoji="0" sz="2200" b="1" i="0" u="none" strike="noStrike" kern="0" cap="none" spc="0" normalizeH="0" baseline="0" noProof="0" dirty="0">
                <a:ln>
                  <a:noFill/>
                </a:ln>
                <a:solidFill>
                  <a:srgbClr val="FF6600"/>
                </a:solidFill>
                <a:effectLst/>
                <a:uLnTx/>
                <a:uFillTx/>
                <a:latin typeface="Arial"/>
                <a:cs typeface="Arial"/>
              </a:rPr>
              <a:t>48%</a:t>
            </a:r>
            <a:r>
              <a:rPr kumimoji="0" sz="2200" b="1" i="0" u="none" strike="noStrike" kern="0" cap="none" spc="-5" normalizeH="0" baseline="0" noProof="0" dirty="0">
                <a:ln>
                  <a:noFill/>
                </a:ln>
                <a:solidFill>
                  <a:srgbClr val="FF6600"/>
                </a:solidFill>
                <a:effectLst/>
                <a:uLnTx/>
                <a:uFillTx/>
                <a:latin typeface="Arial"/>
                <a:cs typeface="Arial"/>
              </a:rPr>
              <a:t> </a:t>
            </a:r>
            <a:r>
              <a:rPr kumimoji="0" sz="2200" b="1" i="0" u="none" strike="noStrike" kern="0" cap="none" spc="0" normalizeH="0" baseline="0" noProof="0" dirty="0">
                <a:ln>
                  <a:noFill/>
                </a:ln>
                <a:solidFill>
                  <a:srgbClr val="FF6600"/>
                </a:solidFill>
                <a:effectLst/>
                <a:uLnTx/>
                <a:uFillTx/>
                <a:latin typeface="Arial"/>
                <a:cs typeface="Arial"/>
              </a:rPr>
              <a:t>to</a:t>
            </a:r>
            <a:r>
              <a:rPr kumimoji="0" sz="2200" b="1" i="0" u="none" strike="noStrike" kern="0" cap="none" spc="5" normalizeH="0" baseline="0" noProof="0" dirty="0">
                <a:ln>
                  <a:noFill/>
                </a:ln>
                <a:solidFill>
                  <a:srgbClr val="FF6600"/>
                </a:solidFill>
                <a:effectLst/>
                <a:uLnTx/>
                <a:uFillTx/>
                <a:latin typeface="Arial"/>
                <a:cs typeface="Arial"/>
              </a:rPr>
              <a:t> </a:t>
            </a:r>
            <a:r>
              <a:rPr kumimoji="0" sz="2200" b="1" i="0" u="none" strike="noStrike" kern="0" cap="none" spc="-25" normalizeH="0" baseline="0" noProof="0" dirty="0">
                <a:ln>
                  <a:noFill/>
                </a:ln>
                <a:solidFill>
                  <a:srgbClr val="FF6600"/>
                </a:solidFill>
                <a:effectLst/>
                <a:uLnTx/>
                <a:uFillTx/>
                <a:latin typeface="Arial"/>
                <a:cs typeface="Arial"/>
              </a:rPr>
              <a:t>13%</a:t>
            </a:r>
            <a:endParaRPr kumimoji="0" sz="2200" b="1" i="0" u="none" strike="noStrike" kern="0" cap="none" spc="0" normalizeH="0" baseline="0" noProof="0" dirty="0">
              <a:ln>
                <a:noFill/>
              </a:ln>
              <a:solidFill>
                <a:srgbClr val="FF6600"/>
              </a:solidFill>
              <a:effectLst/>
              <a:uLnTx/>
              <a:uFillTx/>
              <a:latin typeface="Arial"/>
              <a:cs typeface="Arial"/>
            </a:endParaRPr>
          </a:p>
          <a:p>
            <a:pPr marL="0" marR="0" lvl="0" indent="0" defTabSz="914400" eaLnBrk="1" fontAlgn="auto" latinLnBrk="0" hangingPunct="1">
              <a:lnSpc>
                <a:spcPct val="100000"/>
              </a:lnSpc>
              <a:spcBef>
                <a:spcPts val="5"/>
              </a:spcBef>
              <a:spcAft>
                <a:spcPts val="0"/>
              </a:spcAft>
              <a:buClr>
                <a:srgbClr val="FFC000"/>
              </a:buClr>
              <a:buSzTx/>
              <a:buFont typeface="Arial"/>
              <a:buChar char="•"/>
              <a:tabLst/>
              <a:defRPr/>
            </a:pPr>
            <a:endParaRPr kumimoji="0" sz="1000" b="1" i="0" u="none" strike="noStrike" kern="0" cap="none" spc="0" normalizeH="0" baseline="0" noProof="0" dirty="0">
              <a:ln>
                <a:noFill/>
              </a:ln>
              <a:solidFill>
                <a:sysClr val="windowText" lastClr="000000"/>
              </a:solidFill>
              <a:effectLst/>
              <a:uLnTx/>
              <a:uFillTx/>
              <a:latin typeface="Arial"/>
              <a:cs typeface="Arial"/>
            </a:endParaRPr>
          </a:p>
          <a:p>
            <a:pPr marL="405765" marR="598805" lvl="0" indent="-342265" defTabSz="914400" eaLnBrk="1" fontAlgn="auto" latinLnBrk="0" hangingPunct="1">
              <a:lnSpc>
                <a:spcPct val="100499"/>
              </a:lnSpc>
              <a:spcBef>
                <a:spcPts val="0"/>
              </a:spcBef>
              <a:spcAft>
                <a:spcPts val="0"/>
              </a:spcAft>
              <a:buClr>
                <a:srgbClr val="FFC000"/>
              </a:buClr>
              <a:buSzTx/>
              <a:buFontTx/>
              <a:buChar char="•"/>
              <a:tabLst>
                <a:tab pos="405765" algn="l"/>
                <a:tab pos="406400" algn="l"/>
              </a:tabLst>
              <a:defRPr/>
            </a:pPr>
            <a:r>
              <a:rPr kumimoji="0" sz="2200" b="1" i="0" u="none" strike="noStrike" kern="0" cap="none" spc="0" normalizeH="0" baseline="0" noProof="0" dirty="0">
                <a:ln>
                  <a:noFill/>
                </a:ln>
                <a:solidFill>
                  <a:srgbClr val="FFFFFF"/>
                </a:solidFill>
                <a:effectLst/>
                <a:uLnTx/>
                <a:uFillTx/>
                <a:latin typeface="Arial"/>
                <a:cs typeface="Arial"/>
              </a:rPr>
              <a:t>First</a:t>
            </a:r>
            <a:r>
              <a:rPr kumimoji="0" sz="2200" b="1" i="0" u="none" strike="noStrike" kern="0" cap="none" spc="-10" normalizeH="0" baseline="0" noProof="0" dirty="0">
                <a:ln>
                  <a:noFill/>
                </a:ln>
                <a:solidFill>
                  <a:srgbClr val="FFFFFF"/>
                </a:solidFill>
                <a:effectLst/>
                <a:uLnTx/>
                <a:uFillTx/>
                <a:latin typeface="Arial"/>
                <a:cs typeface="Arial"/>
              </a:rPr>
              <a:t> </a:t>
            </a:r>
            <a:r>
              <a:rPr kumimoji="0" sz="2200" b="1" i="0" u="none" strike="noStrike" kern="0" cap="none" spc="0" normalizeH="0" baseline="0" noProof="0" dirty="0">
                <a:ln>
                  <a:noFill/>
                </a:ln>
                <a:solidFill>
                  <a:srgbClr val="FFFFFF"/>
                </a:solidFill>
                <a:effectLst/>
                <a:uLnTx/>
                <a:uFillTx/>
                <a:latin typeface="Arial"/>
                <a:cs typeface="Arial"/>
              </a:rPr>
              <a:t>multimodality</a:t>
            </a:r>
            <a:r>
              <a:rPr kumimoji="0" sz="2200" b="1" i="0" u="none" strike="noStrike" kern="0" cap="none" spc="-5" normalizeH="0" baseline="0" noProof="0" dirty="0">
                <a:ln>
                  <a:noFill/>
                </a:ln>
                <a:solidFill>
                  <a:srgbClr val="FFFFFF"/>
                </a:solidFill>
                <a:effectLst/>
                <a:uLnTx/>
                <a:uFillTx/>
                <a:latin typeface="Arial"/>
                <a:cs typeface="Arial"/>
              </a:rPr>
              <a:t> </a:t>
            </a:r>
            <a:r>
              <a:rPr kumimoji="0" sz="2200" b="1" i="0" u="none" strike="noStrike" kern="0" cap="none" spc="0" normalizeH="0" baseline="0" noProof="0" dirty="0">
                <a:ln>
                  <a:noFill/>
                </a:ln>
                <a:solidFill>
                  <a:srgbClr val="FFFFFF"/>
                </a:solidFill>
                <a:effectLst/>
                <a:uLnTx/>
                <a:uFillTx/>
                <a:latin typeface="Arial"/>
                <a:cs typeface="Arial"/>
              </a:rPr>
              <a:t>imaging</a:t>
            </a:r>
            <a:r>
              <a:rPr kumimoji="0" sz="2200" b="1" i="0" u="none" strike="noStrike" kern="0" cap="none" spc="-10" normalizeH="0" baseline="0" noProof="0" dirty="0">
                <a:ln>
                  <a:noFill/>
                </a:ln>
                <a:solidFill>
                  <a:srgbClr val="FFFFFF"/>
                </a:solidFill>
                <a:effectLst/>
                <a:uLnTx/>
                <a:uFillTx/>
                <a:latin typeface="Arial"/>
                <a:cs typeface="Arial"/>
              </a:rPr>
              <a:t> </a:t>
            </a:r>
            <a:r>
              <a:rPr kumimoji="0" sz="2200" b="1" i="0" u="none" strike="noStrike" kern="0" cap="none" spc="0" normalizeH="0" baseline="0" noProof="0" dirty="0">
                <a:ln>
                  <a:noFill/>
                </a:ln>
                <a:solidFill>
                  <a:srgbClr val="FFFFFF"/>
                </a:solidFill>
                <a:effectLst/>
                <a:uLnTx/>
                <a:uFillTx/>
                <a:latin typeface="Arial"/>
                <a:cs typeface="Arial"/>
              </a:rPr>
              <a:t>report</a:t>
            </a:r>
            <a:r>
              <a:rPr kumimoji="0" sz="2200" b="1" i="0" u="none" strike="noStrike" kern="0" cap="none" spc="-5" normalizeH="0" baseline="0" noProof="0" dirty="0">
                <a:ln>
                  <a:noFill/>
                </a:ln>
                <a:solidFill>
                  <a:srgbClr val="FFFFFF"/>
                </a:solidFill>
                <a:effectLst/>
                <a:uLnTx/>
                <a:uFillTx/>
                <a:latin typeface="Arial"/>
                <a:cs typeface="Arial"/>
              </a:rPr>
              <a:t> </a:t>
            </a:r>
            <a:r>
              <a:rPr kumimoji="0" sz="2200" b="1" i="0" u="none" strike="noStrike" kern="0" cap="none" spc="0" normalizeH="0" baseline="0" noProof="0" dirty="0">
                <a:ln>
                  <a:noFill/>
                </a:ln>
                <a:solidFill>
                  <a:srgbClr val="FFFFFF"/>
                </a:solidFill>
                <a:effectLst/>
                <a:uLnTx/>
                <a:uFillTx/>
                <a:latin typeface="Arial"/>
                <a:cs typeface="Arial"/>
              </a:rPr>
              <a:t>in</a:t>
            </a:r>
            <a:r>
              <a:rPr kumimoji="0" sz="2200" b="1" i="0" u="none" strike="noStrike" kern="0" cap="none" spc="-5" normalizeH="0" baseline="0" noProof="0" dirty="0">
                <a:ln>
                  <a:noFill/>
                </a:ln>
                <a:solidFill>
                  <a:srgbClr val="FFFFFF"/>
                </a:solidFill>
                <a:effectLst/>
                <a:uLnTx/>
                <a:uFillTx/>
                <a:latin typeface="Arial"/>
                <a:cs typeface="Arial"/>
              </a:rPr>
              <a:t> </a:t>
            </a:r>
            <a:r>
              <a:rPr kumimoji="0" sz="2200" b="1" i="0" u="none" strike="noStrike" kern="0" cap="none" spc="0" normalizeH="0" baseline="0" noProof="0" dirty="0">
                <a:ln>
                  <a:noFill/>
                </a:ln>
                <a:solidFill>
                  <a:srgbClr val="FF6600"/>
                </a:solidFill>
                <a:effectLst/>
                <a:uLnTx/>
                <a:uFillTx/>
                <a:latin typeface="Arial"/>
                <a:cs typeface="Arial"/>
              </a:rPr>
              <a:t>stable</a:t>
            </a:r>
            <a:r>
              <a:rPr kumimoji="0" sz="2200" b="1" i="0" u="none" strike="noStrike" kern="0" cap="none" spc="-10" normalizeH="0" baseline="0" noProof="0" dirty="0">
                <a:ln>
                  <a:noFill/>
                </a:ln>
                <a:solidFill>
                  <a:srgbClr val="FF6600"/>
                </a:solidFill>
                <a:effectLst/>
                <a:uLnTx/>
                <a:uFillTx/>
                <a:latin typeface="Arial"/>
                <a:cs typeface="Arial"/>
              </a:rPr>
              <a:t> </a:t>
            </a:r>
            <a:r>
              <a:rPr kumimoji="0" sz="2200" b="1" i="0" u="none" strike="noStrike" kern="0" cap="none" spc="0" normalizeH="0" baseline="0" noProof="0" dirty="0">
                <a:ln>
                  <a:noFill/>
                </a:ln>
                <a:solidFill>
                  <a:srgbClr val="FF6600"/>
                </a:solidFill>
                <a:effectLst/>
                <a:uLnTx/>
                <a:uFillTx/>
                <a:latin typeface="Arial"/>
                <a:cs typeface="Arial"/>
              </a:rPr>
              <a:t>patients</a:t>
            </a:r>
            <a:r>
              <a:rPr kumimoji="0" sz="2200" b="1" i="0" u="none" strike="noStrike" kern="0" cap="none" spc="-5" normalizeH="0" baseline="0" noProof="0" dirty="0">
                <a:ln>
                  <a:noFill/>
                </a:ln>
                <a:solidFill>
                  <a:srgbClr val="FF6600"/>
                </a:solidFill>
                <a:effectLst/>
                <a:uLnTx/>
                <a:uFillTx/>
                <a:latin typeface="Arial"/>
                <a:cs typeface="Arial"/>
              </a:rPr>
              <a:t> </a:t>
            </a:r>
            <a:r>
              <a:rPr kumimoji="0" sz="2200" b="1" i="0" u="none" strike="noStrike" kern="0" cap="none" spc="0" normalizeH="0" baseline="0" noProof="0" dirty="0">
                <a:ln>
                  <a:noFill/>
                </a:ln>
                <a:solidFill>
                  <a:srgbClr val="FFFFFF"/>
                </a:solidFill>
                <a:effectLst/>
                <a:uLnTx/>
                <a:uFillTx/>
                <a:latin typeface="Arial"/>
                <a:cs typeface="Arial"/>
              </a:rPr>
              <a:t>with</a:t>
            </a:r>
            <a:r>
              <a:rPr kumimoji="0" sz="2200" b="1" i="0" u="none" strike="noStrike" kern="0" cap="none" spc="-10" normalizeH="0" baseline="0" noProof="0" dirty="0">
                <a:ln>
                  <a:noFill/>
                </a:ln>
                <a:solidFill>
                  <a:srgbClr val="FFFFFF"/>
                </a:solidFill>
                <a:effectLst/>
                <a:uLnTx/>
                <a:uFillTx/>
                <a:latin typeface="Arial"/>
                <a:cs typeface="Arial"/>
              </a:rPr>
              <a:t> </a:t>
            </a:r>
            <a:r>
              <a:rPr kumimoji="0" sz="2200" b="1" i="0" u="none" strike="noStrike" kern="0" cap="none" spc="0" normalizeH="0" baseline="0" noProof="0" dirty="0">
                <a:ln>
                  <a:noFill/>
                </a:ln>
                <a:solidFill>
                  <a:srgbClr val="FFFFFF"/>
                </a:solidFill>
                <a:effectLst/>
                <a:uLnTx/>
                <a:uFillTx/>
                <a:latin typeface="Arial"/>
                <a:cs typeface="Arial"/>
              </a:rPr>
              <a:t>non-obstructive</a:t>
            </a:r>
            <a:r>
              <a:rPr kumimoji="0" sz="2200" b="1" i="0" u="none" strike="noStrike" kern="0" cap="none" spc="-5" normalizeH="0" baseline="0" noProof="0" dirty="0">
                <a:ln>
                  <a:noFill/>
                </a:ln>
                <a:solidFill>
                  <a:srgbClr val="FFFFFF"/>
                </a:solidFill>
                <a:effectLst/>
                <a:uLnTx/>
                <a:uFillTx/>
                <a:latin typeface="Arial"/>
                <a:cs typeface="Arial"/>
              </a:rPr>
              <a:t> </a:t>
            </a:r>
            <a:r>
              <a:rPr kumimoji="0" sz="2200" b="1" i="0" u="none" strike="noStrike" kern="0" cap="none" spc="0" normalizeH="0" baseline="0" noProof="0" dirty="0">
                <a:ln>
                  <a:noFill/>
                </a:ln>
                <a:solidFill>
                  <a:srgbClr val="FFFFFF"/>
                </a:solidFill>
                <a:effectLst/>
                <a:uLnTx/>
                <a:uFillTx/>
                <a:latin typeface="Arial"/>
                <a:cs typeface="Arial"/>
              </a:rPr>
              <a:t>lesions</a:t>
            </a:r>
            <a:r>
              <a:rPr kumimoji="0" sz="2200" b="1" i="0" u="none" strike="noStrike" kern="0" cap="none" spc="-5" normalizeH="0" baseline="0" noProof="0" dirty="0">
                <a:ln>
                  <a:noFill/>
                </a:ln>
                <a:solidFill>
                  <a:srgbClr val="FFFFFF"/>
                </a:solidFill>
                <a:effectLst/>
                <a:uLnTx/>
                <a:uFillTx/>
                <a:latin typeface="Arial"/>
                <a:cs typeface="Arial"/>
              </a:rPr>
              <a:t> </a:t>
            </a:r>
            <a:r>
              <a:rPr kumimoji="0" sz="2200" b="1" i="0" u="none" strike="noStrike" kern="0" cap="none" spc="-25" normalizeH="0" baseline="0" noProof="0" dirty="0">
                <a:ln>
                  <a:noFill/>
                </a:ln>
                <a:solidFill>
                  <a:srgbClr val="FFFFFF"/>
                </a:solidFill>
                <a:effectLst/>
                <a:uLnTx/>
                <a:uFillTx/>
                <a:latin typeface="Arial"/>
                <a:cs typeface="Arial"/>
              </a:rPr>
              <a:t>and </a:t>
            </a:r>
            <a:r>
              <a:rPr kumimoji="0" sz="2200" b="1" i="0" u="none" strike="noStrike" kern="0" cap="none" spc="0" normalizeH="0" baseline="0" noProof="0" dirty="0">
                <a:ln>
                  <a:noFill/>
                </a:ln>
                <a:solidFill>
                  <a:srgbClr val="FFFFFF"/>
                </a:solidFill>
                <a:effectLst/>
                <a:uLnTx/>
                <a:uFillTx/>
                <a:latin typeface="Arial"/>
                <a:cs typeface="Arial"/>
              </a:rPr>
              <a:t>lower levels of </a:t>
            </a:r>
            <a:r>
              <a:rPr kumimoji="0" sz="2200" b="1" i="0" u="none" strike="noStrike" kern="0" cap="none" spc="-10" normalizeH="0" baseline="0" noProof="0" dirty="0">
                <a:ln>
                  <a:noFill/>
                </a:ln>
                <a:solidFill>
                  <a:srgbClr val="FFFFFF"/>
                </a:solidFill>
                <a:effectLst/>
                <a:uLnTx/>
                <a:uFillTx/>
                <a:latin typeface="Arial"/>
                <a:cs typeface="Arial"/>
              </a:rPr>
              <a:t>LDL-</a:t>
            </a:r>
            <a:r>
              <a:rPr kumimoji="0" sz="2200" b="1" i="0" u="none" strike="noStrike" kern="0" cap="none" spc="0" normalizeH="0" baseline="0" noProof="0" dirty="0">
                <a:ln>
                  <a:noFill/>
                </a:ln>
                <a:solidFill>
                  <a:srgbClr val="FFFFFF"/>
                </a:solidFill>
                <a:effectLst/>
                <a:uLnTx/>
                <a:uFillTx/>
                <a:latin typeface="Arial"/>
                <a:cs typeface="Arial"/>
              </a:rPr>
              <a:t>C at baseline (compared to previous trials)</a:t>
            </a:r>
            <a:r>
              <a:rPr kumimoji="0" sz="2200" b="1" i="0" u="none" strike="noStrike" kern="0" cap="none" spc="5" normalizeH="0" baseline="0" noProof="0" dirty="0">
                <a:ln>
                  <a:noFill/>
                </a:ln>
                <a:solidFill>
                  <a:srgbClr val="FFFFFF"/>
                </a:solidFill>
                <a:effectLst/>
                <a:uLnTx/>
                <a:uFillTx/>
                <a:latin typeface="Arial"/>
                <a:cs typeface="Arial"/>
              </a:rPr>
              <a:t> </a:t>
            </a:r>
            <a:r>
              <a:rPr kumimoji="0" sz="2200" b="1" i="0" u="none" strike="noStrike" kern="0" cap="none" spc="0" normalizeH="0" baseline="0" noProof="0" dirty="0">
                <a:ln>
                  <a:noFill/>
                </a:ln>
                <a:solidFill>
                  <a:srgbClr val="FFFFFF"/>
                </a:solidFill>
                <a:effectLst/>
                <a:uLnTx/>
                <a:uFillTx/>
                <a:latin typeface="Arial"/>
                <a:cs typeface="Arial"/>
              </a:rPr>
              <a:t>further</a:t>
            </a:r>
            <a:r>
              <a:rPr kumimoji="0" sz="2200" b="1" i="0" u="none" strike="noStrike" kern="0" cap="none" spc="5" normalizeH="0" baseline="0" noProof="0" dirty="0">
                <a:ln>
                  <a:noFill/>
                </a:ln>
                <a:solidFill>
                  <a:srgbClr val="FFFFFF"/>
                </a:solidFill>
                <a:effectLst/>
                <a:uLnTx/>
                <a:uFillTx/>
                <a:latin typeface="Arial"/>
                <a:cs typeface="Arial"/>
              </a:rPr>
              <a:t> </a:t>
            </a:r>
            <a:r>
              <a:rPr kumimoji="0" sz="2200" b="1" i="0" u="none" strike="noStrike" kern="0" cap="none" spc="-10" normalizeH="0" baseline="0" noProof="0" dirty="0">
                <a:ln>
                  <a:noFill/>
                </a:ln>
                <a:solidFill>
                  <a:srgbClr val="FFFFFF"/>
                </a:solidFill>
                <a:effectLst/>
                <a:uLnTx/>
                <a:uFillTx/>
                <a:latin typeface="Arial"/>
                <a:cs typeface="Arial"/>
              </a:rPr>
              <a:t>supports </a:t>
            </a:r>
            <a:r>
              <a:rPr kumimoji="0" sz="2200" b="1" i="0" u="none" strike="noStrike" kern="0" cap="none" spc="0" normalizeH="0" baseline="0" noProof="0" dirty="0">
                <a:ln>
                  <a:noFill/>
                </a:ln>
                <a:solidFill>
                  <a:srgbClr val="FFFFFF"/>
                </a:solidFill>
                <a:effectLst/>
                <a:uLnTx/>
                <a:uFillTx/>
                <a:latin typeface="Arial"/>
                <a:cs typeface="Arial"/>
              </a:rPr>
              <a:t>aggressive</a:t>
            </a:r>
            <a:r>
              <a:rPr kumimoji="0" sz="2200" b="1" i="0" u="none" strike="noStrike" kern="0" cap="none" spc="-10" normalizeH="0" baseline="0" noProof="0" dirty="0">
                <a:ln>
                  <a:noFill/>
                </a:ln>
                <a:solidFill>
                  <a:srgbClr val="FFFFFF"/>
                </a:solidFill>
                <a:effectLst/>
                <a:uLnTx/>
                <a:uFillTx/>
                <a:latin typeface="Arial"/>
                <a:cs typeface="Arial"/>
              </a:rPr>
              <a:t> </a:t>
            </a:r>
            <a:r>
              <a:rPr kumimoji="0" sz="2200" b="1" i="0" u="none" strike="noStrike" kern="0" cap="none" spc="0" normalizeH="0" baseline="0" noProof="0" dirty="0">
                <a:ln>
                  <a:noFill/>
                </a:ln>
                <a:solidFill>
                  <a:srgbClr val="FFFFFF"/>
                </a:solidFill>
                <a:effectLst/>
                <a:uLnTx/>
                <a:uFillTx/>
                <a:latin typeface="Arial"/>
                <a:cs typeface="Arial"/>
              </a:rPr>
              <a:t>lipid</a:t>
            </a:r>
            <a:r>
              <a:rPr kumimoji="0" sz="2200" b="1" i="0" u="none" strike="noStrike" kern="0" cap="none" spc="-5" normalizeH="0" baseline="0" noProof="0" dirty="0">
                <a:ln>
                  <a:noFill/>
                </a:ln>
                <a:solidFill>
                  <a:srgbClr val="FFFFFF"/>
                </a:solidFill>
                <a:effectLst/>
                <a:uLnTx/>
                <a:uFillTx/>
                <a:latin typeface="Arial"/>
                <a:cs typeface="Arial"/>
              </a:rPr>
              <a:t> </a:t>
            </a:r>
            <a:r>
              <a:rPr kumimoji="0" sz="2200" b="1" i="0" u="none" strike="noStrike" kern="0" cap="none" spc="0" normalizeH="0" baseline="0" noProof="0" dirty="0">
                <a:ln>
                  <a:noFill/>
                </a:ln>
                <a:solidFill>
                  <a:srgbClr val="FFFFFF"/>
                </a:solidFill>
                <a:effectLst/>
                <a:uLnTx/>
                <a:uFillTx/>
                <a:latin typeface="Arial"/>
                <a:cs typeface="Arial"/>
              </a:rPr>
              <a:t>lowering</a:t>
            </a:r>
            <a:r>
              <a:rPr kumimoji="0" sz="2200" b="1" i="0" u="none" strike="noStrike" kern="0" cap="none" spc="-10" normalizeH="0" baseline="0" noProof="0" dirty="0">
                <a:ln>
                  <a:noFill/>
                </a:ln>
                <a:solidFill>
                  <a:srgbClr val="FFFFFF"/>
                </a:solidFill>
                <a:effectLst/>
                <a:uLnTx/>
                <a:uFillTx/>
                <a:latin typeface="Arial"/>
                <a:cs typeface="Arial"/>
              </a:rPr>
              <a:t> </a:t>
            </a:r>
            <a:r>
              <a:rPr kumimoji="0" sz="2200" b="1" i="0" u="none" strike="noStrike" kern="0" cap="none" spc="0" normalizeH="0" baseline="0" noProof="0" dirty="0">
                <a:ln>
                  <a:noFill/>
                </a:ln>
                <a:solidFill>
                  <a:srgbClr val="FFFFFF"/>
                </a:solidFill>
                <a:effectLst/>
                <a:uLnTx/>
                <a:uFillTx/>
                <a:latin typeface="Arial"/>
                <a:cs typeface="Arial"/>
              </a:rPr>
              <a:t>in</a:t>
            </a:r>
            <a:r>
              <a:rPr kumimoji="0" sz="2200" b="1" i="0" u="none" strike="noStrike" kern="0" cap="none" spc="-5" normalizeH="0" baseline="0" noProof="0" dirty="0">
                <a:ln>
                  <a:noFill/>
                </a:ln>
                <a:solidFill>
                  <a:srgbClr val="FFFFFF"/>
                </a:solidFill>
                <a:effectLst/>
                <a:uLnTx/>
                <a:uFillTx/>
                <a:latin typeface="Arial"/>
                <a:cs typeface="Arial"/>
              </a:rPr>
              <a:t> </a:t>
            </a:r>
            <a:r>
              <a:rPr kumimoji="0" sz="2200" b="1" i="0" u="none" strike="noStrike" kern="0" cap="none" spc="0" normalizeH="0" baseline="0" noProof="0" dirty="0">
                <a:ln>
                  <a:noFill/>
                </a:ln>
                <a:solidFill>
                  <a:srgbClr val="FFFFFF"/>
                </a:solidFill>
                <a:effectLst/>
                <a:uLnTx/>
                <a:uFillTx/>
                <a:latin typeface="Arial"/>
                <a:cs typeface="Arial"/>
              </a:rPr>
              <a:t>the</a:t>
            </a:r>
            <a:r>
              <a:rPr kumimoji="0" sz="2200" b="1" i="0" u="none" strike="noStrike" kern="0" cap="none" spc="-10" normalizeH="0" baseline="0" noProof="0" dirty="0">
                <a:ln>
                  <a:noFill/>
                </a:ln>
                <a:solidFill>
                  <a:srgbClr val="FFFFFF"/>
                </a:solidFill>
                <a:effectLst/>
                <a:uLnTx/>
                <a:uFillTx/>
                <a:latin typeface="Arial"/>
                <a:cs typeface="Arial"/>
              </a:rPr>
              <a:t> </a:t>
            </a:r>
            <a:r>
              <a:rPr kumimoji="0" sz="2200" b="1" i="0" u="none" strike="noStrike" kern="0" cap="none" spc="0" normalizeH="0" baseline="0" noProof="0" dirty="0">
                <a:ln>
                  <a:noFill/>
                </a:ln>
                <a:solidFill>
                  <a:srgbClr val="FFFFFF"/>
                </a:solidFill>
                <a:effectLst/>
                <a:uLnTx/>
                <a:uFillTx/>
                <a:latin typeface="Arial"/>
                <a:cs typeface="Arial"/>
              </a:rPr>
              <a:t>patient</a:t>
            </a:r>
            <a:r>
              <a:rPr kumimoji="0" sz="2200" b="1" i="0" u="none" strike="noStrike" kern="0" cap="none" spc="-5" normalizeH="0" baseline="0" noProof="0" dirty="0">
                <a:ln>
                  <a:noFill/>
                </a:ln>
                <a:solidFill>
                  <a:srgbClr val="FFFFFF"/>
                </a:solidFill>
                <a:effectLst/>
                <a:uLnTx/>
                <a:uFillTx/>
                <a:latin typeface="Arial"/>
                <a:cs typeface="Arial"/>
              </a:rPr>
              <a:t> </a:t>
            </a:r>
            <a:r>
              <a:rPr kumimoji="0" sz="2200" b="1" i="0" u="none" strike="noStrike" kern="0" cap="none" spc="-10" normalizeH="0" baseline="0" noProof="0" dirty="0">
                <a:ln>
                  <a:noFill/>
                </a:ln>
                <a:solidFill>
                  <a:srgbClr val="FFFFFF"/>
                </a:solidFill>
                <a:effectLst/>
                <a:uLnTx/>
                <a:uFillTx/>
                <a:latin typeface="Arial"/>
                <a:cs typeface="Arial"/>
              </a:rPr>
              <a:t>population</a:t>
            </a:r>
            <a:endParaRPr kumimoji="0" sz="2200" b="1" i="0" u="none" strike="noStrike" kern="0" cap="none" spc="0" normalizeH="0" baseline="0" noProof="0" dirty="0">
              <a:ln>
                <a:noFill/>
              </a:ln>
              <a:solidFill>
                <a:sysClr val="windowText" lastClr="000000"/>
              </a:solidFill>
              <a:effectLst/>
              <a:uLnTx/>
              <a:uFillTx/>
              <a:latin typeface="Arial"/>
              <a:cs typeface="Arial"/>
            </a:endParaRPr>
          </a:p>
          <a:p>
            <a:pPr marL="0" marR="0" lvl="0" indent="0" defTabSz="914400" eaLnBrk="1" fontAlgn="auto" latinLnBrk="0" hangingPunct="1">
              <a:lnSpc>
                <a:spcPct val="100000"/>
              </a:lnSpc>
              <a:spcBef>
                <a:spcPts val="50"/>
              </a:spcBef>
              <a:spcAft>
                <a:spcPts val="0"/>
              </a:spcAft>
              <a:buClr>
                <a:srgbClr val="FFC000"/>
              </a:buClr>
              <a:buSzTx/>
              <a:buFont typeface="Arial"/>
              <a:buChar char="•"/>
              <a:tabLst/>
              <a:defRPr/>
            </a:pPr>
            <a:endParaRPr kumimoji="0" sz="1000" b="1" i="0" u="none" strike="noStrike" kern="0" cap="none" spc="0" normalizeH="0" baseline="0" noProof="0" dirty="0">
              <a:ln>
                <a:noFill/>
              </a:ln>
              <a:solidFill>
                <a:sysClr val="windowText" lastClr="000000"/>
              </a:solidFill>
              <a:effectLst/>
              <a:uLnTx/>
              <a:uFillTx/>
              <a:latin typeface="Arial"/>
              <a:cs typeface="Arial"/>
            </a:endParaRPr>
          </a:p>
          <a:p>
            <a:pPr marL="405765" marR="198755" lvl="0" indent="-342265" defTabSz="914400" eaLnBrk="1" fontAlgn="auto" latinLnBrk="0" hangingPunct="1">
              <a:lnSpc>
                <a:spcPct val="100000"/>
              </a:lnSpc>
              <a:spcBef>
                <a:spcPts val="0"/>
              </a:spcBef>
              <a:spcAft>
                <a:spcPts val="0"/>
              </a:spcAft>
              <a:buClr>
                <a:srgbClr val="FFC000"/>
              </a:buClr>
              <a:buSzTx/>
              <a:buFontTx/>
              <a:buChar char="•"/>
              <a:tabLst>
                <a:tab pos="405765" algn="l"/>
                <a:tab pos="406400" algn="l"/>
              </a:tabLst>
              <a:defRPr/>
            </a:pPr>
            <a:r>
              <a:rPr kumimoji="0" sz="2200" b="1" i="0" u="none" strike="noStrike" kern="0" cap="none" spc="0" normalizeH="0" baseline="0" noProof="0" dirty="0">
                <a:ln>
                  <a:noFill/>
                </a:ln>
                <a:solidFill>
                  <a:srgbClr val="FFFFFF"/>
                </a:solidFill>
                <a:effectLst/>
                <a:uLnTx/>
                <a:uFillTx/>
                <a:latin typeface="Arial"/>
                <a:cs typeface="Arial"/>
              </a:rPr>
              <a:t>At</a:t>
            </a:r>
            <a:r>
              <a:rPr kumimoji="0" sz="2200" b="1" i="0" u="none" strike="noStrike" kern="0" cap="none" spc="-10" normalizeH="0" baseline="0" noProof="0" dirty="0">
                <a:ln>
                  <a:noFill/>
                </a:ln>
                <a:solidFill>
                  <a:srgbClr val="FFFFFF"/>
                </a:solidFill>
                <a:effectLst/>
                <a:uLnTx/>
                <a:uFillTx/>
                <a:latin typeface="Arial"/>
                <a:cs typeface="Arial"/>
              </a:rPr>
              <a:t> </a:t>
            </a:r>
            <a:r>
              <a:rPr kumimoji="0" sz="2200" b="1" i="0" u="none" strike="noStrike" kern="0" cap="none" spc="0" normalizeH="0" baseline="0" noProof="0" dirty="0">
                <a:ln>
                  <a:noFill/>
                </a:ln>
                <a:solidFill>
                  <a:srgbClr val="FFFFFF"/>
                </a:solidFill>
                <a:effectLst/>
                <a:uLnTx/>
                <a:uFillTx/>
                <a:latin typeface="Arial"/>
                <a:cs typeface="Arial"/>
              </a:rPr>
              <a:t>6 month</a:t>
            </a:r>
            <a:r>
              <a:rPr kumimoji="0" sz="2200" b="1" i="0" u="none" strike="noStrike" kern="0" cap="none" spc="5" normalizeH="0" baseline="0" noProof="0" dirty="0">
                <a:ln>
                  <a:noFill/>
                </a:ln>
                <a:solidFill>
                  <a:srgbClr val="FFFFFF"/>
                </a:solidFill>
                <a:effectLst/>
                <a:uLnTx/>
                <a:uFillTx/>
                <a:latin typeface="Arial"/>
                <a:cs typeface="Arial"/>
              </a:rPr>
              <a:t> </a:t>
            </a:r>
            <a:r>
              <a:rPr kumimoji="0" sz="2200" b="1" i="0" u="none" strike="noStrike" kern="0" cap="none" spc="-10" normalizeH="0" baseline="0" noProof="0" dirty="0">
                <a:ln>
                  <a:noFill/>
                </a:ln>
                <a:solidFill>
                  <a:srgbClr val="FFFFFF"/>
                </a:solidFill>
                <a:effectLst/>
                <a:uLnTx/>
                <a:uFillTx/>
                <a:latin typeface="Arial"/>
                <a:cs typeface="Arial"/>
              </a:rPr>
              <a:t>follow-</a:t>
            </a:r>
            <a:r>
              <a:rPr kumimoji="0" sz="2200" b="1" i="0" u="none" strike="noStrike" kern="0" cap="none" spc="0" normalizeH="0" baseline="0" noProof="0" dirty="0">
                <a:ln>
                  <a:noFill/>
                </a:ln>
                <a:solidFill>
                  <a:srgbClr val="FFFFFF"/>
                </a:solidFill>
                <a:effectLst/>
                <a:uLnTx/>
                <a:uFillTx/>
                <a:latin typeface="Arial"/>
                <a:cs typeface="Arial"/>
              </a:rPr>
              <a:t>up, </a:t>
            </a:r>
            <a:r>
              <a:rPr kumimoji="0" sz="2200" b="1" i="0" u="none" strike="noStrike" kern="0" cap="none" spc="0" normalizeH="0" baseline="0" noProof="0" dirty="0">
                <a:ln>
                  <a:noFill/>
                </a:ln>
                <a:solidFill>
                  <a:srgbClr val="FF6600"/>
                </a:solidFill>
                <a:effectLst/>
                <a:uLnTx/>
                <a:uFillTx/>
                <a:latin typeface="Arial"/>
                <a:cs typeface="Arial"/>
              </a:rPr>
              <a:t>20%</a:t>
            </a:r>
            <a:r>
              <a:rPr kumimoji="0" sz="2200" b="1" i="0" u="none" strike="noStrike" kern="0" cap="none" spc="0" normalizeH="0" baseline="0" noProof="0" dirty="0">
                <a:ln>
                  <a:noFill/>
                </a:ln>
                <a:solidFill>
                  <a:srgbClr val="FFFF00"/>
                </a:solidFill>
                <a:effectLst/>
                <a:uLnTx/>
                <a:uFillTx/>
                <a:latin typeface="Arial"/>
                <a:cs typeface="Arial"/>
              </a:rPr>
              <a:t> </a:t>
            </a:r>
            <a:r>
              <a:rPr kumimoji="0" sz="2200" b="1" i="0" u="none" strike="noStrike" kern="0" cap="none" spc="0" normalizeH="0" baseline="0" noProof="0" dirty="0">
                <a:ln>
                  <a:noFill/>
                </a:ln>
                <a:solidFill>
                  <a:srgbClr val="FFFFFF"/>
                </a:solidFill>
                <a:effectLst/>
                <a:uLnTx/>
                <a:uFillTx/>
                <a:latin typeface="Arial"/>
                <a:cs typeface="Arial"/>
              </a:rPr>
              <a:t>patients did not</a:t>
            </a:r>
            <a:r>
              <a:rPr kumimoji="0" sz="2200" b="1" i="0" u="none" strike="noStrike" kern="0" cap="none" spc="5" normalizeH="0" baseline="0" noProof="0" dirty="0">
                <a:ln>
                  <a:noFill/>
                </a:ln>
                <a:solidFill>
                  <a:srgbClr val="FFFFFF"/>
                </a:solidFill>
                <a:effectLst/>
                <a:uLnTx/>
                <a:uFillTx/>
                <a:latin typeface="Arial"/>
                <a:cs typeface="Arial"/>
              </a:rPr>
              <a:t> </a:t>
            </a:r>
            <a:r>
              <a:rPr kumimoji="0" sz="2200" b="1" i="0" u="none" strike="noStrike" kern="0" cap="none" spc="0" normalizeH="0" baseline="0" noProof="0" dirty="0">
                <a:ln>
                  <a:noFill/>
                </a:ln>
                <a:solidFill>
                  <a:srgbClr val="FFFFFF"/>
                </a:solidFill>
                <a:effectLst/>
                <a:uLnTx/>
                <a:uFillTx/>
                <a:latin typeface="Arial"/>
                <a:cs typeface="Arial"/>
              </a:rPr>
              <a:t>demonstrate FCT</a:t>
            </a:r>
            <a:r>
              <a:rPr kumimoji="0" sz="2200" b="1" i="0" u="none" strike="noStrike" kern="0" cap="none" spc="-30" normalizeH="0" baseline="0" noProof="0" dirty="0">
                <a:ln>
                  <a:noFill/>
                </a:ln>
                <a:solidFill>
                  <a:srgbClr val="FFFFFF"/>
                </a:solidFill>
                <a:effectLst/>
                <a:uLnTx/>
                <a:uFillTx/>
                <a:latin typeface="Arial"/>
                <a:cs typeface="Arial"/>
              </a:rPr>
              <a:t> </a:t>
            </a:r>
            <a:r>
              <a:rPr kumimoji="0" sz="2200" b="1" i="0" u="none" strike="noStrike" kern="0" cap="none" spc="0" normalizeH="0" baseline="0" noProof="0" dirty="0">
                <a:ln>
                  <a:noFill/>
                </a:ln>
                <a:solidFill>
                  <a:srgbClr val="FFFFFF"/>
                </a:solidFill>
                <a:effectLst/>
                <a:uLnTx/>
                <a:uFillTx/>
                <a:latin typeface="Arial"/>
                <a:cs typeface="Arial"/>
              </a:rPr>
              <a:t>thickening and</a:t>
            </a:r>
            <a:r>
              <a:rPr kumimoji="0" sz="2200" b="1" i="0" u="none" strike="noStrike" kern="0" cap="none" spc="5" normalizeH="0" baseline="0" noProof="0" dirty="0">
                <a:ln>
                  <a:noFill/>
                </a:ln>
                <a:solidFill>
                  <a:srgbClr val="FFFFFF"/>
                </a:solidFill>
                <a:effectLst/>
                <a:uLnTx/>
                <a:uFillTx/>
                <a:latin typeface="Arial"/>
                <a:cs typeface="Arial"/>
              </a:rPr>
              <a:t> </a:t>
            </a:r>
            <a:r>
              <a:rPr kumimoji="0" sz="2200" b="1" i="0" u="none" strike="noStrike" kern="0" cap="none" spc="-25" normalizeH="0" baseline="0" noProof="0" dirty="0">
                <a:ln>
                  <a:noFill/>
                </a:ln>
                <a:solidFill>
                  <a:srgbClr val="FF6600"/>
                </a:solidFill>
                <a:effectLst/>
                <a:uLnTx/>
                <a:uFillTx/>
                <a:latin typeface="Arial"/>
                <a:cs typeface="Arial"/>
              </a:rPr>
              <a:t>24%</a:t>
            </a:r>
            <a:r>
              <a:rPr kumimoji="0" sz="2200" b="1" i="0" u="none" strike="noStrike" kern="0" cap="none" spc="-25" normalizeH="0" baseline="0" noProof="0" dirty="0">
                <a:ln>
                  <a:noFill/>
                </a:ln>
                <a:solidFill>
                  <a:srgbClr val="FFFF00"/>
                </a:solidFill>
                <a:effectLst/>
                <a:uLnTx/>
                <a:uFillTx/>
                <a:latin typeface="Arial"/>
                <a:cs typeface="Arial"/>
              </a:rPr>
              <a:t> </a:t>
            </a:r>
            <a:r>
              <a:rPr kumimoji="0" sz="2200" b="1" i="0" u="none" strike="noStrike" kern="0" cap="none" spc="0" normalizeH="0" baseline="0" noProof="0" dirty="0">
                <a:ln>
                  <a:noFill/>
                </a:ln>
                <a:solidFill>
                  <a:srgbClr val="FFFFFF"/>
                </a:solidFill>
                <a:effectLst/>
                <a:uLnTx/>
                <a:uFillTx/>
                <a:latin typeface="Arial"/>
                <a:cs typeface="Arial"/>
              </a:rPr>
              <a:t>subjects</a:t>
            </a:r>
            <a:r>
              <a:rPr kumimoji="0" sz="2200" b="1" i="0" u="none" strike="noStrike" kern="0" cap="none" spc="-10" normalizeH="0" baseline="0" noProof="0" dirty="0">
                <a:ln>
                  <a:noFill/>
                </a:ln>
                <a:solidFill>
                  <a:srgbClr val="FFFFFF"/>
                </a:solidFill>
                <a:effectLst/>
                <a:uLnTx/>
                <a:uFillTx/>
                <a:latin typeface="Arial"/>
                <a:cs typeface="Arial"/>
              </a:rPr>
              <a:t> </a:t>
            </a:r>
            <a:r>
              <a:rPr kumimoji="0" sz="2200" b="1" i="0" u="none" strike="noStrike" kern="0" cap="none" spc="0" normalizeH="0" baseline="0" noProof="0" dirty="0">
                <a:ln>
                  <a:noFill/>
                </a:ln>
                <a:solidFill>
                  <a:srgbClr val="FFFFFF"/>
                </a:solidFill>
                <a:effectLst/>
                <a:uLnTx/>
                <a:uFillTx/>
                <a:latin typeface="Arial"/>
                <a:cs typeface="Arial"/>
              </a:rPr>
              <a:t>did</a:t>
            </a:r>
            <a:r>
              <a:rPr kumimoji="0" sz="2200" b="1" i="0" u="none" strike="noStrike" kern="0" cap="none" spc="-5" normalizeH="0" baseline="0" noProof="0" dirty="0">
                <a:ln>
                  <a:noFill/>
                </a:ln>
                <a:solidFill>
                  <a:srgbClr val="FFFFFF"/>
                </a:solidFill>
                <a:effectLst/>
                <a:uLnTx/>
                <a:uFillTx/>
                <a:latin typeface="Arial"/>
                <a:cs typeface="Arial"/>
              </a:rPr>
              <a:t> </a:t>
            </a:r>
            <a:r>
              <a:rPr kumimoji="0" sz="2200" b="1" i="0" u="none" strike="noStrike" kern="0" cap="none" spc="0" normalizeH="0" baseline="0" noProof="0" dirty="0">
                <a:ln>
                  <a:noFill/>
                </a:ln>
                <a:solidFill>
                  <a:srgbClr val="FFFFFF"/>
                </a:solidFill>
                <a:effectLst/>
                <a:uLnTx/>
                <a:uFillTx/>
                <a:latin typeface="Arial"/>
                <a:cs typeface="Arial"/>
              </a:rPr>
              <a:t>not</a:t>
            </a:r>
            <a:r>
              <a:rPr kumimoji="0" sz="2200" b="1" i="0" u="none" strike="noStrike" kern="0" cap="none" spc="-10" normalizeH="0" baseline="0" noProof="0" dirty="0">
                <a:ln>
                  <a:noFill/>
                </a:ln>
                <a:solidFill>
                  <a:srgbClr val="FFFFFF"/>
                </a:solidFill>
                <a:effectLst/>
                <a:uLnTx/>
                <a:uFillTx/>
                <a:latin typeface="Arial"/>
                <a:cs typeface="Arial"/>
              </a:rPr>
              <a:t> </a:t>
            </a:r>
            <a:r>
              <a:rPr kumimoji="0" sz="2200" b="1" i="0" u="none" strike="noStrike" kern="0" cap="none" spc="0" normalizeH="0" baseline="0" noProof="0" dirty="0">
                <a:ln>
                  <a:noFill/>
                </a:ln>
                <a:solidFill>
                  <a:srgbClr val="FFFFFF"/>
                </a:solidFill>
                <a:effectLst/>
                <a:uLnTx/>
                <a:uFillTx/>
                <a:latin typeface="Arial"/>
                <a:cs typeface="Arial"/>
              </a:rPr>
              <a:t>experience</a:t>
            </a:r>
            <a:r>
              <a:rPr kumimoji="0" sz="2200" b="1" i="0" u="none" strike="noStrike" kern="0" cap="none" spc="-5" normalizeH="0" baseline="0" noProof="0" dirty="0">
                <a:ln>
                  <a:noFill/>
                </a:ln>
                <a:solidFill>
                  <a:srgbClr val="FFFFFF"/>
                </a:solidFill>
                <a:effectLst/>
                <a:uLnTx/>
                <a:uFillTx/>
                <a:latin typeface="Arial"/>
                <a:cs typeface="Arial"/>
              </a:rPr>
              <a:t> </a:t>
            </a:r>
            <a:r>
              <a:rPr kumimoji="0" sz="2200" b="1" i="0" u="none" strike="noStrike" kern="0" cap="none" spc="0" normalizeH="0" baseline="0" noProof="0" dirty="0">
                <a:ln>
                  <a:noFill/>
                </a:ln>
                <a:solidFill>
                  <a:srgbClr val="FFFFFF"/>
                </a:solidFill>
                <a:effectLst/>
                <a:uLnTx/>
                <a:uFillTx/>
                <a:latin typeface="Arial"/>
                <a:cs typeface="Arial"/>
              </a:rPr>
              <a:t>LCBI</a:t>
            </a:r>
            <a:r>
              <a:rPr kumimoji="0" sz="2200" b="1" i="0" u="none" strike="noStrike" kern="0" cap="none" spc="-5" normalizeH="0" baseline="0" noProof="0" dirty="0">
                <a:ln>
                  <a:noFill/>
                </a:ln>
                <a:solidFill>
                  <a:srgbClr val="FFFFFF"/>
                </a:solidFill>
                <a:effectLst/>
                <a:uLnTx/>
                <a:uFillTx/>
                <a:latin typeface="Arial"/>
                <a:cs typeface="Arial"/>
              </a:rPr>
              <a:t> </a:t>
            </a:r>
            <a:r>
              <a:rPr kumimoji="0" sz="2200" b="1" i="0" u="none" strike="noStrike" kern="0" cap="none" spc="0" normalizeH="0" baseline="0" noProof="0" dirty="0">
                <a:ln>
                  <a:noFill/>
                </a:ln>
                <a:solidFill>
                  <a:srgbClr val="FFFFFF"/>
                </a:solidFill>
                <a:effectLst/>
                <a:uLnTx/>
                <a:uFillTx/>
                <a:latin typeface="Arial"/>
                <a:cs typeface="Arial"/>
              </a:rPr>
              <a:t>reduction.</a:t>
            </a:r>
            <a:r>
              <a:rPr kumimoji="0" sz="2200" b="1" i="0" u="none" strike="noStrike" kern="0" cap="none" spc="-10" normalizeH="0" baseline="0" noProof="0" dirty="0">
                <a:ln>
                  <a:noFill/>
                </a:ln>
                <a:solidFill>
                  <a:srgbClr val="FFFFFF"/>
                </a:solidFill>
                <a:effectLst/>
                <a:uLnTx/>
                <a:uFillTx/>
                <a:latin typeface="Arial"/>
                <a:cs typeface="Arial"/>
              </a:rPr>
              <a:t> </a:t>
            </a:r>
            <a:r>
              <a:rPr kumimoji="0" sz="2200" b="1" i="0" u="none" strike="noStrike" kern="0" cap="none" spc="0" normalizeH="0" baseline="0" noProof="0" dirty="0">
                <a:ln>
                  <a:noFill/>
                </a:ln>
                <a:solidFill>
                  <a:srgbClr val="FFFFFF"/>
                </a:solidFill>
                <a:effectLst/>
                <a:uLnTx/>
                <a:uFillTx/>
                <a:latin typeface="Arial"/>
                <a:cs typeface="Arial"/>
              </a:rPr>
              <a:t>PBMC</a:t>
            </a:r>
            <a:r>
              <a:rPr kumimoji="0" sz="2200" b="1" i="0" u="none" strike="noStrike" kern="0" cap="none" spc="-5" normalizeH="0" baseline="0" noProof="0" dirty="0">
                <a:ln>
                  <a:noFill/>
                </a:ln>
                <a:solidFill>
                  <a:srgbClr val="FFFFFF"/>
                </a:solidFill>
                <a:effectLst/>
                <a:uLnTx/>
                <a:uFillTx/>
                <a:latin typeface="Arial"/>
                <a:cs typeface="Arial"/>
              </a:rPr>
              <a:t> </a:t>
            </a:r>
            <a:r>
              <a:rPr kumimoji="0" sz="2200" b="1" i="0" u="none" strike="noStrike" kern="0" cap="none" spc="0" normalizeH="0" baseline="0" noProof="0" dirty="0">
                <a:ln>
                  <a:noFill/>
                </a:ln>
                <a:solidFill>
                  <a:srgbClr val="FFFFFF"/>
                </a:solidFill>
                <a:effectLst/>
                <a:uLnTx/>
                <a:uFillTx/>
                <a:latin typeface="Arial"/>
                <a:cs typeface="Arial"/>
              </a:rPr>
              <a:t>transcriptomic</a:t>
            </a:r>
            <a:r>
              <a:rPr kumimoji="0" sz="2200" b="1" i="0" u="none" strike="noStrike" kern="0" cap="none" spc="-5" normalizeH="0" baseline="0" noProof="0" dirty="0">
                <a:ln>
                  <a:noFill/>
                </a:ln>
                <a:solidFill>
                  <a:srgbClr val="FFFFFF"/>
                </a:solidFill>
                <a:effectLst/>
                <a:uLnTx/>
                <a:uFillTx/>
                <a:latin typeface="Arial"/>
                <a:cs typeface="Arial"/>
              </a:rPr>
              <a:t> </a:t>
            </a:r>
            <a:r>
              <a:rPr kumimoji="0" sz="2200" b="1" i="0" u="none" strike="noStrike" kern="0" cap="none" spc="0" normalizeH="0" baseline="0" noProof="0" dirty="0">
                <a:ln>
                  <a:noFill/>
                </a:ln>
                <a:solidFill>
                  <a:srgbClr val="FFFFFF"/>
                </a:solidFill>
                <a:effectLst/>
                <a:uLnTx/>
                <a:uFillTx/>
                <a:latin typeface="Arial"/>
                <a:cs typeface="Arial"/>
              </a:rPr>
              <a:t>data</a:t>
            </a:r>
            <a:r>
              <a:rPr kumimoji="0" sz="2200" b="1" i="0" u="none" strike="noStrike" kern="0" cap="none" spc="-10" normalizeH="0" baseline="0" noProof="0" dirty="0">
                <a:ln>
                  <a:noFill/>
                </a:ln>
                <a:solidFill>
                  <a:srgbClr val="FFFFFF"/>
                </a:solidFill>
                <a:effectLst/>
                <a:uLnTx/>
                <a:uFillTx/>
                <a:latin typeface="Arial"/>
                <a:cs typeface="Arial"/>
              </a:rPr>
              <a:t> </a:t>
            </a:r>
            <a:r>
              <a:rPr kumimoji="0" sz="2200" b="1" i="0" u="none" strike="noStrike" kern="0" cap="none" spc="0" normalizeH="0" baseline="0" noProof="0" dirty="0">
                <a:ln>
                  <a:noFill/>
                </a:ln>
                <a:solidFill>
                  <a:srgbClr val="FFFFFF"/>
                </a:solidFill>
                <a:effectLst/>
                <a:uLnTx/>
                <a:uFillTx/>
                <a:latin typeface="Arial"/>
                <a:cs typeface="Arial"/>
              </a:rPr>
              <a:t>will</a:t>
            </a:r>
            <a:r>
              <a:rPr kumimoji="0" sz="2200" b="1" i="0" u="none" strike="noStrike" kern="0" cap="none" spc="-5" normalizeH="0" baseline="0" noProof="0" dirty="0">
                <a:ln>
                  <a:noFill/>
                </a:ln>
                <a:solidFill>
                  <a:srgbClr val="FFFFFF"/>
                </a:solidFill>
                <a:effectLst/>
                <a:uLnTx/>
                <a:uFillTx/>
                <a:latin typeface="Arial"/>
                <a:cs typeface="Arial"/>
              </a:rPr>
              <a:t> </a:t>
            </a:r>
            <a:r>
              <a:rPr kumimoji="0" sz="2200" b="1" i="0" u="none" strike="noStrike" kern="0" cap="none" spc="0" normalizeH="0" baseline="0" noProof="0" dirty="0">
                <a:ln>
                  <a:noFill/>
                </a:ln>
                <a:solidFill>
                  <a:srgbClr val="FFFFFF"/>
                </a:solidFill>
                <a:effectLst/>
                <a:uLnTx/>
                <a:uFillTx/>
                <a:latin typeface="Arial"/>
                <a:cs typeface="Arial"/>
              </a:rPr>
              <a:t>allow</a:t>
            </a:r>
            <a:r>
              <a:rPr kumimoji="0" sz="2200" b="1" i="0" u="none" strike="noStrike" kern="0" cap="none" spc="-5" normalizeH="0" baseline="0" noProof="0" dirty="0">
                <a:ln>
                  <a:noFill/>
                </a:ln>
                <a:solidFill>
                  <a:srgbClr val="FFFFFF"/>
                </a:solidFill>
                <a:effectLst/>
                <a:uLnTx/>
                <a:uFillTx/>
                <a:latin typeface="Arial"/>
                <a:cs typeface="Arial"/>
              </a:rPr>
              <a:t> </a:t>
            </a:r>
            <a:r>
              <a:rPr kumimoji="0" sz="2200" b="1" i="0" u="none" strike="noStrike" kern="0" cap="none" spc="-10" normalizeH="0" baseline="0" noProof="0" dirty="0">
                <a:ln>
                  <a:noFill/>
                </a:ln>
                <a:solidFill>
                  <a:srgbClr val="FFFFFF"/>
                </a:solidFill>
                <a:effectLst/>
                <a:uLnTx/>
                <a:uFillTx/>
                <a:latin typeface="Arial"/>
                <a:cs typeface="Arial"/>
              </a:rPr>
              <a:t>create </a:t>
            </a:r>
            <a:r>
              <a:rPr kumimoji="0" sz="2200" b="1" i="0" u="none" strike="noStrike" kern="0" cap="none" spc="0" normalizeH="0" baseline="0" noProof="0" dirty="0">
                <a:ln>
                  <a:noFill/>
                </a:ln>
                <a:solidFill>
                  <a:srgbClr val="FFFFFF"/>
                </a:solidFill>
                <a:effectLst/>
                <a:uLnTx/>
                <a:uFillTx/>
                <a:latin typeface="Arial"/>
                <a:cs typeface="Arial"/>
              </a:rPr>
              <a:t>predictive</a:t>
            </a:r>
            <a:r>
              <a:rPr kumimoji="0" sz="2200" b="1" i="0" u="none" strike="noStrike" kern="0" cap="none" spc="-5" normalizeH="0" baseline="0" noProof="0" dirty="0">
                <a:ln>
                  <a:noFill/>
                </a:ln>
                <a:solidFill>
                  <a:srgbClr val="FFFFFF"/>
                </a:solidFill>
                <a:effectLst/>
                <a:uLnTx/>
                <a:uFillTx/>
                <a:latin typeface="Arial"/>
                <a:cs typeface="Arial"/>
              </a:rPr>
              <a:t> </a:t>
            </a:r>
            <a:r>
              <a:rPr kumimoji="0" sz="2200" b="1" i="0" u="none" strike="noStrike" kern="0" cap="none" spc="0" normalizeH="0" baseline="0" noProof="0" dirty="0">
                <a:ln>
                  <a:noFill/>
                </a:ln>
                <a:solidFill>
                  <a:srgbClr val="FFFFFF"/>
                </a:solidFill>
                <a:effectLst/>
                <a:uLnTx/>
                <a:uFillTx/>
                <a:latin typeface="Arial"/>
                <a:cs typeface="Arial"/>
              </a:rPr>
              <a:t>models</a:t>
            </a:r>
            <a:r>
              <a:rPr kumimoji="0" sz="2200" b="1" i="0" u="none" strike="noStrike" kern="0" cap="none" spc="-5" normalizeH="0" baseline="0" noProof="0" dirty="0">
                <a:ln>
                  <a:noFill/>
                </a:ln>
                <a:solidFill>
                  <a:srgbClr val="FFFFFF"/>
                </a:solidFill>
                <a:effectLst/>
                <a:uLnTx/>
                <a:uFillTx/>
                <a:latin typeface="Arial"/>
                <a:cs typeface="Arial"/>
              </a:rPr>
              <a:t> </a:t>
            </a:r>
            <a:r>
              <a:rPr kumimoji="0" sz="2200" b="1" i="0" u="none" strike="noStrike" kern="0" cap="none" spc="0" normalizeH="0" baseline="0" noProof="0" dirty="0">
                <a:ln>
                  <a:noFill/>
                </a:ln>
                <a:solidFill>
                  <a:srgbClr val="FFFFFF"/>
                </a:solidFill>
                <a:effectLst/>
                <a:uLnTx/>
                <a:uFillTx/>
                <a:latin typeface="Arial"/>
                <a:cs typeface="Arial"/>
              </a:rPr>
              <a:t>for</a:t>
            </a:r>
            <a:r>
              <a:rPr kumimoji="0" sz="2200" b="1" i="0" u="none" strike="noStrike" kern="0" cap="none" spc="5" normalizeH="0" baseline="0" noProof="0" dirty="0">
                <a:ln>
                  <a:noFill/>
                </a:ln>
                <a:solidFill>
                  <a:srgbClr val="FFFFFF"/>
                </a:solidFill>
                <a:effectLst/>
                <a:uLnTx/>
                <a:uFillTx/>
                <a:latin typeface="Arial"/>
                <a:cs typeface="Arial"/>
              </a:rPr>
              <a:t> </a:t>
            </a:r>
            <a:r>
              <a:rPr kumimoji="0" sz="2200" b="1" i="0" u="none" strike="noStrike" kern="0" cap="none" spc="0" normalizeH="0" baseline="0" noProof="0" dirty="0">
                <a:ln>
                  <a:noFill/>
                </a:ln>
                <a:solidFill>
                  <a:srgbClr val="FFFFFF"/>
                </a:solidFill>
                <a:effectLst/>
                <a:uLnTx/>
                <a:uFillTx/>
                <a:latin typeface="Arial"/>
                <a:cs typeface="Arial"/>
              </a:rPr>
              <a:t>detecting</a:t>
            </a:r>
            <a:r>
              <a:rPr kumimoji="0" sz="2200" b="1" i="0" u="none" strike="noStrike" kern="0" cap="none" spc="-5" normalizeH="0" baseline="0" noProof="0" dirty="0">
                <a:ln>
                  <a:noFill/>
                </a:ln>
                <a:solidFill>
                  <a:srgbClr val="FFFFFF"/>
                </a:solidFill>
                <a:effectLst/>
                <a:uLnTx/>
                <a:uFillTx/>
                <a:latin typeface="Arial"/>
                <a:cs typeface="Arial"/>
              </a:rPr>
              <a:t> </a:t>
            </a:r>
            <a:r>
              <a:rPr kumimoji="0" sz="2200" b="1" i="0" u="none" strike="noStrike" kern="0" cap="none" spc="0" normalizeH="0" baseline="0" noProof="0" dirty="0">
                <a:ln>
                  <a:noFill/>
                </a:ln>
                <a:solidFill>
                  <a:srgbClr val="FFFFFF"/>
                </a:solidFill>
                <a:effectLst/>
                <a:uLnTx/>
                <a:uFillTx/>
                <a:latin typeface="Arial"/>
                <a:cs typeface="Arial"/>
              </a:rPr>
              <a:t>subjects</a:t>
            </a:r>
            <a:r>
              <a:rPr kumimoji="0" sz="2200" b="1" i="0" u="none" strike="noStrike" kern="0" cap="none" spc="-5" normalizeH="0" baseline="0" noProof="0" dirty="0">
                <a:ln>
                  <a:noFill/>
                </a:ln>
                <a:solidFill>
                  <a:srgbClr val="FFFFFF"/>
                </a:solidFill>
                <a:effectLst/>
                <a:uLnTx/>
                <a:uFillTx/>
                <a:latin typeface="Arial"/>
                <a:cs typeface="Arial"/>
              </a:rPr>
              <a:t> </a:t>
            </a:r>
            <a:r>
              <a:rPr kumimoji="0" sz="2200" b="1" i="0" u="none" strike="noStrike" kern="0" cap="none" spc="0" normalizeH="0" baseline="0" noProof="0" dirty="0">
                <a:ln>
                  <a:noFill/>
                </a:ln>
                <a:solidFill>
                  <a:srgbClr val="FFFFFF"/>
                </a:solidFill>
                <a:effectLst/>
                <a:uLnTx/>
                <a:uFillTx/>
                <a:latin typeface="Arial"/>
                <a:cs typeface="Arial"/>
              </a:rPr>
              <a:t>who demonstrate</a:t>
            </a:r>
            <a:r>
              <a:rPr kumimoji="0" sz="2200" b="1" i="0" u="none" strike="noStrike" kern="0" cap="none" spc="-5" normalizeH="0" baseline="0" noProof="0" dirty="0">
                <a:ln>
                  <a:noFill/>
                </a:ln>
                <a:solidFill>
                  <a:srgbClr val="FFFFFF"/>
                </a:solidFill>
                <a:effectLst/>
                <a:uLnTx/>
                <a:uFillTx/>
                <a:latin typeface="Arial"/>
                <a:cs typeface="Arial"/>
              </a:rPr>
              <a:t> </a:t>
            </a:r>
            <a:r>
              <a:rPr kumimoji="0" sz="2200" b="1" i="0" u="none" strike="noStrike" kern="0" cap="none" spc="0" normalizeH="0" baseline="0" noProof="0" dirty="0">
                <a:ln>
                  <a:noFill/>
                </a:ln>
                <a:solidFill>
                  <a:srgbClr val="FFFFFF"/>
                </a:solidFill>
                <a:effectLst/>
                <a:uLnTx/>
                <a:uFillTx/>
                <a:latin typeface="Arial"/>
                <a:cs typeface="Arial"/>
              </a:rPr>
              <a:t>the</a:t>
            </a:r>
            <a:r>
              <a:rPr kumimoji="0" sz="2200" b="1" i="0" u="none" strike="noStrike" kern="0" cap="none" spc="-5" normalizeH="0" baseline="0" noProof="0" dirty="0">
                <a:ln>
                  <a:noFill/>
                </a:ln>
                <a:solidFill>
                  <a:srgbClr val="FFFFFF"/>
                </a:solidFill>
                <a:effectLst/>
                <a:uLnTx/>
                <a:uFillTx/>
                <a:latin typeface="Arial"/>
                <a:cs typeface="Arial"/>
              </a:rPr>
              <a:t> </a:t>
            </a:r>
            <a:r>
              <a:rPr kumimoji="0" sz="2200" b="1" i="0" u="none" strike="noStrike" kern="0" cap="none" spc="0" normalizeH="0" baseline="0" noProof="0" dirty="0">
                <a:ln>
                  <a:noFill/>
                </a:ln>
                <a:solidFill>
                  <a:srgbClr val="FFFFFF"/>
                </a:solidFill>
                <a:effectLst/>
                <a:uLnTx/>
                <a:uFillTx/>
                <a:latin typeface="Arial"/>
                <a:cs typeface="Arial"/>
              </a:rPr>
              <a:t>greatest </a:t>
            </a:r>
            <a:r>
              <a:rPr kumimoji="0" sz="2200" b="1" i="0" u="none" strike="noStrike" kern="0" cap="none" spc="-10" normalizeH="0" baseline="0" noProof="0" dirty="0">
                <a:ln>
                  <a:noFill/>
                </a:ln>
                <a:solidFill>
                  <a:srgbClr val="FFFFFF"/>
                </a:solidFill>
                <a:effectLst/>
                <a:uLnTx/>
                <a:uFillTx/>
                <a:latin typeface="Arial"/>
                <a:cs typeface="Arial"/>
              </a:rPr>
              <a:t>response </a:t>
            </a:r>
            <a:r>
              <a:rPr kumimoji="0" sz="2200" b="1" i="0" u="none" strike="noStrike" kern="0" cap="none" spc="0" normalizeH="0" baseline="0" noProof="0" dirty="0">
                <a:ln>
                  <a:noFill/>
                </a:ln>
                <a:solidFill>
                  <a:srgbClr val="FFFFFF"/>
                </a:solidFill>
                <a:effectLst/>
                <a:uLnTx/>
                <a:uFillTx/>
                <a:latin typeface="Arial"/>
                <a:cs typeface="Arial"/>
              </a:rPr>
              <a:t>regarding</a:t>
            </a:r>
            <a:r>
              <a:rPr kumimoji="0" sz="2200" b="1" i="0" u="none" strike="noStrike" kern="0" cap="none" spc="-10" normalizeH="0" baseline="0" noProof="0" dirty="0">
                <a:ln>
                  <a:noFill/>
                </a:ln>
                <a:solidFill>
                  <a:srgbClr val="FFFFFF"/>
                </a:solidFill>
                <a:effectLst/>
                <a:uLnTx/>
                <a:uFillTx/>
                <a:latin typeface="Arial"/>
                <a:cs typeface="Arial"/>
              </a:rPr>
              <a:t> </a:t>
            </a:r>
            <a:r>
              <a:rPr kumimoji="0" sz="2200" b="1" i="0" u="none" strike="noStrike" kern="0" cap="none" spc="0" normalizeH="0" baseline="0" noProof="0" dirty="0">
                <a:ln>
                  <a:noFill/>
                </a:ln>
                <a:solidFill>
                  <a:srgbClr val="FFFFFF"/>
                </a:solidFill>
                <a:effectLst/>
                <a:uLnTx/>
                <a:uFillTx/>
                <a:latin typeface="Arial"/>
                <a:cs typeface="Arial"/>
              </a:rPr>
              <a:t>plaque</a:t>
            </a:r>
            <a:r>
              <a:rPr kumimoji="0" sz="2200" b="1" i="0" u="none" strike="noStrike" kern="0" cap="none" spc="-10" normalizeH="0" baseline="0" noProof="0" dirty="0">
                <a:ln>
                  <a:noFill/>
                </a:ln>
                <a:solidFill>
                  <a:srgbClr val="FFFFFF"/>
                </a:solidFill>
                <a:effectLst/>
                <a:uLnTx/>
                <a:uFillTx/>
                <a:latin typeface="Arial"/>
                <a:cs typeface="Arial"/>
              </a:rPr>
              <a:t> </a:t>
            </a:r>
            <a:r>
              <a:rPr kumimoji="0" sz="2200" b="1" i="0" u="none" strike="noStrike" kern="0" cap="none" spc="0" normalizeH="0" baseline="0" noProof="0" dirty="0">
                <a:ln>
                  <a:noFill/>
                </a:ln>
                <a:solidFill>
                  <a:srgbClr val="FFFFFF"/>
                </a:solidFill>
                <a:effectLst/>
                <a:uLnTx/>
                <a:uFillTx/>
                <a:latin typeface="Arial"/>
                <a:cs typeface="Arial"/>
              </a:rPr>
              <a:t>morphology</a:t>
            </a:r>
            <a:r>
              <a:rPr kumimoji="0" sz="2200" b="1" i="0" u="none" strike="noStrike" kern="0" cap="none" spc="-10" normalizeH="0" baseline="0" noProof="0" dirty="0">
                <a:ln>
                  <a:noFill/>
                </a:ln>
                <a:solidFill>
                  <a:srgbClr val="FFFFFF"/>
                </a:solidFill>
                <a:effectLst/>
                <a:uLnTx/>
                <a:uFillTx/>
                <a:latin typeface="Arial"/>
                <a:cs typeface="Arial"/>
              </a:rPr>
              <a:t> </a:t>
            </a:r>
            <a:r>
              <a:rPr kumimoji="0" sz="2200" b="1" i="0" u="none" strike="noStrike" kern="0" cap="none" spc="0" normalizeH="0" baseline="0" noProof="0" dirty="0">
                <a:ln>
                  <a:noFill/>
                </a:ln>
                <a:solidFill>
                  <a:srgbClr val="FFFFFF"/>
                </a:solidFill>
                <a:effectLst/>
                <a:uLnTx/>
                <a:uFillTx/>
                <a:latin typeface="Arial"/>
                <a:cs typeface="Arial"/>
              </a:rPr>
              <a:t>to</a:t>
            </a:r>
            <a:r>
              <a:rPr kumimoji="0" sz="2200" b="1" i="0" u="none" strike="noStrike" kern="0" cap="none" spc="-10" normalizeH="0" baseline="0" noProof="0" dirty="0">
                <a:ln>
                  <a:noFill/>
                </a:ln>
                <a:solidFill>
                  <a:srgbClr val="FFFFFF"/>
                </a:solidFill>
                <a:effectLst/>
                <a:uLnTx/>
                <a:uFillTx/>
                <a:latin typeface="Arial"/>
                <a:cs typeface="Arial"/>
              </a:rPr>
              <a:t> </a:t>
            </a:r>
            <a:r>
              <a:rPr kumimoji="0" sz="2200" b="1" i="0" u="none" strike="noStrike" kern="0" cap="none" spc="0" normalizeH="0" baseline="0" noProof="0" dirty="0">
                <a:ln>
                  <a:noFill/>
                </a:ln>
                <a:solidFill>
                  <a:srgbClr val="FFFFFF"/>
                </a:solidFill>
                <a:effectLst/>
                <a:uLnTx/>
                <a:uFillTx/>
                <a:latin typeface="Arial"/>
                <a:cs typeface="Arial"/>
              </a:rPr>
              <a:t>PCSK9</a:t>
            </a:r>
            <a:r>
              <a:rPr kumimoji="0" sz="2200" b="1" i="0" u="none" strike="noStrike" kern="0" cap="none" spc="-10" normalizeH="0" baseline="0" noProof="0" dirty="0">
                <a:ln>
                  <a:noFill/>
                </a:ln>
                <a:solidFill>
                  <a:srgbClr val="FFFFFF"/>
                </a:solidFill>
                <a:effectLst/>
                <a:uLnTx/>
                <a:uFillTx/>
                <a:latin typeface="Arial"/>
                <a:cs typeface="Arial"/>
              </a:rPr>
              <a:t> </a:t>
            </a:r>
            <a:r>
              <a:rPr kumimoji="0" sz="2200" b="1" i="0" u="none" strike="noStrike" kern="0" cap="none" spc="0" normalizeH="0" baseline="0" noProof="0" dirty="0">
                <a:ln>
                  <a:noFill/>
                </a:ln>
                <a:solidFill>
                  <a:srgbClr val="FFFFFF"/>
                </a:solidFill>
                <a:effectLst/>
                <a:uLnTx/>
                <a:uFillTx/>
                <a:latin typeface="Arial"/>
                <a:cs typeface="Arial"/>
              </a:rPr>
              <a:t>inhibition</a:t>
            </a:r>
            <a:r>
              <a:rPr kumimoji="0" sz="2200" b="1" i="0" u="none" strike="noStrike" kern="0" cap="none" spc="-5" normalizeH="0" baseline="0" noProof="0" dirty="0">
                <a:ln>
                  <a:noFill/>
                </a:ln>
                <a:solidFill>
                  <a:srgbClr val="FFFFFF"/>
                </a:solidFill>
                <a:effectLst/>
                <a:uLnTx/>
                <a:uFillTx/>
                <a:latin typeface="Arial"/>
                <a:cs typeface="Arial"/>
              </a:rPr>
              <a:t> </a:t>
            </a:r>
            <a:r>
              <a:rPr kumimoji="0" sz="2200" b="1" i="0" u="none" strike="noStrike" kern="0" cap="none" spc="-10" normalizeH="0" baseline="0" noProof="0" dirty="0">
                <a:ln>
                  <a:noFill/>
                </a:ln>
                <a:solidFill>
                  <a:srgbClr val="FFFFFF"/>
                </a:solidFill>
                <a:effectLst/>
                <a:uLnTx/>
                <a:uFillTx/>
                <a:latin typeface="Arial"/>
                <a:cs typeface="Arial"/>
              </a:rPr>
              <a:t>therapy</a:t>
            </a:r>
            <a:endParaRPr kumimoji="0" sz="2200" b="1" i="0" u="none" strike="noStrike" kern="0" cap="none" spc="0" normalizeH="0" baseline="0" noProof="0" dirty="0">
              <a:ln>
                <a:noFill/>
              </a:ln>
              <a:solidFill>
                <a:sysClr val="windowText" lastClr="000000"/>
              </a:solidFill>
              <a:effectLst/>
              <a:uLnTx/>
              <a:uFillTx/>
              <a:latin typeface="Arial"/>
              <a:cs typeface="Arial"/>
            </a:endParaRPr>
          </a:p>
        </p:txBody>
      </p:sp>
      <p:pic>
        <p:nvPicPr>
          <p:cNvPr id="6"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864725" y="9525"/>
            <a:ext cx="4222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2048923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ChangeArrowheads="1"/>
          </p:cNvSpPr>
          <p:nvPr>
            <p:ph type="title" idx="4294967295"/>
          </p:nvPr>
        </p:nvSpPr>
        <p:spPr>
          <a:xfrm>
            <a:off x="166984" y="194294"/>
            <a:ext cx="9835661" cy="450056"/>
          </a:xfrm>
        </p:spPr>
        <p:txBody>
          <a:bodyPr/>
          <a:lstStyle/>
          <a:p>
            <a:r>
              <a:rPr lang="en-US" altLang="en-US" sz="4000" u="sng" dirty="0">
                <a:latin typeface="Arial" pitchFamily="34" charset="0"/>
              </a:rPr>
              <a:t>Latest Issues in Coronary Intervention</a:t>
            </a:r>
            <a:endParaRPr lang="en-US" altLang="en-US" sz="4000" i="1" u="sng" dirty="0">
              <a:latin typeface="Arial" pitchFamily="34" charset="0"/>
            </a:endParaRPr>
          </a:p>
        </p:txBody>
      </p:sp>
      <p:sp>
        <p:nvSpPr>
          <p:cNvPr id="14036995" name="Rectangle 3"/>
          <p:cNvSpPr>
            <a:spLocks noChangeArrowheads="1"/>
          </p:cNvSpPr>
          <p:nvPr/>
        </p:nvSpPr>
        <p:spPr bwMode="auto">
          <a:xfrm>
            <a:off x="-49695" y="1894502"/>
            <a:ext cx="10336696" cy="3693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1308" tIns="30632" rIns="61308" bIns="30632" anchor="ctr">
            <a:spAutoFit/>
          </a:bodyPr>
          <a:lstStyle>
            <a:lvl1pPr eaLnBrk="0" hangingPunct="0">
              <a:spcBef>
                <a:spcPct val="20000"/>
              </a:spcBef>
              <a:buChar char="•"/>
              <a:defRPr sz="3200">
                <a:solidFill>
                  <a:schemeClr val="bg1"/>
                </a:solidFill>
                <a:latin typeface="Times New Roman" pitchFamily="18" charset="0"/>
              </a:defRPr>
            </a:lvl1pPr>
            <a:lvl2pPr marL="742950" indent="-28575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marL="0" marR="0" lvl="0" indent="0" algn="l" defTabSz="771525" rtl="0" eaLnBrk="0" fontAlgn="base" latinLnBrk="0" hangingPunct="0">
              <a:lnSpc>
                <a:spcPct val="100000"/>
              </a:lnSpc>
              <a:spcBef>
                <a:spcPct val="0"/>
              </a:spcBef>
              <a:spcAft>
                <a:spcPct val="0"/>
              </a:spcAft>
              <a:buClrTx/>
              <a:buSzTx/>
              <a:buFontTx/>
              <a:buChar char="•"/>
              <a:tabLst/>
              <a:defRPr/>
            </a:pPr>
            <a:r>
              <a:rPr kumimoji="0" lang="en-US" altLang="en-US" sz="3500" b="1" i="0" u="none" strike="noStrike" kern="1200" cap="none" spc="0" normalizeH="0" baseline="0" noProof="0" dirty="0">
                <a:ln>
                  <a:noFill/>
                </a:ln>
                <a:solidFill>
                  <a:schemeClr val="bg2"/>
                </a:solidFill>
                <a:effectLst/>
                <a:uLnTx/>
                <a:uFillTx/>
                <a:latin typeface="Arial" pitchFamily="34" charset="0"/>
              </a:rPr>
              <a:t> </a:t>
            </a:r>
            <a:r>
              <a:rPr lang="en-US" altLang="en-US" sz="3500" b="1" dirty="0" smtClean="0">
                <a:solidFill>
                  <a:schemeClr val="bg2"/>
                </a:solidFill>
                <a:latin typeface="Arial" pitchFamily="34" charset="0"/>
              </a:rPr>
              <a:t>Key Interventional Trials form ACC 2023</a:t>
            </a:r>
            <a:r>
              <a:rPr lang="en-US" altLang="en-US" sz="3400" b="1" dirty="0" smtClean="0">
                <a:solidFill>
                  <a:schemeClr val="bg2"/>
                </a:solidFill>
                <a:latin typeface="Arial" pitchFamily="34" charset="0"/>
              </a:rPr>
              <a:t>:</a:t>
            </a:r>
            <a:endParaRPr lang="en-US" altLang="en-US" sz="3400" b="1" dirty="0">
              <a:solidFill>
                <a:schemeClr val="bg2"/>
              </a:solidFill>
              <a:latin typeface="Arial" pitchFamily="34" charset="0"/>
            </a:endParaRPr>
          </a:p>
          <a:p>
            <a:pPr marL="0" marR="0" lvl="0" indent="0" defTabSz="771525" rtl="0" eaLnBrk="0" fontAlgn="base" latinLnBrk="0" hangingPunct="0">
              <a:lnSpc>
                <a:spcPct val="100000"/>
              </a:lnSpc>
              <a:spcBef>
                <a:spcPct val="0"/>
              </a:spcBef>
              <a:spcAft>
                <a:spcPct val="0"/>
              </a:spcAft>
              <a:buClrTx/>
              <a:buSzTx/>
              <a:buNone/>
              <a:tabLst/>
              <a:defRPr/>
            </a:pPr>
            <a:r>
              <a:rPr lang="en-US" altLang="en-US" sz="3600" b="1" dirty="0">
                <a:solidFill>
                  <a:schemeClr val="bg2"/>
                </a:solidFill>
                <a:latin typeface="Arial" pitchFamily="34" charset="0"/>
              </a:rPr>
              <a:t> </a:t>
            </a:r>
            <a:r>
              <a:rPr lang="en-US" altLang="en-US" sz="3600" b="1" dirty="0" smtClean="0">
                <a:solidFill>
                  <a:schemeClr val="bg2"/>
                </a:solidFill>
                <a:latin typeface="Arial" pitchFamily="34" charset="0"/>
              </a:rPr>
              <a:t>   </a:t>
            </a:r>
            <a:r>
              <a:rPr lang="en-US" altLang="en-US" sz="3000" b="1" dirty="0" smtClean="0">
                <a:solidFill>
                  <a:schemeClr val="bg2"/>
                </a:solidFill>
                <a:latin typeface="Arial" pitchFamily="34" charset="0"/>
              </a:rPr>
              <a:t>HOST-IDEA, RENOVATE-COMPLEX-PCI, YELLOW-III  </a:t>
            </a:r>
            <a:r>
              <a:rPr kumimoji="0" lang="en-US" altLang="en-US" sz="3000" b="1" i="0" u="none" strike="noStrike" kern="1200" cap="none" spc="0" normalizeH="0" noProof="0" dirty="0" smtClean="0">
                <a:ln>
                  <a:noFill/>
                </a:ln>
                <a:solidFill>
                  <a:schemeClr val="bg2"/>
                </a:solidFill>
                <a:effectLst/>
                <a:uLnTx/>
                <a:uFillTx/>
                <a:latin typeface="Arial" pitchFamily="34" charset="0"/>
              </a:rPr>
              <a:t> </a:t>
            </a:r>
            <a:endParaRPr lang="en-US" altLang="en-US" sz="3000" b="1" dirty="0">
              <a:solidFill>
                <a:schemeClr val="bg2"/>
              </a:solidFill>
              <a:latin typeface="Arial" pitchFamily="34" charset="0"/>
            </a:endParaRPr>
          </a:p>
          <a:p>
            <a:pPr marL="0" marR="0" lvl="0" indent="0" algn="l" defTabSz="771525" rtl="0" eaLnBrk="0" fontAlgn="base" latinLnBrk="0" hangingPunct="0">
              <a:lnSpc>
                <a:spcPct val="100000"/>
              </a:lnSpc>
              <a:spcBef>
                <a:spcPct val="0"/>
              </a:spcBef>
              <a:spcAft>
                <a:spcPct val="0"/>
              </a:spcAft>
              <a:buClrTx/>
              <a:buSzTx/>
              <a:buFontTx/>
              <a:buNone/>
              <a:tabLst/>
              <a:defRPr/>
            </a:pPr>
            <a:r>
              <a:rPr kumimoji="0" lang="en-US" altLang="en-US" sz="3000" b="1" i="0" u="none" strike="noStrike" kern="1200" cap="none" spc="0" normalizeH="0" noProof="0" dirty="0">
                <a:ln>
                  <a:noFill/>
                </a:ln>
                <a:effectLst/>
                <a:uLnTx/>
                <a:uFillTx/>
                <a:latin typeface="Arial" pitchFamily="34" charset="0"/>
              </a:rPr>
              <a:t>     </a:t>
            </a:r>
            <a:r>
              <a:rPr kumimoji="0" lang="en-US" altLang="en-US" sz="3000" b="1" i="1" u="none" strike="noStrike" kern="1200" cap="none" spc="0" normalizeH="0" baseline="0" noProof="0" dirty="0">
                <a:ln>
                  <a:noFill/>
                </a:ln>
                <a:effectLst/>
                <a:uLnTx/>
                <a:uFillTx/>
                <a:latin typeface="Arial" pitchFamily="34" charset="0"/>
              </a:rPr>
              <a:t>        </a:t>
            </a:r>
            <a:endParaRPr kumimoji="0" lang="en-US" altLang="en-US" sz="3000" b="1" i="0" u="none" strike="noStrike" kern="1200" cap="none" spc="0" normalizeH="0" baseline="0" noProof="0" dirty="0">
              <a:ln>
                <a:noFill/>
              </a:ln>
              <a:effectLst/>
              <a:uLnTx/>
              <a:uFillTx/>
              <a:latin typeface="Arial" pitchFamily="34" charset="0"/>
            </a:endParaRPr>
          </a:p>
          <a:p>
            <a:pPr marL="0" marR="0" lvl="0" indent="0" algn="l" defTabSz="771525" rtl="0" eaLnBrk="0" fontAlgn="base" latinLnBrk="0" hangingPunct="0">
              <a:lnSpc>
                <a:spcPct val="100000"/>
              </a:lnSpc>
              <a:spcBef>
                <a:spcPct val="0"/>
              </a:spcBef>
              <a:spcAft>
                <a:spcPct val="0"/>
              </a:spcAft>
              <a:buClrTx/>
              <a:buSzTx/>
              <a:buFontTx/>
              <a:buNone/>
              <a:tabLst/>
              <a:defRPr/>
            </a:pPr>
            <a:r>
              <a:rPr kumimoji="0" lang="en-US" altLang="en-US" sz="3000" b="1" i="1" u="none" strike="noStrike" kern="1200" cap="none" spc="0" normalizeH="0" baseline="0" noProof="0" dirty="0">
                <a:ln>
                  <a:noFill/>
                </a:ln>
                <a:effectLst/>
                <a:uLnTx/>
                <a:uFillTx/>
                <a:latin typeface="Arial" pitchFamily="34" charset="0"/>
                <a:ea typeface="+mn-ea"/>
                <a:cs typeface="+mn-cs"/>
              </a:rPr>
              <a:t> Focused review of the month</a:t>
            </a:r>
          </a:p>
          <a:p>
            <a:pPr marL="0" marR="0" lvl="0" indent="0" algn="l" defTabSz="771525" rtl="0" eaLnBrk="0" fontAlgn="base" latinLnBrk="0" hangingPunct="0">
              <a:lnSpc>
                <a:spcPct val="100000"/>
              </a:lnSpc>
              <a:spcBef>
                <a:spcPct val="0"/>
              </a:spcBef>
              <a:spcAft>
                <a:spcPct val="0"/>
              </a:spcAft>
              <a:buClrTx/>
              <a:buSzTx/>
              <a:buFontTx/>
              <a:buChar char="•"/>
              <a:tabLst/>
              <a:defRPr/>
            </a:pPr>
            <a:r>
              <a:rPr kumimoji="0" lang="en-US" altLang="en-US" sz="3400" b="1" i="0" u="none" strike="noStrike" kern="1200" cap="none" spc="0" normalizeH="0" baseline="0" noProof="0" dirty="0">
                <a:ln>
                  <a:noFill/>
                </a:ln>
                <a:effectLst/>
                <a:uLnTx/>
                <a:uFillTx/>
                <a:latin typeface="Arial" pitchFamily="34" charset="0"/>
              </a:rPr>
              <a:t> </a:t>
            </a:r>
            <a:r>
              <a:rPr lang="en-US" altLang="en-US" sz="3400" b="1" dirty="0" smtClean="0">
                <a:latin typeface="Arial" pitchFamily="34" charset="0"/>
              </a:rPr>
              <a:t>Beyond Coronary Artery Stenosis in SIHD</a:t>
            </a:r>
            <a:r>
              <a:rPr kumimoji="0" lang="en-US" altLang="en-US" sz="3400" b="1" i="0" u="none" strike="noStrike" kern="1200" cap="none" spc="0" normalizeH="0" baseline="0" noProof="0" dirty="0" smtClean="0">
                <a:ln>
                  <a:noFill/>
                </a:ln>
                <a:effectLst/>
                <a:uLnTx/>
                <a:uFillTx/>
                <a:latin typeface="Arial" pitchFamily="34" charset="0"/>
              </a:rPr>
              <a:t>:</a:t>
            </a:r>
            <a:r>
              <a:rPr kumimoji="0" lang="en-US" altLang="en-US" sz="3500" b="1" i="0" u="none" strike="noStrike" kern="1200" cap="none" spc="0" normalizeH="0" baseline="0" noProof="0" dirty="0" smtClean="0">
                <a:ln>
                  <a:noFill/>
                </a:ln>
                <a:effectLst/>
                <a:uLnTx/>
                <a:uFillTx/>
                <a:latin typeface="Arial" pitchFamily="34" charset="0"/>
              </a:rPr>
              <a:t> </a:t>
            </a:r>
            <a:endParaRPr kumimoji="0" lang="en-US" altLang="en-US" sz="3500" b="1" i="0" u="none" strike="noStrike" kern="1200" cap="none" spc="0" normalizeH="0" baseline="0" noProof="0" dirty="0">
              <a:ln>
                <a:noFill/>
              </a:ln>
              <a:effectLst/>
              <a:uLnTx/>
              <a:uFillTx/>
              <a:latin typeface="Arial" pitchFamily="34" charset="0"/>
            </a:endParaRPr>
          </a:p>
          <a:p>
            <a:pPr marL="0" marR="0" lvl="0" indent="0" algn="l" defTabSz="771525" rtl="0" eaLnBrk="0" fontAlgn="base" latinLnBrk="0" hangingPunct="0">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a:ln>
                  <a:noFill/>
                </a:ln>
                <a:effectLst/>
                <a:uLnTx/>
                <a:uFillTx/>
                <a:latin typeface="Arial" pitchFamily="34" charset="0"/>
                <a:ea typeface="+mn-ea"/>
                <a:cs typeface="+mn-cs"/>
              </a:rPr>
              <a:t> </a:t>
            </a:r>
            <a:r>
              <a:rPr kumimoji="0" lang="en-US" altLang="en-US" sz="4000" b="1" i="0" u="none" strike="noStrike" kern="1200" cap="none" spc="0" normalizeH="0" noProof="0" dirty="0" smtClean="0">
                <a:ln>
                  <a:noFill/>
                </a:ln>
                <a:effectLst/>
                <a:uLnTx/>
                <a:uFillTx/>
                <a:latin typeface="Arial" pitchFamily="34" charset="0"/>
                <a:ea typeface="+mn-ea"/>
                <a:cs typeface="+mn-cs"/>
              </a:rPr>
              <a:t> </a:t>
            </a:r>
            <a:r>
              <a:rPr lang="en-US" altLang="en-US" sz="3000" b="1" i="1" dirty="0" smtClean="0">
                <a:latin typeface="Arial" pitchFamily="34" charset="0"/>
              </a:rPr>
              <a:t>  Evolving Management Paradigm for Stable Ischemic </a:t>
            </a:r>
          </a:p>
          <a:p>
            <a:pPr marL="0" marR="0" lvl="0" indent="0" algn="l" defTabSz="771525" rtl="0" eaLnBrk="0" fontAlgn="base" latinLnBrk="0" hangingPunct="0">
              <a:lnSpc>
                <a:spcPct val="100000"/>
              </a:lnSpc>
              <a:spcBef>
                <a:spcPct val="0"/>
              </a:spcBef>
              <a:spcAft>
                <a:spcPct val="0"/>
              </a:spcAft>
              <a:buClrTx/>
              <a:buSzTx/>
              <a:buFontTx/>
              <a:buNone/>
              <a:tabLst/>
              <a:defRPr/>
            </a:pPr>
            <a:r>
              <a:rPr lang="en-US" altLang="en-US" sz="3000" b="1" i="1" dirty="0">
                <a:latin typeface="Arial" pitchFamily="34" charset="0"/>
              </a:rPr>
              <a:t> </a:t>
            </a:r>
            <a:r>
              <a:rPr lang="en-US" altLang="en-US" sz="3000" b="1" i="1" dirty="0" smtClean="0">
                <a:latin typeface="Arial" pitchFamily="34" charset="0"/>
              </a:rPr>
              <a:t>   Heart Disease Patients</a:t>
            </a:r>
            <a:endParaRPr kumimoji="0" lang="en-US" altLang="en-US" b="1" i="1" u="none" strike="noStrike" kern="1200" cap="none" spc="0" normalizeH="0" baseline="0" noProof="0" dirty="0">
              <a:ln>
                <a:noFill/>
              </a:ln>
              <a:effectLst/>
              <a:uLnTx/>
              <a:uFillTx/>
              <a:latin typeface="Arial" pitchFamily="34" charset="0"/>
            </a:endParaRPr>
          </a:p>
        </p:txBody>
      </p:sp>
      <p:pic>
        <p:nvPicPr>
          <p:cNvPr id="132100"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30705" y="3162"/>
            <a:ext cx="356295" cy="348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578210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4036995"/>
                                        </p:tgtEl>
                                        <p:attrNameLst>
                                          <p:attrName>style.visibility</p:attrName>
                                        </p:attrNameLst>
                                      </p:cBhvr>
                                      <p:to>
                                        <p:strVal val="visible"/>
                                      </p:to>
                                    </p:set>
                                    <p:animEffect transition="in" filter="box(in)">
                                      <p:cBhvr>
                                        <p:cTn id="7" dur="500"/>
                                        <p:tgtEl>
                                          <p:spTgt spid="140369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036995" grpId="0" autoUpdateAnimBg="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16072" y="41134"/>
            <a:ext cx="355625" cy="375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28918"/>
            <a:ext cx="10287000" cy="6122894"/>
          </a:xfrm>
          <a:prstGeom prst="rect">
            <a:avLst/>
          </a:prstGeom>
        </p:spPr>
      </p:pic>
    </p:spTree>
    <p:extLst>
      <p:ext uri="{BB962C8B-B14F-4D97-AF65-F5344CB8AC3E}">
        <p14:creationId xmlns:p14="http://schemas.microsoft.com/office/powerpoint/2010/main" val="853601023"/>
      </p:ext>
    </p:extLst>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16072" y="41134"/>
            <a:ext cx="355625" cy="375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582706"/>
            <a:ext cx="10287000" cy="6185647"/>
          </a:xfrm>
          <a:prstGeom prst="rect">
            <a:avLst/>
          </a:prstGeom>
        </p:spPr>
      </p:pic>
      <p:sp>
        <p:nvSpPr>
          <p:cNvPr id="2" name="Rectangle 1"/>
          <p:cNvSpPr/>
          <p:nvPr/>
        </p:nvSpPr>
        <p:spPr bwMode="auto">
          <a:xfrm>
            <a:off x="89453" y="5804452"/>
            <a:ext cx="9481930" cy="735496"/>
          </a:xfrm>
          <a:prstGeom prst="rect">
            <a:avLst/>
          </a:prstGeom>
          <a:solidFill>
            <a:schemeClr val="bg1"/>
          </a:solidFill>
          <a:ln w="15875" cap="flat" cmpd="sng" algn="ctr">
            <a:solidFill>
              <a:schemeClr val="bg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20000"/>
              </a:spcBef>
              <a:spcAft>
                <a:spcPct val="0"/>
              </a:spcAft>
              <a:buClrTx/>
              <a:buSzTx/>
              <a:buFontTx/>
              <a:buNone/>
              <a:tabLst/>
              <a:defRPr/>
            </a:pPr>
            <a:endParaRPr kumimoji="0" lang="en-US" sz="4000" b="1" i="0" u="none" strike="noStrike" kern="1200" cap="none" spc="0" normalizeH="0" baseline="0" noProof="0" smtClean="0">
              <a:ln>
                <a:noFill/>
              </a:ln>
              <a:solidFill>
                <a:srgbClr val="FFFFFF"/>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732907897"/>
      </p:ext>
    </p:extLst>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16072" y="41134"/>
            <a:ext cx="355625" cy="375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0" y="17926"/>
            <a:ext cx="10287000" cy="107721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Highlights: Paradigm Shift in Stable Angina Management</a:t>
            </a:r>
            <a:endParaRPr kumimoji="0" lang="en-US" sz="32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sp>
        <p:nvSpPr>
          <p:cNvPr id="3" name="TextBox 2"/>
          <p:cNvSpPr txBox="1"/>
          <p:nvPr/>
        </p:nvSpPr>
        <p:spPr>
          <a:xfrm>
            <a:off x="296421" y="1376868"/>
            <a:ext cx="9632772" cy="5262979"/>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
                <a:srgbClr val="FFC000"/>
              </a:buClr>
              <a:buSzTx/>
              <a:buFont typeface="Arial" panose="020B0604020202020204" pitchFamily="34" charset="0"/>
              <a:buChar char="•"/>
              <a:tabLst/>
              <a:defRPr/>
            </a:pPr>
            <a:r>
              <a:rPr kumimoji="0" lang="en-US" sz="28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Several mechanisms other than obstructive coronary artery disease may cause myocardial ischemia.</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285750" marR="0" lvl="0" indent="-285750" algn="l" defTabSz="457200" rtl="0" eaLnBrk="1" fontAlgn="auto" latinLnBrk="0" hangingPunct="1">
              <a:lnSpc>
                <a:spcPct val="100000"/>
              </a:lnSpc>
              <a:spcBef>
                <a:spcPts val="0"/>
              </a:spcBef>
              <a:spcAft>
                <a:spcPts val="0"/>
              </a:spcAft>
              <a:buClr>
                <a:srgbClr val="FFC000"/>
              </a:buClr>
              <a:buSzTx/>
              <a:buFont typeface="Arial" panose="020B0604020202020204" pitchFamily="34" charset="0"/>
              <a:buChar char="•"/>
              <a:tabLst/>
              <a:defRPr/>
            </a:pPr>
            <a:endParaRPr kumimoji="0" lang="en-US" sz="28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endParaRPr>
          </a:p>
          <a:p>
            <a:pPr marL="285750" marR="0" lvl="0" indent="-285750" algn="l" defTabSz="457200" rtl="0" eaLnBrk="1" fontAlgn="auto" latinLnBrk="0" hangingPunct="1">
              <a:lnSpc>
                <a:spcPct val="100000"/>
              </a:lnSpc>
              <a:spcBef>
                <a:spcPts val="0"/>
              </a:spcBef>
              <a:spcAft>
                <a:spcPts val="0"/>
              </a:spcAft>
              <a:buClr>
                <a:srgbClr val="FFC000"/>
              </a:buClr>
              <a:buSzTx/>
              <a:buFont typeface="Arial" panose="020B0604020202020204" pitchFamily="34" charset="0"/>
              <a:buChar char="•"/>
              <a:tabLst/>
              <a:defRPr/>
            </a:pPr>
            <a:r>
              <a:rPr kumimoji="0" lang="en-US" sz="28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A conservative approach to management, including noninvasive testing, lifestyle interventions, and goal-directed multifaceted medical therapy, is evidence based and often effective in patients with stable angina.</a:t>
            </a:r>
          </a:p>
          <a:p>
            <a:pPr marL="285750" marR="0" lvl="0" indent="-285750" algn="l" defTabSz="457200" rtl="0" eaLnBrk="1" fontAlgn="auto" latinLnBrk="0" hangingPunct="1">
              <a:lnSpc>
                <a:spcPct val="100000"/>
              </a:lnSpc>
              <a:spcBef>
                <a:spcPts val="0"/>
              </a:spcBef>
              <a:spcAft>
                <a:spcPts val="0"/>
              </a:spcAft>
              <a:buClr>
                <a:srgbClr val="FFC000"/>
              </a:buClr>
              <a:buSzTx/>
              <a:buFont typeface="Arial" panose="020B0604020202020204" pitchFamily="34" charset="0"/>
              <a:buChar char="•"/>
              <a:tabLst/>
              <a:defRPr/>
            </a:pP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285750" marR="0" lvl="0" indent="-285750" algn="l" defTabSz="457200" rtl="0" eaLnBrk="1" fontAlgn="auto" latinLnBrk="0" hangingPunct="1">
              <a:lnSpc>
                <a:spcPct val="100000"/>
              </a:lnSpc>
              <a:spcBef>
                <a:spcPts val="0"/>
              </a:spcBef>
              <a:spcAft>
                <a:spcPts val="0"/>
              </a:spcAft>
              <a:buClr>
                <a:srgbClr val="FFC000"/>
              </a:buClr>
              <a:buSzTx/>
              <a:buFont typeface="Arial" panose="020B0604020202020204" pitchFamily="34" charset="0"/>
              <a:buChar char="•"/>
              <a:tabLst/>
              <a:defRPr/>
            </a:pPr>
            <a:r>
              <a:rPr kumimoji="0" lang="en-US" sz="28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Pharmacologic and procedural approaches to stable ischemic heart disease are complementary, and integrating these can optimize outcomes.</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366615254"/>
      </p:ext>
    </p:extLst>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16072" y="41134"/>
            <a:ext cx="355625" cy="375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0" y="23204"/>
            <a:ext cx="10287000" cy="107721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Why We Need A Paradigm Shift in Our Approach</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 to Angina and Ischemia</a:t>
            </a:r>
            <a:endParaRPr kumimoji="0" lang="en-US" sz="32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sp>
        <p:nvSpPr>
          <p:cNvPr id="4" name="TextBox 3"/>
          <p:cNvSpPr txBox="1"/>
          <p:nvPr/>
        </p:nvSpPr>
        <p:spPr>
          <a:xfrm>
            <a:off x="5405718" y="6517342"/>
            <a:ext cx="4881282"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Boden et al., J Am Coll Cardiol 2023;81:505</a:t>
            </a:r>
            <a:endPar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sp>
        <p:nvSpPr>
          <p:cNvPr id="2" name="Rectangle 1"/>
          <p:cNvSpPr/>
          <p:nvPr/>
        </p:nvSpPr>
        <p:spPr>
          <a:xfrm>
            <a:off x="169261" y="1512969"/>
            <a:ext cx="10008412" cy="4832092"/>
          </a:xfrm>
          <a:prstGeom prst="rect">
            <a:avLst/>
          </a:prstGeom>
        </p:spPr>
        <p:txBody>
          <a:bodyPr wrap="square">
            <a:spAutoFit/>
          </a:bodyPr>
          <a:lstStyle/>
          <a:p>
            <a:pPr marL="342900" marR="0" lvl="0" indent="-342900" algn="l" defTabSz="457200" rtl="0" eaLnBrk="1" fontAlgn="auto" latinLnBrk="0" hangingPunct="1">
              <a:lnSpc>
                <a:spcPct val="100000"/>
              </a:lnSpc>
              <a:spcBef>
                <a:spcPts val="0"/>
              </a:spcBef>
              <a:spcAft>
                <a:spcPts val="0"/>
              </a:spcAft>
              <a:buClr>
                <a:srgbClr val="FFC000"/>
              </a:buClr>
              <a:buSzTx/>
              <a:buFont typeface="+mj-lt"/>
              <a:buAutoNum type="arabicPeriod"/>
              <a:tabLst/>
              <a:defRPr/>
            </a:pPr>
            <a:r>
              <a:rPr kumimoji="0" lang="en-US" sz="28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Angina </a:t>
            </a:r>
            <a:r>
              <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may </a:t>
            </a:r>
            <a:r>
              <a:rPr kumimoji="0" lang="en-US" sz="28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be due </a:t>
            </a:r>
            <a:r>
              <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to obstructive CAD and/or INOCA; </a:t>
            </a:r>
            <a:endParaRPr kumimoji="0" lang="en-US" sz="28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endParaRPr>
          </a:p>
          <a:p>
            <a:pPr marL="342900" marR="0" lvl="0" indent="-342900" algn="l" defTabSz="457200" rtl="0" eaLnBrk="1" fontAlgn="auto" latinLnBrk="0" hangingPunct="1">
              <a:lnSpc>
                <a:spcPct val="100000"/>
              </a:lnSpc>
              <a:spcBef>
                <a:spcPts val="0"/>
              </a:spcBef>
              <a:spcAft>
                <a:spcPts val="0"/>
              </a:spcAft>
              <a:buClr>
                <a:srgbClr val="FFC000"/>
              </a:buClr>
              <a:buSzTx/>
              <a:buFont typeface="+mj-lt"/>
              <a:buAutoNum type="arabicPeriod"/>
              <a:tabLst/>
              <a:defRPr/>
            </a:pP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342900" marR="0" lvl="0" indent="-342900" algn="l" defTabSz="457200" rtl="0" eaLnBrk="1" fontAlgn="auto" latinLnBrk="0" hangingPunct="1">
              <a:lnSpc>
                <a:spcPct val="100000"/>
              </a:lnSpc>
              <a:spcBef>
                <a:spcPts val="0"/>
              </a:spcBef>
              <a:spcAft>
                <a:spcPts val="0"/>
              </a:spcAft>
              <a:buClr>
                <a:srgbClr val="FFC000"/>
              </a:buClr>
              <a:buSzTx/>
              <a:buFont typeface="+mj-lt"/>
              <a:buAutoNum type="arabicPeriod"/>
              <a:tabLst/>
              <a:defRPr/>
            </a:pPr>
            <a:r>
              <a:rPr kumimoji="0" lang="en-US" sz="28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Most patients presenting </a:t>
            </a:r>
            <a:r>
              <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with chronic angina do not </a:t>
            </a:r>
            <a:r>
              <a:rPr kumimoji="0" lang="en-US" sz="28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have epicardial </a:t>
            </a:r>
            <a:r>
              <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coronary obstructions; </a:t>
            </a:r>
            <a:endParaRPr kumimoji="0" lang="en-US" sz="28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endParaRPr>
          </a:p>
          <a:p>
            <a:pPr marL="342900" marR="0" lvl="0" indent="-342900" algn="l" defTabSz="457200" rtl="0" eaLnBrk="1" fontAlgn="auto" latinLnBrk="0" hangingPunct="1">
              <a:lnSpc>
                <a:spcPct val="100000"/>
              </a:lnSpc>
              <a:spcBef>
                <a:spcPts val="0"/>
              </a:spcBef>
              <a:spcAft>
                <a:spcPts val="0"/>
              </a:spcAft>
              <a:buClr>
                <a:srgbClr val="FFC000"/>
              </a:buClr>
              <a:buSzTx/>
              <a:buFont typeface="+mj-lt"/>
              <a:buAutoNum type="arabicPeriod"/>
              <a:tabLst/>
              <a:defRPr/>
            </a:pP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342900" marR="0" lvl="0" indent="-342900" algn="l" defTabSz="457200" rtl="0" eaLnBrk="1" fontAlgn="auto" latinLnBrk="0" hangingPunct="1">
              <a:lnSpc>
                <a:spcPct val="100000"/>
              </a:lnSpc>
              <a:spcBef>
                <a:spcPts val="0"/>
              </a:spcBef>
              <a:spcAft>
                <a:spcPts val="0"/>
              </a:spcAft>
              <a:buClr>
                <a:srgbClr val="FFC000"/>
              </a:buClr>
              <a:buSzTx/>
              <a:buFont typeface="+mj-lt"/>
              <a:buAutoNum type="arabicPeriod"/>
              <a:tabLst/>
              <a:defRPr/>
            </a:pPr>
            <a:r>
              <a:rPr kumimoji="0" lang="en-US" sz="28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If </a:t>
            </a:r>
            <a:r>
              <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CCTA is </a:t>
            </a:r>
            <a:r>
              <a:rPr kumimoji="0" lang="en-US" sz="28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the initial </a:t>
            </a:r>
            <a:r>
              <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diagnostic test and obstructive coronary </a:t>
            </a:r>
            <a:r>
              <a:rPr kumimoji="0" lang="en-US" sz="28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stenoses are </a:t>
            </a:r>
            <a:r>
              <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excluded, subsequent testing </a:t>
            </a:r>
            <a:r>
              <a:rPr kumimoji="0" lang="en-US" sz="28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should include </a:t>
            </a:r>
            <a:r>
              <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stress perfusion imaging, positron </a:t>
            </a:r>
            <a:r>
              <a:rPr kumimoji="0" lang="en-US" sz="28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emission tomography</a:t>
            </a:r>
            <a:r>
              <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and/or invasive functional </a:t>
            </a:r>
            <a:r>
              <a:rPr kumimoji="0" lang="en-US" sz="28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coronary angiography </a:t>
            </a:r>
            <a:r>
              <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with pharmacologic testing to </a:t>
            </a:r>
            <a:r>
              <a:rPr kumimoji="0" lang="en-US" sz="28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detect.</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133452919"/>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ChangeArrowheads="1"/>
          </p:cNvSpPr>
          <p:nvPr>
            <p:ph type="title" idx="4294967295"/>
          </p:nvPr>
        </p:nvSpPr>
        <p:spPr>
          <a:xfrm>
            <a:off x="166984" y="194294"/>
            <a:ext cx="9835661" cy="450056"/>
          </a:xfrm>
        </p:spPr>
        <p:txBody>
          <a:bodyPr/>
          <a:lstStyle/>
          <a:p>
            <a:r>
              <a:rPr lang="en-US" altLang="en-US" sz="4000" u="sng" dirty="0">
                <a:latin typeface="Arial" pitchFamily="34" charset="0"/>
              </a:rPr>
              <a:t>Latest Issues in Coronary Intervention</a:t>
            </a:r>
            <a:endParaRPr lang="en-US" altLang="en-US" sz="4000" i="1" u="sng" dirty="0">
              <a:latin typeface="Arial" pitchFamily="34" charset="0"/>
            </a:endParaRPr>
          </a:p>
        </p:txBody>
      </p:sp>
      <p:sp>
        <p:nvSpPr>
          <p:cNvPr id="14036995" name="Rectangle 3"/>
          <p:cNvSpPr>
            <a:spLocks noChangeArrowheads="1"/>
          </p:cNvSpPr>
          <p:nvPr/>
        </p:nvSpPr>
        <p:spPr bwMode="auto">
          <a:xfrm>
            <a:off x="-49695" y="1977632"/>
            <a:ext cx="10336696" cy="3693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1308" tIns="30632" rIns="61308" bIns="30632" anchor="ctr">
            <a:spAutoFit/>
          </a:bodyPr>
          <a:lstStyle>
            <a:lvl1pPr eaLnBrk="0" hangingPunct="0">
              <a:spcBef>
                <a:spcPct val="20000"/>
              </a:spcBef>
              <a:buChar char="•"/>
              <a:defRPr sz="3200">
                <a:solidFill>
                  <a:schemeClr val="bg1"/>
                </a:solidFill>
                <a:latin typeface="Times New Roman" pitchFamily="18" charset="0"/>
              </a:defRPr>
            </a:lvl1pPr>
            <a:lvl2pPr marL="742950" indent="-28575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marL="0" marR="0" lvl="0" indent="0" algn="l" defTabSz="771525" rtl="0" eaLnBrk="0" fontAlgn="base" latinLnBrk="0" hangingPunct="0">
              <a:lnSpc>
                <a:spcPct val="100000"/>
              </a:lnSpc>
              <a:spcBef>
                <a:spcPct val="0"/>
              </a:spcBef>
              <a:spcAft>
                <a:spcPct val="0"/>
              </a:spcAft>
              <a:buClrTx/>
              <a:buSzTx/>
              <a:buFontTx/>
              <a:buChar char="•"/>
              <a:tabLst/>
              <a:defRPr/>
            </a:pPr>
            <a:r>
              <a:rPr kumimoji="0" lang="en-US" altLang="en-US" sz="3500" b="1" i="0" u="none" strike="noStrike" kern="1200" cap="none" spc="0" normalizeH="0" baseline="0" noProof="0" dirty="0">
                <a:ln>
                  <a:noFill/>
                </a:ln>
                <a:effectLst/>
                <a:uLnTx/>
                <a:uFillTx/>
                <a:latin typeface="Arial" pitchFamily="34" charset="0"/>
              </a:rPr>
              <a:t> </a:t>
            </a:r>
            <a:r>
              <a:rPr lang="en-US" altLang="en-US" sz="3500" b="1" dirty="0" smtClean="0">
                <a:latin typeface="Arial" pitchFamily="34" charset="0"/>
              </a:rPr>
              <a:t>Key Interventional Trials form ACC 2023</a:t>
            </a:r>
            <a:r>
              <a:rPr lang="en-US" altLang="en-US" sz="3400" b="1" dirty="0" smtClean="0">
                <a:latin typeface="Arial" pitchFamily="34" charset="0"/>
              </a:rPr>
              <a:t>:</a:t>
            </a:r>
            <a:endParaRPr lang="en-US" altLang="en-US" sz="3400" b="1" dirty="0">
              <a:latin typeface="Arial" pitchFamily="34" charset="0"/>
            </a:endParaRPr>
          </a:p>
          <a:p>
            <a:pPr marL="0" marR="0" lvl="0" indent="0" defTabSz="771525" rtl="0" eaLnBrk="0" fontAlgn="base" latinLnBrk="0" hangingPunct="0">
              <a:lnSpc>
                <a:spcPct val="100000"/>
              </a:lnSpc>
              <a:spcBef>
                <a:spcPct val="0"/>
              </a:spcBef>
              <a:spcAft>
                <a:spcPct val="0"/>
              </a:spcAft>
              <a:buClrTx/>
              <a:buSzTx/>
              <a:buNone/>
              <a:tabLst/>
              <a:defRPr/>
            </a:pPr>
            <a:r>
              <a:rPr lang="en-US" altLang="en-US" sz="3600" b="1" dirty="0">
                <a:latin typeface="Arial" pitchFamily="34" charset="0"/>
              </a:rPr>
              <a:t> </a:t>
            </a:r>
            <a:r>
              <a:rPr lang="en-US" altLang="en-US" sz="3600" b="1" dirty="0" smtClean="0">
                <a:latin typeface="Arial" pitchFamily="34" charset="0"/>
              </a:rPr>
              <a:t>   </a:t>
            </a:r>
            <a:r>
              <a:rPr lang="en-US" altLang="en-US" sz="3000" b="1" dirty="0" smtClean="0">
                <a:latin typeface="Arial" pitchFamily="34" charset="0"/>
              </a:rPr>
              <a:t>HOST-IDEA, RENOVATE-COMPLEX-PCI, YELLOW-III  </a:t>
            </a:r>
            <a:r>
              <a:rPr kumimoji="0" lang="en-US" altLang="en-US" sz="3000" b="1" i="0" u="none" strike="noStrike" kern="1200" cap="none" spc="0" normalizeH="0" noProof="0" dirty="0" smtClean="0">
                <a:ln>
                  <a:noFill/>
                </a:ln>
                <a:effectLst/>
                <a:uLnTx/>
                <a:uFillTx/>
                <a:latin typeface="Arial" pitchFamily="34" charset="0"/>
              </a:rPr>
              <a:t> </a:t>
            </a:r>
            <a:endParaRPr lang="en-US" altLang="en-US" sz="3000" b="1" dirty="0">
              <a:latin typeface="Arial" pitchFamily="34" charset="0"/>
            </a:endParaRPr>
          </a:p>
          <a:p>
            <a:pPr marL="0" marR="0" lvl="0" indent="0" algn="l" defTabSz="771525" rtl="0" eaLnBrk="0" fontAlgn="base" latinLnBrk="0" hangingPunct="0">
              <a:lnSpc>
                <a:spcPct val="100000"/>
              </a:lnSpc>
              <a:spcBef>
                <a:spcPct val="0"/>
              </a:spcBef>
              <a:spcAft>
                <a:spcPct val="0"/>
              </a:spcAft>
              <a:buClrTx/>
              <a:buSzTx/>
              <a:buFontTx/>
              <a:buNone/>
              <a:tabLst/>
              <a:defRPr/>
            </a:pPr>
            <a:r>
              <a:rPr kumimoji="0" lang="en-US" altLang="en-US" sz="3000" b="1" i="0" u="none" strike="noStrike" kern="1200" cap="none" spc="0" normalizeH="0" noProof="0" dirty="0">
                <a:ln>
                  <a:noFill/>
                </a:ln>
                <a:effectLst/>
                <a:uLnTx/>
                <a:uFillTx/>
                <a:latin typeface="Arial" pitchFamily="34" charset="0"/>
              </a:rPr>
              <a:t>     </a:t>
            </a:r>
            <a:r>
              <a:rPr kumimoji="0" lang="en-US" altLang="en-US" sz="3000" b="1" i="1" u="none" strike="noStrike" kern="1200" cap="none" spc="0" normalizeH="0" baseline="0" noProof="0" dirty="0">
                <a:ln>
                  <a:noFill/>
                </a:ln>
                <a:effectLst/>
                <a:uLnTx/>
                <a:uFillTx/>
                <a:latin typeface="Arial" pitchFamily="34" charset="0"/>
              </a:rPr>
              <a:t>        </a:t>
            </a:r>
            <a:endParaRPr kumimoji="0" lang="en-US" altLang="en-US" sz="3000" b="1" i="0" u="none" strike="noStrike" kern="1200" cap="none" spc="0" normalizeH="0" baseline="0" noProof="0" dirty="0">
              <a:ln>
                <a:noFill/>
              </a:ln>
              <a:effectLst/>
              <a:uLnTx/>
              <a:uFillTx/>
              <a:latin typeface="Arial" pitchFamily="34" charset="0"/>
            </a:endParaRPr>
          </a:p>
          <a:p>
            <a:pPr marL="0" marR="0" lvl="0" indent="0" algn="l" defTabSz="771525" rtl="0" eaLnBrk="0" fontAlgn="base" latinLnBrk="0" hangingPunct="0">
              <a:lnSpc>
                <a:spcPct val="100000"/>
              </a:lnSpc>
              <a:spcBef>
                <a:spcPct val="0"/>
              </a:spcBef>
              <a:spcAft>
                <a:spcPct val="0"/>
              </a:spcAft>
              <a:buClrTx/>
              <a:buSzTx/>
              <a:buFontTx/>
              <a:buNone/>
              <a:tabLst/>
              <a:defRPr/>
            </a:pPr>
            <a:r>
              <a:rPr kumimoji="0" lang="en-US" altLang="en-US" sz="3000" b="1" i="1" u="none" strike="noStrike" kern="1200" cap="none" spc="0" normalizeH="0" baseline="0" noProof="0" dirty="0">
                <a:ln>
                  <a:noFill/>
                </a:ln>
                <a:effectLst/>
                <a:uLnTx/>
                <a:uFillTx/>
                <a:latin typeface="Arial" pitchFamily="34" charset="0"/>
                <a:ea typeface="+mn-ea"/>
                <a:cs typeface="+mn-cs"/>
              </a:rPr>
              <a:t> Focused review of the month</a:t>
            </a:r>
          </a:p>
          <a:p>
            <a:pPr marL="0" marR="0" lvl="0" indent="0" algn="l" defTabSz="771525" rtl="0" eaLnBrk="0" fontAlgn="base" latinLnBrk="0" hangingPunct="0">
              <a:lnSpc>
                <a:spcPct val="100000"/>
              </a:lnSpc>
              <a:spcBef>
                <a:spcPct val="0"/>
              </a:spcBef>
              <a:spcAft>
                <a:spcPct val="0"/>
              </a:spcAft>
              <a:buClrTx/>
              <a:buSzTx/>
              <a:buFontTx/>
              <a:buChar char="•"/>
              <a:tabLst/>
              <a:defRPr/>
            </a:pPr>
            <a:r>
              <a:rPr kumimoji="0" lang="en-US" altLang="en-US" sz="3400" b="1" i="0" u="none" strike="noStrike" kern="1200" cap="none" spc="0" normalizeH="0" baseline="0" noProof="0" dirty="0">
                <a:ln>
                  <a:noFill/>
                </a:ln>
                <a:effectLst/>
                <a:uLnTx/>
                <a:uFillTx/>
                <a:latin typeface="Arial" pitchFamily="34" charset="0"/>
              </a:rPr>
              <a:t> </a:t>
            </a:r>
            <a:r>
              <a:rPr lang="en-US" altLang="en-US" sz="3400" b="1" dirty="0" smtClean="0">
                <a:latin typeface="Arial" pitchFamily="34" charset="0"/>
              </a:rPr>
              <a:t>Beyond Coronary Artery Stenosis in SIHD</a:t>
            </a:r>
            <a:r>
              <a:rPr kumimoji="0" lang="en-US" altLang="en-US" sz="3400" b="1" i="0" u="none" strike="noStrike" kern="1200" cap="none" spc="0" normalizeH="0" baseline="0" noProof="0" dirty="0" smtClean="0">
                <a:ln>
                  <a:noFill/>
                </a:ln>
                <a:effectLst/>
                <a:uLnTx/>
                <a:uFillTx/>
                <a:latin typeface="Arial" pitchFamily="34" charset="0"/>
              </a:rPr>
              <a:t>:</a:t>
            </a:r>
            <a:r>
              <a:rPr kumimoji="0" lang="en-US" altLang="en-US" sz="3500" b="1" i="0" u="none" strike="noStrike" kern="1200" cap="none" spc="0" normalizeH="0" baseline="0" noProof="0" dirty="0" smtClean="0">
                <a:ln>
                  <a:noFill/>
                </a:ln>
                <a:effectLst/>
                <a:uLnTx/>
                <a:uFillTx/>
                <a:latin typeface="Arial" pitchFamily="34" charset="0"/>
              </a:rPr>
              <a:t> </a:t>
            </a:r>
            <a:endParaRPr kumimoji="0" lang="en-US" altLang="en-US" sz="3500" b="1" i="0" u="none" strike="noStrike" kern="1200" cap="none" spc="0" normalizeH="0" baseline="0" noProof="0" dirty="0">
              <a:ln>
                <a:noFill/>
              </a:ln>
              <a:effectLst/>
              <a:uLnTx/>
              <a:uFillTx/>
              <a:latin typeface="Arial" pitchFamily="34" charset="0"/>
            </a:endParaRPr>
          </a:p>
          <a:p>
            <a:pPr marL="0" marR="0" lvl="0" indent="0" algn="l" defTabSz="771525" rtl="0" eaLnBrk="0" fontAlgn="base" latinLnBrk="0" hangingPunct="0">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a:ln>
                  <a:noFill/>
                </a:ln>
                <a:effectLst/>
                <a:uLnTx/>
                <a:uFillTx/>
                <a:latin typeface="Arial" pitchFamily="34" charset="0"/>
                <a:ea typeface="+mn-ea"/>
                <a:cs typeface="+mn-cs"/>
              </a:rPr>
              <a:t> </a:t>
            </a:r>
            <a:r>
              <a:rPr kumimoji="0" lang="en-US" altLang="en-US" sz="4000" b="1" i="0" u="none" strike="noStrike" kern="1200" cap="none" spc="0" normalizeH="0" noProof="0" dirty="0" smtClean="0">
                <a:ln>
                  <a:noFill/>
                </a:ln>
                <a:effectLst/>
                <a:uLnTx/>
                <a:uFillTx/>
                <a:latin typeface="Arial" pitchFamily="34" charset="0"/>
                <a:ea typeface="+mn-ea"/>
                <a:cs typeface="+mn-cs"/>
              </a:rPr>
              <a:t> </a:t>
            </a:r>
            <a:r>
              <a:rPr lang="en-US" altLang="en-US" sz="3000" b="1" i="1" dirty="0" smtClean="0">
                <a:latin typeface="Arial" pitchFamily="34" charset="0"/>
              </a:rPr>
              <a:t>  Evolving Management Paradigm for Stable Ischemic </a:t>
            </a:r>
          </a:p>
          <a:p>
            <a:pPr marL="0" marR="0" lvl="0" indent="0" algn="l" defTabSz="771525" rtl="0" eaLnBrk="0" fontAlgn="base" latinLnBrk="0" hangingPunct="0">
              <a:lnSpc>
                <a:spcPct val="100000"/>
              </a:lnSpc>
              <a:spcBef>
                <a:spcPct val="0"/>
              </a:spcBef>
              <a:spcAft>
                <a:spcPct val="0"/>
              </a:spcAft>
              <a:buClrTx/>
              <a:buSzTx/>
              <a:buFontTx/>
              <a:buNone/>
              <a:tabLst/>
              <a:defRPr/>
            </a:pPr>
            <a:r>
              <a:rPr lang="en-US" altLang="en-US" sz="3000" b="1" i="1" dirty="0">
                <a:latin typeface="Arial" pitchFamily="34" charset="0"/>
              </a:rPr>
              <a:t> </a:t>
            </a:r>
            <a:r>
              <a:rPr lang="en-US" altLang="en-US" sz="3000" b="1" i="1" dirty="0" smtClean="0">
                <a:latin typeface="Arial" pitchFamily="34" charset="0"/>
              </a:rPr>
              <a:t>   Heart Disease Patients</a:t>
            </a:r>
            <a:endParaRPr kumimoji="0" lang="en-US" altLang="en-US" b="1" i="1" u="none" strike="noStrike" kern="1200" cap="none" spc="0" normalizeH="0" baseline="0" noProof="0" dirty="0">
              <a:ln>
                <a:noFill/>
              </a:ln>
              <a:effectLst/>
              <a:uLnTx/>
              <a:uFillTx/>
              <a:latin typeface="Arial" pitchFamily="34" charset="0"/>
            </a:endParaRPr>
          </a:p>
        </p:txBody>
      </p:sp>
      <p:pic>
        <p:nvPicPr>
          <p:cNvPr id="132100"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30705" y="3162"/>
            <a:ext cx="356295" cy="348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8912039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4036995"/>
                                        </p:tgtEl>
                                        <p:attrNameLst>
                                          <p:attrName>style.visibility</p:attrName>
                                        </p:attrNameLst>
                                      </p:cBhvr>
                                      <p:to>
                                        <p:strVal val="visible"/>
                                      </p:to>
                                    </p:set>
                                    <p:animEffect transition="in" filter="box(in)">
                                      <p:cBhvr>
                                        <p:cTn id="7" dur="500"/>
                                        <p:tgtEl>
                                          <p:spTgt spid="140369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036995" grpId="0" autoUpdateAnimBg="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16072" y="41134"/>
            <a:ext cx="355625" cy="375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0" y="14239"/>
            <a:ext cx="10287000" cy="55399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900" b="1" i="0"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Clinical Assessment of Myocardial Ischemia and CAD</a:t>
            </a:r>
            <a:endParaRPr kumimoji="0" lang="en-US" sz="29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sp>
        <p:nvSpPr>
          <p:cNvPr id="3" name="TextBox 2"/>
          <p:cNvSpPr txBox="1"/>
          <p:nvPr/>
        </p:nvSpPr>
        <p:spPr>
          <a:xfrm>
            <a:off x="5405718" y="6499412"/>
            <a:ext cx="4881282"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Boden et al., J Am Coll Cardiol 2023;81:505</a:t>
            </a:r>
            <a:endPar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7553" y="681317"/>
            <a:ext cx="9567660" cy="5769117"/>
          </a:xfrm>
          <a:prstGeom prst="rect">
            <a:avLst/>
          </a:prstGeom>
          <a:ln w="38100" cap="sq">
            <a:solidFill>
              <a:srgbClr val="0070C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533467850"/>
      </p:ext>
    </p:extLst>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16072" y="41134"/>
            <a:ext cx="355625" cy="375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0" y="23204"/>
            <a:ext cx="10287000" cy="107721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Why We Need A Paradigm Shift in Our Approach</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 to Angina and Ischemia</a:t>
            </a:r>
            <a:endParaRPr kumimoji="0" lang="en-US" sz="32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sp>
        <p:nvSpPr>
          <p:cNvPr id="2" name="Rectangle 1"/>
          <p:cNvSpPr/>
          <p:nvPr/>
        </p:nvSpPr>
        <p:spPr>
          <a:xfrm>
            <a:off x="437321" y="1163421"/>
            <a:ext cx="9700591" cy="5262979"/>
          </a:xfrm>
          <a:prstGeom prst="rect">
            <a:avLst/>
          </a:prstGeom>
        </p:spPr>
        <p:txBody>
          <a:bodyPr wrap="square">
            <a:spAutoFit/>
          </a:bodyPr>
          <a:lstStyle/>
          <a:p>
            <a:pPr marL="457200" marR="0" lvl="0" indent="-45720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Of </a:t>
            </a:r>
            <a:r>
              <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interest, a comprehensive noninvasive diagnostic</a:t>
            </a: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approach that contemplates both </a:t>
            </a:r>
            <a:r>
              <a:rPr kumimoji="0" lang="en-US" sz="28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anatomic and </a:t>
            </a:r>
            <a:r>
              <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functional issues may be provided by multimodality</a:t>
            </a: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imaging such as PET/CCTA or “dynamic</a:t>
            </a:r>
            <a:r>
              <a:rPr kumimoji="0" lang="en-US" sz="28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CCTA </a:t>
            </a:r>
            <a:r>
              <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and could be viewed as a noninvasive “</a:t>
            </a:r>
            <a:r>
              <a:rPr kumimoji="0" lang="en-US" sz="2800" b="1" i="0" u="none" strike="noStrike" kern="1200" cap="none" spc="0" normalizeH="0" baseline="0" noProof="0" dirty="0" err="1" smtClean="0">
                <a:ln>
                  <a:noFill/>
                </a:ln>
                <a:solidFill>
                  <a:srgbClr val="FFFFFF"/>
                </a:solidFill>
                <a:effectLst/>
                <a:uLnTx/>
                <a:uFillTx/>
                <a:latin typeface="Arial" panose="020B0604020202020204" pitchFamily="34" charset="0"/>
                <a:ea typeface="+mn-ea"/>
                <a:cs typeface="Arial" panose="020B0604020202020204" pitchFamily="34" charset="0"/>
              </a:rPr>
              <a:t>onestop</a:t>
            </a:r>
            <a:r>
              <a:rPr kumimoji="0" lang="en-US" sz="28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shop</a:t>
            </a:r>
            <a:r>
              <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model to diagnose angina and </a:t>
            </a:r>
            <a:r>
              <a:rPr kumimoji="0" lang="en-US" sz="28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suspected CAD</a:t>
            </a:r>
            <a:r>
              <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both obstructive and </a:t>
            </a:r>
            <a:r>
              <a:rPr kumimoji="0" lang="en-US" sz="28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non-obstructive. Ongoing RCTs </a:t>
            </a:r>
            <a:r>
              <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will determine whether dynamic CCTA </a:t>
            </a:r>
            <a:r>
              <a:rPr kumimoji="0" lang="en-US" sz="28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fulfills this </a:t>
            </a:r>
            <a:r>
              <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promise.</a:t>
            </a:r>
          </a:p>
        </p:txBody>
      </p:sp>
      <p:sp>
        <p:nvSpPr>
          <p:cNvPr id="5" name="TextBox 4"/>
          <p:cNvSpPr txBox="1"/>
          <p:nvPr/>
        </p:nvSpPr>
        <p:spPr>
          <a:xfrm>
            <a:off x="5405718" y="6517342"/>
            <a:ext cx="4881282"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Boden et al., J Am Coll Cardiol 2023;81:505</a:t>
            </a:r>
            <a:endPar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837667817"/>
      </p:ext>
    </p:extLst>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864725" y="9525"/>
            <a:ext cx="4222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96413"/>
            <a:ext cx="10287000" cy="6046434"/>
          </a:xfrm>
          <a:prstGeom prst="rect">
            <a:avLst/>
          </a:prstGeom>
        </p:spPr>
      </p:pic>
    </p:spTree>
    <p:extLst>
      <p:ext uri="{BB962C8B-B14F-4D97-AF65-F5344CB8AC3E}">
        <p14:creationId xmlns:p14="http://schemas.microsoft.com/office/powerpoint/2010/main" val="2309066261"/>
      </p:ext>
    </p:extLst>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864725" y="9525"/>
            <a:ext cx="4222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0" y="-17370"/>
            <a:ext cx="10287000"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Optimal Preventive Pharmacotherapy for PTs with Established CAD Being Considered for Coronary Revasc</a:t>
            </a:r>
            <a:endParaRPr kumimoji="0" lang="en-US" sz="28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sp>
        <p:nvSpPr>
          <p:cNvPr id="3" name="TextBox 2"/>
          <p:cNvSpPr txBox="1"/>
          <p:nvPr/>
        </p:nvSpPr>
        <p:spPr>
          <a:xfrm>
            <a:off x="851647" y="6506598"/>
            <a:ext cx="943535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Cardoso et al., JACC Adv 2022 Mar, 1 (1) https://doi.org/10.1016/j.jacadv.2022.100006</a:t>
            </a:r>
            <a:endPar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 y="963632"/>
            <a:ext cx="10058400" cy="5525036"/>
          </a:xfrm>
          <a:prstGeom prst="rect">
            <a:avLst/>
          </a:prstGeom>
          <a:ln w="38100" cap="sq">
            <a:solidFill>
              <a:srgbClr val="ACC6E9"/>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130045993"/>
      </p:ext>
    </p:extLst>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864725" y="9525"/>
            <a:ext cx="4222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0" y="-17370"/>
            <a:ext cx="10287000"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Lifestyle Interventions and Guideline-Directed Medical Therapy for Patients with Established CAD</a:t>
            </a:r>
            <a:endParaRPr kumimoji="0" lang="en-US" sz="28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sp>
        <p:nvSpPr>
          <p:cNvPr id="4" name="TextBox 3"/>
          <p:cNvSpPr txBox="1"/>
          <p:nvPr/>
        </p:nvSpPr>
        <p:spPr>
          <a:xfrm>
            <a:off x="851647" y="6506598"/>
            <a:ext cx="943535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Cardoso et al., JACC Adv 2022 Mar, 1 (1) https://doi.org/10.1016/j.jacadv.2022.100006</a:t>
            </a:r>
            <a:endPar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0509" y="1927411"/>
            <a:ext cx="8985982" cy="4579187"/>
          </a:xfrm>
          <a:prstGeom prst="rect">
            <a:avLst/>
          </a:prstGeom>
          <a:ln w="38100" cap="sq">
            <a:solidFill>
              <a:srgbClr val="0070C0"/>
            </a:solidFill>
            <a:prstDash val="solid"/>
            <a:miter lim="800000"/>
          </a:ln>
          <a:effectLst>
            <a:outerShdw blurRad="50800" dist="38100" dir="2700000" algn="tl" rotWithShape="0">
              <a:srgbClr val="000000">
                <a:alpha val="43000"/>
              </a:srgbClr>
            </a:outerShdw>
          </a:effectLst>
        </p:spPr>
      </p:pic>
      <p:sp>
        <p:nvSpPr>
          <p:cNvPr id="5" name="TextBox 4"/>
          <p:cNvSpPr txBox="1"/>
          <p:nvPr/>
        </p:nvSpPr>
        <p:spPr>
          <a:xfrm>
            <a:off x="233081" y="932327"/>
            <a:ext cx="9834282" cy="923330"/>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
                <a:srgbClr val="FFC000"/>
              </a:buClr>
              <a:buSzTx/>
              <a:buFont typeface="Arial" panose="020B0604020202020204" pitchFamily="34" charset="0"/>
              <a:buChar char="•"/>
              <a:tabLst/>
              <a:defRPr/>
            </a:pPr>
            <a:r>
              <a:rPr kumimoji="0" lang="en-US" sz="18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GDMT is significantly underutilized in pts who undergo coronary revasc</a:t>
            </a:r>
          </a:p>
          <a:p>
            <a:pPr marL="285750" marR="0" lvl="0" indent="-285750" algn="l" defTabSz="457200" rtl="0" eaLnBrk="1" fontAlgn="auto" latinLnBrk="0" hangingPunct="1">
              <a:lnSpc>
                <a:spcPct val="100000"/>
              </a:lnSpc>
              <a:spcBef>
                <a:spcPts val="0"/>
              </a:spcBef>
              <a:spcAft>
                <a:spcPts val="0"/>
              </a:spcAft>
              <a:buClr>
                <a:srgbClr val="FFC000"/>
              </a:buClr>
              <a:buSzTx/>
              <a:buFont typeface="Arial" panose="020B0604020202020204" pitchFamily="34" charset="0"/>
              <a:buChar char="•"/>
              <a:tabLst/>
              <a:defRPr/>
            </a:pPr>
            <a:r>
              <a:rPr kumimoji="0" lang="en-US" sz="18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Pts with established CAD who are considered for revasc benefit from implementation of healthy lifestyle changes and GDMT for reduction of atherosclerotic cv events</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476709029"/>
      </p:ext>
    </p:extLst>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16072" y="41134"/>
            <a:ext cx="355625" cy="375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0" y="-57481"/>
            <a:ext cx="10287000" cy="107721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Antianginal Treatment Directed to the Mechanism Responsible for Ischemia</a:t>
            </a:r>
            <a:endParaRPr kumimoji="0" lang="en-US" sz="32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sp>
        <p:nvSpPr>
          <p:cNvPr id="4" name="TextBox 3"/>
          <p:cNvSpPr txBox="1"/>
          <p:nvPr/>
        </p:nvSpPr>
        <p:spPr>
          <a:xfrm>
            <a:off x="5405718" y="6517342"/>
            <a:ext cx="4881282"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Boden et al., J Am Coll Cardiol 2023;81:505</a:t>
            </a:r>
            <a:endPar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7528" y="1081292"/>
            <a:ext cx="9054353" cy="5436050"/>
          </a:xfrm>
          <a:prstGeom prst="rect">
            <a:avLst/>
          </a:prstGeom>
          <a:ln w="38100" cap="sq">
            <a:solidFill>
              <a:srgbClr val="0070C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000017812"/>
      </p:ext>
    </p:extLst>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16072" y="41134"/>
            <a:ext cx="355625" cy="375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0" y="-57481"/>
            <a:ext cx="10287000" cy="120032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Management Algorithm for Obstructive and Non-obstructive Coronary Causes of Angina</a:t>
            </a:r>
            <a:endParaRPr kumimoji="0" lang="en-US" sz="36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sp>
        <p:nvSpPr>
          <p:cNvPr id="4" name="TextBox 3"/>
          <p:cNvSpPr txBox="1"/>
          <p:nvPr/>
        </p:nvSpPr>
        <p:spPr>
          <a:xfrm>
            <a:off x="5405718" y="6517342"/>
            <a:ext cx="4881282"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Boden et al., J Am Coll Cardiol 2023;81:505</a:t>
            </a:r>
            <a:endPar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8940" y="1241463"/>
            <a:ext cx="9789459" cy="5257950"/>
          </a:xfrm>
          <a:prstGeom prst="rect">
            <a:avLst/>
          </a:prstGeom>
          <a:ln w="38100" cap="sq">
            <a:solidFill>
              <a:srgbClr val="FF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437079102"/>
      </p:ext>
    </p:extLst>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16072" y="41134"/>
            <a:ext cx="355625" cy="375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0" y="20083"/>
            <a:ext cx="10287000"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New Paradigm for SIHD: Where Do We Go from Here?</a:t>
            </a:r>
            <a:endParaRPr kumimoji="0" lang="en-US" sz="28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sp>
        <p:nvSpPr>
          <p:cNvPr id="4" name="TextBox 3"/>
          <p:cNvSpPr txBox="1"/>
          <p:nvPr/>
        </p:nvSpPr>
        <p:spPr>
          <a:xfrm>
            <a:off x="5405718" y="6517342"/>
            <a:ext cx="4881282"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Boden et al., J Am Coll Cardiol 2023;81:505</a:t>
            </a:r>
            <a:endPar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sp>
        <p:nvSpPr>
          <p:cNvPr id="2" name="Rectangle 1"/>
          <p:cNvSpPr/>
          <p:nvPr/>
        </p:nvSpPr>
        <p:spPr>
          <a:xfrm>
            <a:off x="26116" y="583632"/>
            <a:ext cx="10250946" cy="6494085"/>
          </a:xfrm>
          <a:prstGeom prst="rect">
            <a:avLst/>
          </a:prstGeom>
        </p:spPr>
        <p:txBody>
          <a:bodyPr wrap="square" numCol="1">
            <a:spAutoFit/>
          </a:bodyPr>
          <a:lstStyle/>
          <a:p>
            <a:pPr marL="287338" marR="0" lvl="0" indent="-287338" algn="l" defTabSz="457200" rtl="0" eaLnBrk="1" fontAlgn="auto" latinLnBrk="0" hangingPunct="1">
              <a:lnSpc>
                <a:spcPct val="100000"/>
              </a:lnSpc>
              <a:spcBef>
                <a:spcPts val="0"/>
              </a:spcBef>
              <a:spcAft>
                <a:spcPts val="0"/>
              </a:spcAft>
              <a:buClr>
                <a:srgbClr val="FFC000"/>
              </a:buClr>
              <a:buSzTx/>
              <a:buFont typeface="+mj-lt"/>
              <a:buAutoNum type="arabicParenR"/>
              <a:tabLst/>
              <a:defRPr/>
            </a:pPr>
            <a:r>
              <a:rPr kumimoji="0" lang="en-US" sz="16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We </a:t>
            </a:r>
            <a:r>
              <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need to expand </a:t>
            </a:r>
            <a:r>
              <a:rPr kumimoji="0" lang="en-US" sz="16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our current </a:t>
            </a:r>
            <a:r>
              <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scientific thinking about the many causes </a:t>
            </a:r>
            <a:r>
              <a:rPr kumimoji="0" lang="en-US" sz="16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and mechanisms </a:t>
            </a:r>
            <a:r>
              <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of both angina and myocardial </a:t>
            </a:r>
            <a:r>
              <a:rPr kumimoji="0" lang="en-US" sz="16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ischemia and </a:t>
            </a:r>
            <a:r>
              <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uncouple the narrow association of ischemia </a:t>
            </a:r>
            <a:r>
              <a:rPr kumimoji="0" lang="en-US" sz="16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with obstructive </a:t>
            </a:r>
            <a:r>
              <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epicardial </a:t>
            </a:r>
            <a:r>
              <a:rPr kumimoji="0" lang="en-US" sz="16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disease </a:t>
            </a:r>
            <a:r>
              <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as the </a:t>
            </a:r>
            <a:r>
              <a:rPr kumimoji="0" lang="en-US" sz="16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guiding approach </a:t>
            </a:r>
            <a:r>
              <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to management. Both angina and </a:t>
            </a:r>
            <a:r>
              <a:rPr kumimoji="0" lang="en-US" sz="16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ischemia have </a:t>
            </a:r>
            <a:r>
              <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many causes, but obstructive epicardial </a:t>
            </a:r>
            <a:r>
              <a:rPr kumimoji="0" lang="en-US" sz="16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disease may </a:t>
            </a:r>
            <a:r>
              <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or may not be the underlying </a:t>
            </a:r>
            <a:r>
              <a:rPr kumimoji="0" lang="en-US" sz="1600" b="1" i="0" u="none" strike="noStrike" kern="1200" cap="none" spc="0" normalizeH="0" baseline="0" noProof="0" dirty="0" err="1" smtClean="0">
                <a:ln>
                  <a:noFill/>
                </a:ln>
                <a:solidFill>
                  <a:srgbClr val="FFFFFF"/>
                </a:solidFill>
                <a:effectLst/>
                <a:uLnTx/>
                <a:uFillTx/>
                <a:latin typeface="Arial" panose="020B0604020202020204" pitchFamily="34" charset="0"/>
                <a:ea typeface="+mn-ea"/>
                <a:cs typeface="Arial" panose="020B0604020202020204" pitchFamily="34" charset="0"/>
              </a:rPr>
              <a:t>pathogenetic</a:t>
            </a:r>
            <a:r>
              <a:rPr kumimoji="0" lang="en-US" sz="16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mechanism. </a:t>
            </a:r>
            <a:r>
              <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Therefore</a:t>
            </a:r>
            <a:r>
              <a:rPr kumimoji="0" lang="en-US" sz="16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our </a:t>
            </a:r>
            <a:r>
              <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nomenclature should reflect the actual causes </a:t>
            </a:r>
            <a:r>
              <a:rPr kumimoji="0" lang="en-US" sz="16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of ischemia </a:t>
            </a:r>
            <a:r>
              <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and angina beyond the currently used </a:t>
            </a:r>
            <a:r>
              <a:rPr kumimoji="0" lang="en-US" sz="16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terms “</a:t>
            </a:r>
            <a:r>
              <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coronary” and “disease</a:t>
            </a:r>
            <a:r>
              <a:rPr kumimoji="0" lang="en-US" sz="16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Better nomenclature </a:t>
            </a:r>
            <a:r>
              <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might be </a:t>
            </a:r>
            <a:r>
              <a:rPr kumimoji="0" lang="en-US" sz="16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considered</a:t>
            </a:r>
            <a:r>
              <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such as “</a:t>
            </a:r>
            <a:r>
              <a:rPr kumimoji="0" lang="en-US" sz="16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acute and </a:t>
            </a:r>
            <a:r>
              <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chronic myocardial ischemic syndromes</a:t>
            </a:r>
            <a:r>
              <a:rPr kumimoji="0" lang="en-US" sz="16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a:t>
            </a:r>
          </a:p>
          <a:p>
            <a:pPr marL="287338" marR="0" lvl="0" indent="-287338" algn="l" defTabSz="457200" rtl="0" eaLnBrk="1" fontAlgn="auto" latinLnBrk="0" hangingPunct="1">
              <a:lnSpc>
                <a:spcPct val="100000"/>
              </a:lnSpc>
              <a:spcBef>
                <a:spcPts val="0"/>
              </a:spcBef>
              <a:spcAft>
                <a:spcPts val="0"/>
              </a:spcAft>
              <a:buClr>
                <a:srgbClr val="FFC000"/>
              </a:buClr>
              <a:buSzTx/>
              <a:buFont typeface="+mj-lt"/>
              <a:buAutoNum type="arabicParenR"/>
              <a:tabLst/>
              <a:defRPr/>
            </a:pPr>
            <a:endParaRPr kumimoji="0" lang="en-US" sz="16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endParaRPr>
          </a:p>
          <a:p>
            <a:pPr marL="287338" marR="0" lvl="0" indent="-287338" algn="l" defTabSz="457200" rtl="0" eaLnBrk="1" fontAlgn="auto" latinLnBrk="0" hangingPunct="1">
              <a:lnSpc>
                <a:spcPct val="100000"/>
              </a:lnSpc>
              <a:spcBef>
                <a:spcPts val="0"/>
              </a:spcBef>
              <a:spcAft>
                <a:spcPts val="0"/>
              </a:spcAft>
              <a:buClr>
                <a:srgbClr val="FFC000"/>
              </a:buClr>
              <a:buSzTx/>
              <a:buFont typeface="+mj-lt"/>
              <a:buAutoNum type="arabicParenR"/>
              <a:tabLst/>
              <a:defRPr/>
            </a:pPr>
            <a:r>
              <a:rPr kumimoji="0" lang="en-US" sz="16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We must embrace a more enlightened management approach. Assessments of ischemia that do not delineate abnormal coronary angiographic findings should not necessarily shift diagnostic and therapeutic considerations to non-cardiac causes of angina but rather to exploring </a:t>
            </a:r>
            <a:r>
              <a:rPr kumimoji="0" lang="en-US" sz="1600" b="1" i="0" u="none" strike="noStrike" kern="1200" cap="none" spc="0" normalizeH="0" baseline="0" noProof="0" dirty="0" err="1" smtClean="0">
                <a:ln>
                  <a:noFill/>
                </a:ln>
                <a:solidFill>
                  <a:srgbClr val="FFFFFF"/>
                </a:solidFill>
                <a:effectLst/>
                <a:uLnTx/>
                <a:uFillTx/>
                <a:latin typeface="Arial" panose="020B0604020202020204" pitchFamily="34" charset="0"/>
                <a:ea typeface="+mn-ea"/>
                <a:cs typeface="Arial" panose="020B0604020202020204" pitchFamily="34" charset="0"/>
              </a:rPr>
              <a:t>nonepicardial</a:t>
            </a:r>
            <a:r>
              <a:rPr kumimoji="0" lang="en-US" sz="16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coronary causes (i.e. CMD and vasospastic disorders).</a:t>
            </a:r>
          </a:p>
          <a:p>
            <a:pPr marL="287338" marR="0" lvl="0" indent="-287338" algn="l" defTabSz="457200" rtl="0" eaLnBrk="1" fontAlgn="auto" latinLnBrk="0" hangingPunct="1">
              <a:lnSpc>
                <a:spcPct val="100000"/>
              </a:lnSpc>
              <a:spcBef>
                <a:spcPts val="0"/>
              </a:spcBef>
              <a:spcAft>
                <a:spcPts val="0"/>
              </a:spcAft>
              <a:buClr>
                <a:srgbClr val="FFC000"/>
              </a:buClr>
              <a:buSzTx/>
              <a:buFont typeface="+mj-lt"/>
              <a:buAutoNum type="arabicParenR"/>
              <a:tabLst/>
              <a:defRPr/>
            </a:pPr>
            <a:endParaRPr kumimoji="0" lang="en-US" sz="16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endParaRPr>
          </a:p>
          <a:p>
            <a:pPr marL="287338" marR="0" lvl="0" indent="-287338" algn="l" defTabSz="457200" rtl="0" eaLnBrk="1" fontAlgn="auto" latinLnBrk="0" hangingPunct="1">
              <a:lnSpc>
                <a:spcPct val="100000"/>
              </a:lnSpc>
              <a:spcBef>
                <a:spcPts val="0"/>
              </a:spcBef>
              <a:spcAft>
                <a:spcPts val="0"/>
              </a:spcAft>
              <a:buClr>
                <a:srgbClr val="FFC000"/>
              </a:buClr>
              <a:buSzTx/>
              <a:buFont typeface="+mj-lt"/>
              <a:buAutoNum type="arabicParenR"/>
              <a:tabLst/>
              <a:defRPr/>
            </a:pPr>
            <a:r>
              <a:rPr kumimoji="0" lang="en-US" sz="16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We </a:t>
            </a:r>
            <a:r>
              <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must invest in developing newer </a:t>
            </a:r>
            <a:r>
              <a:rPr kumimoji="0" lang="en-US" sz="16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management strategies </a:t>
            </a:r>
            <a:r>
              <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and health care delivery </a:t>
            </a:r>
            <a:r>
              <a:rPr kumimoji="0" lang="en-US" sz="16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models that may </a:t>
            </a:r>
            <a:r>
              <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better </a:t>
            </a:r>
            <a:r>
              <a:rPr kumimoji="0" lang="en-US" sz="16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align with </a:t>
            </a:r>
            <a:r>
              <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treatments proven to </a:t>
            </a:r>
            <a:r>
              <a:rPr kumimoji="0" lang="en-US" sz="16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benefit patients </a:t>
            </a:r>
            <a:r>
              <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and </a:t>
            </a:r>
            <a:r>
              <a:rPr kumimoji="0" lang="en-US" sz="16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society. Proven </a:t>
            </a:r>
            <a:r>
              <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secondary </a:t>
            </a:r>
            <a:r>
              <a:rPr kumimoji="0" lang="en-US" sz="16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prevention strategies </a:t>
            </a:r>
            <a:r>
              <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and lifestyle interventions </a:t>
            </a:r>
            <a:r>
              <a:rPr kumimoji="0" lang="en-US" sz="16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in contemporary </a:t>
            </a:r>
            <a:r>
              <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GDMT continue to be underutilized</a:t>
            </a:r>
            <a:r>
              <a:rPr kumimoji="0" lang="en-US" sz="16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particularly </a:t>
            </a:r>
            <a:r>
              <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in the United States, where as few as 40</a:t>
            </a:r>
            <a:r>
              <a:rPr kumimoji="0" lang="en-US" sz="16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to </a:t>
            </a:r>
            <a:r>
              <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50% of eligible CAD subjects are treated according </a:t>
            </a:r>
            <a:r>
              <a:rPr kumimoji="0" lang="en-US" sz="16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to established </a:t>
            </a:r>
            <a:r>
              <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clinical practice guidelines, </a:t>
            </a:r>
            <a:r>
              <a:rPr kumimoji="0" lang="en-US" sz="16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including those </a:t>
            </a:r>
            <a:r>
              <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who have been </a:t>
            </a:r>
            <a:r>
              <a:rPr kumimoji="0" lang="en-US" sz="1600" b="1" i="0" u="none" strike="noStrike" kern="1200" cap="none" spc="0" normalizeH="0" baseline="0" noProof="0" dirty="0" err="1" smtClean="0">
                <a:ln>
                  <a:noFill/>
                </a:ln>
                <a:solidFill>
                  <a:srgbClr val="FFFFFF"/>
                </a:solidFill>
                <a:effectLst/>
                <a:uLnTx/>
                <a:uFillTx/>
                <a:latin typeface="Arial" panose="020B0604020202020204" pitchFamily="34" charset="0"/>
                <a:ea typeface="+mn-ea"/>
                <a:cs typeface="Arial" panose="020B0604020202020204" pitchFamily="34" charset="0"/>
              </a:rPr>
              <a:t>revascularized</a:t>
            </a:r>
            <a:r>
              <a:rPr kumimoji="0" lang="en-US" sz="16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This underscores the critical </a:t>
            </a:r>
            <a:r>
              <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importance of concomitant preventive </a:t>
            </a:r>
            <a:r>
              <a:rPr kumimoji="0" lang="en-US" sz="16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therapies in </a:t>
            </a:r>
            <a:r>
              <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enhancing event-free survival and improving outcomes in stable CAD patients who had </a:t>
            </a:r>
            <a:r>
              <a:rPr kumimoji="0" lang="en-US" sz="16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undergone CABG </a:t>
            </a:r>
            <a:r>
              <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or PCI</a:t>
            </a:r>
            <a:r>
              <a:rPr kumimoji="0" lang="en-US" sz="16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a:t>
            </a:r>
          </a:p>
          <a:p>
            <a:pPr marL="287338" marR="0" lvl="0" indent="-287338" algn="l" defTabSz="457200" rtl="0" eaLnBrk="1" fontAlgn="auto" latinLnBrk="0" hangingPunct="1">
              <a:lnSpc>
                <a:spcPct val="100000"/>
              </a:lnSpc>
              <a:spcBef>
                <a:spcPts val="0"/>
              </a:spcBef>
              <a:spcAft>
                <a:spcPts val="0"/>
              </a:spcAft>
              <a:buClr>
                <a:srgbClr val="FFC000"/>
              </a:buClr>
              <a:buSzTx/>
              <a:buFont typeface="+mj-lt"/>
              <a:buAutoNum type="arabicParenR"/>
              <a:tabLst/>
              <a:defRPr/>
            </a:pPr>
            <a:endParaRPr kumimoji="0" lang="en-US" sz="16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endParaRPr>
          </a:p>
          <a:p>
            <a:pPr marL="287338" marR="0" lvl="0" indent="-287338" algn="l" defTabSz="457200" rtl="0" eaLnBrk="1" fontAlgn="auto" latinLnBrk="0" hangingPunct="1">
              <a:lnSpc>
                <a:spcPct val="100000"/>
              </a:lnSpc>
              <a:spcBef>
                <a:spcPts val="0"/>
              </a:spcBef>
              <a:spcAft>
                <a:spcPts val="0"/>
              </a:spcAft>
              <a:buClr>
                <a:srgbClr val="FFC000"/>
              </a:buClr>
              <a:buSzTx/>
              <a:buFont typeface="+mj-lt"/>
              <a:buAutoNum type="arabicParenR"/>
              <a:tabLst/>
              <a:defRPr/>
            </a:pPr>
            <a:r>
              <a:rPr kumimoji="0" lang="en-US" sz="16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In </a:t>
            </a:r>
            <a:r>
              <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this way, perhaps we can </a:t>
            </a:r>
            <a:r>
              <a:rPr kumimoji="0" lang="en-US" sz="16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rebalance patient </a:t>
            </a:r>
            <a:r>
              <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management in a way that does not </a:t>
            </a:r>
            <a:r>
              <a:rPr kumimoji="0" lang="en-US" sz="16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view procedural </a:t>
            </a:r>
            <a:r>
              <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and pharmacologic interventions </a:t>
            </a:r>
            <a:r>
              <a:rPr kumimoji="0" lang="en-US" sz="16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as competing </a:t>
            </a:r>
            <a:r>
              <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treatments but rather as </a:t>
            </a:r>
            <a:r>
              <a:rPr kumimoji="0" lang="en-US" sz="16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complementary and </a:t>
            </a:r>
            <a:r>
              <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additive therapeutic approaches best suited </a:t>
            </a:r>
            <a:r>
              <a:rPr kumimoji="0" lang="en-US" sz="16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to achieving </a:t>
            </a:r>
            <a:r>
              <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optimal clinical outcomes and symptom </a:t>
            </a:r>
            <a:r>
              <a:rPr kumimoji="0" lang="en-US" sz="16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relief for </a:t>
            </a:r>
            <a:r>
              <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our patients</a:t>
            </a:r>
            <a:r>
              <a:rPr kumimoji="0" lang="en-US" sz="16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a:t>
            </a:r>
          </a:p>
        </p:txBody>
      </p:sp>
    </p:spTree>
    <p:extLst>
      <p:ext uri="{BB962C8B-B14F-4D97-AF65-F5344CB8AC3E}">
        <p14:creationId xmlns:p14="http://schemas.microsoft.com/office/powerpoint/2010/main" val="387965786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16072" y="41134"/>
            <a:ext cx="355625" cy="375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582706"/>
            <a:ext cx="10287000" cy="6185647"/>
          </a:xfrm>
          <a:prstGeom prst="rect">
            <a:avLst/>
          </a:prstGeom>
        </p:spPr>
      </p:pic>
      <p:sp>
        <p:nvSpPr>
          <p:cNvPr id="2" name="Rectangle 1"/>
          <p:cNvSpPr/>
          <p:nvPr/>
        </p:nvSpPr>
        <p:spPr bwMode="auto">
          <a:xfrm>
            <a:off x="198782" y="5824331"/>
            <a:ext cx="9717289" cy="695740"/>
          </a:xfrm>
          <a:prstGeom prst="rect">
            <a:avLst/>
          </a:prstGeom>
          <a:noFill/>
          <a:ln w="2857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20000"/>
              </a:spcBef>
              <a:spcAft>
                <a:spcPct val="0"/>
              </a:spcAft>
              <a:buClrTx/>
              <a:buSzTx/>
              <a:buFontTx/>
              <a:buNone/>
              <a:tabLst/>
              <a:defRPr/>
            </a:pPr>
            <a:endParaRPr kumimoji="0" lang="en-US" sz="4000" b="1" i="0" u="none" strike="noStrike" kern="1200" cap="none" spc="0" normalizeH="0" baseline="0" noProof="0" smtClean="0">
              <a:ln>
                <a:noFill/>
              </a:ln>
              <a:solidFill>
                <a:srgbClr val="FFFFFF"/>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030227608"/>
      </p:ext>
    </p:extLst>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title" idx="4294967295"/>
          </p:nvPr>
        </p:nvSpPr>
        <p:spPr>
          <a:xfrm>
            <a:off x="-97260" y="214127"/>
            <a:ext cx="10412254" cy="632222"/>
          </a:xfrm>
        </p:spPr>
        <p:txBody>
          <a:bodyPr/>
          <a:lstStyle/>
          <a:p>
            <a:pPr>
              <a:lnSpc>
                <a:spcPct val="110000"/>
              </a:lnSpc>
            </a:pPr>
            <a:r>
              <a:rPr lang="en-US" altLang="en-US" sz="2800" dirty="0">
                <a:latin typeface="Arial" pitchFamily="34" charset="0"/>
                <a:cs typeface="Arial" pitchFamily="34" charset="0"/>
              </a:rPr>
              <a:t>Take Home Message:</a:t>
            </a:r>
            <a:r>
              <a:rPr lang="en-US" altLang="en-US" sz="2400" dirty="0">
                <a:latin typeface="Arial" pitchFamily="34" charset="0"/>
                <a:cs typeface="Arial" pitchFamily="34" charset="0"/>
              </a:rPr>
              <a:t/>
            </a:r>
            <a:br>
              <a:rPr lang="en-US" altLang="en-US" sz="2400" dirty="0">
                <a:latin typeface="Arial" pitchFamily="34" charset="0"/>
                <a:cs typeface="Arial" pitchFamily="34" charset="0"/>
              </a:rPr>
            </a:br>
            <a:r>
              <a:rPr lang="en-US" altLang="en-US" sz="2400" dirty="0" smtClean="0">
                <a:latin typeface="Arial" pitchFamily="34" charset="0"/>
                <a:cs typeface="Arial" pitchFamily="34" charset="0"/>
              </a:rPr>
              <a:t>Key Interventional </a:t>
            </a:r>
            <a:r>
              <a:rPr lang="en-US" altLang="en-US" sz="2400" dirty="0" smtClean="0">
                <a:latin typeface="Arial" pitchFamily="34" charset="0"/>
                <a:cs typeface="Arial" pitchFamily="34" charset="0"/>
              </a:rPr>
              <a:t>Trials from ACC 2023 &amp; Evolving Paradigm of SIHD</a:t>
            </a:r>
            <a:endParaRPr lang="en-US" altLang="en-US" sz="2400" dirty="0">
              <a:latin typeface="Arial" pitchFamily="34" charset="0"/>
              <a:cs typeface="Arial" pitchFamily="34" charset="0"/>
            </a:endParaRPr>
          </a:p>
        </p:txBody>
      </p:sp>
      <p:sp>
        <p:nvSpPr>
          <p:cNvPr id="188419" name="Rectangle 3"/>
          <p:cNvSpPr>
            <a:spLocks noChangeArrowheads="1"/>
          </p:cNvSpPr>
          <p:nvPr/>
        </p:nvSpPr>
        <p:spPr bwMode="auto">
          <a:xfrm>
            <a:off x="893481" y="1912966"/>
            <a:ext cx="8561784" cy="1315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1308" tIns="30630" rIns="61308" bIns="30630" anchor="ctr"/>
          <a:lstStyle>
            <a:lvl1pPr eaLnBrk="0" hangingPunct="0">
              <a:spcBef>
                <a:spcPct val="20000"/>
              </a:spcBef>
              <a:buChar char="•"/>
              <a:defRPr sz="3200">
                <a:solidFill>
                  <a:schemeClr val="bg1"/>
                </a:solidFill>
                <a:latin typeface="Times New Roman" pitchFamily="18" charset="0"/>
              </a:defRPr>
            </a:lvl1pPr>
            <a:lvl2pPr marL="742950" indent="-28575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marL="0" marR="0" lvl="0" indent="0" algn="l" defTabSz="771525" rtl="0" eaLnBrk="0" fontAlgn="base" latinLnBrk="0" hangingPunct="0">
              <a:lnSpc>
                <a:spcPct val="100000"/>
              </a:lnSpc>
              <a:spcBef>
                <a:spcPct val="0"/>
              </a:spcBef>
              <a:spcAft>
                <a:spcPct val="0"/>
              </a:spcAft>
              <a:buClrTx/>
              <a:buSzTx/>
              <a:buFontTx/>
              <a:buNone/>
              <a:tabLst/>
              <a:defRPr/>
            </a:pPr>
            <a:endParaRPr kumimoji="0" lang="en-US" altLang="en-US" sz="2278" b="1" i="0" u="none" strike="noStrike" kern="1200" cap="none" spc="0" normalizeH="0" baseline="0" noProof="0" dirty="0">
              <a:ln>
                <a:noFill/>
              </a:ln>
              <a:solidFill>
                <a:srgbClr val="FFFFFF"/>
              </a:solidFill>
              <a:effectLst/>
              <a:uLnTx/>
              <a:uFillTx/>
              <a:latin typeface="Arial" pitchFamily="34" charset="0"/>
              <a:ea typeface="+mn-ea"/>
              <a:cs typeface="Arial" pitchFamily="34" charset="0"/>
            </a:endParaRPr>
          </a:p>
          <a:p>
            <a:pPr marL="0" marR="0" lvl="0" indent="0" algn="l" defTabSz="771525" rtl="0" eaLnBrk="0" fontAlgn="base" latinLnBrk="0" hangingPunct="0">
              <a:lnSpc>
                <a:spcPct val="100000"/>
              </a:lnSpc>
              <a:spcBef>
                <a:spcPct val="0"/>
              </a:spcBef>
              <a:spcAft>
                <a:spcPct val="0"/>
              </a:spcAft>
              <a:buClrTx/>
              <a:buSzTx/>
              <a:buFontTx/>
              <a:buNone/>
              <a:tabLst/>
              <a:defRPr/>
            </a:pPr>
            <a:endParaRPr kumimoji="0" lang="en-US" altLang="en-US" sz="2278" b="1" i="0" u="none" strike="noStrike" kern="1200" cap="none" spc="0" normalizeH="0" baseline="0" noProof="0" dirty="0">
              <a:ln>
                <a:noFill/>
              </a:ln>
              <a:solidFill>
                <a:srgbClr val="FFFFFF"/>
              </a:solidFill>
              <a:effectLst/>
              <a:uLnTx/>
              <a:uFillTx/>
              <a:latin typeface="Arial" pitchFamily="34" charset="0"/>
              <a:ea typeface="+mn-ea"/>
              <a:cs typeface="Arial" pitchFamily="34" charset="0"/>
            </a:endParaRPr>
          </a:p>
        </p:txBody>
      </p:sp>
      <p:sp>
        <p:nvSpPr>
          <p:cNvPr id="188421" name="Rectangle 3"/>
          <p:cNvSpPr>
            <a:spLocks noChangeArrowheads="1"/>
          </p:cNvSpPr>
          <p:nvPr/>
        </p:nvSpPr>
        <p:spPr bwMode="auto">
          <a:xfrm>
            <a:off x="897435" y="4086729"/>
            <a:ext cx="8567143" cy="2329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1308" tIns="30630" rIns="61308" bIns="30630" anchor="ctr"/>
          <a:lstStyle>
            <a:lvl1pPr eaLnBrk="0" hangingPunct="0">
              <a:spcBef>
                <a:spcPct val="20000"/>
              </a:spcBef>
              <a:buChar char="•"/>
              <a:defRPr sz="3200">
                <a:solidFill>
                  <a:schemeClr val="bg1"/>
                </a:solidFill>
                <a:latin typeface="Times New Roman" pitchFamily="18" charset="0"/>
              </a:defRPr>
            </a:lvl1pPr>
            <a:lvl2pPr marL="742950" indent="-28575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marL="0" marR="0" lvl="0" indent="0" algn="l" defTabSz="771525" rtl="0" eaLnBrk="0" fontAlgn="base" latinLnBrk="0" hangingPunct="0">
              <a:lnSpc>
                <a:spcPct val="100000"/>
              </a:lnSpc>
              <a:spcBef>
                <a:spcPct val="0"/>
              </a:spcBef>
              <a:spcAft>
                <a:spcPct val="0"/>
              </a:spcAft>
              <a:buClrTx/>
              <a:buSzTx/>
              <a:buFontTx/>
              <a:buNone/>
              <a:tabLst/>
              <a:defRPr/>
            </a:pPr>
            <a:endParaRPr kumimoji="0" lang="en-US" altLang="en-US" sz="2363" b="1" i="0" u="none" strike="noStrike" kern="1200" cap="none" spc="0" normalizeH="0" baseline="0" noProof="0">
              <a:ln>
                <a:noFill/>
              </a:ln>
              <a:solidFill>
                <a:srgbClr val="FFFFFF"/>
              </a:solidFill>
              <a:effectLst/>
              <a:uLnTx/>
              <a:uFillTx/>
              <a:latin typeface="Arial" pitchFamily="34" charset="0"/>
              <a:ea typeface="+mn-ea"/>
              <a:cs typeface="Arial" pitchFamily="34" charset="0"/>
            </a:endParaRPr>
          </a:p>
        </p:txBody>
      </p:sp>
      <p:sp>
        <p:nvSpPr>
          <p:cNvPr id="16285702" name="Rectangle 6"/>
          <p:cNvSpPr>
            <a:spLocks noChangeArrowheads="1"/>
          </p:cNvSpPr>
          <p:nvPr/>
        </p:nvSpPr>
        <p:spPr bwMode="auto">
          <a:xfrm>
            <a:off x="108942" y="3506395"/>
            <a:ext cx="10206051" cy="3262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1308" tIns="30632" rIns="61308" bIns="30632">
            <a:spAutoFit/>
          </a:bodyPr>
          <a:lstStyle>
            <a:lvl1pPr eaLnBrk="0" hangingPunct="0">
              <a:spcBef>
                <a:spcPct val="20000"/>
              </a:spcBef>
              <a:buChar char="•"/>
              <a:defRPr sz="3200">
                <a:solidFill>
                  <a:schemeClr val="bg1"/>
                </a:solidFill>
                <a:latin typeface="Times New Roman" pitchFamily="18" charset="0"/>
              </a:defRPr>
            </a:lvl1pPr>
            <a:lvl2pPr marL="742950" indent="-28575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lvl="0" defTabSz="771525" fontAlgn="base">
              <a:spcBef>
                <a:spcPct val="50000"/>
              </a:spcBef>
              <a:spcAft>
                <a:spcPct val="0"/>
              </a:spcAft>
              <a:buFont typeface="Wingdings" pitchFamily="2" charset="2"/>
              <a:buChar char="ü"/>
              <a:defRPr/>
            </a:pPr>
            <a:r>
              <a:rPr kumimoji="0" lang="en-US" altLang="en-US" sz="2600" b="1" i="0" u="none" strike="noStrike" kern="1200" cap="none" spc="0" normalizeH="0" baseline="0" noProof="0" dirty="0">
                <a:ln>
                  <a:noFill/>
                </a:ln>
                <a:solidFill>
                  <a:srgbClr val="FFFFFF"/>
                </a:solidFill>
                <a:effectLst/>
                <a:uLnTx/>
                <a:uFillTx/>
                <a:latin typeface="Arial" pitchFamily="34" charset="0"/>
                <a:cs typeface="Arial" pitchFamily="34" charset="0"/>
              </a:rPr>
              <a:t> </a:t>
            </a:r>
            <a:r>
              <a:rPr kumimoji="0" lang="en-US" altLang="en-US" sz="2600" b="1" i="0" u="none" strike="noStrike" kern="1200" cap="none" spc="0" normalizeH="0" baseline="0" noProof="0" dirty="0" smtClean="0">
                <a:ln>
                  <a:noFill/>
                </a:ln>
                <a:solidFill>
                  <a:srgbClr val="FFFFFF"/>
                </a:solidFill>
                <a:effectLst/>
                <a:uLnTx/>
                <a:uFillTx/>
                <a:latin typeface="Arial" pitchFamily="34" charset="0"/>
                <a:cs typeface="Arial" pitchFamily="34" charset="0"/>
              </a:rPr>
              <a:t>There</a:t>
            </a:r>
            <a:r>
              <a:rPr kumimoji="0" lang="en-US" altLang="en-US" sz="2600" b="1" i="0" u="none" strike="noStrike" kern="1200" cap="none" spc="0" normalizeH="0" noProof="0" dirty="0" smtClean="0">
                <a:ln>
                  <a:noFill/>
                </a:ln>
                <a:solidFill>
                  <a:srgbClr val="FFFFFF"/>
                </a:solidFill>
                <a:effectLst/>
                <a:uLnTx/>
                <a:uFillTx/>
                <a:latin typeface="Arial" pitchFamily="34" charset="0"/>
                <a:cs typeface="Arial" pitchFamily="34" charset="0"/>
              </a:rPr>
              <a:t> is a mounting evidence that non-</a:t>
            </a:r>
            <a:r>
              <a:rPr kumimoji="0" lang="en-US" altLang="en-US" sz="2600" b="1" i="0" u="none" strike="noStrike" kern="1200" cap="none" spc="0" normalizeH="0" noProof="0" dirty="0" err="1" smtClean="0">
                <a:ln>
                  <a:noFill/>
                </a:ln>
                <a:solidFill>
                  <a:srgbClr val="FFFFFF"/>
                </a:solidFill>
                <a:effectLst/>
                <a:uLnTx/>
                <a:uFillTx/>
                <a:latin typeface="Arial" pitchFamily="34" charset="0"/>
                <a:cs typeface="Arial" pitchFamily="34" charset="0"/>
              </a:rPr>
              <a:t>epicardial</a:t>
            </a:r>
            <a:r>
              <a:rPr kumimoji="0" lang="en-US" altLang="en-US" sz="2600" b="1" i="0" u="none" strike="noStrike" kern="1200" cap="none" spc="0" normalizeH="0" noProof="0" dirty="0" smtClean="0">
                <a:ln>
                  <a:noFill/>
                </a:ln>
                <a:solidFill>
                  <a:srgbClr val="FFFFFF"/>
                </a:solidFill>
                <a:effectLst/>
                <a:uLnTx/>
                <a:uFillTx/>
                <a:latin typeface="Arial" pitchFamily="34" charset="0"/>
                <a:cs typeface="Arial" pitchFamily="34" charset="0"/>
              </a:rPr>
              <a:t> coronary causes of angina and ischemia such as microvascular dysfunction, vasospasm and derangements of myocardial metabolism are more prevalent than coronary obstruction. These factors are not routinely considered in diagnosis and management of SIHD. </a:t>
            </a:r>
            <a:r>
              <a:rPr lang="en-US" altLang="en-US" sz="2600" b="1" dirty="0" smtClean="0">
                <a:solidFill>
                  <a:srgbClr val="FFFFFF"/>
                </a:solidFill>
                <a:latin typeface="Arial" pitchFamily="34" charset="0"/>
                <a:cs typeface="Arial" pitchFamily="34" charset="0"/>
              </a:rPr>
              <a:t>Clearly there is a need to manage CAD beyond relieving obstruction to overall improve prognosis of pts with SIHD.</a:t>
            </a:r>
            <a:r>
              <a:rPr kumimoji="0" lang="en-US" altLang="en-US" sz="2600" b="1" i="0" u="none" strike="noStrike" kern="1200" cap="none" spc="0" normalizeH="0" noProof="0" dirty="0" smtClean="0">
                <a:ln>
                  <a:noFill/>
                </a:ln>
                <a:solidFill>
                  <a:srgbClr val="FFFFFF"/>
                </a:solidFill>
                <a:effectLst/>
                <a:uLnTx/>
                <a:uFillTx/>
                <a:latin typeface="Arial" pitchFamily="34" charset="0"/>
                <a:cs typeface="Arial" pitchFamily="34" charset="0"/>
              </a:rPr>
              <a:t>  </a:t>
            </a:r>
            <a:endParaRPr lang="en-US" altLang="en-US" sz="2600" b="1" dirty="0">
              <a:solidFill>
                <a:srgbClr val="FFFFFF"/>
              </a:solidFill>
              <a:latin typeface="Arial" pitchFamily="34" charset="0"/>
              <a:cs typeface="Arial" pitchFamily="34" charset="0"/>
            </a:endParaRPr>
          </a:p>
        </p:txBody>
      </p:sp>
      <p:pic>
        <p:nvPicPr>
          <p:cNvPr id="8"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06952" y="-4551"/>
            <a:ext cx="380048" cy="348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Rectangle 3"/>
          <p:cNvSpPr>
            <a:spLocks noChangeArrowheads="1"/>
          </p:cNvSpPr>
          <p:nvPr/>
        </p:nvSpPr>
        <p:spPr bwMode="auto">
          <a:xfrm>
            <a:off x="48810" y="1812248"/>
            <a:ext cx="9912007" cy="736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9985" tIns="34968" rIns="69985" bIns="34968" anchor="ctr"/>
          <a:lstStyle>
            <a:lvl1pPr eaLnBrk="0" hangingPunct="0">
              <a:spcBef>
                <a:spcPct val="20000"/>
              </a:spcBef>
              <a:buChar char="•"/>
              <a:defRPr sz="3200">
                <a:solidFill>
                  <a:schemeClr val="bg1"/>
                </a:solidFill>
                <a:latin typeface="Times New Roman" pitchFamily="18" charset="0"/>
              </a:defRPr>
            </a:lvl1pPr>
            <a:lvl2pPr marL="742950" indent="-28575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marL="0" marR="0" lvl="0" indent="0" algn="l" defTabSz="850804" rtl="0" eaLnBrk="0" fontAlgn="base" latinLnBrk="0" hangingPunct="0">
              <a:lnSpc>
                <a:spcPct val="150000"/>
              </a:lnSpc>
              <a:spcBef>
                <a:spcPct val="0"/>
              </a:spcBef>
              <a:spcAft>
                <a:spcPct val="0"/>
              </a:spcAft>
              <a:buClrTx/>
              <a:buSzTx/>
              <a:buNone/>
              <a:tabLst/>
              <a:defRPr/>
            </a:pPr>
            <a:endParaRPr kumimoji="0" lang="en-US" altLang="en-US" sz="2800" b="1" i="0" u="none" strike="noStrike" kern="1200" cap="none" spc="0" normalizeH="0" baseline="0" noProof="0" dirty="0">
              <a:ln>
                <a:noFill/>
              </a:ln>
              <a:solidFill>
                <a:srgbClr val="FFFFFF"/>
              </a:solidFill>
              <a:effectLst/>
              <a:uLnTx/>
              <a:uFillTx/>
              <a:latin typeface="Arial" pitchFamily="34" charset="0"/>
              <a:cs typeface="Arial" pitchFamily="34" charset="0"/>
            </a:endParaRPr>
          </a:p>
        </p:txBody>
      </p:sp>
      <p:sp>
        <p:nvSpPr>
          <p:cNvPr id="10" name="Rectangle 3"/>
          <p:cNvSpPr>
            <a:spLocks noChangeArrowheads="1"/>
          </p:cNvSpPr>
          <p:nvPr/>
        </p:nvSpPr>
        <p:spPr bwMode="auto">
          <a:xfrm>
            <a:off x="-72006" y="1090690"/>
            <a:ext cx="9912007" cy="817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9985" tIns="34968" rIns="69985" bIns="34968" anchor="ctr"/>
          <a:lstStyle>
            <a:lvl1pPr eaLnBrk="0" hangingPunct="0">
              <a:spcBef>
                <a:spcPct val="20000"/>
              </a:spcBef>
              <a:buChar char="•"/>
              <a:defRPr sz="3200">
                <a:solidFill>
                  <a:schemeClr val="bg1"/>
                </a:solidFill>
                <a:latin typeface="Times New Roman" pitchFamily="18" charset="0"/>
              </a:defRPr>
            </a:lvl1pPr>
            <a:lvl2pPr marL="742950" indent="-28575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marL="0" marR="0" lvl="0" indent="0" algn="l" defTabSz="850804" rtl="0" eaLnBrk="0" fontAlgn="base" latinLnBrk="0" hangingPunct="0">
              <a:lnSpc>
                <a:spcPct val="150000"/>
              </a:lnSpc>
              <a:spcBef>
                <a:spcPct val="0"/>
              </a:spcBef>
              <a:spcAft>
                <a:spcPct val="0"/>
              </a:spcAft>
              <a:buClrTx/>
              <a:buSzTx/>
              <a:buFont typeface="Wingdings" pitchFamily="2" charset="2"/>
              <a:buChar char="ü"/>
              <a:tabLst/>
              <a:defRPr/>
            </a:pPr>
            <a:r>
              <a:rPr kumimoji="0" lang="en-US" altLang="en-US" sz="2800" b="1" i="0" u="none" strike="noStrike" kern="1200" cap="none" spc="0" normalizeH="0" baseline="0" noProof="0" dirty="0">
                <a:ln>
                  <a:noFill/>
                </a:ln>
                <a:solidFill>
                  <a:srgbClr val="FFFFFF"/>
                </a:solidFill>
                <a:effectLst/>
                <a:uLnTx/>
                <a:uFillTx/>
                <a:latin typeface="Arial" pitchFamily="34" charset="0"/>
                <a:cs typeface="Arial" pitchFamily="34" charset="0"/>
              </a:rPr>
              <a:t> </a:t>
            </a:r>
            <a:r>
              <a:rPr kumimoji="0" lang="en-US" altLang="en-US" sz="2800" b="1" i="0" u="none" strike="noStrike" kern="1200" cap="none" spc="0" normalizeH="0" baseline="0" noProof="0" dirty="0" smtClean="0">
                <a:ln>
                  <a:noFill/>
                </a:ln>
                <a:solidFill>
                  <a:srgbClr val="FFFFFF"/>
                </a:solidFill>
                <a:effectLst/>
                <a:uLnTx/>
                <a:uFillTx/>
                <a:latin typeface="Arial" pitchFamily="34" charset="0"/>
                <a:cs typeface="Arial" pitchFamily="34" charset="0"/>
              </a:rPr>
              <a:t>3 month vs 12 month DAPT after new gen DES</a:t>
            </a:r>
            <a:r>
              <a:rPr kumimoji="0" lang="en-US" altLang="en-US" sz="2800" b="1" i="0" u="none" strike="noStrike" kern="1200" cap="none" spc="0" normalizeH="0" noProof="0" dirty="0" smtClean="0">
                <a:ln>
                  <a:noFill/>
                </a:ln>
                <a:solidFill>
                  <a:srgbClr val="FFFFFF"/>
                </a:solidFill>
                <a:effectLst/>
                <a:uLnTx/>
                <a:uFillTx/>
                <a:latin typeface="Arial" pitchFamily="34" charset="0"/>
                <a:cs typeface="Arial" pitchFamily="34" charset="0"/>
              </a:rPr>
              <a:t> (ACS)</a:t>
            </a:r>
            <a:r>
              <a:rPr kumimoji="0" lang="en-US" altLang="en-US" sz="2400" b="1" i="0" u="none" strike="noStrike" kern="1200" cap="none" spc="0" normalizeH="0" baseline="0" noProof="0" dirty="0" smtClean="0">
                <a:ln>
                  <a:noFill/>
                </a:ln>
                <a:solidFill>
                  <a:srgbClr val="FFFFFF"/>
                </a:solidFill>
                <a:effectLst/>
                <a:uLnTx/>
                <a:uFillTx/>
                <a:latin typeface="Arial" pitchFamily="34" charset="0"/>
                <a:cs typeface="Arial" pitchFamily="34" charset="0"/>
              </a:rPr>
              <a:t>:  </a:t>
            </a:r>
            <a:r>
              <a:rPr lang="en-US" altLang="en-US" sz="2400" b="1" dirty="0" smtClean="0">
                <a:solidFill>
                  <a:srgbClr val="FFFFFF"/>
                </a:solidFill>
                <a:latin typeface="Arial" pitchFamily="34" charset="0"/>
                <a:cs typeface="Arial" pitchFamily="34" charset="0"/>
              </a:rPr>
              <a:t> </a:t>
            </a:r>
            <a:r>
              <a:rPr kumimoji="0" lang="en-US" altLang="en-US" sz="2400" b="1" i="0" u="none" strike="noStrike" kern="1200" cap="none" spc="0" normalizeH="0" baseline="0" noProof="0" dirty="0" smtClean="0">
                <a:ln>
                  <a:noFill/>
                </a:ln>
                <a:solidFill>
                  <a:srgbClr val="FFFFFF"/>
                </a:solidFill>
                <a:effectLst/>
                <a:uLnTx/>
                <a:uFillTx/>
                <a:latin typeface="Arial" pitchFamily="34" charset="0"/>
                <a:cs typeface="Arial" pitchFamily="34" charset="0"/>
              </a:rPr>
              <a:t> </a:t>
            </a:r>
            <a:endParaRPr kumimoji="0" lang="en-US" altLang="en-US" sz="2800" b="1" i="0" u="none" strike="noStrike" kern="1200" cap="none" spc="0" normalizeH="0" baseline="0" noProof="0" dirty="0">
              <a:ln>
                <a:noFill/>
              </a:ln>
              <a:solidFill>
                <a:srgbClr val="FFFFFF"/>
              </a:solidFill>
              <a:effectLst/>
              <a:uLnTx/>
              <a:uFillTx/>
              <a:latin typeface="Arial" pitchFamily="34" charset="0"/>
              <a:cs typeface="Arial" pitchFamily="34" charset="0"/>
            </a:endParaRPr>
          </a:p>
        </p:txBody>
      </p:sp>
      <p:pic>
        <p:nvPicPr>
          <p:cNvPr id="24" name="Picture 28" descr="MC900441322[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445370" y="1260286"/>
            <a:ext cx="582792" cy="499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26" name="Picture 28" descr="MC900441322[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087409" y="2039993"/>
            <a:ext cx="582792" cy="499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28" name="Picture 28" descr="MC900441322[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633211" y="2043534"/>
            <a:ext cx="582792" cy="499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36" name="Picture 28" descr="MC900441322[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857032" y="2979215"/>
            <a:ext cx="582792" cy="499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37" name="Picture 28" descr="MC900441322[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275246" y="2972132"/>
            <a:ext cx="582792" cy="499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
        <p:nvSpPr>
          <p:cNvPr id="21" name="Rectangle 3"/>
          <p:cNvSpPr>
            <a:spLocks noChangeArrowheads="1"/>
          </p:cNvSpPr>
          <p:nvPr/>
        </p:nvSpPr>
        <p:spPr bwMode="auto">
          <a:xfrm>
            <a:off x="284716" y="1791623"/>
            <a:ext cx="9219546" cy="509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9985" tIns="34968" rIns="69985" bIns="34968" anchor="ctr"/>
          <a:lstStyle>
            <a:lvl1pPr eaLnBrk="0" hangingPunct="0">
              <a:spcBef>
                <a:spcPct val="20000"/>
              </a:spcBef>
              <a:buChar char="•"/>
              <a:defRPr sz="3200">
                <a:solidFill>
                  <a:schemeClr val="bg1"/>
                </a:solidFill>
                <a:latin typeface="Times New Roman" pitchFamily="18" charset="0"/>
              </a:defRPr>
            </a:lvl1pPr>
            <a:lvl2pPr marL="742950" indent="-28575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marL="0" marR="0" lvl="0" indent="0" algn="l" defTabSz="850804" rtl="0" eaLnBrk="0" fontAlgn="base" latinLnBrk="0" hangingPunct="0">
              <a:lnSpc>
                <a:spcPct val="150000"/>
              </a:lnSpc>
              <a:spcBef>
                <a:spcPct val="0"/>
              </a:spcBef>
              <a:spcAft>
                <a:spcPct val="0"/>
              </a:spcAft>
              <a:buClrTx/>
              <a:buSzTx/>
              <a:buNone/>
              <a:tabLst/>
              <a:defRPr/>
            </a:pPr>
            <a:r>
              <a:rPr lang="en-US" altLang="en-US" b="1" dirty="0" smtClean="0">
                <a:solidFill>
                  <a:srgbClr val="FFFFFF"/>
                </a:solidFill>
                <a:latin typeface="Arial" pitchFamily="34" charset="0"/>
                <a:cs typeface="Arial" pitchFamily="34" charset="0"/>
              </a:rPr>
              <a:t> </a:t>
            </a:r>
            <a:r>
              <a:rPr kumimoji="0" lang="en-US" altLang="en-US" b="1" i="0" u="none" strike="noStrike" kern="1200" cap="none" spc="0" normalizeH="0" baseline="0" noProof="0" dirty="0" smtClean="0">
                <a:ln>
                  <a:noFill/>
                </a:ln>
                <a:solidFill>
                  <a:srgbClr val="FFFFFF"/>
                </a:solidFill>
                <a:effectLst/>
                <a:uLnTx/>
                <a:uFillTx/>
                <a:latin typeface="Arial" pitchFamily="34" charset="0"/>
                <a:cs typeface="Arial" pitchFamily="34" charset="0"/>
              </a:rPr>
              <a:t> </a:t>
            </a:r>
            <a:endParaRPr kumimoji="0" lang="en-US" altLang="en-US" b="1" i="0" u="none" strike="noStrike" kern="1200" cap="none" spc="0" normalizeH="0" baseline="0" noProof="0" dirty="0">
              <a:ln>
                <a:noFill/>
              </a:ln>
              <a:solidFill>
                <a:srgbClr val="FFFFFF"/>
              </a:solidFill>
              <a:effectLst/>
              <a:uLnTx/>
              <a:uFillTx/>
              <a:latin typeface="Arial" pitchFamily="34" charset="0"/>
              <a:cs typeface="Arial" pitchFamily="34" charset="0"/>
            </a:endParaRPr>
          </a:p>
        </p:txBody>
      </p:sp>
      <p:sp>
        <p:nvSpPr>
          <p:cNvPr id="23" name="Rectangle 3"/>
          <p:cNvSpPr>
            <a:spLocks noChangeArrowheads="1"/>
          </p:cNvSpPr>
          <p:nvPr/>
        </p:nvSpPr>
        <p:spPr bwMode="auto">
          <a:xfrm>
            <a:off x="-69980" y="1953795"/>
            <a:ext cx="9494084" cy="652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9985" tIns="34968" rIns="69985" bIns="34968" anchor="ctr"/>
          <a:lstStyle>
            <a:lvl1pPr eaLnBrk="0" hangingPunct="0">
              <a:spcBef>
                <a:spcPct val="20000"/>
              </a:spcBef>
              <a:buChar char="•"/>
              <a:defRPr sz="3200">
                <a:solidFill>
                  <a:schemeClr val="bg1"/>
                </a:solidFill>
                <a:latin typeface="Times New Roman" pitchFamily="18" charset="0"/>
              </a:defRPr>
            </a:lvl1pPr>
            <a:lvl2pPr marL="742950" indent="-28575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marL="0" marR="0" lvl="0" indent="0" algn="l" defTabSz="850804" rtl="0" eaLnBrk="0" fontAlgn="base" latinLnBrk="0" hangingPunct="0">
              <a:lnSpc>
                <a:spcPct val="150000"/>
              </a:lnSpc>
              <a:spcBef>
                <a:spcPct val="0"/>
              </a:spcBef>
              <a:spcAft>
                <a:spcPct val="0"/>
              </a:spcAft>
              <a:buClrTx/>
              <a:buSzTx/>
              <a:buFont typeface="Wingdings" pitchFamily="2" charset="2"/>
              <a:buChar char="ü"/>
              <a:tabLst/>
              <a:defRPr/>
            </a:pPr>
            <a:r>
              <a:rPr kumimoji="0" lang="en-US" altLang="en-US" sz="2800" b="1" i="0" u="none" strike="noStrike" kern="1200" cap="none" spc="0" normalizeH="0" baseline="0" noProof="0" dirty="0">
                <a:ln>
                  <a:noFill/>
                </a:ln>
                <a:solidFill>
                  <a:srgbClr val="FFFFFF"/>
                </a:solidFill>
                <a:effectLst/>
                <a:uLnTx/>
                <a:uFillTx/>
                <a:latin typeface="Arial" pitchFamily="34" charset="0"/>
                <a:cs typeface="Arial" pitchFamily="34" charset="0"/>
              </a:rPr>
              <a:t> </a:t>
            </a:r>
            <a:r>
              <a:rPr kumimoji="0" lang="en-US" altLang="en-US" sz="2800" b="1" i="0" u="none" strike="noStrike" kern="1200" cap="none" spc="0" normalizeH="0" baseline="0" noProof="0" dirty="0" smtClean="0">
                <a:ln>
                  <a:noFill/>
                </a:ln>
                <a:solidFill>
                  <a:srgbClr val="FFFFFF"/>
                </a:solidFill>
                <a:effectLst/>
                <a:uLnTx/>
                <a:uFillTx/>
                <a:latin typeface="Arial" pitchFamily="34" charset="0"/>
                <a:cs typeface="Arial" pitchFamily="34" charset="0"/>
              </a:rPr>
              <a:t>PCSK</a:t>
            </a:r>
            <a:r>
              <a:rPr lang="en-US" altLang="en-US" sz="2800" b="1" dirty="0" smtClean="0">
                <a:solidFill>
                  <a:srgbClr val="FFFFFF"/>
                </a:solidFill>
                <a:latin typeface="Arial" pitchFamily="34" charset="0"/>
                <a:cs typeface="Arial" pitchFamily="34" charset="0"/>
              </a:rPr>
              <a:t>-9 inhibitor to reduce TCFA and LCBI in SIHD</a:t>
            </a:r>
            <a:r>
              <a:rPr lang="en-US" altLang="en-US" sz="2400" b="1" dirty="0" smtClean="0">
                <a:solidFill>
                  <a:srgbClr val="FFFFFF"/>
                </a:solidFill>
                <a:latin typeface="Arial" pitchFamily="34" charset="0"/>
                <a:cs typeface="Arial" pitchFamily="34" charset="0"/>
              </a:rPr>
              <a:t>:</a:t>
            </a:r>
            <a:endParaRPr kumimoji="0" lang="en-US" altLang="en-US" sz="2400" b="1" i="0" u="none" strike="noStrike" kern="1200" cap="none" spc="0" normalizeH="0" baseline="0" noProof="0" dirty="0">
              <a:ln>
                <a:noFill/>
              </a:ln>
              <a:solidFill>
                <a:srgbClr val="FFFFFF"/>
              </a:solidFill>
              <a:effectLst/>
              <a:uLnTx/>
              <a:uFillTx/>
              <a:latin typeface="Arial" pitchFamily="34" charset="0"/>
              <a:cs typeface="Arial" pitchFamily="34" charset="0"/>
            </a:endParaRPr>
          </a:p>
        </p:txBody>
      </p:sp>
      <p:sp>
        <p:nvSpPr>
          <p:cNvPr id="31" name="Rectangle 3"/>
          <p:cNvSpPr>
            <a:spLocks noChangeArrowheads="1"/>
          </p:cNvSpPr>
          <p:nvPr/>
        </p:nvSpPr>
        <p:spPr bwMode="auto">
          <a:xfrm>
            <a:off x="-108983" y="2850482"/>
            <a:ext cx="9761601" cy="652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9985" tIns="34968" rIns="69985" bIns="34968" anchor="ctr"/>
          <a:lstStyle>
            <a:lvl1pPr eaLnBrk="0" hangingPunct="0">
              <a:spcBef>
                <a:spcPct val="20000"/>
              </a:spcBef>
              <a:buChar char="•"/>
              <a:defRPr sz="3200">
                <a:solidFill>
                  <a:schemeClr val="bg1"/>
                </a:solidFill>
                <a:latin typeface="Times New Roman" pitchFamily="18" charset="0"/>
              </a:defRPr>
            </a:lvl1pPr>
            <a:lvl2pPr marL="742950" indent="-28575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marL="0" marR="0" lvl="0" indent="0" algn="l" defTabSz="850804" rtl="0" eaLnBrk="0" fontAlgn="base" latinLnBrk="0" hangingPunct="0">
              <a:lnSpc>
                <a:spcPct val="150000"/>
              </a:lnSpc>
              <a:spcBef>
                <a:spcPct val="0"/>
              </a:spcBef>
              <a:spcAft>
                <a:spcPct val="0"/>
              </a:spcAft>
              <a:buClrTx/>
              <a:buSzTx/>
              <a:buFont typeface="Wingdings" pitchFamily="2" charset="2"/>
              <a:buChar char="ü"/>
              <a:tabLst/>
              <a:defRPr/>
            </a:pPr>
            <a:r>
              <a:rPr kumimoji="0" lang="en-US" altLang="en-US" sz="2800" b="1" i="0" u="none" strike="noStrike" kern="1200" cap="none" spc="0" normalizeH="0" baseline="0" noProof="0" dirty="0">
                <a:ln>
                  <a:noFill/>
                </a:ln>
                <a:solidFill>
                  <a:srgbClr val="FFFFFF"/>
                </a:solidFill>
                <a:effectLst/>
                <a:uLnTx/>
                <a:uFillTx/>
                <a:latin typeface="Arial" pitchFamily="34" charset="0"/>
                <a:cs typeface="Arial" pitchFamily="34" charset="0"/>
              </a:rPr>
              <a:t> </a:t>
            </a:r>
            <a:r>
              <a:rPr kumimoji="0" lang="en-US" altLang="en-US" sz="2800" b="1" i="0" u="none" strike="noStrike" kern="1200" cap="none" spc="0" normalizeH="0" baseline="0" noProof="0" dirty="0" smtClean="0">
                <a:ln>
                  <a:noFill/>
                </a:ln>
                <a:solidFill>
                  <a:srgbClr val="FFFFFF"/>
                </a:solidFill>
                <a:effectLst/>
                <a:uLnTx/>
                <a:uFillTx/>
                <a:latin typeface="Arial" pitchFamily="34" charset="0"/>
                <a:cs typeface="Arial" pitchFamily="34" charset="0"/>
              </a:rPr>
              <a:t>Intravascular imaging improve MACE in comp PCI: </a:t>
            </a:r>
            <a:endParaRPr kumimoji="0" lang="en-US" altLang="en-US" sz="2400" b="1" i="0" u="none" strike="noStrike" kern="1200" cap="none" spc="0" normalizeH="0" baseline="0" noProof="0" dirty="0">
              <a:ln>
                <a:noFill/>
              </a:ln>
              <a:solidFill>
                <a:srgbClr val="FFFFFF"/>
              </a:solidFill>
              <a:effectLst/>
              <a:uLnTx/>
              <a:uFillTx/>
              <a:latin typeface="Arial" pitchFamily="34" charset="0"/>
              <a:cs typeface="Arial" pitchFamily="34" charset="0"/>
            </a:endParaRPr>
          </a:p>
        </p:txBody>
      </p:sp>
      <p:pic>
        <p:nvPicPr>
          <p:cNvPr id="25" name="Picture 28" descr="MC900441322[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682830" y="2965037"/>
            <a:ext cx="582792" cy="499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Tree>
    <p:extLst>
      <p:ext uri="{BB962C8B-B14F-4D97-AF65-F5344CB8AC3E}">
        <p14:creationId xmlns:p14="http://schemas.microsoft.com/office/powerpoint/2010/main" val="3587485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barn(inVertical)">
                                      <p:cBhvr>
                                        <p:cTn id="10" dur="500"/>
                                        <p:tgtEl>
                                          <p:spTgt spid="2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barn(inVertical)">
                                      <p:cBhvr>
                                        <p:cTn id="15" dur="500"/>
                                        <p:tgtEl>
                                          <p:spTgt spid="23"/>
                                        </p:tgtEl>
                                      </p:cBhvr>
                                    </p:animEffect>
                                  </p:childTnLst>
                                </p:cTn>
                              </p:par>
                              <p:par>
                                <p:cTn id="16" presetID="16" presetClass="entr" presetSubtype="21" fill="hold" nodeType="with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barn(inVertical)">
                                      <p:cBhvr>
                                        <p:cTn id="18" dur="500"/>
                                        <p:tgtEl>
                                          <p:spTgt spid="26"/>
                                        </p:tgtEl>
                                      </p:cBhvr>
                                    </p:animEffect>
                                  </p:childTnLst>
                                </p:cTn>
                              </p:par>
                              <p:par>
                                <p:cTn id="19" presetID="16" presetClass="entr" presetSubtype="21" fill="hold" nodeType="with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barn(inVertical)">
                                      <p:cBhvr>
                                        <p:cTn id="21" dur="500"/>
                                        <p:tgtEl>
                                          <p:spTgt spid="28"/>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31"/>
                                        </p:tgtEl>
                                        <p:attrNameLst>
                                          <p:attrName>style.visibility</p:attrName>
                                        </p:attrNameLst>
                                      </p:cBhvr>
                                      <p:to>
                                        <p:strVal val="visible"/>
                                      </p:to>
                                    </p:set>
                                    <p:animEffect transition="in" filter="barn(inVertical)">
                                      <p:cBhvr>
                                        <p:cTn id="26" dur="500"/>
                                        <p:tgtEl>
                                          <p:spTgt spid="31"/>
                                        </p:tgtEl>
                                      </p:cBhvr>
                                    </p:animEffect>
                                  </p:childTnLst>
                                </p:cTn>
                              </p:par>
                              <p:par>
                                <p:cTn id="27" presetID="16" presetClass="entr" presetSubtype="21" fill="hold" nodeType="withEffect">
                                  <p:stCondLst>
                                    <p:cond delay="0"/>
                                  </p:stCondLst>
                                  <p:childTnLst>
                                    <p:set>
                                      <p:cBhvr>
                                        <p:cTn id="28" dur="1" fill="hold">
                                          <p:stCondLst>
                                            <p:cond delay="0"/>
                                          </p:stCondLst>
                                        </p:cTn>
                                        <p:tgtEl>
                                          <p:spTgt spid="36"/>
                                        </p:tgtEl>
                                        <p:attrNameLst>
                                          <p:attrName>style.visibility</p:attrName>
                                        </p:attrNameLst>
                                      </p:cBhvr>
                                      <p:to>
                                        <p:strVal val="visible"/>
                                      </p:to>
                                    </p:set>
                                    <p:animEffect transition="in" filter="barn(inVertical)">
                                      <p:cBhvr>
                                        <p:cTn id="29" dur="500"/>
                                        <p:tgtEl>
                                          <p:spTgt spid="36"/>
                                        </p:tgtEl>
                                      </p:cBhvr>
                                    </p:animEffect>
                                  </p:childTnLst>
                                </p:cTn>
                              </p:par>
                              <p:par>
                                <p:cTn id="30" presetID="16" presetClass="entr" presetSubtype="21" fill="hold" nodeType="withEffect">
                                  <p:stCondLst>
                                    <p:cond delay="0"/>
                                  </p:stCondLst>
                                  <p:childTnLst>
                                    <p:set>
                                      <p:cBhvr>
                                        <p:cTn id="31" dur="1" fill="hold">
                                          <p:stCondLst>
                                            <p:cond delay="0"/>
                                          </p:stCondLst>
                                        </p:cTn>
                                        <p:tgtEl>
                                          <p:spTgt spid="37"/>
                                        </p:tgtEl>
                                        <p:attrNameLst>
                                          <p:attrName>style.visibility</p:attrName>
                                        </p:attrNameLst>
                                      </p:cBhvr>
                                      <p:to>
                                        <p:strVal val="visible"/>
                                      </p:to>
                                    </p:set>
                                    <p:animEffect transition="in" filter="barn(inVertical)">
                                      <p:cBhvr>
                                        <p:cTn id="32" dur="500"/>
                                        <p:tgtEl>
                                          <p:spTgt spid="37"/>
                                        </p:tgtEl>
                                      </p:cBhvr>
                                    </p:animEffect>
                                  </p:childTnLst>
                                </p:cTn>
                              </p:par>
                              <p:par>
                                <p:cTn id="33" presetID="16" presetClass="entr" presetSubtype="21" fill="hold" nodeType="with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barn(inVertical)">
                                      <p:cBhvr>
                                        <p:cTn id="35" dur="500"/>
                                        <p:tgtEl>
                                          <p:spTgt spid="25"/>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grpId="0" nodeType="clickEffect">
                                  <p:stCondLst>
                                    <p:cond delay="0"/>
                                  </p:stCondLst>
                                  <p:childTnLst>
                                    <p:set>
                                      <p:cBhvr>
                                        <p:cTn id="39" dur="1" fill="hold">
                                          <p:stCondLst>
                                            <p:cond delay="0"/>
                                          </p:stCondLst>
                                        </p:cTn>
                                        <p:tgtEl>
                                          <p:spTgt spid="16285702"/>
                                        </p:tgtEl>
                                        <p:attrNameLst>
                                          <p:attrName>style.visibility</p:attrName>
                                        </p:attrNameLst>
                                      </p:cBhvr>
                                      <p:to>
                                        <p:strVal val="visible"/>
                                      </p:to>
                                    </p:set>
                                    <p:animEffect transition="in" filter="wipe(up)">
                                      <p:cBhvr>
                                        <p:cTn id="40" dur="500"/>
                                        <p:tgtEl>
                                          <p:spTgt spid="162857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285702" grpId="0"/>
      <p:bldP spid="10" grpId="0"/>
      <p:bldP spid="23" grpId="0"/>
      <p:bldP spid="3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ChangeArrowheads="1"/>
          </p:cNvSpPr>
          <p:nvPr>
            <p:ph type="title" idx="4294967295"/>
          </p:nvPr>
        </p:nvSpPr>
        <p:spPr>
          <a:xfrm>
            <a:off x="166984" y="194294"/>
            <a:ext cx="9835661" cy="450056"/>
          </a:xfrm>
        </p:spPr>
        <p:txBody>
          <a:bodyPr/>
          <a:lstStyle/>
          <a:p>
            <a:r>
              <a:rPr lang="en-US" altLang="en-US" sz="4000" u="sng" dirty="0">
                <a:latin typeface="Arial" pitchFamily="34" charset="0"/>
              </a:rPr>
              <a:t>Latest Issues in Coronary Intervention</a:t>
            </a:r>
            <a:endParaRPr lang="en-US" altLang="en-US" sz="4000" i="1" u="sng" dirty="0">
              <a:latin typeface="Arial" pitchFamily="34" charset="0"/>
            </a:endParaRPr>
          </a:p>
        </p:txBody>
      </p:sp>
      <p:sp>
        <p:nvSpPr>
          <p:cNvPr id="14036995" name="Rectangle 3"/>
          <p:cNvSpPr>
            <a:spLocks noChangeArrowheads="1"/>
          </p:cNvSpPr>
          <p:nvPr/>
        </p:nvSpPr>
        <p:spPr bwMode="auto">
          <a:xfrm>
            <a:off x="-49695" y="1977632"/>
            <a:ext cx="10336696" cy="3693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1308" tIns="30632" rIns="61308" bIns="30632" anchor="ctr">
            <a:spAutoFit/>
          </a:bodyPr>
          <a:lstStyle>
            <a:lvl1pPr eaLnBrk="0" hangingPunct="0">
              <a:spcBef>
                <a:spcPct val="20000"/>
              </a:spcBef>
              <a:buChar char="•"/>
              <a:defRPr sz="3200">
                <a:solidFill>
                  <a:schemeClr val="bg1"/>
                </a:solidFill>
                <a:latin typeface="Times New Roman" pitchFamily="18" charset="0"/>
              </a:defRPr>
            </a:lvl1pPr>
            <a:lvl2pPr marL="742950" indent="-28575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marL="0" marR="0" lvl="0" indent="0" algn="l" defTabSz="771525" rtl="0" eaLnBrk="0" fontAlgn="base" latinLnBrk="0" hangingPunct="0">
              <a:lnSpc>
                <a:spcPct val="100000"/>
              </a:lnSpc>
              <a:spcBef>
                <a:spcPct val="0"/>
              </a:spcBef>
              <a:spcAft>
                <a:spcPct val="0"/>
              </a:spcAft>
              <a:buClrTx/>
              <a:buSzTx/>
              <a:buFontTx/>
              <a:buChar char="•"/>
              <a:tabLst/>
              <a:defRPr/>
            </a:pPr>
            <a:r>
              <a:rPr kumimoji="0" lang="en-US" altLang="en-US" sz="3500" b="1" i="0" u="none" strike="noStrike" kern="1200" cap="none" spc="0" normalizeH="0" baseline="0" noProof="0" dirty="0">
                <a:ln>
                  <a:noFill/>
                </a:ln>
                <a:effectLst/>
                <a:uLnTx/>
                <a:uFillTx/>
                <a:latin typeface="Arial" pitchFamily="34" charset="0"/>
              </a:rPr>
              <a:t> </a:t>
            </a:r>
            <a:r>
              <a:rPr lang="en-US" altLang="en-US" sz="3500" b="1" dirty="0" smtClean="0">
                <a:latin typeface="Arial" pitchFamily="34" charset="0"/>
              </a:rPr>
              <a:t>Key Interventional Trials form ACC 2023</a:t>
            </a:r>
            <a:r>
              <a:rPr lang="en-US" altLang="en-US" sz="3400" b="1" dirty="0" smtClean="0">
                <a:latin typeface="Arial" pitchFamily="34" charset="0"/>
              </a:rPr>
              <a:t>:</a:t>
            </a:r>
            <a:endParaRPr lang="en-US" altLang="en-US" sz="3400" b="1" dirty="0">
              <a:latin typeface="Arial" pitchFamily="34" charset="0"/>
            </a:endParaRPr>
          </a:p>
          <a:p>
            <a:pPr marL="0" marR="0" lvl="0" indent="0" defTabSz="771525" rtl="0" eaLnBrk="0" fontAlgn="base" latinLnBrk="0" hangingPunct="0">
              <a:lnSpc>
                <a:spcPct val="100000"/>
              </a:lnSpc>
              <a:spcBef>
                <a:spcPct val="0"/>
              </a:spcBef>
              <a:spcAft>
                <a:spcPct val="0"/>
              </a:spcAft>
              <a:buClrTx/>
              <a:buSzTx/>
              <a:buNone/>
              <a:tabLst/>
              <a:defRPr/>
            </a:pPr>
            <a:r>
              <a:rPr lang="en-US" altLang="en-US" sz="3600" b="1" dirty="0">
                <a:latin typeface="Arial" pitchFamily="34" charset="0"/>
              </a:rPr>
              <a:t> </a:t>
            </a:r>
            <a:r>
              <a:rPr lang="en-US" altLang="en-US" sz="3600" b="1" dirty="0" smtClean="0">
                <a:latin typeface="Arial" pitchFamily="34" charset="0"/>
              </a:rPr>
              <a:t>   </a:t>
            </a:r>
            <a:r>
              <a:rPr lang="en-US" altLang="en-US" sz="3000" b="1" dirty="0" smtClean="0">
                <a:latin typeface="Arial" pitchFamily="34" charset="0"/>
              </a:rPr>
              <a:t>HOST-IDEA, RENOVATE-COMPLEX-PCI, YELLOW-III  </a:t>
            </a:r>
            <a:r>
              <a:rPr kumimoji="0" lang="en-US" altLang="en-US" sz="3000" b="1" i="0" u="none" strike="noStrike" kern="1200" cap="none" spc="0" normalizeH="0" noProof="0" dirty="0" smtClean="0">
                <a:ln>
                  <a:noFill/>
                </a:ln>
                <a:effectLst/>
                <a:uLnTx/>
                <a:uFillTx/>
                <a:latin typeface="Arial" pitchFamily="34" charset="0"/>
              </a:rPr>
              <a:t> </a:t>
            </a:r>
            <a:endParaRPr lang="en-US" altLang="en-US" sz="3000" b="1" dirty="0">
              <a:latin typeface="Arial" pitchFamily="34" charset="0"/>
            </a:endParaRPr>
          </a:p>
          <a:p>
            <a:pPr marL="0" marR="0" lvl="0" indent="0" algn="l" defTabSz="771525" rtl="0" eaLnBrk="0" fontAlgn="base" latinLnBrk="0" hangingPunct="0">
              <a:lnSpc>
                <a:spcPct val="100000"/>
              </a:lnSpc>
              <a:spcBef>
                <a:spcPct val="0"/>
              </a:spcBef>
              <a:spcAft>
                <a:spcPct val="0"/>
              </a:spcAft>
              <a:buClrTx/>
              <a:buSzTx/>
              <a:buFontTx/>
              <a:buNone/>
              <a:tabLst/>
              <a:defRPr/>
            </a:pPr>
            <a:r>
              <a:rPr kumimoji="0" lang="en-US" altLang="en-US" sz="3000" b="1" i="0" u="none" strike="noStrike" kern="1200" cap="none" spc="0" normalizeH="0" noProof="0" dirty="0">
                <a:ln>
                  <a:noFill/>
                </a:ln>
                <a:effectLst/>
                <a:uLnTx/>
                <a:uFillTx/>
                <a:latin typeface="Arial" pitchFamily="34" charset="0"/>
              </a:rPr>
              <a:t>     </a:t>
            </a:r>
            <a:r>
              <a:rPr kumimoji="0" lang="en-US" altLang="en-US" sz="3000" b="1" i="1" u="none" strike="noStrike" kern="1200" cap="none" spc="0" normalizeH="0" baseline="0" noProof="0" dirty="0">
                <a:ln>
                  <a:noFill/>
                </a:ln>
                <a:effectLst/>
                <a:uLnTx/>
                <a:uFillTx/>
                <a:latin typeface="Arial" pitchFamily="34" charset="0"/>
              </a:rPr>
              <a:t>        </a:t>
            </a:r>
            <a:endParaRPr kumimoji="0" lang="en-US" altLang="en-US" sz="3000" b="1" i="0" u="none" strike="noStrike" kern="1200" cap="none" spc="0" normalizeH="0" baseline="0" noProof="0" dirty="0">
              <a:ln>
                <a:noFill/>
              </a:ln>
              <a:effectLst/>
              <a:uLnTx/>
              <a:uFillTx/>
              <a:latin typeface="Arial" pitchFamily="34" charset="0"/>
            </a:endParaRPr>
          </a:p>
          <a:p>
            <a:pPr marL="0" marR="0" lvl="0" indent="0" algn="l" defTabSz="771525" rtl="0" eaLnBrk="0" fontAlgn="base" latinLnBrk="0" hangingPunct="0">
              <a:lnSpc>
                <a:spcPct val="100000"/>
              </a:lnSpc>
              <a:spcBef>
                <a:spcPct val="0"/>
              </a:spcBef>
              <a:spcAft>
                <a:spcPct val="0"/>
              </a:spcAft>
              <a:buClrTx/>
              <a:buSzTx/>
              <a:buFontTx/>
              <a:buNone/>
              <a:tabLst/>
              <a:defRPr/>
            </a:pPr>
            <a:r>
              <a:rPr kumimoji="0" lang="en-US" altLang="en-US" sz="3000" b="1" i="1" u="none" strike="noStrike" kern="1200" cap="none" spc="0" normalizeH="0" baseline="0" noProof="0" dirty="0">
                <a:ln>
                  <a:noFill/>
                </a:ln>
                <a:effectLst/>
                <a:uLnTx/>
                <a:uFillTx/>
                <a:latin typeface="Arial" pitchFamily="34" charset="0"/>
                <a:ea typeface="+mn-ea"/>
                <a:cs typeface="+mn-cs"/>
              </a:rPr>
              <a:t> </a:t>
            </a:r>
            <a:r>
              <a:rPr kumimoji="0" lang="en-US" altLang="en-US" sz="3000" b="1" i="1" u="none" strike="noStrike" kern="1200" cap="none" spc="0" normalizeH="0" baseline="0" noProof="0" dirty="0">
                <a:ln>
                  <a:noFill/>
                </a:ln>
                <a:solidFill>
                  <a:schemeClr val="bg2"/>
                </a:solidFill>
                <a:effectLst/>
                <a:uLnTx/>
                <a:uFillTx/>
                <a:latin typeface="Arial" pitchFamily="34" charset="0"/>
                <a:ea typeface="+mn-ea"/>
                <a:cs typeface="+mn-cs"/>
              </a:rPr>
              <a:t>Focused review of the month</a:t>
            </a:r>
          </a:p>
          <a:p>
            <a:pPr marL="0" marR="0" lvl="0" indent="0" algn="l" defTabSz="771525" rtl="0" eaLnBrk="0" fontAlgn="base" latinLnBrk="0" hangingPunct="0">
              <a:lnSpc>
                <a:spcPct val="100000"/>
              </a:lnSpc>
              <a:spcBef>
                <a:spcPct val="0"/>
              </a:spcBef>
              <a:spcAft>
                <a:spcPct val="0"/>
              </a:spcAft>
              <a:buClrTx/>
              <a:buSzTx/>
              <a:buFontTx/>
              <a:buChar char="•"/>
              <a:tabLst/>
              <a:defRPr/>
            </a:pPr>
            <a:r>
              <a:rPr kumimoji="0" lang="en-US" altLang="en-US" sz="3400" b="1" i="0" u="none" strike="noStrike" kern="1200" cap="none" spc="0" normalizeH="0" baseline="0" noProof="0" dirty="0">
                <a:ln>
                  <a:noFill/>
                </a:ln>
                <a:solidFill>
                  <a:schemeClr val="bg2"/>
                </a:solidFill>
                <a:effectLst/>
                <a:uLnTx/>
                <a:uFillTx/>
                <a:latin typeface="Arial" pitchFamily="34" charset="0"/>
              </a:rPr>
              <a:t> </a:t>
            </a:r>
            <a:r>
              <a:rPr lang="en-US" altLang="en-US" sz="3400" b="1" dirty="0" smtClean="0">
                <a:solidFill>
                  <a:schemeClr val="bg2"/>
                </a:solidFill>
                <a:latin typeface="Arial" pitchFamily="34" charset="0"/>
              </a:rPr>
              <a:t>Beyond Coronary Artery Stenosis in SIHD</a:t>
            </a:r>
            <a:r>
              <a:rPr kumimoji="0" lang="en-US" altLang="en-US" sz="3400" b="1" i="0" u="none" strike="noStrike" kern="1200" cap="none" spc="0" normalizeH="0" baseline="0" noProof="0" dirty="0" smtClean="0">
                <a:ln>
                  <a:noFill/>
                </a:ln>
                <a:solidFill>
                  <a:schemeClr val="bg2"/>
                </a:solidFill>
                <a:effectLst/>
                <a:uLnTx/>
                <a:uFillTx/>
                <a:latin typeface="Arial" pitchFamily="34" charset="0"/>
              </a:rPr>
              <a:t>:</a:t>
            </a:r>
            <a:r>
              <a:rPr kumimoji="0" lang="en-US" altLang="en-US" sz="3500" b="1" i="0" u="none" strike="noStrike" kern="1200" cap="none" spc="0" normalizeH="0" baseline="0" noProof="0" dirty="0" smtClean="0">
                <a:ln>
                  <a:noFill/>
                </a:ln>
                <a:solidFill>
                  <a:schemeClr val="bg2"/>
                </a:solidFill>
                <a:effectLst/>
                <a:uLnTx/>
                <a:uFillTx/>
                <a:latin typeface="Arial" pitchFamily="34" charset="0"/>
              </a:rPr>
              <a:t> </a:t>
            </a:r>
            <a:endParaRPr kumimoji="0" lang="en-US" altLang="en-US" sz="3500" b="1" i="0" u="none" strike="noStrike" kern="1200" cap="none" spc="0" normalizeH="0" baseline="0" noProof="0" dirty="0">
              <a:ln>
                <a:noFill/>
              </a:ln>
              <a:solidFill>
                <a:schemeClr val="bg2"/>
              </a:solidFill>
              <a:effectLst/>
              <a:uLnTx/>
              <a:uFillTx/>
              <a:latin typeface="Arial" pitchFamily="34" charset="0"/>
            </a:endParaRPr>
          </a:p>
          <a:p>
            <a:pPr marL="0" marR="0" lvl="0" indent="0" algn="l" defTabSz="771525" rtl="0" eaLnBrk="0" fontAlgn="base" latinLnBrk="0" hangingPunct="0">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a:ln>
                  <a:noFill/>
                </a:ln>
                <a:solidFill>
                  <a:schemeClr val="bg2"/>
                </a:solidFill>
                <a:effectLst/>
                <a:uLnTx/>
                <a:uFillTx/>
                <a:latin typeface="Arial" pitchFamily="34" charset="0"/>
                <a:ea typeface="+mn-ea"/>
                <a:cs typeface="+mn-cs"/>
              </a:rPr>
              <a:t> </a:t>
            </a:r>
            <a:r>
              <a:rPr kumimoji="0" lang="en-US" altLang="en-US" sz="4000" b="1" i="0" u="none" strike="noStrike" kern="1200" cap="none" spc="0" normalizeH="0" noProof="0" dirty="0" smtClean="0">
                <a:ln>
                  <a:noFill/>
                </a:ln>
                <a:solidFill>
                  <a:schemeClr val="bg2"/>
                </a:solidFill>
                <a:effectLst/>
                <a:uLnTx/>
                <a:uFillTx/>
                <a:latin typeface="Arial" pitchFamily="34" charset="0"/>
                <a:ea typeface="+mn-ea"/>
                <a:cs typeface="+mn-cs"/>
              </a:rPr>
              <a:t> </a:t>
            </a:r>
            <a:r>
              <a:rPr lang="en-US" altLang="en-US" sz="3000" b="1" i="1" dirty="0" smtClean="0">
                <a:solidFill>
                  <a:schemeClr val="bg2"/>
                </a:solidFill>
                <a:latin typeface="Arial" pitchFamily="34" charset="0"/>
              </a:rPr>
              <a:t>  Evolving Management Paradigm for Stable Ischemic </a:t>
            </a:r>
          </a:p>
          <a:p>
            <a:pPr marL="0" marR="0" lvl="0" indent="0" algn="l" defTabSz="771525" rtl="0" eaLnBrk="0" fontAlgn="base" latinLnBrk="0" hangingPunct="0">
              <a:lnSpc>
                <a:spcPct val="100000"/>
              </a:lnSpc>
              <a:spcBef>
                <a:spcPct val="0"/>
              </a:spcBef>
              <a:spcAft>
                <a:spcPct val="0"/>
              </a:spcAft>
              <a:buClrTx/>
              <a:buSzTx/>
              <a:buFontTx/>
              <a:buNone/>
              <a:tabLst/>
              <a:defRPr/>
            </a:pPr>
            <a:r>
              <a:rPr lang="en-US" altLang="en-US" sz="3000" b="1" i="1" dirty="0">
                <a:solidFill>
                  <a:schemeClr val="bg2"/>
                </a:solidFill>
                <a:latin typeface="Arial" pitchFamily="34" charset="0"/>
              </a:rPr>
              <a:t> </a:t>
            </a:r>
            <a:r>
              <a:rPr lang="en-US" altLang="en-US" sz="3000" b="1" i="1" dirty="0" smtClean="0">
                <a:solidFill>
                  <a:schemeClr val="bg2"/>
                </a:solidFill>
                <a:latin typeface="Arial" pitchFamily="34" charset="0"/>
              </a:rPr>
              <a:t>   Heart Disease Patients</a:t>
            </a:r>
            <a:endParaRPr kumimoji="0" lang="en-US" altLang="en-US" b="1" i="1" u="none" strike="noStrike" kern="1200" cap="none" spc="0" normalizeH="0" baseline="0" noProof="0" dirty="0">
              <a:ln>
                <a:noFill/>
              </a:ln>
              <a:solidFill>
                <a:schemeClr val="bg2"/>
              </a:solidFill>
              <a:effectLst/>
              <a:uLnTx/>
              <a:uFillTx/>
              <a:latin typeface="Arial" pitchFamily="34" charset="0"/>
            </a:endParaRPr>
          </a:p>
        </p:txBody>
      </p:sp>
      <p:pic>
        <p:nvPicPr>
          <p:cNvPr id="132100"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30705" y="3162"/>
            <a:ext cx="356295" cy="348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68882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4036995"/>
                                        </p:tgtEl>
                                        <p:attrNameLst>
                                          <p:attrName>style.visibility</p:attrName>
                                        </p:attrNameLst>
                                      </p:cBhvr>
                                      <p:to>
                                        <p:strVal val="visible"/>
                                      </p:to>
                                    </p:set>
                                    <p:animEffect transition="in" filter="box(in)">
                                      <p:cBhvr>
                                        <p:cTn id="7" dur="500"/>
                                        <p:tgtEl>
                                          <p:spTgt spid="140369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036995" grpId="0" autoUpdateAnimBg="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ChangeArrowheads="1"/>
          </p:cNvSpPr>
          <p:nvPr/>
        </p:nvSpPr>
        <p:spPr bwMode="auto">
          <a:xfrm>
            <a:off x="284710" y="2250897"/>
            <a:ext cx="9579993" cy="372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1308" tIns="30632" rIns="61308" bIns="30632" anchor="b" anchorCtr="1"/>
          <a:lstStyle>
            <a:lvl1pPr eaLnBrk="0" hangingPunct="0">
              <a:spcBef>
                <a:spcPct val="20000"/>
              </a:spcBef>
              <a:buChar char="•"/>
              <a:defRPr sz="3200">
                <a:solidFill>
                  <a:schemeClr val="bg1"/>
                </a:solidFill>
                <a:latin typeface="Times New Roman" pitchFamily="18" charset="0"/>
              </a:defRPr>
            </a:lvl1pPr>
            <a:lvl2pPr marL="800100" indent="-34290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marL="0" marR="0" lvl="0" indent="0" algn="l" defTabSz="771525"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smtClean="0">
                <a:ln>
                  <a:noFill/>
                </a:ln>
                <a:solidFill>
                  <a:srgbClr val="FFFFFF"/>
                </a:solidFill>
                <a:effectLst/>
                <a:uLnTx/>
                <a:uFillTx/>
                <a:latin typeface="Arial" pitchFamily="34" charset="0"/>
                <a:cs typeface="Arial" pitchFamily="34" charset="0"/>
              </a:rPr>
              <a:t>Following statement </a:t>
            </a:r>
            <a:r>
              <a:rPr lang="en-US" altLang="en-US" sz="2400" b="1" dirty="0" smtClean="0">
                <a:solidFill>
                  <a:srgbClr val="FFFFFF"/>
                </a:solidFill>
                <a:latin typeface="Arial" pitchFamily="34" charset="0"/>
                <a:cs typeface="Arial" pitchFamily="34" charset="0"/>
              </a:rPr>
              <a:t>is false regarding the outcomes of the RENOVATE-COMPLEX-PCI trial comparing IVI vs </a:t>
            </a:r>
            <a:r>
              <a:rPr lang="en-US" altLang="en-US" sz="2400" b="1" dirty="0">
                <a:solidFill>
                  <a:srgbClr val="FFFFFF"/>
                </a:solidFill>
                <a:latin typeface="Arial" pitchFamily="34" charset="0"/>
                <a:cs typeface="Arial" pitchFamily="34" charset="0"/>
              </a:rPr>
              <a:t>A</a:t>
            </a:r>
            <a:r>
              <a:rPr lang="en-US" altLang="en-US" sz="2400" b="1" dirty="0" smtClean="0">
                <a:solidFill>
                  <a:srgbClr val="FFFFFF"/>
                </a:solidFill>
                <a:latin typeface="Arial" pitchFamily="34" charset="0"/>
                <a:cs typeface="Arial" pitchFamily="34" charset="0"/>
              </a:rPr>
              <a:t>ngio guided complex PCI except</a:t>
            </a:r>
            <a:r>
              <a:rPr kumimoji="0" lang="en-US" altLang="en-US" sz="2400" b="1" i="0" u="none" strike="noStrike" kern="1200" cap="none" spc="0" normalizeH="0" baseline="0" noProof="0" dirty="0" smtClean="0">
                <a:ln>
                  <a:noFill/>
                </a:ln>
                <a:solidFill>
                  <a:srgbClr val="FFFFFF"/>
                </a:solidFill>
                <a:effectLst/>
                <a:uLnTx/>
                <a:uFillTx/>
                <a:latin typeface="Arial" pitchFamily="34" charset="0"/>
                <a:cs typeface="Arial" pitchFamily="34" charset="0"/>
              </a:rPr>
              <a:t>;</a:t>
            </a:r>
            <a:endParaRPr kumimoji="0" lang="en-US" altLang="en-US" sz="2400" b="1" i="0" u="none" strike="noStrike" kern="1200" cap="none" spc="0" normalizeH="0" baseline="0" noProof="0" dirty="0">
              <a:ln>
                <a:noFill/>
              </a:ln>
              <a:solidFill>
                <a:srgbClr val="FFFFFF"/>
              </a:solidFill>
              <a:effectLst/>
              <a:uLnTx/>
              <a:uFillTx/>
              <a:latin typeface="Arial" pitchFamily="34" charset="0"/>
              <a:cs typeface="Arial" pitchFamily="34" charset="0"/>
            </a:endParaRPr>
          </a:p>
          <a:p>
            <a:pPr marL="0" marR="0" lvl="0" indent="0" algn="l" defTabSz="771525" rtl="0" eaLnBrk="0" fontAlgn="base" latinLnBrk="0" hangingPunct="0">
              <a:lnSpc>
                <a:spcPct val="100000"/>
              </a:lnSpc>
              <a:spcBef>
                <a:spcPct val="0"/>
              </a:spcBef>
              <a:spcAft>
                <a:spcPct val="0"/>
              </a:spcAft>
              <a:buClrTx/>
              <a:buSzTx/>
              <a:buFontTx/>
              <a:buNone/>
              <a:tabLst/>
              <a:defRPr/>
            </a:pPr>
            <a:endParaRPr kumimoji="0" lang="en-US" altLang="en-US" sz="2400" b="1" i="0" u="none" strike="noStrike" kern="1200" cap="none" spc="0" normalizeH="0" baseline="0" noProof="0" dirty="0">
              <a:ln>
                <a:noFill/>
              </a:ln>
              <a:solidFill>
                <a:srgbClr val="FFFFFF"/>
              </a:solidFill>
              <a:effectLst/>
              <a:uLnTx/>
              <a:uFillTx/>
              <a:latin typeface="Arial" pitchFamily="34" charset="0"/>
              <a:cs typeface="Arial" pitchFamily="34" charset="0"/>
            </a:endParaRPr>
          </a:p>
          <a:p>
            <a:pPr marL="675084" marR="0" lvl="1" indent="-289322" algn="l" defTabSz="771525" rtl="0" eaLnBrk="0" fontAlgn="base" latinLnBrk="0" hangingPunct="0">
              <a:lnSpc>
                <a:spcPct val="100000"/>
              </a:lnSpc>
              <a:spcBef>
                <a:spcPct val="0"/>
              </a:spcBef>
              <a:spcAft>
                <a:spcPct val="0"/>
              </a:spcAft>
              <a:buClrTx/>
              <a:buSzTx/>
              <a:buFontTx/>
              <a:buAutoNum type="alphaUcPeriod"/>
              <a:tabLst/>
              <a:defRPr/>
            </a:pPr>
            <a:r>
              <a:rPr kumimoji="0" lang="en-US" altLang="en-US" sz="2400" b="1" i="0" u="none" strike="noStrike" kern="1200" cap="none" spc="0" normalizeH="0" baseline="0" noProof="0" dirty="0">
                <a:ln>
                  <a:noFill/>
                </a:ln>
                <a:solidFill>
                  <a:srgbClr val="FFFFFF"/>
                </a:solidFill>
                <a:effectLst/>
                <a:uLnTx/>
                <a:uFillTx/>
                <a:latin typeface="Arial" pitchFamily="34" charset="0"/>
                <a:cs typeface="Arial" pitchFamily="34" charset="0"/>
              </a:rPr>
              <a:t> </a:t>
            </a:r>
            <a:r>
              <a:rPr lang="en-US" altLang="en-US" sz="2400" b="1" noProof="0" dirty="0" smtClean="0">
                <a:solidFill>
                  <a:srgbClr val="FFFFFF"/>
                </a:solidFill>
                <a:latin typeface="Arial" pitchFamily="34" charset="0"/>
                <a:cs typeface="Arial" pitchFamily="34" charset="0"/>
              </a:rPr>
              <a:t>Lower TVF with IVI vs </a:t>
            </a:r>
            <a:r>
              <a:rPr lang="en-US" altLang="en-US" sz="2400" b="1" dirty="0" err="1">
                <a:solidFill>
                  <a:srgbClr val="FFFFFF"/>
                </a:solidFill>
                <a:latin typeface="Arial" pitchFamily="34" charset="0"/>
                <a:cs typeface="Arial" pitchFamily="34" charset="0"/>
              </a:rPr>
              <a:t>A</a:t>
            </a:r>
            <a:r>
              <a:rPr lang="en-US" altLang="en-US" sz="2400" b="1" noProof="0" dirty="0" err="1" smtClean="0">
                <a:solidFill>
                  <a:srgbClr val="FFFFFF"/>
                </a:solidFill>
                <a:latin typeface="Arial" pitchFamily="34" charset="0"/>
                <a:cs typeface="Arial" pitchFamily="34" charset="0"/>
              </a:rPr>
              <a:t>ngio</a:t>
            </a:r>
            <a:r>
              <a:rPr lang="en-US" altLang="en-US" sz="2400" b="1" dirty="0" smtClean="0">
                <a:solidFill>
                  <a:srgbClr val="FFFFFF"/>
                </a:solidFill>
                <a:latin typeface="Arial" pitchFamily="34" charset="0"/>
                <a:cs typeface="Arial" pitchFamily="34" charset="0"/>
              </a:rPr>
              <a:t> </a:t>
            </a:r>
            <a:endParaRPr kumimoji="0" lang="en-US" altLang="en-US" sz="2400" b="1" i="0" u="none" strike="noStrike" kern="1200" cap="none" spc="0" normalizeH="0" baseline="0" noProof="0" dirty="0">
              <a:ln>
                <a:noFill/>
              </a:ln>
              <a:solidFill>
                <a:srgbClr val="FFFFFF"/>
              </a:solidFill>
              <a:effectLst/>
              <a:uLnTx/>
              <a:uFillTx/>
              <a:latin typeface="Arial" pitchFamily="34" charset="0"/>
              <a:cs typeface="Arial" pitchFamily="34" charset="0"/>
            </a:endParaRPr>
          </a:p>
          <a:p>
            <a:pPr marL="675084" marR="0" lvl="1" indent="-289322" algn="l" defTabSz="771525" rtl="0" eaLnBrk="0" fontAlgn="base" latinLnBrk="0" hangingPunct="0">
              <a:lnSpc>
                <a:spcPct val="100000"/>
              </a:lnSpc>
              <a:spcBef>
                <a:spcPct val="0"/>
              </a:spcBef>
              <a:spcAft>
                <a:spcPct val="0"/>
              </a:spcAft>
              <a:buClrTx/>
              <a:buSzTx/>
              <a:buFontTx/>
              <a:buAutoNum type="alphaUcPeriod"/>
              <a:tabLst/>
              <a:defRPr/>
            </a:pPr>
            <a:endParaRPr kumimoji="0" lang="en-US" altLang="en-US" sz="2400" b="1" i="0" u="none" strike="noStrike" kern="1200" cap="none" spc="0" normalizeH="0" baseline="0" noProof="0" dirty="0">
              <a:ln>
                <a:noFill/>
              </a:ln>
              <a:solidFill>
                <a:srgbClr val="FFFFFF"/>
              </a:solidFill>
              <a:effectLst/>
              <a:uLnTx/>
              <a:uFillTx/>
              <a:latin typeface="Arial" pitchFamily="34" charset="0"/>
              <a:cs typeface="Arial" pitchFamily="34" charset="0"/>
            </a:endParaRPr>
          </a:p>
          <a:p>
            <a:pPr marL="675084" marR="0" lvl="1" indent="-289322" algn="l" defTabSz="771525" rtl="0" eaLnBrk="0" fontAlgn="base" latinLnBrk="0" hangingPunct="0">
              <a:lnSpc>
                <a:spcPct val="100000"/>
              </a:lnSpc>
              <a:spcBef>
                <a:spcPct val="0"/>
              </a:spcBef>
              <a:spcAft>
                <a:spcPct val="0"/>
              </a:spcAft>
              <a:buClrTx/>
              <a:buSzTx/>
              <a:buFontTx/>
              <a:buAutoNum type="alphaUcPeriod"/>
              <a:tabLst/>
              <a:defRPr/>
            </a:pPr>
            <a:r>
              <a:rPr kumimoji="0" lang="en-US" altLang="en-US" sz="2400" b="1" i="0" u="none" strike="noStrike" kern="1200" cap="none" spc="0" normalizeH="0" baseline="0" noProof="0" dirty="0">
                <a:ln>
                  <a:noFill/>
                </a:ln>
                <a:solidFill>
                  <a:srgbClr val="FFFFFF"/>
                </a:solidFill>
                <a:effectLst/>
                <a:uLnTx/>
                <a:uFillTx/>
                <a:latin typeface="Arial" pitchFamily="34" charset="0"/>
                <a:cs typeface="Arial" pitchFamily="34" charset="0"/>
              </a:rPr>
              <a:t> </a:t>
            </a:r>
            <a:r>
              <a:rPr lang="en-US" altLang="en-US" sz="2400" b="1" dirty="0" smtClean="0">
                <a:solidFill>
                  <a:srgbClr val="FFFFFF"/>
                </a:solidFill>
                <a:latin typeface="Arial" pitchFamily="34" charset="0"/>
                <a:cs typeface="Arial" pitchFamily="34" charset="0"/>
              </a:rPr>
              <a:t>Lower TLR with IVI vs </a:t>
            </a:r>
            <a:r>
              <a:rPr lang="en-US" altLang="en-US" sz="2400" b="1" dirty="0">
                <a:solidFill>
                  <a:srgbClr val="FFFFFF"/>
                </a:solidFill>
                <a:latin typeface="Arial" pitchFamily="34" charset="0"/>
                <a:cs typeface="Arial" pitchFamily="34" charset="0"/>
              </a:rPr>
              <a:t>A</a:t>
            </a:r>
            <a:r>
              <a:rPr lang="en-US" altLang="en-US" sz="2400" b="1" dirty="0" smtClean="0">
                <a:solidFill>
                  <a:srgbClr val="FFFFFF"/>
                </a:solidFill>
                <a:latin typeface="Arial" pitchFamily="34" charset="0"/>
                <a:cs typeface="Arial" pitchFamily="34" charset="0"/>
              </a:rPr>
              <a:t>ngio</a:t>
            </a:r>
            <a:endParaRPr kumimoji="0" lang="en-US" altLang="en-US" sz="2400" b="1" i="0" u="none" strike="noStrike" kern="1200" cap="none" spc="0" normalizeH="0" baseline="0" noProof="0" dirty="0">
              <a:ln>
                <a:noFill/>
              </a:ln>
              <a:solidFill>
                <a:srgbClr val="FFFFFF"/>
              </a:solidFill>
              <a:effectLst/>
              <a:uLnTx/>
              <a:uFillTx/>
              <a:latin typeface="Arial" pitchFamily="34" charset="0"/>
              <a:cs typeface="Arial" pitchFamily="34" charset="0"/>
            </a:endParaRPr>
          </a:p>
          <a:p>
            <a:pPr marL="317543" marR="0" lvl="1" indent="0" algn="l" defTabSz="771525" rtl="0" eaLnBrk="0" fontAlgn="base" latinLnBrk="0" hangingPunct="0">
              <a:lnSpc>
                <a:spcPct val="100000"/>
              </a:lnSpc>
              <a:spcBef>
                <a:spcPct val="0"/>
              </a:spcBef>
              <a:spcAft>
                <a:spcPct val="0"/>
              </a:spcAft>
              <a:buClrTx/>
              <a:buSzTx/>
              <a:buFontTx/>
              <a:buNone/>
              <a:tabLst/>
              <a:defRPr/>
            </a:pPr>
            <a:endParaRPr kumimoji="0" lang="en-US" altLang="en-US" sz="2400" b="1" i="0" u="none" strike="noStrike" kern="1200" cap="none" spc="0" normalizeH="0" baseline="0" noProof="0" dirty="0">
              <a:ln>
                <a:noFill/>
              </a:ln>
              <a:solidFill>
                <a:srgbClr val="FFFFFF"/>
              </a:solidFill>
              <a:effectLst/>
              <a:uLnTx/>
              <a:uFillTx/>
              <a:latin typeface="Arial" pitchFamily="34" charset="0"/>
              <a:cs typeface="Arial" pitchFamily="34" charset="0"/>
            </a:endParaRPr>
          </a:p>
          <a:p>
            <a:pPr marL="700616" marR="0" lvl="1" indent="-383073" algn="l" defTabSz="771525" rtl="0" eaLnBrk="0" fontAlgn="base" latinLnBrk="0" hangingPunct="0">
              <a:lnSpc>
                <a:spcPct val="100000"/>
              </a:lnSpc>
              <a:spcBef>
                <a:spcPct val="0"/>
              </a:spcBef>
              <a:spcAft>
                <a:spcPct val="0"/>
              </a:spcAft>
              <a:buClrTx/>
              <a:buSzTx/>
              <a:buFontTx/>
              <a:buAutoNum type="alphaUcPeriod" startAt="3"/>
              <a:tabLst/>
              <a:defRPr/>
            </a:pPr>
            <a:r>
              <a:rPr lang="en-US" altLang="en-US" sz="2400" b="1" dirty="0" smtClean="0">
                <a:solidFill>
                  <a:srgbClr val="FFFFFF"/>
                </a:solidFill>
                <a:latin typeface="Arial" pitchFamily="34" charset="0"/>
                <a:cs typeface="Arial" pitchFamily="34" charset="0"/>
              </a:rPr>
              <a:t>Similar ST in IVI vs </a:t>
            </a:r>
            <a:r>
              <a:rPr lang="en-US" altLang="en-US" sz="2400" b="1" dirty="0">
                <a:solidFill>
                  <a:srgbClr val="FFFFFF"/>
                </a:solidFill>
                <a:latin typeface="Arial" pitchFamily="34" charset="0"/>
                <a:cs typeface="Arial" pitchFamily="34" charset="0"/>
              </a:rPr>
              <a:t>A</a:t>
            </a:r>
            <a:r>
              <a:rPr lang="en-US" altLang="en-US" sz="2400" b="1" dirty="0" smtClean="0">
                <a:solidFill>
                  <a:srgbClr val="FFFFFF"/>
                </a:solidFill>
                <a:latin typeface="Arial" pitchFamily="34" charset="0"/>
                <a:cs typeface="Arial" pitchFamily="34" charset="0"/>
              </a:rPr>
              <a:t>ngio</a:t>
            </a:r>
            <a:endParaRPr kumimoji="0" lang="en-US" altLang="en-US" sz="2400" b="1" i="0" u="none" strike="noStrike" kern="1200" cap="none" spc="0" normalizeH="0" noProof="0" dirty="0">
              <a:ln>
                <a:noFill/>
              </a:ln>
              <a:solidFill>
                <a:srgbClr val="FFFFFF"/>
              </a:solidFill>
              <a:effectLst/>
              <a:uLnTx/>
              <a:uFillTx/>
              <a:latin typeface="Arial" pitchFamily="34" charset="0"/>
              <a:cs typeface="Arial" pitchFamily="34" charset="0"/>
            </a:endParaRPr>
          </a:p>
          <a:p>
            <a:pPr marL="700616" marR="0" lvl="1" indent="-383073" algn="l" defTabSz="771525" rtl="0" eaLnBrk="0" fontAlgn="base" latinLnBrk="0" hangingPunct="0">
              <a:lnSpc>
                <a:spcPct val="100000"/>
              </a:lnSpc>
              <a:spcBef>
                <a:spcPct val="0"/>
              </a:spcBef>
              <a:spcAft>
                <a:spcPct val="0"/>
              </a:spcAft>
              <a:buClrTx/>
              <a:buSzTx/>
              <a:buFontTx/>
              <a:buAutoNum type="alphaUcPeriod" startAt="3"/>
              <a:tabLst/>
              <a:defRPr/>
            </a:pPr>
            <a:endParaRPr kumimoji="0" lang="en-US" altLang="en-US" sz="2400" b="1" i="0" u="none" strike="noStrike" kern="1200" cap="none" spc="0" normalizeH="0" baseline="0" noProof="0" dirty="0">
              <a:ln>
                <a:noFill/>
              </a:ln>
              <a:solidFill>
                <a:srgbClr val="FFFFFF"/>
              </a:solidFill>
              <a:effectLst/>
              <a:uLnTx/>
              <a:uFillTx/>
              <a:latin typeface="Arial" pitchFamily="34" charset="0"/>
              <a:cs typeface="Arial" pitchFamily="34" charset="0"/>
            </a:endParaRPr>
          </a:p>
          <a:p>
            <a:pPr marL="663164" lvl="1" indent="-345376" defTabSz="771525" fontAlgn="base">
              <a:spcBef>
                <a:spcPct val="0"/>
              </a:spcBef>
              <a:spcAft>
                <a:spcPct val="0"/>
              </a:spcAft>
              <a:buFontTx/>
              <a:buAutoNum type="alphaUcPeriod" startAt="4"/>
              <a:defRPr/>
            </a:pPr>
            <a:r>
              <a:rPr lang="en-US" altLang="en-US" sz="2400" b="1" noProof="0" dirty="0">
                <a:solidFill>
                  <a:srgbClr val="FFFFFF"/>
                </a:solidFill>
                <a:latin typeface="Arial" pitchFamily="34" charset="0"/>
                <a:cs typeface="Arial" pitchFamily="34" charset="0"/>
              </a:rPr>
              <a:t> </a:t>
            </a:r>
            <a:r>
              <a:rPr lang="en-US" altLang="en-US" sz="2400" b="1" dirty="0" smtClean="0">
                <a:solidFill>
                  <a:srgbClr val="FFFFFF"/>
                </a:solidFill>
                <a:latin typeface="Arial" pitchFamily="34" charset="0"/>
                <a:cs typeface="Arial" pitchFamily="34" charset="0"/>
              </a:rPr>
              <a:t>Lower MI in IVI vs </a:t>
            </a:r>
            <a:r>
              <a:rPr lang="en-US" altLang="en-US" sz="2400" b="1" dirty="0">
                <a:solidFill>
                  <a:srgbClr val="FFFFFF"/>
                </a:solidFill>
                <a:latin typeface="Arial" pitchFamily="34" charset="0"/>
                <a:cs typeface="Arial" pitchFamily="34" charset="0"/>
              </a:rPr>
              <a:t>A</a:t>
            </a:r>
            <a:r>
              <a:rPr lang="en-US" altLang="en-US" sz="2400" b="1" dirty="0" smtClean="0">
                <a:solidFill>
                  <a:srgbClr val="FFFFFF"/>
                </a:solidFill>
                <a:latin typeface="Arial" pitchFamily="34" charset="0"/>
                <a:cs typeface="Arial" pitchFamily="34" charset="0"/>
              </a:rPr>
              <a:t>ngio</a:t>
            </a:r>
            <a:endParaRPr lang="en-US" altLang="en-US" sz="2400" b="1" dirty="0" smtClean="0">
              <a:solidFill>
                <a:srgbClr val="FFFFFF"/>
              </a:solidFill>
              <a:latin typeface="Arial" pitchFamily="34" charset="0"/>
              <a:cs typeface="Arial" pitchFamily="34" charset="0"/>
            </a:endParaRPr>
          </a:p>
          <a:p>
            <a:pPr marL="663164" lvl="1" indent="-345376" defTabSz="771525" fontAlgn="base">
              <a:spcBef>
                <a:spcPct val="0"/>
              </a:spcBef>
              <a:spcAft>
                <a:spcPct val="0"/>
              </a:spcAft>
              <a:buFontTx/>
              <a:buAutoNum type="alphaUcPeriod" startAt="4"/>
              <a:defRPr/>
            </a:pPr>
            <a:endParaRPr lang="en-US" altLang="en-US" sz="2400" b="1" dirty="0">
              <a:solidFill>
                <a:srgbClr val="FFFFFF"/>
              </a:solidFill>
              <a:latin typeface="Arial" pitchFamily="34" charset="0"/>
              <a:cs typeface="Arial" pitchFamily="34" charset="0"/>
            </a:endParaRPr>
          </a:p>
          <a:p>
            <a:pPr marL="663164" marR="0" lvl="1" indent="-345376" algn="l" defTabSz="771525" rtl="0" eaLnBrk="0" fontAlgn="base" latinLnBrk="0" hangingPunct="0">
              <a:lnSpc>
                <a:spcPct val="100000"/>
              </a:lnSpc>
              <a:spcBef>
                <a:spcPct val="0"/>
              </a:spcBef>
              <a:spcAft>
                <a:spcPct val="0"/>
              </a:spcAft>
              <a:buClrTx/>
              <a:buSzTx/>
              <a:buFontTx/>
              <a:buAutoNum type="alphaUcPeriod" startAt="4"/>
              <a:tabLst/>
              <a:defRPr/>
            </a:pPr>
            <a:r>
              <a:rPr lang="en-US" altLang="en-US" sz="2400" b="1" dirty="0">
                <a:solidFill>
                  <a:srgbClr val="FFFFFF"/>
                </a:solidFill>
                <a:latin typeface="Arial" pitchFamily="34" charset="0"/>
                <a:cs typeface="Arial" pitchFamily="34" charset="0"/>
              </a:rPr>
              <a:t> </a:t>
            </a:r>
            <a:r>
              <a:rPr lang="en-US" altLang="en-US" sz="2400" b="1" dirty="0" smtClean="0">
                <a:solidFill>
                  <a:srgbClr val="FFFFFF"/>
                </a:solidFill>
                <a:latin typeface="Arial" pitchFamily="34" charset="0"/>
                <a:cs typeface="Arial" pitchFamily="34" charset="0"/>
              </a:rPr>
              <a:t>Lower death in IVI vs Angio</a:t>
            </a:r>
            <a:endParaRPr kumimoji="0" lang="en-US" altLang="en-US" sz="2400" b="1" i="0" u="none" strike="noStrike" kern="1200" cap="none" spc="0" normalizeH="0" baseline="0" noProof="0" dirty="0">
              <a:ln>
                <a:noFill/>
              </a:ln>
              <a:solidFill>
                <a:srgbClr val="FFFFFF"/>
              </a:solidFill>
              <a:effectLst/>
              <a:uLnTx/>
              <a:uFillTx/>
              <a:latin typeface="Arial" pitchFamily="34" charset="0"/>
              <a:cs typeface="Arial" pitchFamily="34" charset="0"/>
            </a:endParaRPr>
          </a:p>
          <a:p>
            <a:pPr marL="663164" marR="0" lvl="1" indent="-345376" algn="l" defTabSz="771525" rtl="0" eaLnBrk="0" fontAlgn="base" latinLnBrk="0" hangingPunct="0">
              <a:lnSpc>
                <a:spcPct val="100000"/>
              </a:lnSpc>
              <a:spcBef>
                <a:spcPct val="0"/>
              </a:spcBef>
              <a:spcAft>
                <a:spcPct val="0"/>
              </a:spcAft>
              <a:buClrTx/>
              <a:buSzTx/>
              <a:buFontTx/>
              <a:buAutoNum type="alphaUcPeriod" startAt="4"/>
              <a:tabLst/>
              <a:defRPr/>
            </a:pPr>
            <a:endParaRPr kumimoji="0" lang="en-US" altLang="en-US" sz="2400" b="1" i="0" u="none" strike="noStrike" kern="1200" cap="none" spc="0" normalizeH="0" baseline="0" noProof="0" dirty="0">
              <a:ln>
                <a:noFill/>
              </a:ln>
              <a:solidFill>
                <a:srgbClr val="FFFFFF"/>
              </a:solidFill>
              <a:effectLst/>
              <a:uLnTx/>
              <a:uFillTx/>
              <a:latin typeface="Arial" pitchFamily="34" charset="0"/>
              <a:cs typeface="Arial" pitchFamily="34" charset="0"/>
            </a:endParaRPr>
          </a:p>
        </p:txBody>
      </p:sp>
      <p:sp>
        <p:nvSpPr>
          <p:cNvPr id="189443" name="Rectangle 3"/>
          <p:cNvSpPr>
            <a:spLocks noGrp="1" noChangeArrowheads="1"/>
          </p:cNvSpPr>
          <p:nvPr>
            <p:ph type="title" idx="4294967295"/>
          </p:nvPr>
        </p:nvSpPr>
        <p:spPr>
          <a:xfrm>
            <a:off x="822426" y="176768"/>
            <a:ext cx="8679656" cy="514806"/>
          </a:xfrm>
        </p:spPr>
        <p:txBody>
          <a:bodyPr/>
          <a:lstStyle/>
          <a:p>
            <a:pPr>
              <a:lnSpc>
                <a:spcPct val="80000"/>
              </a:lnSpc>
            </a:pPr>
            <a:r>
              <a:rPr lang="en-US" altLang="en-US" sz="3600" dirty="0">
                <a:latin typeface="Arial" pitchFamily="34" charset="0"/>
                <a:cs typeface="Arial" pitchFamily="34" charset="0"/>
              </a:rPr>
              <a:t>Question # 1</a:t>
            </a:r>
          </a:p>
        </p:txBody>
      </p:sp>
      <p:sp>
        <p:nvSpPr>
          <p:cNvPr id="189444" name="Text Box 4"/>
          <p:cNvSpPr txBox="1">
            <a:spLocks noChangeArrowheads="1"/>
          </p:cNvSpPr>
          <p:nvPr/>
        </p:nvSpPr>
        <p:spPr bwMode="auto">
          <a:xfrm>
            <a:off x="4858294" y="6011536"/>
            <a:ext cx="4588966" cy="26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1308" tIns="30632" rIns="61308" bIns="30632" anchor="b"/>
          <a:lstStyle>
            <a:lvl1pPr eaLnBrk="0" hangingPunct="0">
              <a:spcBef>
                <a:spcPct val="20000"/>
              </a:spcBef>
              <a:buChar char="•"/>
              <a:defRPr sz="3200">
                <a:solidFill>
                  <a:schemeClr val="bg1"/>
                </a:solidFill>
                <a:latin typeface="Times New Roman" pitchFamily="18" charset="0"/>
              </a:defRPr>
            </a:lvl1pPr>
            <a:lvl2pPr marL="742950" indent="-28575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marL="0" marR="0" lvl="0" indent="0" algn="r" defTabSz="771525" rtl="0" eaLnBrk="1" fontAlgn="base" latinLnBrk="0" hangingPunct="0">
              <a:lnSpc>
                <a:spcPct val="97000"/>
              </a:lnSpc>
              <a:spcBef>
                <a:spcPct val="0"/>
              </a:spcBef>
              <a:spcAft>
                <a:spcPct val="0"/>
              </a:spcAft>
              <a:buClr>
                <a:srgbClr val="000000"/>
              </a:buClr>
              <a:buSzPct val="45000"/>
              <a:buFontTx/>
              <a:buNone/>
              <a:tabLst/>
              <a:defRPr/>
            </a:pPr>
            <a:endParaRPr kumimoji="0" lang="en-GB" altLang="en-US" sz="1519" b="1" i="1" u="none" strike="noStrike" kern="1200" cap="none" spc="0" normalizeH="0" baseline="0" noProof="0">
              <a:ln>
                <a:noFill/>
              </a:ln>
              <a:solidFill>
                <a:srgbClr val="FFFF00"/>
              </a:solidFill>
              <a:effectLst/>
              <a:uLnTx/>
              <a:uFillTx/>
              <a:latin typeface="Arial" pitchFamily="34" charset="0"/>
              <a:ea typeface="+mn-ea"/>
              <a:cs typeface="Arial" pitchFamily="34" charset="0"/>
            </a:endParaRPr>
          </a:p>
        </p:txBody>
      </p:sp>
      <p:pic>
        <p:nvPicPr>
          <p:cNvPr id="189445"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13672" y="63606"/>
            <a:ext cx="356295" cy="375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7"/>
          <p:cNvSpPr txBox="1">
            <a:spLocks noChangeArrowheads="1"/>
          </p:cNvSpPr>
          <p:nvPr/>
        </p:nvSpPr>
        <p:spPr bwMode="auto">
          <a:xfrm>
            <a:off x="967090" y="6029875"/>
            <a:ext cx="8587234" cy="436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1713" tIns="30837" rIns="61713" bIns="30837">
            <a:spAutoFit/>
          </a:bodyPr>
          <a:lstStyle>
            <a:lvl1pPr eaLnBrk="0" hangingPunct="0">
              <a:spcBef>
                <a:spcPct val="20000"/>
              </a:spcBef>
              <a:buChar char="•"/>
              <a:defRPr sz="3200">
                <a:solidFill>
                  <a:schemeClr val="bg1"/>
                </a:solidFill>
                <a:latin typeface="Times New Roman" pitchFamily="18" charset="0"/>
              </a:defRPr>
            </a:lvl1pPr>
            <a:lvl2pPr marL="742950" indent="-28575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marL="0" marR="0" lvl="0" indent="0" algn="ctr" defTabSz="771525" rtl="0" eaLnBrk="0" fontAlgn="base" latinLnBrk="0" hangingPunct="0">
              <a:lnSpc>
                <a:spcPct val="80000"/>
              </a:lnSpc>
              <a:spcBef>
                <a:spcPct val="20000"/>
              </a:spcBef>
              <a:spcAft>
                <a:spcPct val="0"/>
              </a:spcAft>
              <a:buClrTx/>
              <a:buSzTx/>
              <a:buFontTx/>
              <a:buNone/>
              <a:tabLst/>
              <a:defRPr/>
            </a:pPr>
            <a:r>
              <a:rPr kumimoji="0" lang="en-US" altLang="en-US" sz="3038" b="1" i="0" u="none" strike="noStrike" kern="1200" cap="none" spc="0" normalizeH="0" baseline="0" noProof="0" dirty="0">
                <a:ln>
                  <a:noFill/>
                </a:ln>
                <a:solidFill>
                  <a:srgbClr val="CC0000"/>
                </a:solidFill>
                <a:effectLst/>
                <a:uLnTx/>
                <a:uFillTx/>
                <a:latin typeface="Arial" pitchFamily="34" charset="0"/>
                <a:ea typeface="+mn-ea"/>
                <a:cs typeface="+mn-cs"/>
              </a:rPr>
              <a:t>The correct answer is C </a:t>
            </a:r>
          </a:p>
        </p:txBody>
      </p:sp>
    </p:spTree>
    <p:extLst>
      <p:ext uri="{BB962C8B-B14F-4D97-AF65-F5344CB8AC3E}">
        <p14:creationId xmlns:p14="http://schemas.microsoft.com/office/powerpoint/2010/main" val="129937158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2"/>
          <p:cNvSpPr>
            <a:spLocks noChangeArrowheads="1"/>
          </p:cNvSpPr>
          <p:nvPr/>
        </p:nvSpPr>
        <p:spPr bwMode="auto">
          <a:xfrm>
            <a:off x="258600" y="1621831"/>
            <a:ext cx="9864711" cy="372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1713" tIns="30837" rIns="61713" bIns="30837" anchor="b" anchorCtr="1"/>
          <a:lstStyle>
            <a:lvl1pPr marL="762000" indent="-762000" eaLnBrk="0" hangingPunct="0">
              <a:spcBef>
                <a:spcPct val="20000"/>
              </a:spcBef>
              <a:buChar char="•"/>
              <a:defRPr sz="3200">
                <a:solidFill>
                  <a:schemeClr val="bg1"/>
                </a:solidFill>
                <a:latin typeface="Times New Roman" pitchFamily="18" charset="0"/>
              </a:defRPr>
            </a:lvl1pPr>
            <a:lvl2pPr marL="1219200" indent="-76200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marL="642938" marR="0" lvl="0" indent="-642938" algn="l" defTabSz="771525" rtl="0" eaLnBrk="0" fontAlgn="base" latinLnBrk="0" hangingPunct="0">
              <a:lnSpc>
                <a:spcPct val="110000"/>
              </a:lnSpc>
              <a:spcBef>
                <a:spcPct val="0"/>
              </a:spcBef>
              <a:spcAft>
                <a:spcPct val="0"/>
              </a:spcAft>
              <a:buClrTx/>
              <a:buSzTx/>
              <a:buFontTx/>
              <a:buNone/>
              <a:tabLst/>
              <a:defRPr/>
            </a:pPr>
            <a:r>
              <a:rPr kumimoji="0" lang="en-US" altLang="en-US" sz="2250" b="1" i="0" u="none" strike="noStrike" kern="1200" cap="none" spc="0" normalizeH="0" baseline="0" noProof="0" dirty="0">
                <a:ln>
                  <a:noFill/>
                </a:ln>
                <a:solidFill>
                  <a:srgbClr val="FFFFFF"/>
                </a:solidFill>
                <a:effectLst/>
                <a:uLnTx/>
                <a:uFillTx/>
                <a:latin typeface="Arial" pitchFamily="34" charset="0"/>
                <a:ea typeface="+mn-ea"/>
                <a:cs typeface="Arial" pitchFamily="34" charset="0"/>
              </a:rPr>
              <a:t>   Following </a:t>
            </a:r>
            <a:r>
              <a:rPr kumimoji="0" lang="en-US" altLang="en-US" sz="2250" b="1" i="0" u="none" strike="noStrike" kern="1200" cap="none" spc="0" normalizeH="0" baseline="0" noProof="0" dirty="0" smtClean="0">
                <a:ln>
                  <a:noFill/>
                </a:ln>
                <a:solidFill>
                  <a:srgbClr val="FFFFFF"/>
                </a:solidFill>
                <a:effectLst/>
                <a:uLnTx/>
                <a:uFillTx/>
                <a:latin typeface="Arial" pitchFamily="34" charset="0"/>
                <a:ea typeface="+mn-ea"/>
                <a:cs typeface="Arial" pitchFamily="34" charset="0"/>
              </a:rPr>
              <a:t>statement</a:t>
            </a:r>
            <a:r>
              <a:rPr kumimoji="0" lang="en-US" altLang="en-US" sz="2250" b="1" i="0" u="none" strike="noStrike" kern="1200" cap="none" spc="0" normalizeH="0" noProof="0" dirty="0" smtClean="0">
                <a:ln>
                  <a:noFill/>
                </a:ln>
                <a:solidFill>
                  <a:srgbClr val="FFFFFF"/>
                </a:solidFill>
                <a:effectLst/>
                <a:uLnTx/>
                <a:uFillTx/>
                <a:latin typeface="Arial" pitchFamily="34" charset="0"/>
                <a:ea typeface="+mn-ea"/>
                <a:cs typeface="Arial" pitchFamily="34" charset="0"/>
              </a:rPr>
              <a:t> is </a:t>
            </a:r>
            <a:r>
              <a:rPr kumimoji="0" lang="en-US" altLang="en-US" sz="2250" b="1" i="0" u="none" strike="noStrike" kern="1200" cap="none" spc="0" normalizeH="0" noProof="0" dirty="0" smtClean="0">
                <a:ln>
                  <a:noFill/>
                </a:ln>
                <a:solidFill>
                  <a:srgbClr val="FFFFFF"/>
                </a:solidFill>
                <a:effectLst/>
                <a:uLnTx/>
                <a:uFillTx/>
                <a:latin typeface="Arial" pitchFamily="34" charset="0"/>
                <a:ea typeface="+mn-ea"/>
                <a:cs typeface="Arial" pitchFamily="34" charset="0"/>
              </a:rPr>
              <a:t>false</a:t>
            </a:r>
            <a:r>
              <a:rPr lang="en-US" altLang="en-US" sz="2250" b="1" dirty="0" smtClean="0">
                <a:solidFill>
                  <a:srgbClr val="FFFFFF"/>
                </a:solidFill>
                <a:latin typeface="Arial" pitchFamily="34" charset="0"/>
                <a:cs typeface="Arial" pitchFamily="34" charset="0"/>
              </a:rPr>
              <a:t> </a:t>
            </a:r>
            <a:r>
              <a:rPr kumimoji="0" lang="en-US" altLang="en-US" sz="2250" b="1" i="0" u="none" strike="noStrike" kern="1200" cap="none" spc="0" normalizeH="0" noProof="0" dirty="0" smtClean="0">
                <a:ln>
                  <a:noFill/>
                </a:ln>
                <a:solidFill>
                  <a:srgbClr val="FFFFFF"/>
                </a:solidFill>
                <a:effectLst/>
                <a:uLnTx/>
                <a:uFillTx/>
                <a:latin typeface="Arial" pitchFamily="34" charset="0"/>
                <a:ea typeface="+mn-ea"/>
                <a:cs typeface="Arial" pitchFamily="34" charset="0"/>
              </a:rPr>
              <a:t>regarding </a:t>
            </a:r>
            <a:r>
              <a:rPr kumimoji="0" lang="en-US" altLang="en-US" sz="2250" b="1" i="0" u="none" strike="noStrike" kern="1200" cap="none" spc="0" normalizeH="0" noProof="0" dirty="0" smtClean="0">
                <a:ln>
                  <a:noFill/>
                </a:ln>
                <a:solidFill>
                  <a:srgbClr val="FFFFFF"/>
                </a:solidFill>
                <a:effectLst/>
                <a:uLnTx/>
                <a:uFillTx/>
                <a:latin typeface="Arial" pitchFamily="34" charset="0"/>
                <a:ea typeface="+mn-ea"/>
                <a:cs typeface="Arial" pitchFamily="34" charset="0"/>
              </a:rPr>
              <a:t>the </a:t>
            </a:r>
            <a:r>
              <a:rPr kumimoji="0" lang="en-US" altLang="en-US" sz="2250" b="1" i="0" u="none" strike="noStrike" kern="1200" cap="none" spc="0" normalizeH="0" noProof="0" dirty="0" smtClean="0">
                <a:ln>
                  <a:noFill/>
                </a:ln>
                <a:solidFill>
                  <a:srgbClr val="FFFFFF"/>
                </a:solidFill>
                <a:effectLst/>
                <a:uLnTx/>
                <a:uFillTx/>
                <a:latin typeface="Arial" pitchFamily="34" charset="0"/>
                <a:ea typeface="+mn-ea"/>
                <a:cs typeface="Arial" pitchFamily="34" charset="0"/>
              </a:rPr>
              <a:t>results of Yellow–III trial except</a:t>
            </a:r>
            <a:r>
              <a:rPr kumimoji="0" lang="en-US" altLang="en-US" sz="2250" b="1" i="0" u="none" strike="noStrike" kern="1200" cap="none" spc="0" normalizeH="0" baseline="0" noProof="0" dirty="0" smtClean="0">
                <a:ln>
                  <a:noFill/>
                </a:ln>
                <a:solidFill>
                  <a:srgbClr val="FFFFFF"/>
                </a:solidFill>
                <a:effectLst/>
                <a:uLnTx/>
                <a:uFillTx/>
                <a:latin typeface="Arial" pitchFamily="34" charset="0"/>
                <a:ea typeface="+mn-ea"/>
                <a:cs typeface="Arial" pitchFamily="34" charset="0"/>
              </a:rPr>
              <a:t>;</a:t>
            </a:r>
            <a:endParaRPr kumimoji="0" lang="en-US" altLang="en-US" sz="2250" b="1" i="0" u="none" strike="noStrike" kern="1200" cap="none" spc="0" normalizeH="0" baseline="0" noProof="0" dirty="0">
              <a:ln>
                <a:noFill/>
              </a:ln>
              <a:solidFill>
                <a:srgbClr val="FFFFFF"/>
              </a:solidFill>
              <a:effectLst/>
              <a:uLnTx/>
              <a:uFillTx/>
              <a:latin typeface="Arial" pitchFamily="34" charset="0"/>
              <a:ea typeface="+mn-ea"/>
              <a:cs typeface="Arial" pitchFamily="34" charset="0"/>
            </a:endParaRPr>
          </a:p>
          <a:p>
            <a:pPr marL="642938" marR="0" lvl="0" indent="-642938" algn="l" defTabSz="771525" rtl="0" eaLnBrk="0" fontAlgn="base" latinLnBrk="0" hangingPunct="0">
              <a:lnSpc>
                <a:spcPct val="110000"/>
              </a:lnSpc>
              <a:spcBef>
                <a:spcPct val="0"/>
              </a:spcBef>
              <a:spcAft>
                <a:spcPct val="0"/>
              </a:spcAft>
              <a:buClrTx/>
              <a:buSzTx/>
              <a:buFontTx/>
              <a:buNone/>
              <a:tabLst/>
              <a:defRPr/>
            </a:pPr>
            <a:endParaRPr kumimoji="0" lang="en-US" altLang="en-US" sz="2250" b="1" i="0" u="none" strike="noStrike" kern="1200" cap="none" spc="0" normalizeH="0" baseline="0" noProof="0" dirty="0">
              <a:ln>
                <a:noFill/>
              </a:ln>
              <a:solidFill>
                <a:srgbClr val="FFFFFF"/>
              </a:solidFill>
              <a:effectLst/>
              <a:uLnTx/>
              <a:uFillTx/>
              <a:latin typeface="Arial" pitchFamily="34" charset="0"/>
              <a:ea typeface="+mn-ea"/>
              <a:cs typeface="Arial" pitchFamily="34" charset="0"/>
            </a:endParaRPr>
          </a:p>
          <a:p>
            <a:pPr marL="384343" marR="0" lvl="1" indent="0" algn="l" defTabSz="771525" rtl="0" eaLnBrk="0" fontAlgn="base" latinLnBrk="0" hangingPunct="0">
              <a:lnSpc>
                <a:spcPct val="90000"/>
              </a:lnSpc>
              <a:spcBef>
                <a:spcPct val="0"/>
              </a:spcBef>
              <a:spcAft>
                <a:spcPct val="0"/>
              </a:spcAft>
              <a:buClrTx/>
              <a:buSzTx/>
              <a:buNone/>
              <a:tabLst/>
              <a:defRPr/>
            </a:pPr>
            <a:r>
              <a:rPr lang="en-US" altLang="en-US" sz="2250" b="1" dirty="0">
                <a:solidFill>
                  <a:srgbClr val="FFFFFF"/>
                </a:solidFill>
                <a:latin typeface="Arial" pitchFamily="34" charset="0"/>
                <a:cs typeface="Arial" pitchFamily="34" charset="0"/>
              </a:rPr>
              <a:t>A. </a:t>
            </a:r>
            <a:r>
              <a:rPr lang="en-US" altLang="en-US" sz="2250" b="1" dirty="0" smtClean="0">
                <a:solidFill>
                  <a:srgbClr val="FFFFFF"/>
                </a:solidFill>
                <a:latin typeface="Arial" pitchFamily="34" charset="0"/>
                <a:cs typeface="Arial" pitchFamily="34" charset="0"/>
              </a:rPr>
              <a:t>Significant reduction in LDL</a:t>
            </a:r>
            <a:endParaRPr kumimoji="0" lang="en-US" altLang="en-US" sz="2250" b="1" i="0" u="none" strike="noStrike" kern="1200" cap="none" spc="0" normalizeH="0" baseline="0" noProof="0" dirty="0">
              <a:ln>
                <a:noFill/>
              </a:ln>
              <a:solidFill>
                <a:srgbClr val="FFFFFF"/>
              </a:solidFill>
              <a:effectLst/>
              <a:uLnTx/>
              <a:uFillTx/>
              <a:latin typeface="Arial" pitchFamily="34" charset="0"/>
              <a:ea typeface="+mn-ea"/>
              <a:cs typeface="Arial" pitchFamily="34" charset="0"/>
            </a:endParaRPr>
          </a:p>
          <a:p>
            <a:pPr marL="384343" marR="0" lvl="1" indent="0" algn="l" defTabSz="771525" rtl="0" eaLnBrk="0" fontAlgn="base" latinLnBrk="0" hangingPunct="0">
              <a:lnSpc>
                <a:spcPct val="90000"/>
              </a:lnSpc>
              <a:spcBef>
                <a:spcPct val="0"/>
              </a:spcBef>
              <a:spcAft>
                <a:spcPct val="0"/>
              </a:spcAft>
              <a:buClrTx/>
              <a:buSzTx/>
              <a:buFontTx/>
              <a:buNone/>
              <a:tabLst/>
              <a:defRPr/>
            </a:pPr>
            <a:endParaRPr kumimoji="0" lang="en-US" altLang="en-US" sz="2250" b="1" i="0" u="none" strike="noStrike" kern="1200" cap="none" spc="0" normalizeH="0" baseline="0" noProof="0" dirty="0">
              <a:ln>
                <a:noFill/>
              </a:ln>
              <a:solidFill>
                <a:srgbClr val="FFFFFF"/>
              </a:solidFill>
              <a:effectLst/>
              <a:uLnTx/>
              <a:uFillTx/>
              <a:latin typeface="Arial" pitchFamily="34" charset="0"/>
              <a:ea typeface="+mn-ea"/>
              <a:cs typeface="Arial" pitchFamily="34" charset="0"/>
            </a:endParaRPr>
          </a:p>
          <a:p>
            <a:pPr marL="1028700" marR="0" lvl="1" indent="-642938" algn="l" defTabSz="771525" rtl="0" eaLnBrk="0" fontAlgn="base" latinLnBrk="0" hangingPunct="0">
              <a:lnSpc>
                <a:spcPct val="90000"/>
              </a:lnSpc>
              <a:spcBef>
                <a:spcPct val="0"/>
              </a:spcBef>
              <a:spcAft>
                <a:spcPct val="0"/>
              </a:spcAft>
              <a:buClrTx/>
              <a:buSzTx/>
              <a:buFontTx/>
              <a:buNone/>
              <a:tabLst/>
              <a:defRPr/>
            </a:pPr>
            <a:r>
              <a:rPr kumimoji="0" lang="en-US" altLang="en-US" sz="2250" b="1" i="0" u="none" strike="noStrike" kern="1200" cap="none" spc="0" normalizeH="0" baseline="0" noProof="0" dirty="0">
                <a:ln>
                  <a:noFill/>
                </a:ln>
                <a:solidFill>
                  <a:srgbClr val="FFFFFF"/>
                </a:solidFill>
                <a:effectLst/>
                <a:uLnTx/>
                <a:uFillTx/>
                <a:latin typeface="Arial" pitchFamily="34" charset="0"/>
                <a:ea typeface="+mn-ea"/>
                <a:cs typeface="Arial" pitchFamily="34" charset="0"/>
              </a:rPr>
              <a:t>B. </a:t>
            </a:r>
            <a:r>
              <a:rPr lang="en-US" altLang="en-US" sz="2250" b="1" dirty="0" smtClean="0">
                <a:solidFill>
                  <a:srgbClr val="FFFFFF"/>
                </a:solidFill>
                <a:latin typeface="Arial" pitchFamily="34" charset="0"/>
                <a:cs typeface="Arial" pitchFamily="34" charset="0"/>
              </a:rPr>
              <a:t>Significant reduction in TCFA</a:t>
            </a:r>
            <a:endParaRPr kumimoji="0" lang="en-US" altLang="en-US" sz="2250" b="1" i="0" u="none" strike="noStrike" kern="1200" cap="none" spc="0" normalizeH="0" baseline="0" noProof="0" dirty="0">
              <a:ln>
                <a:noFill/>
              </a:ln>
              <a:solidFill>
                <a:srgbClr val="FFFFFF"/>
              </a:solidFill>
              <a:effectLst/>
              <a:uLnTx/>
              <a:uFillTx/>
              <a:latin typeface="Arial" pitchFamily="34" charset="0"/>
              <a:ea typeface="+mn-ea"/>
              <a:cs typeface="Arial" pitchFamily="34" charset="0"/>
            </a:endParaRPr>
          </a:p>
          <a:p>
            <a:pPr marL="1028700" marR="0" lvl="1" indent="-642938" algn="l" defTabSz="771525" rtl="0" eaLnBrk="0" fontAlgn="base" latinLnBrk="0" hangingPunct="0">
              <a:lnSpc>
                <a:spcPct val="90000"/>
              </a:lnSpc>
              <a:spcBef>
                <a:spcPct val="0"/>
              </a:spcBef>
              <a:spcAft>
                <a:spcPct val="0"/>
              </a:spcAft>
              <a:buClrTx/>
              <a:buSzTx/>
              <a:buFontTx/>
              <a:buNone/>
              <a:tabLst/>
              <a:defRPr/>
            </a:pPr>
            <a:endParaRPr kumimoji="0" lang="en-US" altLang="en-US" sz="2250" b="1" i="0" u="none" strike="noStrike" kern="1200" cap="none" spc="0" normalizeH="0" baseline="0" noProof="0" dirty="0">
              <a:ln>
                <a:noFill/>
              </a:ln>
              <a:solidFill>
                <a:srgbClr val="FFFFFF"/>
              </a:solidFill>
              <a:effectLst/>
              <a:uLnTx/>
              <a:uFillTx/>
              <a:latin typeface="Arial" pitchFamily="34" charset="0"/>
              <a:ea typeface="+mn-ea"/>
              <a:cs typeface="Arial" pitchFamily="34" charset="0"/>
            </a:endParaRPr>
          </a:p>
          <a:p>
            <a:pPr marL="1028700" marR="0" lvl="1" indent="-642938" algn="l" defTabSz="771525" rtl="0" eaLnBrk="0" fontAlgn="base" latinLnBrk="0" hangingPunct="0">
              <a:lnSpc>
                <a:spcPct val="90000"/>
              </a:lnSpc>
              <a:spcBef>
                <a:spcPct val="0"/>
              </a:spcBef>
              <a:spcAft>
                <a:spcPct val="0"/>
              </a:spcAft>
              <a:buClrTx/>
              <a:buSzTx/>
              <a:buFontTx/>
              <a:buNone/>
              <a:tabLst/>
              <a:defRPr/>
            </a:pPr>
            <a:r>
              <a:rPr kumimoji="0" lang="en-US" altLang="en-US" sz="2250" b="1" i="0" u="none" strike="noStrike" kern="1200" cap="none" spc="0" normalizeH="0" baseline="0" noProof="0" dirty="0">
                <a:ln>
                  <a:noFill/>
                </a:ln>
                <a:solidFill>
                  <a:srgbClr val="FFFFFF"/>
                </a:solidFill>
                <a:effectLst/>
                <a:uLnTx/>
                <a:uFillTx/>
                <a:latin typeface="Arial" pitchFamily="34" charset="0"/>
                <a:ea typeface="+mn-ea"/>
                <a:cs typeface="Arial" pitchFamily="34" charset="0"/>
              </a:rPr>
              <a:t>C. </a:t>
            </a:r>
            <a:r>
              <a:rPr lang="en-US" altLang="en-US" sz="2250" b="1" dirty="0" smtClean="0">
                <a:solidFill>
                  <a:srgbClr val="FFFFFF"/>
                </a:solidFill>
                <a:latin typeface="Arial" pitchFamily="34" charset="0"/>
                <a:cs typeface="Arial" pitchFamily="34" charset="0"/>
              </a:rPr>
              <a:t>Significant reduction in LCBI</a:t>
            </a:r>
            <a:endParaRPr kumimoji="0" lang="en-US" altLang="en-US" sz="2250" b="1" i="0" u="none" strike="noStrike" kern="1200" cap="none" spc="0" normalizeH="0" baseline="0" noProof="0" dirty="0">
              <a:ln>
                <a:noFill/>
              </a:ln>
              <a:solidFill>
                <a:srgbClr val="FFFFFF"/>
              </a:solidFill>
              <a:effectLst/>
              <a:uLnTx/>
              <a:uFillTx/>
              <a:latin typeface="Arial" pitchFamily="34" charset="0"/>
              <a:ea typeface="+mn-ea"/>
              <a:cs typeface="Arial" pitchFamily="34" charset="0"/>
            </a:endParaRPr>
          </a:p>
          <a:p>
            <a:pPr marL="1028700" marR="0" lvl="1" indent="-642938" algn="l" defTabSz="771525" rtl="0" eaLnBrk="0" fontAlgn="base" latinLnBrk="0" hangingPunct="0">
              <a:lnSpc>
                <a:spcPct val="90000"/>
              </a:lnSpc>
              <a:spcBef>
                <a:spcPct val="0"/>
              </a:spcBef>
              <a:spcAft>
                <a:spcPct val="0"/>
              </a:spcAft>
              <a:buClrTx/>
              <a:buSzTx/>
              <a:buFontTx/>
              <a:buNone/>
              <a:tabLst/>
              <a:defRPr/>
            </a:pPr>
            <a:endParaRPr kumimoji="0" lang="en-US" altLang="en-US" sz="2250" b="1" i="0" u="none" strike="noStrike" kern="1200" cap="none" spc="0" normalizeH="0" baseline="0" noProof="0" dirty="0">
              <a:ln>
                <a:noFill/>
              </a:ln>
              <a:solidFill>
                <a:srgbClr val="FFFFFF"/>
              </a:solidFill>
              <a:effectLst/>
              <a:uLnTx/>
              <a:uFillTx/>
              <a:latin typeface="Arial" pitchFamily="34" charset="0"/>
              <a:ea typeface="+mn-ea"/>
              <a:cs typeface="Arial" pitchFamily="34" charset="0"/>
            </a:endParaRPr>
          </a:p>
          <a:p>
            <a:pPr marL="1028700" lvl="1" indent="-642938" defTabSz="771525" fontAlgn="base">
              <a:lnSpc>
                <a:spcPct val="90000"/>
              </a:lnSpc>
              <a:spcBef>
                <a:spcPct val="0"/>
              </a:spcBef>
              <a:spcAft>
                <a:spcPct val="0"/>
              </a:spcAft>
              <a:buNone/>
              <a:defRPr/>
            </a:pPr>
            <a:r>
              <a:rPr kumimoji="0" lang="en-US" altLang="en-US" sz="2250" b="1" i="0" u="none" strike="noStrike" kern="1200" cap="none" spc="0" normalizeH="0" baseline="0" noProof="0" dirty="0">
                <a:ln>
                  <a:noFill/>
                </a:ln>
                <a:solidFill>
                  <a:srgbClr val="FFFFFF"/>
                </a:solidFill>
                <a:effectLst/>
                <a:uLnTx/>
                <a:uFillTx/>
                <a:latin typeface="Arial" pitchFamily="34" charset="0"/>
                <a:ea typeface="+mn-ea"/>
                <a:cs typeface="Arial" pitchFamily="34" charset="0"/>
              </a:rPr>
              <a:t>D. </a:t>
            </a:r>
            <a:r>
              <a:rPr lang="en-US" altLang="en-US" sz="2250" b="1" dirty="0" smtClean="0">
                <a:solidFill>
                  <a:srgbClr val="FFFFFF"/>
                </a:solidFill>
                <a:latin typeface="Arial" pitchFamily="34" charset="0"/>
                <a:cs typeface="Arial" pitchFamily="34" charset="0"/>
              </a:rPr>
              <a:t>Significant reduction in macrophages on OCT</a:t>
            </a:r>
            <a:endParaRPr lang="en-US" altLang="en-US" sz="2250" b="1" dirty="0">
              <a:solidFill>
                <a:srgbClr val="FFFFFF"/>
              </a:solidFill>
              <a:latin typeface="Arial" pitchFamily="34" charset="0"/>
              <a:cs typeface="Arial" pitchFamily="34" charset="0"/>
            </a:endParaRPr>
          </a:p>
          <a:p>
            <a:pPr marL="1028700" marR="0" lvl="1" indent="-642938" algn="l" defTabSz="771525" rtl="0" eaLnBrk="0" fontAlgn="base" latinLnBrk="0" hangingPunct="0">
              <a:lnSpc>
                <a:spcPct val="90000"/>
              </a:lnSpc>
              <a:spcBef>
                <a:spcPct val="0"/>
              </a:spcBef>
              <a:spcAft>
                <a:spcPct val="0"/>
              </a:spcAft>
              <a:buClrTx/>
              <a:buSzTx/>
              <a:buFontTx/>
              <a:buNone/>
              <a:tabLst/>
              <a:defRPr/>
            </a:pPr>
            <a:r>
              <a:rPr kumimoji="0" lang="en-US" altLang="en-US" sz="2250" b="1" i="0" u="none" strike="noStrike" kern="1200" cap="none" spc="0" normalizeH="0" baseline="0" noProof="0" dirty="0">
                <a:ln>
                  <a:noFill/>
                </a:ln>
                <a:solidFill>
                  <a:srgbClr val="FFFFFF"/>
                </a:solidFill>
                <a:effectLst/>
                <a:uLnTx/>
                <a:uFillTx/>
                <a:latin typeface="Arial" pitchFamily="34" charset="0"/>
                <a:ea typeface="+mn-ea"/>
                <a:cs typeface="Arial" pitchFamily="34" charset="0"/>
              </a:rPr>
              <a:t> </a:t>
            </a:r>
          </a:p>
          <a:p>
            <a:pPr marL="1028700" lvl="1" indent="-642938" defTabSz="771525" fontAlgn="base">
              <a:lnSpc>
                <a:spcPct val="90000"/>
              </a:lnSpc>
              <a:spcBef>
                <a:spcPct val="0"/>
              </a:spcBef>
              <a:spcAft>
                <a:spcPct val="0"/>
              </a:spcAft>
              <a:buNone/>
              <a:defRPr/>
            </a:pPr>
            <a:r>
              <a:rPr kumimoji="0" lang="en-US" altLang="en-US" sz="2250" b="1" i="0" u="none" strike="noStrike" kern="1200" cap="none" spc="0" normalizeH="0" baseline="0" noProof="0" dirty="0" smtClean="0">
                <a:ln>
                  <a:noFill/>
                </a:ln>
                <a:solidFill>
                  <a:srgbClr val="FFFFFF"/>
                </a:solidFill>
                <a:effectLst/>
                <a:uLnTx/>
                <a:uFillTx/>
                <a:latin typeface="Arial" pitchFamily="34" charset="0"/>
                <a:ea typeface="+mn-ea"/>
                <a:cs typeface="Arial" pitchFamily="34" charset="0"/>
              </a:rPr>
              <a:t>E.  All pts responded with reduction in TCFA and LCBI</a:t>
            </a:r>
            <a:endParaRPr kumimoji="0" lang="en-US" altLang="en-US" sz="2250" b="1" i="0" u="none" strike="noStrike" kern="1200" cap="none" spc="0" normalizeH="0" baseline="0" noProof="0" dirty="0">
              <a:ln>
                <a:noFill/>
              </a:ln>
              <a:solidFill>
                <a:srgbClr val="FFFFFF"/>
              </a:solidFill>
              <a:effectLst/>
              <a:uLnTx/>
              <a:uFillTx/>
              <a:latin typeface="Arial" pitchFamily="34" charset="0"/>
              <a:ea typeface="+mn-ea"/>
              <a:cs typeface="Arial" pitchFamily="34" charset="0"/>
            </a:endParaRPr>
          </a:p>
        </p:txBody>
      </p:sp>
      <p:sp>
        <p:nvSpPr>
          <p:cNvPr id="191491" name="Rectangle 3"/>
          <p:cNvSpPr>
            <a:spLocks noGrp="1" noChangeArrowheads="1"/>
          </p:cNvSpPr>
          <p:nvPr>
            <p:ph type="title" idx="4294967295"/>
          </p:nvPr>
        </p:nvSpPr>
        <p:spPr>
          <a:xfrm>
            <a:off x="803672" y="197515"/>
            <a:ext cx="8679656" cy="621775"/>
          </a:xfrm>
        </p:spPr>
        <p:txBody>
          <a:bodyPr/>
          <a:lstStyle/>
          <a:p>
            <a:pPr>
              <a:lnSpc>
                <a:spcPct val="80000"/>
              </a:lnSpc>
            </a:pPr>
            <a:r>
              <a:rPr lang="en-US" altLang="en-US" sz="3600" dirty="0">
                <a:latin typeface="Arial" pitchFamily="34" charset="0"/>
                <a:cs typeface="Arial" pitchFamily="34" charset="0"/>
              </a:rPr>
              <a:t>Question # 2</a:t>
            </a:r>
          </a:p>
        </p:txBody>
      </p:sp>
      <p:sp>
        <p:nvSpPr>
          <p:cNvPr id="191492" name="Text Box 4"/>
          <p:cNvSpPr txBox="1">
            <a:spLocks noChangeArrowheads="1"/>
          </p:cNvSpPr>
          <p:nvPr/>
        </p:nvSpPr>
        <p:spPr bwMode="auto">
          <a:xfrm>
            <a:off x="4858294" y="6011536"/>
            <a:ext cx="4588966" cy="26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1713" tIns="30837" rIns="61713" bIns="30837" anchor="b"/>
          <a:lstStyle>
            <a:lvl1pPr eaLnBrk="0" hangingPunct="0">
              <a:spcBef>
                <a:spcPct val="20000"/>
              </a:spcBef>
              <a:buChar char="•"/>
              <a:defRPr sz="3200">
                <a:solidFill>
                  <a:schemeClr val="bg1"/>
                </a:solidFill>
                <a:latin typeface="Times New Roman" pitchFamily="18" charset="0"/>
              </a:defRPr>
            </a:lvl1pPr>
            <a:lvl2pPr marL="742950" indent="-28575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marL="0" marR="0" lvl="0" indent="0" algn="r" defTabSz="771525" rtl="0" eaLnBrk="1" fontAlgn="base" latinLnBrk="0" hangingPunct="0">
              <a:lnSpc>
                <a:spcPct val="97000"/>
              </a:lnSpc>
              <a:spcBef>
                <a:spcPct val="0"/>
              </a:spcBef>
              <a:spcAft>
                <a:spcPct val="0"/>
              </a:spcAft>
              <a:buClr>
                <a:srgbClr val="000000"/>
              </a:buClr>
              <a:buSzPct val="45000"/>
              <a:buFontTx/>
              <a:buNone/>
              <a:tabLst/>
              <a:defRPr/>
            </a:pPr>
            <a:r>
              <a:rPr kumimoji="0" lang="en-GB" altLang="en-US" sz="1519" b="1" i="1" u="none" strike="noStrike" kern="1200" cap="none" spc="0" normalizeH="0" baseline="0" noProof="0" dirty="0">
                <a:ln>
                  <a:noFill/>
                </a:ln>
                <a:solidFill>
                  <a:srgbClr val="FFFF00"/>
                </a:solidFill>
                <a:effectLst/>
                <a:uLnTx/>
                <a:uFillTx/>
                <a:latin typeface="Arial" pitchFamily="34" charset="0"/>
                <a:ea typeface="+mn-ea"/>
                <a:cs typeface="Arial" pitchFamily="34" charset="0"/>
              </a:rPr>
              <a:t>,</a:t>
            </a:r>
          </a:p>
        </p:txBody>
      </p:sp>
      <p:pic>
        <p:nvPicPr>
          <p:cNvPr id="191493"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12296" y="22042"/>
            <a:ext cx="356295" cy="3624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7"/>
          <p:cNvSpPr txBox="1">
            <a:spLocks noChangeArrowheads="1"/>
          </p:cNvSpPr>
          <p:nvPr/>
        </p:nvSpPr>
        <p:spPr bwMode="auto">
          <a:xfrm>
            <a:off x="956457" y="6094406"/>
            <a:ext cx="8587234" cy="436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1713" tIns="30837" rIns="61713" bIns="30837">
            <a:spAutoFit/>
          </a:bodyPr>
          <a:lstStyle>
            <a:lvl1pPr eaLnBrk="0" hangingPunct="0">
              <a:spcBef>
                <a:spcPct val="20000"/>
              </a:spcBef>
              <a:buChar char="•"/>
              <a:defRPr sz="3200">
                <a:solidFill>
                  <a:schemeClr val="bg1"/>
                </a:solidFill>
                <a:latin typeface="Times New Roman" pitchFamily="18" charset="0"/>
              </a:defRPr>
            </a:lvl1pPr>
            <a:lvl2pPr marL="742950" indent="-28575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marL="0" marR="0" lvl="0" indent="0" algn="ctr" defTabSz="771525" rtl="0" eaLnBrk="0" fontAlgn="base" latinLnBrk="0" hangingPunct="0">
              <a:lnSpc>
                <a:spcPct val="80000"/>
              </a:lnSpc>
              <a:spcBef>
                <a:spcPct val="20000"/>
              </a:spcBef>
              <a:spcAft>
                <a:spcPct val="0"/>
              </a:spcAft>
              <a:buClrTx/>
              <a:buSzTx/>
              <a:buFontTx/>
              <a:buNone/>
              <a:tabLst/>
              <a:defRPr/>
            </a:pPr>
            <a:r>
              <a:rPr kumimoji="0" lang="en-US" altLang="en-US" sz="3038" b="1" i="0" u="none" strike="noStrike" kern="1200" cap="none" spc="0" normalizeH="0" baseline="0" noProof="0" dirty="0">
                <a:ln>
                  <a:noFill/>
                </a:ln>
                <a:solidFill>
                  <a:srgbClr val="CC0000"/>
                </a:solidFill>
                <a:effectLst/>
                <a:uLnTx/>
                <a:uFillTx/>
                <a:latin typeface="Arial" pitchFamily="34" charset="0"/>
                <a:ea typeface="+mn-ea"/>
                <a:cs typeface="+mn-cs"/>
              </a:rPr>
              <a:t>The correct answer is E </a:t>
            </a:r>
          </a:p>
        </p:txBody>
      </p:sp>
    </p:spTree>
    <p:extLst>
      <p:ext uri="{BB962C8B-B14F-4D97-AF65-F5344CB8AC3E}">
        <p14:creationId xmlns:p14="http://schemas.microsoft.com/office/powerpoint/2010/main" val="36508046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p:cNvSpPr>
            <a:spLocks noChangeArrowheads="1"/>
          </p:cNvSpPr>
          <p:nvPr/>
        </p:nvSpPr>
        <p:spPr bwMode="auto">
          <a:xfrm>
            <a:off x="189668" y="1308313"/>
            <a:ext cx="9853215" cy="4050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1308" tIns="30632" rIns="61308" bIns="30632" anchor="b" anchorCtr="1"/>
          <a:lstStyle>
            <a:lvl1pPr eaLnBrk="0" hangingPunct="0">
              <a:spcBef>
                <a:spcPct val="20000"/>
              </a:spcBef>
              <a:buChar char="•"/>
              <a:defRPr sz="3200">
                <a:solidFill>
                  <a:schemeClr val="bg1"/>
                </a:solidFill>
                <a:latin typeface="Times New Roman" pitchFamily="18" charset="0"/>
              </a:defRPr>
            </a:lvl1pPr>
            <a:lvl2pPr marL="800100" indent="-34290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marL="0" marR="0" lvl="0" indent="0" algn="l" defTabSz="771525" rtl="0" eaLnBrk="0" fontAlgn="base" latinLnBrk="0" hangingPunct="0">
              <a:lnSpc>
                <a:spcPct val="110000"/>
              </a:lnSpc>
              <a:spcBef>
                <a:spcPct val="0"/>
              </a:spcBef>
              <a:spcAft>
                <a:spcPct val="0"/>
              </a:spcAft>
              <a:buClrTx/>
              <a:buSzTx/>
              <a:buFontTx/>
              <a:buNone/>
              <a:tabLst/>
              <a:defRPr/>
            </a:pPr>
            <a:r>
              <a:rPr kumimoji="0" lang="en-US" altLang="en-US" sz="2250" b="1" i="0" u="none" strike="noStrike" kern="1200" cap="none" spc="0" normalizeH="0" baseline="0" noProof="0" dirty="0">
                <a:ln>
                  <a:noFill/>
                </a:ln>
                <a:solidFill>
                  <a:srgbClr val="FFFFFF"/>
                </a:solidFill>
                <a:effectLst/>
                <a:uLnTx/>
                <a:uFillTx/>
                <a:latin typeface="Arial" pitchFamily="34" charset="0"/>
                <a:ea typeface="+mn-ea"/>
                <a:cs typeface="Arial" pitchFamily="34" charset="0"/>
              </a:rPr>
              <a:t>Following </a:t>
            </a:r>
            <a:r>
              <a:rPr lang="en-US" altLang="en-US" sz="2250" b="1" dirty="0" smtClean="0">
                <a:solidFill>
                  <a:srgbClr val="FFFFFF"/>
                </a:solidFill>
                <a:latin typeface="Arial" pitchFamily="34" charset="0"/>
                <a:cs typeface="Arial" pitchFamily="34" charset="0"/>
              </a:rPr>
              <a:t>statements </a:t>
            </a:r>
            <a:r>
              <a:rPr lang="en-US" altLang="en-US" sz="2250" b="1" dirty="0" smtClean="0">
                <a:solidFill>
                  <a:srgbClr val="FFFFFF"/>
                </a:solidFill>
                <a:latin typeface="Arial" pitchFamily="34" charset="0"/>
                <a:cs typeface="Arial" pitchFamily="34" charset="0"/>
              </a:rPr>
              <a:t>is false</a:t>
            </a:r>
            <a:r>
              <a:rPr lang="en-US" altLang="en-US" sz="2250" b="1" dirty="0" smtClean="0">
                <a:solidFill>
                  <a:srgbClr val="FFFFFF"/>
                </a:solidFill>
                <a:latin typeface="Arial" pitchFamily="34" charset="0"/>
                <a:cs typeface="Arial" pitchFamily="34" charset="0"/>
              </a:rPr>
              <a:t> </a:t>
            </a:r>
            <a:r>
              <a:rPr lang="en-US" altLang="en-US" sz="2250" b="1" dirty="0" smtClean="0">
                <a:solidFill>
                  <a:srgbClr val="FFFFFF"/>
                </a:solidFill>
                <a:latin typeface="Arial" pitchFamily="34" charset="0"/>
                <a:cs typeface="Arial" pitchFamily="34" charset="0"/>
              </a:rPr>
              <a:t>regarding </a:t>
            </a:r>
            <a:r>
              <a:rPr lang="en-US" altLang="en-US" sz="2250" b="1" dirty="0" smtClean="0">
                <a:solidFill>
                  <a:srgbClr val="FFFFFF"/>
                </a:solidFill>
                <a:latin typeface="Arial" pitchFamily="34" charset="0"/>
                <a:cs typeface="Arial" pitchFamily="34" charset="0"/>
              </a:rPr>
              <a:t>the evolving paradigm of the SIHD</a:t>
            </a:r>
            <a:r>
              <a:rPr kumimoji="0" lang="en-US" altLang="en-US" sz="2250" b="1" i="0" u="none" strike="noStrike" kern="1200" cap="none" spc="0" normalizeH="0" baseline="0" noProof="0" dirty="0" smtClean="0">
                <a:ln>
                  <a:noFill/>
                </a:ln>
                <a:solidFill>
                  <a:srgbClr val="FFFFFF"/>
                </a:solidFill>
                <a:effectLst/>
                <a:uLnTx/>
                <a:uFillTx/>
                <a:latin typeface="Arial" pitchFamily="34" charset="0"/>
                <a:ea typeface="+mn-ea"/>
                <a:cs typeface="Arial" pitchFamily="34" charset="0"/>
              </a:rPr>
              <a:t>:</a:t>
            </a:r>
            <a:endParaRPr kumimoji="0" lang="en-US" altLang="en-US" sz="2250" b="1" i="0" u="none" strike="noStrike" kern="1200" cap="none" spc="0" normalizeH="0" baseline="0" noProof="0" dirty="0">
              <a:ln>
                <a:noFill/>
              </a:ln>
              <a:solidFill>
                <a:srgbClr val="FFFFFF"/>
              </a:solidFill>
              <a:effectLst/>
              <a:uLnTx/>
              <a:uFillTx/>
              <a:latin typeface="Arial" pitchFamily="34" charset="0"/>
              <a:ea typeface="+mn-ea"/>
              <a:cs typeface="Arial" pitchFamily="34" charset="0"/>
            </a:endParaRPr>
          </a:p>
          <a:p>
            <a:pPr marL="0" marR="0" lvl="0" indent="0" algn="l" defTabSz="771525" rtl="0" eaLnBrk="0" fontAlgn="base" latinLnBrk="0" hangingPunct="0">
              <a:lnSpc>
                <a:spcPct val="90000"/>
              </a:lnSpc>
              <a:spcBef>
                <a:spcPct val="0"/>
              </a:spcBef>
              <a:spcAft>
                <a:spcPct val="0"/>
              </a:spcAft>
              <a:buClrTx/>
              <a:buSzTx/>
              <a:buFontTx/>
              <a:buAutoNum type="arabicPeriod"/>
              <a:tabLst/>
              <a:defRPr/>
            </a:pPr>
            <a:endParaRPr kumimoji="0" lang="en-US" altLang="en-US" sz="2250" b="1" i="0" u="none" strike="noStrike" kern="1200" cap="none" spc="0" normalizeH="0" baseline="0" noProof="0" dirty="0">
              <a:ln>
                <a:noFill/>
              </a:ln>
              <a:solidFill>
                <a:srgbClr val="FFFFFF"/>
              </a:solidFill>
              <a:effectLst/>
              <a:uLnTx/>
              <a:uFillTx/>
              <a:latin typeface="Arial" pitchFamily="34" charset="0"/>
              <a:ea typeface="+mn-ea"/>
              <a:cs typeface="Arial" pitchFamily="34" charset="0"/>
            </a:endParaRPr>
          </a:p>
          <a:p>
            <a:pPr marL="675084" marR="0" lvl="1" indent="-289322" algn="l" defTabSz="771525" rtl="0" eaLnBrk="0" fontAlgn="base" latinLnBrk="0" hangingPunct="0">
              <a:lnSpc>
                <a:spcPct val="90000"/>
              </a:lnSpc>
              <a:spcBef>
                <a:spcPct val="0"/>
              </a:spcBef>
              <a:spcAft>
                <a:spcPct val="0"/>
              </a:spcAft>
              <a:buClrTx/>
              <a:buSzTx/>
              <a:buFontTx/>
              <a:buAutoNum type="alphaUcPeriod"/>
              <a:tabLst/>
              <a:defRPr/>
            </a:pPr>
            <a:r>
              <a:rPr kumimoji="0" lang="en-US" altLang="en-US" sz="2250" b="1" i="0" u="none" strike="noStrike" kern="1200" cap="none" spc="0" normalizeH="0" baseline="0" noProof="0" dirty="0">
                <a:ln>
                  <a:noFill/>
                </a:ln>
                <a:solidFill>
                  <a:srgbClr val="FFFFFF"/>
                </a:solidFill>
                <a:effectLst/>
                <a:uLnTx/>
                <a:uFillTx/>
                <a:latin typeface="Arial" pitchFamily="34" charset="0"/>
                <a:ea typeface="+mn-ea"/>
                <a:cs typeface="Arial" pitchFamily="34" charset="0"/>
              </a:rPr>
              <a:t> </a:t>
            </a:r>
            <a:r>
              <a:rPr lang="en-US" altLang="en-US" sz="2250" b="1" noProof="0" dirty="0" smtClean="0">
                <a:solidFill>
                  <a:srgbClr val="FFFFFF"/>
                </a:solidFill>
                <a:latin typeface="Arial" pitchFamily="34" charset="0"/>
                <a:cs typeface="Arial" pitchFamily="34" charset="0"/>
              </a:rPr>
              <a:t>Majority of angina symptoms are not due to coronary stenosis </a:t>
            </a:r>
            <a:endParaRPr kumimoji="0" lang="en-US" altLang="en-US" sz="2250" b="1" i="0" u="none" strike="noStrike" kern="1200" cap="none" spc="0" normalizeH="0" baseline="0" noProof="0" dirty="0">
              <a:ln>
                <a:noFill/>
              </a:ln>
              <a:solidFill>
                <a:srgbClr val="FFFFFF"/>
              </a:solidFill>
              <a:effectLst/>
              <a:uLnTx/>
              <a:uFillTx/>
              <a:latin typeface="Arial" pitchFamily="34" charset="0"/>
              <a:ea typeface="+mn-ea"/>
              <a:cs typeface="Arial" pitchFamily="34" charset="0"/>
            </a:endParaRPr>
          </a:p>
          <a:p>
            <a:pPr marL="675084" marR="0" lvl="1" indent="-289322" algn="l" defTabSz="771525" rtl="0" eaLnBrk="0" fontAlgn="base" latinLnBrk="0" hangingPunct="0">
              <a:lnSpc>
                <a:spcPct val="90000"/>
              </a:lnSpc>
              <a:spcBef>
                <a:spcPct val="0"/>
              </a:spcBef>
              <a:spcAft>
                <a:spcPct val="0"/>
              </a:spcAft>
              <a:buClrTx/>
              <a:buSzTx/>
              <a:buFontTx/>
              <a:buAutoNum type="alphaUcPeriod"/>
              <a:tabLst/>
              <a:defRPr/>
            </a:pPr>
            <a:endParaRPr kumimoji="0" lang="en-US" altLang="en-US" sz="2250" b="1" i="0" u="none" strike="noStrike" kern="1200" cap="none" spc="0" normalizeH="0" baseline="0" noProof="0" dirty="0">
              <a:ln>
                <a:noFill/>
              </a:ln>
              <a:solidFill>
                <a:srgbClr val="FFFFFF"/>
              </a:solidFill>
              <a:effectLst/>
              <a:uLnTx/>
              <a:uFillTx/>
              <a:latin typeface="Arial" pitchFamily="34" charset="0"/>
              <a:ea typeface="+mn-ea"/>
              <a:cs typeface="Arial" pitchFamily="34" charset="0"/>
            </a:endParaRPr>
          </a:p>
          <a:p>
            <a:pPr marL="675084" marR="0" lvl="1" indent="-289322" algn="l" defTabSz="771525" rtl="0" eaLnBrk="0" fontAlgn="base" latinLnBrk="0" hangingPunct="0">
              <a:lnSpc>
                <a:spcPct val="90000"/>
              </a:lnSpc>
              <a:spcBef>
                <a:spcPct val="0"/>
              </a:spcBef>
              <a:spcAft>
                <a:spcPct val="0"/>
              </a:spcAft>
              <a:buClrTx/>
              <a:buSzTx/>
              <a:buFontTx/>
              <a:buAutoNum type="alphaUcPeriod"/>
              <a:tabLst/>
              <a:defRPr/>
            </a:pPr>
            <a:r>
              <a:rPr lang="en-US" altLang="en-US" sz="2250" b="1" noProof="0" dirty="0">
                <a:solidFill>
                  <a:srgbClr val="FFFFFF"/>
                </a:solidFill>
                <a:latin typeface="Arial" pitchFamily="34" charset="0"/>
                <a:cs typeface="Arial" pitchFamily="34" charset="0"/>
              </a:rPr>
              <a:t> </a:t>
            </a:r>
            <a:r>
              <a:rPr lang="en-US" altLang="en-US" sz="2250" b="1" dirty="0" smtClean="0">
                <a:solidFill>
                  <a:srgbClr val="FFFFFF"/>
                </a:solidFill>
                <a:latin typeface="Arial" pitchFamily="34" charset="0"/>
                <a:cs typeface="Arial" pitchFamily="34" charset="0"/>
              </a:rPr>
              <a:t>Microvascular dysfunction is a common cause of angina</a:t>
            </a:r>
            <a:endParaRPr kumimoji="0" lang="en-US" altLang="en-US" sz="2250" b="1" i="0" u="none" strike="noStrike" kern="1200" cap="none" spc="0" normalizeH="0" baseline="0" noProof="0" dirty="0">
              <a:ln>
                <a:noFill/>
              </a:ln>
              <a:solidFill>
                <a:srgbClr val="FFFFFF"/>
              </a:solidFill>
              <a:effectLst/>
              <a:uLnTx/>
              <a:uFillTx/>
              <a:latin typeface="Arial" pitchFamily="34" charset="0"/>
              <a:ea typeface="+mn-ea"/>
              <a:cs typeface="Arial" pitchFamily="34" charset="0"/>
            </a:endParaRPr>
          </a:p>
          <a:p>
            <a:pPr marL="675084" marR="0" lvl="1" indent="-289322" algn="l" defTabSz="771525" rtl="0" eaLnBrk="0" fontAlgn="base" latinLnBrk="0" hangingPunct="0">
              <a:lnSpc>
                <a:spcPct val="90000"/>
              </a:lnSpc>
              <a:spcBef>
                <a:spcPct val="0"/>
              </a:spcBef>
              <a:spcAft>
                <a:spcPct val="0"/>
              </a:spcAft>
              <a:buClrTx/>
              <a:buSzTx/>
              <a:buFontTx/>
              <a:buAutoNum type="alphaUcPeriod"/>
              <a:tabLst/>
              <a:defRPr/>
            </a:pPr>
            <a:endParaRPr kumimoji="0" lang="en-US" altLang="en-US" sz="2250" b="1" i="0" u="none" strike="noStrike" kern="1200" cap="none" spc="0" normalizeH="0" baseline="0" noProof="0" dirty="0">
              <a:ln>
                <a:noFill/>
              </a:ln>
              <a:solidFill>
                <a:srgbClr val="FFFFFF"/>
              </a:solidFill>
              <a:effectLst/>
              <a:uLnTx/>
              <a:uFillTx/>
              <a:latin typeface="Arial" pitchFamily="34" charset="0"/>
              <a:ea typeface="+mn-ea"/>
              <a:cs typeface="Arial" pitchFamily="34" charset="0"/>
            </a:endParaRPr>
          </a:p>
          <a:p>
            <a:pPr marL="675084" marR="0" lvl="1" indent="-289322" algn="l" defTabSz="771525" rtl="0" eaLnBrk="0" fontAlgn="base" latinLnBrk="0" hangingPunct="0">
              <a:lnSpc>
                <a:spcPct val="90000"/>
              </a:lnSpc>
              <a:spcBef>
                <a:spcPct val="0"/>
              </a:spcBef>
              <a:spcAft>
                <a:spcPct val="0"/>
              </a:spcAft>
              <a:buClrTx/>
              <a:buSzTx/>
              <a:buFontTx/>
              <a:buAutoNum type="alphaUcPeriod"/>
              <a:tabLst/>
              <a:defRPr/>
            </a:pPr>
            <a:r>
              <a:rPr lang="en-US" altLang="en-US" sz="2250" b="1" noProof="0" dirty="0">
                <a:solidFill>
                  <a:srgbClr val="FFFFFF"/>
                </a:solidFill>
                <a:latin typeface="Arial" pitchFamily="34" charset="0"/>
                <a:cs typeface="Arial" pitchFamily="34" charset="0"/>
              </a:rPr>
              <a:t> </a:t>
            </a:r>
            <a:r>
              <a:rPr lang="en-US" altLang="en-US" sz="2250" b="1" noProof="0" dirty="0" smtClean="0">
                <a:solidFill>
                  <a:srgbClr val="FFFFFF"/>
                </a:solidFill>
                <a:latin typeface="Arial" pitchFamily="34" charset="0"/>
                <a:cs typeface="Arial" pitchFamily="34" charset="0"/>
              </a:rPr>
              <a:t>Guideline directed medical therapy is practiced in minority </a:t>
            </a:r>
            <a:endParaRPr kumimoji="0" lang="en-US" altLang="en-US" sz="2250" b="1" i="0" u="none" strike="noStrike" kern="1200" cap="none" spc="0" normalizeH="0" baseline="0" noProof="0" dirty="0">
              <a:ln>
                <a:noFill/>
              </a:ln>
              <a:solidFill>
                <a:srgbClr val="FFFFFF"/>
              </a:solidFill>
              <a:effectLst/>
              <a:uLnTx/>
              <a:uFillTx/>
              <a:latin typeface="Arial" pitchFamily="34" charset="0"/>
              <a:ea typeface="+mn-ea"/>
              <a:cs typeface="Arial" pitchFamily="34" charset="0"/>
            </a:endParaRPr>
          </a:p>
          <a:p>
            <a:pPr marL="675084" marR="0" lvl="1" indent="-289322" algn="l" defTabSz="771525" rtl="0" eaLnBrk="0" fontAlgn="base" latinLnBrk="0" hangingPunct="0">
              <a:lnSpc>
                <a:spcPct val="90000"/>
              </a:lnSpc>
              <a:spcBef>
                <a:spcPct val="0"/>
              </a:spcBef>
              <a:spcAft>
                <a:spcPct val="0"/>
              </a:spcAft>
              <a:buClrTx/>
              <a:buSzTx/>
              <a:buFontTx/>
              <a:buAutoNum type="alphaUcPeriod"/>
              <a:tabLst/>
              <a:defRPr/>
            </a:pPr>
            <a:endParaRPr kumimoji="0" lang="en-US" altLang="en-US" sz="2250" b="1" i="0" u="none" strike="noStrike" kern="1200" cap="none" spc="0" normalizeH="0" baseline="0" noProof="0" dirty="0">
              <a:ln>
                <a:noFill/>
              </a:ln>
              <a:solidFill>
                <a:srgbClr val="FFFFFF"/>
              </a:solidFill>
              <a:effectLst/>
              <a:uLnTx/>
              <a:uFillTx/>
              <a:latin typeface="Arial" pitchFamily="34" charset="0"/>
              <a:ea typeface="+mn-ea"/>
              <a:cs typeface="Arial" pitchFamily="34" charset="0"/>
            </a:endParaRPr>
          </a:p>
          <a:p>
            <a:pPr marL="675084" marR="0" lvl="1" indent="-289322" algn="l" defTabSz="771525" rtl="0" eaLnBrk="0" fontAlgn="base" latinLnBrk="0" hangingPunct="0">
              <a:lnSpc>
                <a:spcPct val="90000"/>
              </a:lnSpc>
              <a:spcBef>
                <a:spcPct val="0"/>
              </a:spcBef>
              <a:spcAft>
                <a:spcPct val="0"/>
              </a:spcAft>
              <a:buClrTx/>
              <a:buSzTx/>
              <a:buFontTx/>
              <a:buAutoNum type="alphaUcPeriod"/>
              <a:tabLst/>
              <a:defRPr/>
            </a:pPr>
            <a:r>
              <a:rPr kumimoji="0" lang="en-US" altLang="en-US" sz="2250" b="1" i="0" u="none" strike="noStrike" kern="1200" cap="none" spc="0" normalizeH="0" baseline="0" noProof="0" dirty="0">
                <a:ln>
                  <a:noFill/>
                </a:ln>
                <a:solidFill>
                  <a:srgbClr val="FFFFFF"/>
                </a:solidFill>
                <a:effectLst/>
                <a:uLnTx/>
                <a:uFillTx/>
                <a:latin typeface="Arial" pitchFamily="34" charset="0"/>
                <a:ea typeface="+mn-ea"/>
                <a:cs typeface="Arial" pitchFamily="34" charset="0"/>
              </a:rPr>
              <a:t> </a:t>
            </a:r>
            <a:r>
              <a:rPr lang="en-US" altLang="en-US" sz="2250" b="1" dirty="0" smtClean="0">
                <a:solidFill>
                  <a:srgbClr val="FFFFFF"/>
                </a:solidFill>
                <a:latin typeface="Arial" pitchFamily="34" charset="0"/>
                <a:cs typeface="Arial" pitchFamily="34" charset="0"/>
              </a:rPr>
              <a:t>Vasospastic angina is a rare cause of angina</a:t>
            </a:r>
            <a:endParaRPr lang="en-US" altLang="en-US" sz="2250" b="1" dirty="0">
              <a:solidFill>
                <a:srgbClr val="FFFFFF"/>
              </a:solidFill>
              <a:latin typeface="Arial" pitchFamily="34" charset="0"/>
              <a:cs typeface="Arial" pitchFamily="34" charset="0"/>
            </a:endParaRPr>
          </a:p>
          <a:p>
            <a:pPr marL="675084" marR="0" lvl="1" indent="-289322" algn="l" defTabSz="771525" rtl="0" eaLnBrk="0" fontAlgn="base" latinLnBrk="0" hangingPunct="0">
              <a:lnSpc>
                <a:spcPct val="90000"/>
              </a:lnSpc>
              <a:spcBef>
                <a:spcPct val="0"/>
              </a:spcBef>
              <a:spcAft>
                <a:spcPct val="0"/>
              </a:spcAft>
              <a:buClrTx/>
              <a:buSzTx/>
              <a:buFontTx/>
              <a:buAutoNum type="alphaUcPeriod"/>
              <a:tabLst/>
              <a:defRPr/>
            </a:pPr>
            <a:endParaRPr kumimoji="0" lang="en-US" altLang="en-US" sz="2250" b="1" i="0" u="none" strike="noStrike" kern="1200" cap="none" spc="0" normalizeH="0" baseline="0" noProof="0" dirty="0">
              <a:ln>
                <a:noFill/>
              </a:ln>
              <a:solidFill>
                <a:srgbClr val="FFFFFF"/>
              </a:solidFill>
              <a:effectLst/>
              <a:uLnTx/>
              <a:uFillTx/>
              <a:latin typeface="Arial" pitchFamily="34" charset="0"/>
              <a:ea typeface="+mn-ea"/>
              <a:cs typeface="Arial" pitchFamily="34" charset="0"/>
            </a:endParaRPr>
          </a:p>
          <a:p>
            <a:pPr marL="675084" marR="0" lvl="1" indent="-289322" algn="l" defTabSz="771525" rtl="0" eaLnBrk="0" fontAlgn="base" latinLnBrk="0" hangingPunct="0">
              <a:lnSpc>
                <a:spcPct val="90000"/>
              </a:lnSpc>
              <a:spcBef>
                <a:spcPct val="0"/>
              </a:spcBef>
              <a:spcAft>
                <a:spcPct val="0"/>
              </a:spcAft>
              <a:buClrTx/>
              <a:buSzTx/>
              <a:buFontTx/>
              <a:buAutoNum type="alphaUcPeriod"/>
              <a:tabLst/>
              <a:defRPr/>
            </a:pPr>
            <a:r>
              <a:rPr kumimoji="0" lang="en-US" altLang="en-US" sz="2250" b="1" i="0" u="none" strike="noStrike" kern="1200" cap="none" spc="0" normalizeH="0" baseline="0" noProof="0" dirty="0">
                <a:ln>
                  <a:noFill/>
                </a:ln>
                <a:solidFill>
                  <a:srgbClr val="FFFFFF"/>
                </a:solidFill>
                <a:effectLst/>
                <a:uLnTx/>
                <a:uFillTx/>
                <a:latin typeface="Arial" pitchFamily="34" charset="0"/>
                <a:ea typeface="+mn-ea"/>
                <a:cs typeface="Arial" pitchFamily="34" charset="0"/>
              </a:rPr>
              <a:t> </a:t>
            </a:r>
            <a:r>
              <a:rPr lang="en-US" altLang="en-US" sz="2250" b="1" dirty="0" smtClean="0">
                <a:solidFill>
                  <a:srgbClr val="FFFFFF"/>
                </a:solidFill>
                <a:latin typeface="Arial" pitchFamily="34" charset="0"/>
                <a:cs typeface="Arial" pitchFamily="34" charset="0"/>
              </a:rPr>
              <a:t>Revascularization is beneficial in LM and 3 V CAD</a:t>
            </a:r>
            <a:endParaRPr kumimoji="0" lang="en-US" altLang="en-US" sz="2250" b="1" i="0" u="none" strike="noStrike" kern="1200" cap="none" spc="0" normalizeH="0" baseline="0" noProof="0" dirty="0">
              <a:ln>
                <a:noFill/>
              </a:ln>
              <a:solidFill>
                <a:srgbClr val="FFFFFF"/>
              </a:solidFill>
              <a:effectLst/>
              <a:uLnTx/>
              <a:uFillTx/>
              <a:latin typeface="Arial" pitchFamily="34" charset="0"/>
              <a:ea typeface="+mn-ea"/>
              <a:cs typeface="Arial" pitchFamily="34" charset="0"/>
            </a:endParaRPr>
          </a:p>
        </p:txBody>
      </p:sp>
      <p:sp>
        <p:nvSpPr>
          <p:cNvPr id="190467" name="Rectangle 3"/>
          <p:cNvSpPr>
            <a:spLocks noGrp="1" noChangeArrowheads="1"/>
          </p:cNvSpPr>
          <p:nvPr>
            <p:ph type="title" idx="4294967295"/>
          </p:nvPr>
        </p:nvSpPr>
        <p:spPr>
          <a:xfrm>
            <a:off x="763916" y="87612"/>
            <a:ext cx="8679656" cy="900113"/>
          </a:xfrm>
        </p:spPr>
        <p:txBody>
          <a:bodyPr/>
          <a:lstStyle/>
          <a:p>
            <a:pPr>
              <a:lnSpc>
                <a:spcPct val="80000"/>
              </a:lnSpc>
            </a:pPr>
            <a:r>
              <a:rPr lang="en-US" altLang="en-US" sz="3600" dirty="0">
                <a:latin typeface="Arial" pitchFamily="34" charset="0"/>
                <a:cs typeface="Arial" pitchFamily="34" charset="0"/>
              </a:rPr>
              <a:t>Question # 3 </a:t>
            </a:r>
          </a:p>
        </p:txBody>
      </p:sp>
      <p:pic>
        <p:nvPicPr>
          <p:cNvPr id="190469"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13676" y="3678"/>
            <a:ext cx="356295" cy="401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7"/>
          <p:cNvSpPr txBox="1">
            <a:spLocks noChangeArrowheads="1"/>
          </p:cNvSpPr>
          <p:nvPr/>
        </p:nvSpPr>
        <p:spPr bwMode="auto">
          <a:xfrm>
            <a:off x="935191" y="6021057"/>
            <a:ext cx="8587234" cy="436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1713" tIns="30837" rIns="61713" bIns="30837">
            <a:spAutoFit/>
          </a:bodyPr>
          <a:lstStyle>
            <a:lvl1pPr eaLnBrk="0" hangingPunct="0">
              <a:spcBef>
                <a:spcPct val="20000"/>
              </a:spcBef>
              <a:buChar char="•"/>
              <a:defRPr sz="3200">
                <a:solidFill>
                  <a:schemeClr val="bg1"/>
                </a:solidFill>
                <a:latin typeface="Times New Roman" pitchFamily="18" charset="0"/>
              </a:defRPr>
            </a:lvl1pPr>
            <a:lvl2pPr marL="742950" indent="-285750" eaLnBrk="0" hangingPunct="0">
              <a:spcBef>
                <a:spcPct val="20000"/>
              </a:spcBef>
              <a:buChar char="–"/>
              <a:defRPr sz="2800">
                <a:solidFill>
                  <a:schemeClr val="bg1"/>
                </a:solidFill>
                <a:latin typeface="Times New Roman" pitchFamily="18" charset="0"/>
              </a:defRPr>
            </a:lvl2pPr>
            <a:lvl3pPr marL="1143000" indent="-228600" eaLnBrk="0" hangingPunct="0">
              <a:spcBef>
                <a:spcPct val="20000"/>
              </a:spcBef>
              <a:buChar char="•"/>
              <a:defRPr sz="2400">
                <a:solidFill>
                  <a:schemeClr val="bg1"/>
                </a:solidFill>
                <a:latin typeface="Times New Roman" pitchFamily="18" charset="0"/>
              </a:defRPr>
            </a:lvl3pPr>
            <a:lvl4pPr marL="1600200" indent="-228600" eaLnBrk="0" hangingPunct="0">
              <a:spcBef>
                <a:spcPct val="20000"/>
              </a:spcBef>
              <a:buChar char="–"/>
              <a:defRPr sz="2000">
                <a:solidFill>
                  <a:schemeClr val="bg1"/>
                </a:solidFill>
                <a:latin typeface="Times New Roman" pitchFamily="18" charset="0"/>
              </a:defRPr>
            </a:lvl4pPr>
            <a:lvl5pPr marL="2057400" indent="-228600" eaLnBrk="0" hangingPunct="0">
              <a:spcBef>
                <a:spcPct val="20000"/>
              </a:spcBef>
              <a:buChar char="»"/>
              <a:defRPr sz="2000">
                <a:solidFill>
                  <a:schemeClr val="bg1"/>
                </a:solidFill>
                <a:latin typeface="Times New Roman" pitchFamily="18" charset="0"/>
              </a:defRPr>
            </a:lvl5pPr>
            <a:lvl6pPr marL="2514600" indent="-228600" eaLnBrk="0" fontAlgn="base" hangingPunct="0">
              <a:spcBef>
                <a:spcPct val="20000"/>
              </a:spcBef>
              <a:spcAft>
                <a:spcPct val="0"/>
              </a:spcAft>
              <a:buChar char="»"/>
              <a:defRPr sz="2000">
                <a:solidFill>
                  <a:schemeClr val="bg1"/>
                </a:solidFill>
                <a:latin typeface="Times New Roman" pitchFamily="18" charset="0"/>
              </a:defRPr>
            </a:lvl6pPr>
            <a:lvl7pPr marL="2971800" indent="-228600" eaLnBrk="0" fontAlgn="base" hangingPunct="0">
              <a:spcBef>
                <a:spcPct val="20000"/>
              </a:spcBef>
              <a:spcAft>
                <a:spcPct val="0"/>
              </a:spcAft>
              <a:buChar char="»"/>
              <a:defRPr sz="2000">
                <a:solidFill>
                  <a:schemeClr val="bg1"/>
                </a:solidFill>
                <a:latin typeface="Times New Roman" pitchFamily="18" charset="0"/>
              </a:defRPr>
            </a:lvl7pPr>
            <a:lvl8pPr marL="3429000" indent="-228600" eaLnBrk="0" fontAlgn="base" hangingPunct="0">
              <a:spcBef>
                <a:spcPct val="20000"/>
              </a:spcBef>
              <a:spcAft>
                <a:spcPct val="0"/>
              </a:spcAft>
              <a:buChar char="»"/>
              <a:defRPr sz="2000">
                <a:solidFill>
                  <a:schemeClr val="bg1"/>
                </a:solidFill>
                <a:latin typeface="Times New Roman" pitchFamily="18" charset="0"/>
              </a:defRPr>
            </a:lvl8pPr>
            <a:lvl9pPr marL="3886200" indent="-228600" eaLnBrk="0" fontAlgn="base" hangingPunct="0">
              <a:spcBef>
                <a:spcPct val="20000"/>
              </a:spcBef>
              <a:spcAft>
                <a:spcPct val="0"/>
              </a:spcAft>
              <a:buChar char="»"/>
              <a:defRPr sz="2000">
                <a:solidFill>
                  <a:schemeClr val="bg1"/>
                </a:solidFill>
                <a:latin typeface="Times New Roman" pitchFamily="18" charset="0"/>
              </a:defRPr>
            </a:lvl9pPr>
          </a:lstStyle>
          <a:p>
            <a:pPr marL="0" marR="0" lvl="0" indent="0" algn="ctr" defTabSz="771525" rtl="0" eaLnBrk="0" fontAlgn="base" latinLnBrk="0" hangingPunct="0">
              <a:lnSpc>
                <a:spcPct val="80000"/>
              </a:lnSpc>
              <a:spcBef>
                <a:spcPct val="20000"/>
              </a:spcBef>
              <a:spcAft>
                <a:spcPct val="0"/>
              </a:spcAft>
              <a:buClrTx/>
              <a:buSzTx/>
              <a:buFontTx/>
              <a:buNone/>
              <a:tabLst/>
              <a:defRPr/>
            </a:pPr>
            <a:r>
              <a:rPr kumimoji="0" lang="en-US" altLang="en-US" sz="3038" b="1" i="0" u="none" strike="noStrike" kern="1200" cap="none" spc="0" normalizeH="0" baseline="0" noProof="0" dirty="0">
                <a:ln>
                  <a:noFill/>
                </a:ln>
                <a:solidFill>
                  <a:srgbClr val="CC0000"/>
                </a:solidFill>
                <a:effectLst/>
                <a:uLnTx/>
                <a:uFillTx/>
                <a:latin typeface="Arial" pitchFamily="34" charset="0"/>
                <a:ea typeface="+mn-ea"/>
                <a:cs typeface="+mn-cs"/>
              </a:rPr>
              <a:t>The correct answer is D </a:t>
            </a:r>
          </a:p>
        </p:txBody>
      </p:sp>
    </p:spTree>
    <p:extLst>
      <p:ext uri="{BB962C8B-B14F-4D97-AF65-F5344CB8AC3E}">
        <p14:creationId xmlns:p14="http://schemas.microsoft.com/office/powerpoint/2010/main" val="62496785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864725" y="9525"/>
            <a:ext cx="4222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object 5"/>
          <p:cNvSpPr txBox="1"/>
          <p:nvPr/>
        </p:nvSpPr>
        <p:spPr>
          <a:xfrm>
            <a:off x="420868" y="1573634"/>
            <a:ext cx="9574779" cy="2480166"/>
          </a:xfrm>
          <a:prstGeom prst="rect">
            <a:avLst/>
          </a:prstGeom>
        </p:spPr>
        <p:txBody>
          <a:bodyPr vert="horz" wrap="square" lIns="0" tIns="63500" rIns="0" bIns="0" rtlCol="0">
            <a:spAutoFit/>
          </a:bodyPr>
          <a:lstStyle/>
          <a:p>
            <a:pPr marL="12700" marR="5080" lvl="0" indent="0" algn="ctr" defTabSz="914400" rtl="0" eaLnBrk="1" fontAlgn="auto" latinLnBrk="0" hangingPunct="1">
              <a:lnSpc>
                <a:spcPts val="3000"/>
              </a:lnSpc>
              <a:spcBef>
                <a:spcPts val="500"/>
              </a:spcBef>
              <a:spcAft>
                <a:spcPts val="0"/>
              </a:spcAft>
              <a:buClrTx/>
              <a:buSzTx/>
              <a:buFontTx/>
              <a:buNone/>
              <a:tabLst/>
              <a:defRPr/>
            </a:pPr>
            <a:r>
              <a:rPr kumimoji="0" sz="2800" b="1" i="0" u="none" strike="noStrike" kern="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Comparison</a:t>
            </a:r>
            <a:r>
              <a:rPr kumimoji="0" sz="2800" b="1" i="0" u="none" strike="noStrike" kern="0" cap="none" spc="-65"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r>
              <a:rPr kumimoji="0" sz="2800" b="1" i="0" u="none" strike="noStrike" kern="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Of</a:t>
            </a:r>
            <a:r>
              <a:rPr kumimoji="0" sz="2800" b="1" i="0" u="none" strike="noStrike" kern="0" cap="none" spc="-45"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r>
              <a:rPr kumimoji="0" sz="2800" b="1" i="0" u="none" strike="noStrike" kern="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3-month</a:t>
            </a:r>
            <a:r>
              <a:rPr kumimoji="0" sz="2800" b="1" i="0" u="none" strike="noStrike" kern="0" cap="none" spc="-5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r>
              <a:rPr kumimoji="0" sz="2800" b="1" i="0" u="none" strike="noStrike" kern="0" cap="none" spc="-1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Versus</a:t>
            </a:r>
            <a:r>
              <a:rPr kumimoji="0" sz="2800" b="1" i="0" u="none" strike="noStrike" kern="0" cap="none" spc="-5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r>
              <a:rPr kumimoji="0" sz="2800" b="1" i="0" u="none" strike="noStrike" kern="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12-month</a:t>
            </a:r>
            <a:r>
              <a:rPr kumimoji="0" sz="2800" b="1" i="0" u="none" strike="noStrike" kern="0" cap="none" spc="-5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r>
              <a:rPr kumimoji="0" sz="2800" b="1" i="0" u="none" strike="noStrike" kern="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Dual</a:t>
            </a:r>
            <a:r>
              <a:rPr kumimoji="0" sz="2800" b="1" i="0" u="none" strike="noStrike" kern="0" cap="none" spc="-5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r>
              <a:rPr kumimoji="0" sz="2800" b="1" i="0" u="none" strike="noStrike" kern="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Antiplatelet</a:t>
            </a:r>
            <a:r>
              <a:rPr kumimoji="0" sz="2800" b="1" i="0" u="none" strike="noStrike" kern="0" cap="none" spc="-45"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r>
              <a:rPr kumimoji="0" sz="2800" b="1" i="0" u="none" strike="noStrike" kern="0" cap="none" spc="-1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Therapy </a:t>
            </a:r>
            <a:r>
              <a:rPr kumimoji="0" sz="2800" b="1" i="0" u="none" strike="noStrike" kern="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After</a:t>
            </a:r>
            <a:r>
              <a:rPr kumimoji="0" sz="2800" b="1" i="0" u="none" strike="noStrike" kern="0" cap="none" spc="-45"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r>
              <a:rPr kumimoji="0" sz="2800" b="1" i="0" u="none" strike="noStrike" kern="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Coronary</a:t>
            </a:r>
            <a:r>
              <a:rPr kumimoji="0" sz="2800" b="1" i="0" u="none" strike="noStrike" kern="0" cap="none" spc="-4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r>
              <a:rPr kumimoji="0" sz="2800" b="1" i="0" u="none" strike="noStrike" kern="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Intervention</a:t>
            </a:r>
            <a:r>
              <a:rPr kumimoji="0" sz="2800" b="1" i="0" u="none" strike="noStrike" kern="0" cap="none" spc="-4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r>
              <a:rPr kumimoji="0" sz="2800" b="1" i="0" u="none" strike="noStrike" kern="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Using</a:t>
            </a:r>
            <a:r>
              <a:rPr kumimoji="0" sz="2800" b="1" i="0" u="none" strike="noStrike" kern="0" cap="none" spc="-45"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r>
              <a:rPr kumimoji="0" sz="2800" b="1" i="0" u="none" strike="noStrike" kern="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The</a:t>
            </a:r>
            <a:r>
              <a:rPr kumimoji="0" sz="2800" b="1" i="0" u="none" strike="noStrike" kern="0" cap="none" spc="-35"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r>
              <a:rPr kumimoji="0" sz="2800" b="1" i="0" u="none" strike="noStrike" kern="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Contemporary</a:t>
            </a:r>
            <a:r>
              <a:rPr kumimoji="0" sz="2800" b="1" i="0" u="none" strike="noStrike" kern="0" cap="none" spc="-4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r>
              <a:rPr kumimoji="0" sz="2800" b="1" i="0" u="none" strike="noStrike" kern="0" cap="none" spc="-1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Drug-</a:t>
            </a:r>
            <a:r>
              <a:rPr kumimoji="0" sz="2800" b="1" i="0" u="none" strike="noStrike" kern="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eluting</a:t>
            </a:r>
            <a:r>
              <a:rPr kumimoji="0" sz="2800" b="1" i="0" u="none" strike="noStrike" kern="0" cap="none" spc="-4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r>
              <a:rPr kumimoji="0" sz="2800" b="1" i="0" u="none" strike="noStrike" kern="0" cap="none" spc="-1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Stents </a:t>
            </a:r>
            <a:r>
              <a:rPr kumimoji="0" sz="2800" b="1" i="0" u="none" strike="noStrike" kern="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With</a:t>
            </a:r>
            <a:r>
              <a:rPr kumimoji="0" sz="2800" b="1" i="0" u="none" strike="noStrike" kern="0" cap="none" spc="-55"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r>
              <a:rPr kumimoji="0" sz="2800" b="1" i="0" u="none" strike="noStrike" kern="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Ultrathin</a:t>
            </a:r>
            <a:r>
              <a:rPr kumimoji="0" sz="2800" b="1" i="0" u="none" strike="noStrike" kern="0" cap="none" spc="-4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r>
              <a:rPr kumimoji="0" sz="2800" b="1" i="0" u="none" strike="noStrike" kern="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Struts</a:t>
            </a:r>
            <a:r>
              <a:rPr kumimoji="0" sz="2800" b="1" i="0" u="none" strike="noStrike" kern="0" cap="none" spc="-45"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r>
              <a:rPr kumimoji="0" sz="2800" b="1" i="0" u="none" strike="noStrike" kern="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And</a:t>
            </a:r>
            <a:r>
              <a:rPr kumimoji="0" sz="2800" b="1" i="0" u="none" strike="noStrike" kern="0" cap="none" spc="-4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r>
              <a:rPr kumimoji="0" sz="2800" b="1" i="0" u="none" strike="noStrike" kern="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Advanced</a:t>
            </a:r>
            <a:r>
              <a:rPr kumimoji="0" sz="2800" b="1" i="0" u="none" strike="noStrike" kern="0" cap="none" spc="-45"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r>
              <a:rPr kumimoji="0" sz="2800" b="1" i="0" u="none" strike="noStrike" kern="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Polymer</a:t>
            </a:r>
            <a:r>
              <a:rPr kumimoji="0" sz="2800" b="1" i="0" u="none" strike="noStrike" kern="0" cap="none" spc="-3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r>
              <a:rPr kumimoji="0" sz="2800" b="1" i="0" u="none" strike="noStrike" kern="0" cap="none" spc="-1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Technology:</a:t>
            </a:r>
            <a:endParaRPr kumimoji="0" sz="2800" b="1" i="0" u="none" strike="noStrike" kern="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12700" marR="0" lvl="0" indent="0" algn="ctr" defTabSz="914400" rtl="0" eaLnBrk="1" fontAlgn="auto" latinLnBrk="0" hangingPunct="1">
              <a:lnSpc>
                <a:spcPct val="100000"/>
              </a:lnSpc>
              <a:spcBef>
                <a:spcPts val="2990"/>
              </a:spcBef>
              <a:spcAft>
                <a:spcPts val="0"/>
              </a:spcAft>
              <a:buClrTx/>
              <a:buSzTx/>
              <a:buFontTx/>
              <a:buNone/>
              <a:tabLst/>
              <a:defRPr/>
            </a:pPr>
            <a:r>
              <a:rPr kumimoji="0" sz="3200" b="1" i="0" u="none" strike="noStrike" kern="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The</a:t>
            </a:r>
            <a:r>
              <a:rPr kumimoji="0" sz="3200" b="1" i="0" u="none" strike="noStrike" kern="0" cap="none" spc="-45"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r>
              <a:rPr kumimoji="0" sz="3200" b="1" i="0" u="none" strike="noStrike" kern="0" cap="none" spc="-6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HOST-</a:t>
            </a:r>
            <a:r>
              <a:rPr kumimoji="0" sz="3200" b="1" i="0" u="none" strike="noStrike" kern="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IDEA</a:t>
            </a:r>
            <a:r>
              <a:rPr kumimoji="0" sz="3200" b="1" i="0" u="none" strike="noStrike" kern="0" cap="none" spc="-35"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r>
              <a:rPr kumimoji="0" sz="3200" b="1" i="0" u="none" strike="noStrike" kern="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Randomized</a:t>
            </a:r>
            <a:r>
              <a:rPr kumimoji="0" sz="3200" b="1" i="0" u="none" strike="noStrike" kern="0" cap="none" spc="-35"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r>
              <a:rPr kumimoji="0" sz="3200" b="1" i="0" u="none" strike="noStrike" kern="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Clinical</a:t>
            </a:r>
            <a:r>
              <a:rPr kumimoji="0" sz="3200" b="1" i="0" u="none" strike="noStrike" kern="0" cap="none" spc="-3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r>
              <a:rPr kumimoji="0" sz="3200" b="1" i="0" u="none" strike="noStrike" kern="0" cap="none" spc="-1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Trial</a:t>
            </a:r>
            <a:endParaRPr kumimoji="0" sz="3200" b="1" i="0" u="none" strike="noStrike" kern="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pic>
        <p:nvPicPr>
          <p:cNvPr id="2" name="Picture 1"/>
          <p:cNvPicPr>
            <a:picLocks noChangeAspect="1"/>
          </p:cNvPicPr>
          <p:nvPr/>
        </p:nvPicPr>
        <p:blipFill>
          <a:blip r:embed="rId3"/>
          <a:stretch>
            <a:fillRect/>
          </a:stretch>
        </p:blipFill>
        <p:spPr>
          <a:xfrm>
            <a:off x="4168042" y="382387"/>
            <a:ext cx="2255716" cy="1072989"/>
          </a:xfrm>
          <a:prstGeom prst="rect">
            <a:avLst/>
          </a:prstGeom>
        </p:spPr>
      </p:pic>
    </p:spTree>
    <p:extLst>
      <p:ext uri="{BB962C8B-B14F-4D97-AF65-F5344CB8AC3E}">
        <p14:creationId xmlns:p14="http://schemas.microsoft.com/office/powerpoint/2010/main" val="2642626279"/>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864725" y="9525"/>
            <a:ext cx="4222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0" y="26891"/>
            <a:ext cx="10287000"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HOST-IDEA Trial: Background</a:t>
            </a:r>
            <a:endParaRPr kumimoji="0" lang="en-US" sz="36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sp>
        <p:nvSpPr>
          <p:cNvPr id="5" name="object 4"/>
          <p:cNvSpPr txBox="1"/>
          <p:nvPr/>
        </p:nvSpPr>
        <p:spPr>
          <a:xfrm>
            <a:off x="197224" y="789101"/>
            <a:ext cx="9959788" cy="3691395"/>
          </a:xfrm>
          <a:prstGeom prst="rect">
            <a:avLst/>
          </a:prstGeom>
        </p:spPr>
        <p:txBody>
          <a:bodyPr vert="horz" wrap="square" lIns="0" tIns="53975" rIns="0" bIns="0" rtlCol="0">
            <a:spAutoFit/>
          </a:bodyPr>
          <a:lstStyle/>
          <a:p>
            <a:pPr marL="241300" marR="5080" lvl="0" indent="-228600" algn="l" defTabSz="914400" rtl="0" eaLnBrk="1" fontAlgn="auto" latinLnBrk="0" hangingPunct="1">
              <a:lnSpc>
                <a:spcPts val="2590"/>
              </a:lnSpc>
              <a:spcBef>
                <a:spcPts val="425"/>
              </a:spcBef>
              <a:spcAft>
                <a:spcPts val="0"/>
              </a:spcAft>
              <a:buClr>
                <a:srgbClr val="FFC000"/>
              </a:buClr>
              <a:buSzTx/>
              <a:buFont typeface="Arial"/>
              <a:buChar char="•"/>
              <a:tabLst>
                <a:tab pos="241300" algn="l"/>
              </a:tabLst>
              <a:defRPr/>
            </a:pPr>
            <a:r>
              <a:rPr kumimoji="0" sz="22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Current</a:t>
            </a:r>
            <a:r>
              <a:rPr kumimoji="0" sz="2200" b="1" i="0" u="none" strike="noStrike" kern="0" cap="none" spc="-55"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sz="22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guidelines</a:t>
            </a:r>
            <a:r>
              <a:rPr kumimoji="0" sz="2200" b="1" i="0" u="none" strike="noStrike" kern="0" cap="none" spc="-4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sz="22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recommend</a:t>
            </a:r>
            <a:r>
              <a:rPr kumimoji="0" sz="2200" b="1" i="0" u="none" strike="noStrike" kern="0" cap="none" spc="-35"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sz="22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DAPT</a:t>
            </a:r>
            <a:r>
              <a:rPr kumimoji="0" sz="2200" b="1" i="0" u="none" strike="noStrike" kern="0" cap="none" spc="-4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sz="22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for</a:t>
            </a:r>
            <a:r>
              <a:rPr kumimoji="0" sz="2200" b="1" i="0" u="none" strike="noStrike" kern="0" cap="none" spc="-4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sz="22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6</a:t>
            </a:r>
            <a:r>
              <a:rPr kumimoji="0" sz="2200" b="1" i="0" u="none" strike="noStrike" kern="0" cap="none" spc="-4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sz="22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months</a:t>
            </a:r>
            <a:r>
              <a:rPr kumimoji="0" sz="2200" b="1" i="0" u="none" strike="noStrike" kern="0" cap="none" spc="-4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sz="22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in</a:t>
            </a:r>
            <a:r>
              <a:rPr kumimoji="0" sz="2200" b="1" i="0" u="none" strike="noStrike" kern="0" cap="none" spc="-4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sz="22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SIHD</a:t>
            </a:r>
            <a:r>
              <a:rPr kumimoji="0" sz="2200" b="1" i="0" u="none" strike="noStrike" kern="0" cap="none" spc="-4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sz="22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patients</a:t>
            </a:r>
            <a:r>
              <a:rPr kumimoji="0" sz="2200" b="1" i="0" u="none" strike="noStrike" kern="0" cap="none" spc="-4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sz="22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and</a:t>
            </a:r>
            <a:r>
              <a:rPr kumimoji="0" sz="2200" b="1" i="0" u="none" strike="noStrike" kern="0" cap="none" spc="-35"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sz="22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12</a:t>
            </a:r>
            <a:r>
              <a:rPr kumimoji="0" sz="2200" b="1" i="0" u="none" strike="noStrike" kern="0" cap="none" spc="-4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sz="22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months</a:t>
            </a:r>
            <a:r>
              <a:rPr kumimoji="0" sz="2200" b="1" i="0" u="none" strike="noStrike" kern="0" cap="none" spc="-3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sz="2200" b="1" i="0" u="none" strike="noStrike" kern="0" cap="none" spc="-25"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in </a:t>
            </a:r>
            <a:r>
              <a:rPr kumimoji="0" sz="22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ACS</a:t>
            </a:r>
            <a:r>
              <a:rPr kumimoji="0" sz="2200" b="1" i="0" u="none" strike="noStrike" kern="0" cap="none" spc="-35"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sz="2200" b="1" i="0" u="none" strike="noStrike" kern="0" cap="none" spc="-1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patients.</a:t>
            </a:r>
            <a:endParaRPr kumimoji="0" sz="22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241300" marR="233679" lvl="0" indent="-228600" algn="l" defTabSz="914400" rtl="0" eaLnBrk="1" fontAlgn="auto" latinLnBrk="0" hangingPunct="1">
              <a:lnSpc>
                <a:spcPts val="2590"/>
              </a:lnSpc>
              <a:spcBef>
                <a:spcPts val="915"/>
              </a:spcBef>
              <a:spcAft>
                <a:spcPts val="0"/>
              </a:spcAft>
              <a:buClr>
                <a:srgbClr val="FFC000"/>
              </a:buClr>
              <a:buSzTx/>
              <a:buFont typeface="Arial"/>
              <a:buChar char="•"/>
              <a:tabLst>
                <a:tab pos="241300" algn="l"/>
              </a:tabLst>
              <a:defRPr/>
            </a:pPr>
            <a:r>
              <a:rPr kumimoji="0" sz="2200" b="1" i="0" u="none" strike="noStrike" kern="0" cap="none" spc="-1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Third-</a:t>
            </a:r>
            <a:r>
              <a:rPr kumimoji="0" sz="22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generation</a:t>
            </a:r>
            <a:r>
              <a:rPr kumimoji="0" sz="2200" b="1" i="0" u="none" strike="noStrike" kern="0" cap="none" spc="-55"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sz="22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DES</a:t>
            </a:r>
            <a:r>
              <a:rPr kumimoji="0" sz="2200" b="1" i="0" u="none" strike="noStrike" kern="0" cap="none" spc="-5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sz="22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with</a:t>
            </a:r>
            <a:r>
              <a:rPr kumimoji="0" sz="2200" b="1" i="0" u="none" strike="noStrike" kern="0" cap="none" spc="-5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sz="22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ultrathin</a:t>
            </a:r>
            <a:r>
              <a:rPr kumimoji="0" sz="2200" b="1" i="0" u="none" strike="noStrike" kern="0" cap="none" spc="-55"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sz="22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struts</a:t>
            </a:r>
            <a:r>
              <a:rPr kumimoji="0" sz="2200" b="1" i="0" u="none" strike="noStrike" kern="0" cap="none" spc="-45"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sz="22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and</a:t>
            </a:r>
            <a:r>
              <a:rPr kumimoji="0" sz="2200" b="1" i="0" u="none" strike="noStrike" kern="0" cap="none" spc="-55"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sz="22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advanced</a:t>
            </a:r>
            <a:r>
              <a:rPr kumimoji="0" sz="2200" b="1" i="0" u="none" strike="noStrike" kern="0" cap="none" spc="-5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sz="22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polymer</a:t>
            </a:r>
            <a:r>
              <a:rPr kumimoji="0" sz="2200" b="1" i="0" u="none" strike="noStrike" kern="0" cap="none" spc="-55"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sz="22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technology</a:t>
            </a:r>
            <a:r>
              <a:rPr kumimoji="0" sz="2200" b="1" i="0" u="none" strike="noStrike" kern="0" cap="none" spc="-5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sz="2200" b="1" i="0" u="none" strike="noStrike" kern="0" cap="none" spc="-2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have </a:t>
            </a:r>
            <a:r>
              <a:rPr kumimoji="0" sz="22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theoretical</a:t>
            </a:r>
            <a:r>
              <a:rPr kumimoji="0" sz="2200" b="1" i="0" u="none" strike="noStrike" kern="0" cap="none" spc="-55"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sz="22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benefits</a:t>
            </a:r>
            <a:r>
              <a:rPr kumimoji="0" sz="2200" b="1" i="0" u="none" strike="noStrike" kern="0" cap="none" spc="-45"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sz="22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that</a:t>
            </a:r>
            <a:r>
              <a:rPr kumimoji="0" sz="2200" b="1" i="0" u="none" strike="noStrike" kern="0" cap="none" spc="-45"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sz="22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minimize</a:t>
            </a:r>
            <a:r>
              <a:rPr kumimoji="0" sz="2200" b="1" i="0" u="none" strike="noStrike" kern="0" cap="none" spc="-3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sz="22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the</a:t>
            </a:r>
            <a:r>
              <a:rPr kumimoji="0" sz="2200" b="1" i="0" u="none" strike="noStrike" kern="0" cap="none" spc="-35"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sz="22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risk</a:t>
            </a:r>
            <a:r>
              <a:rPr kumimoji="0" sz="2200" b="1" i="0" u="none" strike="noStrike" kern="0" cap="none" spc="-45"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sz="22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of</a:t>
            </a:r>
            <a:r>
              <a:rPr kumimoji="0" sz="2200" b="1" i="0" u="none" strike="noStrike" kern="0" cap="none" spc="-35"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stent-</a:t>
            </a:r>
            <a:r>
              <a:rPr kumimoji="0" sz="22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related</a:t>
            </a:r>
            <a:r>
              <a:rPr kumimoji="0" sz="2200" b="1" i="0" u="none" strike="noStrike" kern="0" cap="none" spc="-35"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sz="2200" b="1" i="0" u="none" strike="noStrike" kern="0" cap="none" spc="-1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complications.</a:t>
            </a:r>
            <a:endParaRPr kumimoji="0" sz="22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241300" marR="130810" lvl="0" indent="-228600" algn="l" defTabSz="914400" rtl="0" eaLnBrk="1" fontAlgn="auto" latinLnBrk="0" hangingPunct="1">
              <a:lnSpc>
                <a:spcPts val="2620"/>
              </a:lnSpc>
              <a:spcBef>
                <a:spcPts val="990"/>
              </a:spcBef>
              <a:spcAft>
                <a:spcPts val="0"/>
              </a:spcAft>
              <a:buClr>
                <a:srgbClr val="FFC000"/>
              </a:buClr>
              <a:buSzTx/>
              <a:buFont typeface="Arial"/>
              <a:buChar char="•"/>
              <a:tabLst>
                <a:tab pos="241300" algn="l"/>
              </a:tabLst>
              <a:defRPr/>
            </a:pPr>
            <a:r>
              <a:rPr kumimoji="0" sz="22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Data</a:t>
            </a:r>
            <a:r>
              <a:rPr kumimoji="0" sz="2200" b="1" i="0" u="none" strike="noStrike" kern="0" cap="none" spc="-55"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sz="22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are</a:t>
            </a:r>
            <a:r>
              <a:rPr kumimoji="0" sz="2200" b="1" i="0" u="none" strike="noStrike" kern="0" cap="none" spc="-5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sz="22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limited</a:t>
            </a:r>
            <a:r>
              <a:rPr kumimoji="0" sz="2200" b="1" i="0" u="none" strike="noStrike" kern="0" cap="none" spc="-6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sz="22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regarding</a:t>
            </a:r>
            <a:r>
              <a:rPr kumimoji="0" sz="2200" b="1" i="0" u="none" strike="noStrike" kern="0" cap="none" spc="-55"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sz="2200" b="1" i="0" u="none" strike="noStrike" kern="0" cap="none" spc="-15"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short-</a:t>
            </a:r>
            <a:r>
              <a:rPr kumimoji="0" sz="22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term</a:t>
            </a:r>
            <a:r>
              <a:rPr kumimoji="0" sz="2200" b="1" i="0" u="none" strike="noStrike" kern="0" cap="none" spc="-6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sz="22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DAPT</a:t>
            </a:r>
            <a:r>
              <a:rPr kumimoji="0" sz="2200" b="1" i="0" u="none" strike="noStrike" kern="0" cap="none" spc="-45"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sz="22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after</a:t>
            </a:r>
            <a:r>
              <a:rPr kumimoji="0" sz="2200" b="1" i="0" u="none" strike="noStrike" kern="0" cap="none" spc="-55"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sz="22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PCI</a:t>
            </a:r>
            <a:r>
              <a:rPr kumimoji="0" sz="2200" b="1" i="0" u="none" strike="noStrike" kern="0" cap="none" spc="-55"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sz="22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using</a:t>
            </a:r>
            <a:r>
              <a:rPr kumimoji="0" sz="2200" b="1" i="0" u="none" strike="noStrike" kern="0" cap="none" spc="-6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sz="2200" b="1" i="0" u="none" strike="noStrike" kern="0" cap="none" spc="-1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third-</a:t>
            </a:r>
            <a:r>
              <a:rPr kumimoji="0" sz="22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generation</a:t>
            </a:r>
            <a:r>
              <a:rPr kumimoji="0" sz="2200" b="1" i="0" u="none" strike="noStrike" kern="0" cap="none" spc="-5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sz="22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DES</a:t>
            </a:r>
            <a:r>
              <a:rPr kumimoji="0" sz="2200" b="1" i="0" u="none" strike="noStrike" kern="0" cap="none" spc="-55"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sz="2200" b="1" i="0" u="none" strike="noStrike" kern="0" cap="none" spc="-2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with </a:t>
            </a:r>
            <a:r>
              <a:rPr kumimoji="0" sz="22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ultrathin</a:t>
            </a:r>
            <a:r>
              <a:rPr kumimoji="0" sz="2200" b="1" i="0" u="none" strike="noStrike" kern="0" cap="none" spc="-55"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sz="22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struts</a:t>
            </a:r>
            <a:r>
              <a:rPr kumimoji="0" sz="2200" b="1" i="0" u="none" strike="noStrike" kern="0" cap="none" spc="-45"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sz="22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and</a:t>
            </a:r>
            <a:r>
              <a:rPr kumimoji="0" sz="2200" b="1" i="0" u="none" strike="noStrike" kern="0" cap="none" spc="-4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sz="22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advanced</a:t>
            </a:r>
            <a:r>
              <a:rPr kumimoji="0" sz="2200" b="1" i="0" u="none" strike="noStrike" kern="0" cap="none" spc="-4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sz="22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polymer</a:t>
            </a:r>
            <a:r>
              <a:rPr kumimoji="0" sz="2200" b="1" i="0" u="none" strike="noStrike" kern="0" cap="none" spc="-4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sz="2200" b="1" i="0" u="none" strike="noStrike" kern="0" cap="none" spc="-1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technology</a:t>
            </a:r>
            <a:r>
              <a:rPr kumimoji="0" lang="en-US" sz="2200" b="1" i="0" u="none" strike="noStrike" kern="0" cap="none" spc="-1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a:t>
            </a:r>
            <a:r>
              <a:rPr kumimoji="0" lang="en-US" sz="2200" b="1" i="0" u="none" strike="noStrike" kern="0" cap="none" spc="-10" normalizeH="0" baseline="0" noProof="0" dirty="0" err="1" smtClean="0">
                <a:ln>
                  <a:noFill/>
                </a:ln>
                <a:solidFill>
                  <a:srgbClr val="FFFFFF"/>
                </a:solidFill>
                <a:effectLst/>
                <a:uLnTx/>
                <a:uFillTx/>
                <a:latin typeface="Arial" panose="020B0604020202020204" pitchFamily="34" charset="0"/>
                <a:ea typeface="+mn-ea"/>
                <a:cs typeface="Arial" panose="020B0604020202020204" pitchFamily="34" charset="0"/>
              </a:rPr>
              <a:t>Orsiro</a:t>
            </a:r>
            <a:r>
              <a:rPr kumimoji="0" lang="en-US" sz="2200" b="1" i="0" u="none" strike="noStrike" kern="0" cap="none" spc="-1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a:t>
            </a:r>
            <a:r>
              <a:rPr kumimoji="0" lang="en-US" sz="2200" b="1" i="0" u="none" strike="noStrike" kern="0" cap="none" spc="-10" normalizeH="0" baseline="0" noProof="0" dirty="0" err="1" smtClean="0">
                <a:ln>
                  <a:noFill/>
                </a:ln>
                <a:solidFill>
                  <a:srgbClr val="FFFFFF"/>
                </a:solidFill>
                <a:effectLst/>
                <a:uLnTx/>
                <a:uFillTx/>
                <a:latin typeface="Arial" panose="020B0604020202020204" pitchFamily="34" charset="0"/>
                <a:ea typeface="+mn-ea"/>
                <a:cs typeface="Arial" panose="020B0604020202020204" pitchFamily="34" charset="0"/>
              </a:rPr>
              <a:t>Coroflex</a:t>
            </a:r>
            <a:r>
              <a:rPr kumimoji="0" lang="en-US" sz="2200" b="1" i="0" u="none" strike="noStrike" kern="0" cap="none" spc="-1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ISAR)</a:t>
            </a:r>
            <a:r>
              <a:rPr kumimoji="0" sz="2200" b="1" i="0" u="none" strike="noStrike" kern="0" cap="none" spc="-1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a:t>
            </a:r>
            <a:endParaRPr kumimoji="0" sz="22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241300" marR="0" lvl="0" indent="-228600" algn="l" defTabSz="914400" rtl="0" eaLnBrk="1" fontAlgn="auto" latinLnBrk="0" hangingPunct="1">
              <a:lnSpc>
                <a:spcPct val="100000"/>
              </a:lnSpc>
              <a:spcBef>
                <a:spcPts val="675"/>
              </a:spcBef>
              <a:spcAft>
                <a:spcPts val="0"/>
              </a:spcAft>
              <a:buClr>
                <a:srgbClr val="FFC000"/>
              </a:buClr>
              <a:buSzTx/>
              <a:buFont typeface="Arial"/>
              <a:buChar char="•"/>
              <a:tabLst>
                <a:tab pos="241300" algn="l"/>
              </a:tabLst>
              <a:defRPr/>
            </a:pPr>
            <a:r>
              <a:rPr kumimoji="0" sz="2200" b="1" i="0" u="none" strike="noStrike" kern="0" cap="none" spc="-1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Third-</a:t>
            </a:r>
            <a:r>
              <a:rPr kumimoji="0" sz="2200" b="1" i="0" u="none" strike="noStrike" kern="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generation</a:t>
            </a:r>
            <a:r>
              <a:rPr kumimoji="0" sz="2200" b="1" i="0" u="none" strike="noStrike" kern="0" cap="none" spc="-65"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sz="2200" b="1" i="0" u="none" strike="noStrike" kern="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DES</a:t>
            </a:r>
            <a:r>
              <a:rPr kumimoji="0" sz="2200" b="1" i="0" u="none" strike="noStrike" kern="0" cap="none" spc="-6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sz="2200" b="1" i="0" u="none" strike="noStrike" kern="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may</a:t>
            </a:r>
            <a:r>
              <a:rPr kumimoji="0" sz="2200" b="1" i="0" u="none" strike="noStrike" kern="0" cap="none" spc="-55"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sz="2200" b="1" i="0" u="none" strike="noStrike" kern="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allow</a:t>
            </a:r>
            <a:r>
              <a:rPr kumimoji="0" sz="2200" b="1" i="0" u="none" strike="noStrike" kern="0" cap="none" spc="-65"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sz="2200" b="1" i="1" u="none" strike="noStrike" kern="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shortened</a:t>
            </a:r>
            <a:r>
              <a:rPr kumimoji="0" sz="2200" b="1" i="1" u="none" strike="noStrike" kern="0" cap="none" spc="-6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sz="2200" b="1" i="1" u="none" strike="noStrike" kern="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default</a:t>
            </a:r>
            <a:r>
              <a:rPr kumimoji="0" sz="2200" b="1" i="1" u="none" strike="noStrike" kern="0" cap="none" spc="-5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sz="2200" b="1" i="1" u="none" strike="noStrike" kern="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duration</a:t>
            </a:r>
            <a:r>
              <a:rPr kumimoji="0" sz="2200" b="1" i="1" u="none" strike="noStrike" kern="0" cap="none" spc="-6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sz="2200" b="1" i="1" u="none" strike="noStrike" kern="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of</a:t>
            </a:r>
            <a:r>
              <a:rPr kumimoji="0" sz="2200" b="1" i="1" u="none" strike="noStrike" kern="0" cap="none" spc="-5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sz="2200" b="1" i="1" u="none" strike="noStrike" kern="0" cap="none" spc="-1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DAPT</a:t>
            </a:r>
            <a:r>
              <a:rPr kumimoji="0" sz="2200" b="1" i="0" u="none" strike="noStrike" kern="0" cap="none" spc="-1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a:t>
            </a:r>
            <a:endParaRPr kumimoji="0" sz="2200" b="1" i="0" u="none" strike="noStrike" kern="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a:p>
            <a:pPr marL="7037070" marR="0" lvl="0" indent="0" algn="l" defTabSz="914400" rtl="0" eaLnBrk="1" fontAlgn="auto" latinLnBrk="0" hangingPunct="1">
              <a:lnSpc>
                <a:spcPct val="100000"/>
              </a:lnSpc>
              <a:spcBef>
                <a:spcPts val="439"/>
              </a:spcBef>
              <a:spcAft>
                <a:spcPts val="0"/>
              </a:spcAft>
              <a:buClrTx/>
              <a:buSzTx/>
              <a:buFontTx/>
              <a:buNone/>
              <a:tabLst/>
              <a:defRPr/>
            </a:pPr>
            <a:r>
              <a:rPr kumimoji="0" sz="16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2016</a:t>
            </a:r>
            <a:r>
              <a:rPr kumimoji="0" sz="1600" b="1" i="0" u="none" strike="noStrike" kern="0" cap="none" spc="-45"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sz="16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ACC/AHA</a:t>
            </a:r>
            <a:r>
              <a:rPr kumimoji="0" sz="1600" b="1" i="0" u="none" strike="noStrike" kern="0" cap="none" spc="-35"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kumimoji="0" sz="1600" b="1" i="0" u="none" strike="noStrike" kern="0" cap="none" spc="-1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Guideline</a:t>
            </a:r>
            <a:endParaRPr kumimoji="0" sz="16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pic>
        <p:nvPicPr>
          <p:cNvPr id="6" name="object 3"/>
          <p:cNvPicPr/>
          <p:nvPr/>
        </p:nvPicPr>
        <p:blipFill>
          <a:blip r:embed="rId3" cstate="print">
            <a:extLst>
              <a:ext uri="{BEBA8EAE-BF5A-486C-A8C5-ECC9F3942E4B}">
                <a14:imgProps xmlns:a14="http://schemas.microsoft.com/office/drawing/2010/main">
                  <a14:imgLayer r:embed="rId4">
                    <a14:imgEffect>
                      <a14:sharpenSoften amount="25000"/>
                    </a14:imgEffect>
                    <a14:imgEffect>
                      <a14:brightnessContrast contrast="-40000"/>
                    </a14:imgEffect>
                  </a14:imgLayer>
                </a14:imgProps>
              </a:ext>
            </a:extLst>
          </a:blip>
          <a:stretch>
            <a:fillRect/>
          </a:stretch>
        </p:blipFill>
        <p:spPr>
          <a:xfrm>
            <a:off x="5884214" y="4306577"/>
            <a:ext cx="4191648" cy="2030190"/>
          </a:xfrm>
          <a:prstGeom prst="rect">
            <a:avLst/>
          </a:prstGeom>
        </p:spPr>
      </p:pic>
      <p:pic>
        <p:nvPicPr>
          <p:cNvPr id="7" name="object 5"/>
          <p:cNvPicPr/>
          <p:nvPr/>
        </p:nvPicPr>
        <p:blipFill>
          <a:blip r:embed="rId5" cstate="print"/>
          <a:stretch>
            <a:fillRect/>
          </a:stretch>
        </p:blipFill>
        <p:spPr>
          <a:xfrm>
            <a:off x="1209125" y="4405727"/>
            <a:ext cx="3967993" cy="1831889"/>
          </a:xfrm>
          <a:prstGeom prst="rect">
            <a:avLst/>
          </a:prstGeom>
        </p:spPr>
      </p:pic>
      <p:sp>
        <p:nvSpPr>
          <p:cNvPr id="8" name="TextBox 7"/>
          <p:cNvSpPr txBox="1"/>
          <p:nvPr/>
        </p:nvSpPr>
        <p:spPr>
          <a:xfrm>
            <a:off x="3397625" y="6480588"/>
            <a:ext cx="6889376"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Han et al., Circulation 2023 March 5, 2023 Epub ahead of print</a:t>
            </a:r>
            <a:endPar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100758451"/>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864725" y="9525"/>
            <a:ext cx="4222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0" y="26891"/>
            <a:ext cx="10287000"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HOST-IDEA Trial: Study Flow</a:t>
            </a:r>
            <a:endParaRPr kumimoji="0" lang="en-US" sz="36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grpSp>
        <p:nvGrpSpPr>
          <p:cNvPr id="4" name="Group 3"/>
          <p:cNvGrpSpPr/>
          <p:nvPr/>
        </p:nvGrpSpPr>
        <p:grpSpPr>
          <a:xfrm>
            <a:off x="228973" y="949096"/>
            <a:ext cx="9844162" cy="5234209"/>
            <a:chOff x="1618861" y="938604"/>
            <a:chExt cx="9844162" cy="4848334"/>
          </a:xfrm>
        </p:grpSpPr>
        <p:sp>
          <p:nvSpPr>
            <p:cNvPr id="5" name="object 3"/>
            <p:cNvSpPr txBox="1"/>
            <p:nvPr/>
          </p:nvSpPr>
          <p:spPr>
            <a:xfrm>
              <a:off x="4607721" y="996810"/>
              <a:ext cx="2967355" cy="425254"/>
            </a:xfrm>
            <a:prstGeom prst="rect">
              <a:avLst/>
            </a:prstGeom>
            <a:ln w="19050">
              <a:solidFill>
                <a:schemeClr val="bg1"/>
              </a:solidFill>
            </a:ln>
          </p:spPr>
          <p:txBody>
            <a:bodyPr vert="horz" wrap="square" lIns="0" tIns="73660" rIns="0" bIns="0" rtlCol="0" anchor="ctr">
              <a:spAutoFit/>
            </a:bodyPr>
            <a:lstStyle/>
            <a:p>
              <a:pPr marL="510540" marR="0" lvl="0" indent="0" algn="l" defTabSz="914400" rtl="0" eaLnBrk="1" fontAlgn="auto" latinLnBrk="0" hangingPunct="1">
                <a:lnSpc>
                  <a:spcPct val="100000"/>
                </a:lnSpc>
                <a:spcBef>
                  <a:spcPts val="580"/>
                </a:spcBef>
                <a:spcAft>
                  <a:spcPts val="0"/>
                </a:spcAft>
                <a:buClrTx/>
                <a:buSzTx/>
                <a:buFontTx/>
                <a:buNone/>
                <a:tabLst/>
                <a:defRPr/>
              </a:pPr>
              <a:r>
                <a:rPr kumimoji="0" sz="1600" b="1" i="0" u="none" strike="noStrike" kern="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2,173</a:t>
              </a:r>
              <a:r>
                <a:rPr kumimoji="0" sz="1600" b="1" i="0" u="none" strike="noStrike" kern="0" cap="none" spc="-35"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a:t>
              </a:r>
              <a:r>
                <a:rPr kumimoji="0" sz="1600" b="1" i="0" u="none" strike="noStrike" kern="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patients</a:t>
              </a:r>
              <a:r>
                <a:rPr kumimoji="0" sz="1600" b="1" i="0" u="none" strike="noStrike" kern="0" cap="none" spc="-35"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a:t>
              </a:r>
              <a:r>
                <a:rPr kumimoji="0" sz="1600" b="1" i="0" u="none" strike="noStrike" kern="0" cap="none" spc="-1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enrolled</a:t>
              </a:r>
              <a:endParaRPr kumimoji="0" lang="en-US" sz="1600" b="1" i="0" u="none" strike="noStrike" kern="0" cap="none" spc="-1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endParaRPr>
            </a:p>
            <a:p>
              <a:pPr marL="510540" marR="0" lvl="0" indent="0" algn="l" defTabSz="914400" rtl="0" eaLnBrk="1" fontAlgn="auto" latinLnBrk="0" hangingPunct="1">
                <a:lnSpc>
                  <a:spcPct val="100000"/>
                </a:lnSpc>
                <a:spcBef>
                  <a:spcPts val="580"/>
                </a:spcBef>
                <a:spcAft>
                  <a:spcPts val="0"/>
                </a:spcAft>
                <a:buClrTx/>
                <a:buSzTx/>
                <a:buFontTx/>
                <a:buNone/>
                <a:tabLst/>
                <a:defRPr/>
              </a:pPr>
              <a:endParaRPr kumimoji="0" sz="400" b="1" i="0" u="none" strike="noStrike" kern="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6" name="object 4"/>
            <p:cNvSpPr txBox="1"/>
            <p:nvPr/>
          </p:nvSpPr>
          <p:spPr>
            <a:xfrm>
              <a:off x="1618861" y="3287665"/>
              <a:ext cx="3327400" cy="912871"/>
            </a:xfrm>
            <a:prstGeom prst="rect">
              <a:avLst/>
            </a:prstGeom>
            <a:ln w="19050">
              <a:solidFill>
                <a:schemeClr val="bg1"/>
              </a:solidFill>
            </a:ln>
          </p:spPr>
          <p:txBody>
            <a:bodyPr vert="horz" wrap="square" lIns="0" tIns="69215" rIns="0" bIns="0" rtlCol="0">
              <a:spAutoFit/>
            </a:bodyPr>
            <a:lstStyle/>
            <a:p>
              <a:pPr marL="0" marR="0" lvl="0" indent="0" algn="ctr" defTabSz="914400" rtl="0" eaLnBrk="1" fontAlgn="auto" latinLnBrk="0" hangingPunct="1">
                <a:lnSpc>
                  <a:spcPct val="100000"/>
                </a:lnSpc>
                <a:spcBef>
                  <a:spcPts val="545"/>
                </a:spcBef>
                <a:spcAft>
                  <a:spcPts val="0"/>
                </a:spcAft>
                <a:buClrTx/>
                <a:buSzTx/>
                <a:buFontTx/>
                <a:buNone/>
                <a:tabLst/>
                <a:defRPr/>
              </a:pPr>
              <a:r>
                <a:rPr kumimoji="0" sz="1200" b="1" i="0" u="none" strike="noStrike" kern="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1,002</a:t>
              </a:r>
              <a:r>
                <a:rPr kumimoji="0" sz="1200" b="1" i="0" u="none" strike="noStrike" kern="0" cap="none" spc="-2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a:t>
              </a:r>
              <a:r>
                <a:rPr kumimoji="0" sz="1200" b="1" i="0" u="none" strike="noStrike" kern="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assigned</a:t>
              </a:r>
              <a:r>
                <a:rPr kumimoji="0" sz="1200" b="1" i="0" u="none" strike="noStrike" kern="0" cap="none" spc="-2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a:t>
              </a:r>
              <a:r>
                <a:rPr kumimoji="0" sz="1200" b="1" i="0" u="none" strike="noStrike" kern="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to</a:t>
              </a:r>
              <a:r>
                <a:rPr kumimoji="0" sz="1200" b="1" i="0" u="none" strike="noStrike" kern="0" cap="none" spc="-15"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a:t>
              </a:r>
              <a:r>
                <a:rPr kumimoji="0" sz="1200" b="1" i="0" u="none" strike="noStrike" kern="0" cap="none" spc="-1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3-</a:t>
              </a:r>
              <a:r>
                <a:rPr kumimoji="0" sz="1200" b="1" i="0" u="none" strike="noStrike" kern="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month</a:t>
              </a:r>
              <a:r>
                <a:rPr kumimoji="0" sz="1200" b="1" i="0" u="none" strike="noStrike" kern="0" cap="none" spc="-2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DAPT</a:t>
              </a:r>
              <a:endParaRPr kumimoji="0" sz="1200" b="1" i="0" u="none" strike="noStrike" kern="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ts val="1415"/>
                </a:lnSpc>
                <a:spcBef>
                  <a:spcPts val="30"/>
                </a:spcBef>
                <a:spcAft>
                  <a:spcPts val="0"/>
                </a:spcAft>
                <a:buClrTx/>
                <a:buSzTx/>
                <a:buFontTx/>
                <a:buNone/>
                <a:tabLst/>
                <a:defRPr/>
              </a:pPr>
              <a:r>
                <a:rPr kumimoji="0" sz="1100" b="1" i="0" u="none" strike="noStrike" kern="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268</a:t>
              </a:r>
              <a:r>
                <a:rPr kumimoji="0" sz="1100" b="1" i="0" u="none" strike="noStrike" kern="0" cap="none" spc="-1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a:t>
              </a:r>
              <a:r>
                <a:rPr kumimoji="0" sz="1100" b="1" i="0" u="none" strike="noStrike" kern="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did</a:t>
              </a:r>
              <a:r>
                <a:rPr kumimoji="0" sz="1100" b="1" i="0" u="none" strike="noStrike" kern="0" cap="none" spc="-2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a:t>
              </a:r>
              <a:r>
                <a:rPr kumimoji="0" sz="1100" b="1" i="0" u="none" strike="noStrike" kern="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not</a:t>
              </a:r>
              <a:r>
                <a:rPr kumimoji="0" sz="1100" b="1" i="0" u="none" strike="noStrike" kern="0" cap="none" spc="-15"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a:t>
              </a:r>
              <a:r>
                <a:rPr kumimoji="0" sz="1100" b="1" i="0" u="none" strike="noStrike" kern="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follow</a:t>
              </a:r>
              <a:r>
                <a:rPr kumimoji="0" sz="1100" b="1" i="0" u="none" strike="noStrike" kern="0" cap="none" spc="-5"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a:t>
              </a:r>
              <a:r>
                <a:rPr kumimoji="0" sz="1100" b="1" i="0" u="none" strike="noStrike" kern="0" cap="none" spc="-1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protocol</a:t>
              </a:r>
              <a:endParaRPr kumimoji="0" sz="1100" b="1" i="0" u="none" strike="noStrike" kern="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endParaRPr>
            </a:p>
            <a:p>
              <a:pPr marL="1005205" marR="0" lvl="0" indent="0" algn="l" defTabSz="914400" rtl="0" eaLnBrk="1" fontAlgn="auto" latinLnBrk="0" hangingPunct="1">
                <a:lnSpc>
                  <a:spcPts val="1415"/>
                </a:lnSpc>
                <a:spcBef>
                  <a:spcPts val="0"/>
                </a:spcBef>
                <a:spcAft>
                  <a:spcPts val="0"/>
                </a:spcAft>
                <a:buClrTx/>
                <a:buSzTx/>
                <a:buFontTx/>
                <a:buNone/>
                <a:tabLst/>
                <a:defRPr/>
              </a:pPr>
              <a:r>
                <a:rPr kumimoji="0" sz="1100" b="1" i="0" u="none" strike="noStrike" kern="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244</a:t>
              </a:r>
              <a:r>
                <a:rPr kumimoji="0" sz="1100" b="1" i="0" u="none" strike="noStrike" kern="0" cap="none" spc="-25"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a:t>
              </a:r>
              <a:r>
                <a:rPr kumimoji="0" sz="1100" b="1" i="0" u="none" strike="noStrike" kern="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discontinued</a:t>
              </a:r>
              <a:r>
                <a:rPr kumimoji="0" sz="1100" b="1" i="0" u="none" strike="noStrike" kern="0" cap="none" spc="-3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a:t>
              </a:r>
              <a:r>
                <a:rPr kumimoji="0" sz="1100" b="1" i="0" u="none" strike="noStrike" kern="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DAPT</a:t>
              </a:r>
              <a:r>
                <a:rPr kumimoji="0" sz="1100" b="1" i="0" u="none" strike="noStrike" kern="0" cap="none" spc="-2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a:t>
              </a:r>
              <a:r>
                <a:rPr kumimoji="0" sz="1100" b="1" i="0" u="none" strike="noStrike" kern="0" cap="none" spc="-1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&gt;150days</a:t>
              </a:r>
              <a:endParaRPr kumimoji="0" sz="1100" b="1" i="0" u="none" strike="noStrike" kern="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endParaRPr>
            </a:p>
            <a:p>
              <a:pPr marL="1005205" marR="0" lvl="0" indent="0" algn="l" defTabSz="914400" rtl="0" eaLnBrk="1" fontAlgn="auto" latinLnBrk="0" hangingPunct="1">
                <a:lnSpc>
                  <a:spcPts val="1415"/>
                </a:lnSpc>
                <a:spcBef>
                  <a:spcPts val="75"/>
                </a:spcBef>
                <a:spcAft>
                  <a:spcPts val="0"/>
                </a:spcAft>
                <a:buClrTx/>
                <a:buSzTx/>
                <a:buFontTx/>
                <a:buNone/>
                <a:tabLst/>
                <a:defRPr/>
              </a:pPr>
              <a:r>
                <a:rPr kumimoji="0" sz="1100" b="1" i="0" u="none" strike="noStrike" kern="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23</a:t>
              </a:r>
              <a:r>
                <a:rPr kumimoji="0" sz="1100" b="1" i="0" u="none" strike="noStrike" kern="0" cap="none" spc="235"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a:t>
              </a:r>
              <a:r>
                <a:rPr kumimoji="0" sz="1100" b="1" i="0" u="none" strike="noStrike" kern="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discontinued</a:t>
              </a:r>
              <a:r>
                <a:rPr kumimoji="0" sz="1100" b="1" i="0" u="none" strike="noStrike" kern="0" cap="none" spc="-2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a:t>
              </a:r>
              <a:r>
                <a:rPr kumimoji="0" sz="1100" b="1" i="0" u="none" strike="noStrike" kern="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DAPT</a:t>
              </a:r>
              <a:r>
                <a:rPr kumimoji="0" sz="1100" b="1" i="0" u="none" strike="noStrike" kern="0" cap="none" spc="-15"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a:t>
              </a:r>
              <a:r>
                <a:rPr kumimoji="0" sz="1100" b="1" i="0" u="none" strike="noStrike" kern="0" cap="none" spc="-1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&lt;60days</a:t>
              </a:r>
              <a:endParaRPr kumimoji="0" sz="1100" b="1" i="0" u="none" strike="noStrike" kern="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endParaRPr>
            </a:p>
            <a:p>
              <a:pPr marL="1005205" marR="0" lvl="0" indent="0" algn="l" defTabSz="914400" rtl="0" eaLnBrk="1" fontAlgn="auto" latinLnBrk="0" hangingPunct="1">
                <a:lnSpc>
                  <a:spcPts val="1415"/>
                </a:lnSpc>
                <a:spcBef>
                  <a:spcPts val="0"/>
                </a:spcBef>
                <a:spcAft>
                  <a:spcPts val="0"/>
                </a:spcAft>
                <a:buClrTx/>
                <a:buSzTx/>
                <a:buFontTx/>
                <a:buNone/>
                <a:tabLst/>
                <a:defRPr/>
              </a:pPr>
              <a:r>
                <a:rPr kumimoji="0" sz="1100" b="1" i="0" u="none" strike="noStrike" kern="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1</a:t>
              </a:r>
              <a:r>
                <a:rPr kumimoji="0" sz="1100" b="1" i="0" u="none" strike="noStrike" kern="0" cap="none" spc="-5"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a:t>
              </a:r>
              <a:r>
                <a:rPr kumimoji="0" sz="1100" b="1" i="0" u="none" strike="noStrike" kern="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DAPT</a:t>
              </a:r>
              <a:r>
                <a:rPr kumimoji="0" sz="1100" b="1" i="0" u="none" strike="noStrike" kern="0" cap="none" spc="-5"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a:t>
              </a:r>
              <a:r>
                <a:rPr kumimoji="0" sz="1100" b="1" i="0" u="none" strike="noStrike" kern="0" cap="none" spc="-1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duration missing</a:t>
              </a:r>
              <a:endParaRPr kumimoji="0" sz="1100" b="1" i="0" u="none" strike="noStrike" kern="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7" name="object 5"/>
            <p:cNvSpPr txBox="1"/>
            <p:nvPr/>
          </p:nvSpPr>
          <p:spPr>
            <a:xfrm>
              <a:off x="7240621" y="3299212"/>
              <a:ext cx="3327400" cy="822594"/>
            </a:xfrm>
            <a:prstGeom prst="rect">
              <a:avLst/>
            </a:prstGeom>
            <a:ln w="19050">
              <a:solidFill>
                <a:schemeClr val="bg1"/>
              </a:solidFill>
            </a:ln>
          </p:spPr>
          <p:txBody>
            <a:bodyPr vert="horz" wrap="square" lIns="0" tIns="160655" rIns="0" bIns="0" rtlCol="0">
              <a:spAutoFit/>
            </a:bodyPr>
            <a:lstStyle/>
            <a:p>
              <a:pPr marL="0" marR="0" lvl="0" indent="0" algn="ctr" defTabSz="914400" rtl="0" eaLnBrk="1" fontAlgn="auto" latinLnBrk="0" hangingPunct="1">
                <a:lnSpc>
                  <a:spcPct val="100000"/>
                </a:lnSpc>
                <a:spcBef>
                  <a:spcPts val="1265"/>
                </a:spcBef>
                <a:spcAft>
                  <a:spcPts val="0"/>
                </a:spcAft>
                <a:buClrTx/>
                <a:buSzTx/>
                <a:buFontTx/>
                <a:buNone/>
                <a:tabLst/>
                <a:defRPr/>
              </a:pPr>
              <a:r>
                <a:rPr kumimoji="0" sz="1200" b="1" i="0" u="none" strike="noStrike" kern="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1,011</a:t>
              </a:r>
              <a:r>
                <a:rPr kumimoji="0" sz="1200" b="1" i="0" u="none" strike="noStrike" kern="0" cap="none" spc="-15"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a:t>
              </a:r>
              <a:r>
                <a:rPr kumimoji="0" sz="1200" b="1" i="0" u="none" strike="noStrike" kern="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assigned</a:t>
              </a:r>
              <a:r>
                <a:rPr kumimoji="0" sz="1200" b="1" i="0" u="none" strike="noStrike" kern="0" cap="none" spc="-2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a:t>
              </a:r>
              <a:r>
                <a:rPr kumimoji="0" sz="1200" b="1" i="0" u="none" strike="noStrike" kern="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to</a:t>
              </a:r>
              <a:r>
                <a:rPr kumimoji="0" sz="1200" b="1" i="0" u="none" strike="noStrike" kern="0" cap="none" spc="-15"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a:t>
              </a:r>
              <a:r>
                <a:rPr kumimoji="0" sz="1200" b="1" i="0" u="none" strike="noStrike" kern="0" cap="none" spc="-1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12-</a:t>
              </a:r>
              <a:r>
                <a:rPr kumimoji="0" sz="1200" b="1" i="0" u="none" strike="noStrike" kern="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month</a:t>
              </a:r>
              <a:r>
                <a:rPr kumimoji="0" sz="1200" b="1" i="0" u="none" strike="noStrike" kern="0" cap="none" spc="-15"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a:t>
              </a:r>
              <a:r>
                <a:rPr kumimoji="0" sz="1200" b="1" i="0" u="none" strike="noStrike" kern="0" cap="none" spc="-2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DAPT</a:t>
              </a:r>
              <a:endParaRPr kumimoji="0" sz="1200" b="1" i="0" u="none" strike="noStrike" kern="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ts val="1430"/>
                </a:lnSpc>
                <a:spcBef>
                  <a:spcPts val="5"/>
                </a:spcBef>
                <a:spcAft>
                  <a:spcPts val="0"/>
                </a:spcAft>
                <a:buClrTx/>
                <a:buSzTx/>
                <a:buFontTx/>
                <a:buNone/>
                <a:tabLst/>
                <a:defRPr/>
              </a:pPr>
              <a:r>
                <a:rPr kumimoji="0" sz="1100" b="1" i="0" u="none" strike="noStrike" kern="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50</a:t>
              </a:r>
              <a:r>
                <a:rPr kumimoji="0" sz="1100" b="1" i="0" u="none" strike="noStrike" kern="0" cap="none" spc="-1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a:t>
              </a:r>
              <a:r>
                <a:rPr kumimoji="0" sz="1100" b="1" i="0" u="none" strike="noStrike" kern="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did</a:t>
              </a:r>
              <a:r>
                <a:rPr kumimoji="0" sz="1100" b="1" i="0" u="none" strike="noStrike" kern="0" cap="none" spc="-2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a:t>
              </a:r>
              <a:r>
                <a:rPr kumimoji="0" sz="1100" b="1" i="0" u="none" strike="noStrike" kern="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not</a:t>
              </a:r>
              <a:r>
                <a:rPr kumimoji="0" sz="1100" b="1" i="0" u="none" strike="noStrike" kern="0" cap="none" spc="-15"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a:t>
              </a:r>
              <a:r>
                <a:rPr kumimoji="0" sz="1100" b="1" i="0" u="none" strike="noStrike" kern="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follow</a:t>
              </a:r>
              <a:r>
                <a:rPr kumimoji="0" sz="1100" b="1" i="0" u="none" strike="noStrike" kern="0" cap="none" spc="-5"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a:t>
              </a:r>
              <a:r>
                <a:rPr kumimoji="0" sz="1100" b="1" i="0" u="none" strike="noStrike" kern="0" cap="none" spc="-1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protocol</a:t>
              </a:r>
              <a:endParaRPr kumimoji="0" sz="1100" b="1" i="0" u="none" strike="noStrike" kern="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endParaRPr>
            </a:p>
            <a:p>
              <a:pPr marL="1005840" marR="0" lvl="0" indent="0" algn="l" defTabSz="914400" rtl="0" eaLnBrk="1" fontAlgn="auto" latinLnBrk="0" hangingPunct="1">
                <a:lnSpc>
                  <a:spcPts val="1430"/>
                </a:lnSpc>
                <a:spcBef>
                  <a:spcPts val="0"/>
                </a:spcBef>
                <a:spcAft>
                  <a:spcPts val="0"/>
                </a:spcAft>
                <a:buClrTx/>
                <a:buSzTx/>
                <a:buFontTx/>
                <a:buNone/>
                <a:tabLst/>
                <a:defRPr/>
              </a:pPr>
              <a:r>
                <a:rPr kumimoji="0" sz="1100" b="1" i="0" u="none" strike="noStrike" kern="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49</a:t>
              </a:r>
              <a:r>
                <a:rPr kumimoji="0" sz="1100" b="1" i="0" u="none" strike="noStrike" kern="0" cap="none" spc="-25"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a:t>
              </a:r>
              <a:r>
                <a:rPr kumimoji="0" sz="1100" b="1" i="0" u="none" strike="noStrike" kern="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discontinued</a:t>
              </a:r>
              <a:r>
                <a:rPr kumimoji="0" sz="1100" b="1" i="0" u="none" strike="noStrike" kern="0" cap="none" spc="-3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a:t>
              </a:r>
              <a:r>
                <a:rPr kumimoji="0" sz="1100" b="1" i="0" u="none" strike="noStrike" kern="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DAPT</a:t>
              </a:r>
              <a:r>
                <a:rPr kumimoji="0" sz="1100" b="1" i="0" u="none" strike="noStrike" kern="0" cap="none" spc="-2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a:t>
              </a:r>
              <a:r>
                <a:rPr kumimoji="0" sz="1100" b="1" i="0" u="none" strike="noStrike" kern="0" cap="none" spc="-1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&lt;300days</a:t>
              </a:r>
              <a:endParaRPr kumimoji="0" sz="1100" b="1" i="0" u="none" strike="noStrike" kern="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endParaRPr>
            </a:p>
            <a:p>
              <a:pPr marL="1005840" marR="0" lvl="0" indent="0" algn="l" defTabSz="914400" rtl="0" eaLnBrk="1" fontAlgn="auto" latinLnBrk="0" hangingPunct="1">
                <a:lnSpc>
                  <a:spcPct val="100000"/>
                </a:lnSpc>
                <a:spcBef>
                  <a:spcPts val="50"/>
                </a:spcBef>
                <a:spcAft>
                  <a:spcPts val="0"/>
                </a:spcAft>
                <a:buClrTx/>
                <a:buSzTx/>
                <a:buFontTx/>
                <a:buNone/>
                <a:tabLst/>
                <a:defRPr/>
              </a:pPr>
              <a:r>
                <a:rPr kumimoji="0" sz="1100" b="1" i="0" u="none" strike="noStrike" kern="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1</a:t>
              </a:r>
              <a:r>
                <a:rPr kumimoji="0" sz="1100" b="1" i="0" u="none" strike="noStrike" kern="0" cap="none" spc="-5"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a:t>
              </a:r>
              <a:r>
                <a:rPr kumimoji="0" sz="1100" b="1" i="0" u="none" strike="noStrike" kern="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DAPT</a:t>
              </a:r>
              <a:r>
                <a:rPr kumimoji="0" sz="1100" b="1" i="0" u="none" strike="noStrike" kern="0" cap="none" spc="-5"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a:t>
              </a:r>
              <a:r>
                <a:rPr kumimoji="0" sz="1100" b="1" i="0" u="none" strike="noStrike" kern="0" cap="none" spc="-1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duration missing</a:t>
              </a:r>
              <a:endParaRPr kumimoji="0" sz="1100" b="1" i="0" u="none" strike="noStrike" kern="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8" name="object 6"/>
            <p:cNvSpPr txBox="1"/>
            <p:nvPr/>
          </p:nvSpPr>
          <p:spPr>
            <a:xfrm>
              <a:off x="4607721" y="2095781"/>
              <a:ext cx="2967355" cy="475145"/>
            </a:xfrm>
            <a:prstGeom prst="rect">
              <a:avLst/>
            </a:prstGeom>
            <a:ln w="19050">
              <a:solidFill>
                <a:schemeClr val="bg1"/>
              </a:solidFill>
            </a:ln>
          </p:spPr>
          <p:txBody>
            <a:bodyPr vert="horz" wrap="square" lIns="0" tIns="101600" rIns="0" bIns="0" rtlCol="0">
              <a:spAutoFit/>
            </a:bodyPr>
            <a:lstStyle/>
            <a:p>
              <a:pPr marL="636270" marR="0" lvl="0" indent="0" algn="l" defTabSz="914400" rtl="0" eaLnBrk="1" fontAlgn="auto" latinLnBrk="0" hangingPunct="1">
                <a:lnSpc>
                  <a:spcPct val="100000"/>
                </a:lnSpc>
                <a:spcBef>
                  <a:spcPts val="800"/>
                </a:spcBef>
                <a:spcAft>
                  <a:spcPts val="0"/>
                </a:spcAft>
                <a:buClrTx/>
                <a:buSzTx/>
                <a:buFontTx/>
                <a:buNone/>
                <a:tabLst/>
                <a:defRPr/>
              </a:pPr>
              <a:r>
                <a:rPr kumimoji="0" sz="1600" b="1" i="0" u="none" strike="noStrike" kern="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2,013 </a:t>
              </a:r>
              <a:r>
                <a:rPr kumimoji="0" sz="1600" b="1" i="0" u="none" strike="noStrike" kern="0" cap="none" spc="-1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randomized</a:t>
              </a:r>
              <a:endParaRPr kumimoji="0" lang="en-US" sz="1600" b="1" i="0" u="none" strike="noStrike" kern="0" cap="none" spc="-1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endParaRPr>
            </a:p>
            <a:p>
              <a:pPr marL="636270" marR="0" lvl="0" indent="0" algn="l" defTabSz="914400" rtl="0" eaLnBrk="1" fontAlgn="auto" latinLnBrk="0" hangingPunct="1">
                <a:lnSpc>
                  <a:spcPct val="100000"/>
                </a:lnSpc>
                <a:spcBef>
                  <a:spcPts val="800"/>
                </a:spcBef>
                <a:spcAft>
                  <a:spcPts val="0"/>
                </a:spcAft>
                <a:buClrTx/>
                <a:buSzTx/>
                <a:buFontTx/>
                <a:buNone/>
                <a:tabLst/>
                <a:defRPr/>
              </a:pPr>
              <a:endParaRPr kumimoji="0" sz="400" b="1" i="0" u="none" strike="noStrike" kern="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9" name="object 7"/>
            <p:cNvSpPr txBox="1"/>
            <p:nvPr/>
          </p:nvSpPr>
          <p:spPr>
            <a:xfrm>
              <a:off x="1618861" y="4531052"/>
              <a:ext cx="3327400" cy="553543"/>
            </a:xfrm>
            <a:prstGeom prst="rect">
              <a:avLst/>
            </a:prstGeom>
            <a:ln w="19050">
              <a:solidFill>
                <a:schemeClr val="bg1"/>
              </a:solidFill>
            </a:ln>
          </p:spPr>
          <p:txBody>
            <a:bodyPr vert="horz" wrap="square" lIns="0" tIns="55880" rIns="0" bIns="0" rtlCol="0">
              <a:spAutoFit/>
            </a:bodyPr>
            <a:lstStyle/>
            <a:p>
              <a:pPr marL="548005" marR="0" lvl="0" indent="0" algn="l" defTabSz="914400" rtl="0" eaLnBrk="1" fontAlgn="auto" latinLnBrk="0" hangingPunct="1">
                <a:lnSpc>
                  <a:spcPct val="100000"/>
                </a:lnSpc>
                <a:spcBef>
                  <a:spcPts val="440"/>
                </a:spcBef>
                <a:spcAft>
                  <a:spcPts val="0"/>
                </a:spcAft>
                <a:buClrTx/>
                <a:buSzTx/>
                <a:buFontTx/>
                <a:buNone/>
                <a:tabLst/>
                <a:defRPr/>
              </a:pPr>
              <a:r>
                <a:rPr kumimoji="0" sz="1100" b="1" i="0" u="none" strike="noStrike" kern="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13 Lost</a:t>
              </a:r>
              <a:r>
                <a:rPr kumimoji="0" sz="1100" b="1" i="0" u="none" strike="noStrike" kern="0" cap="none" spc="-5"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a:t>
              </a:r>
              <a:r>
                <a:rPr kumimoji="0" sz="1100" b="1" i="0" u="none" strike="noStrike" kern="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to</a:t>
              </a:r>
              <a:r>
                <a:rPr kumimoji="0" sz="1100" b="1" i="0" u="none" strike="noStrike" kern="0" cap="none" spc="5"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a:t>
              </a:r>
              <a:r>
                <a:rPr kumimoji="0" sz="1100" b="1" i="0" u="none" strike="noStrike" kern="0" cap="none" spc="-1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follow-</a:t>
              </a:r>
              <a:r>
                <a:rPr kumimoji="0" sz="1100" b="1" i="0" u="none" strike="noStrike" kern="0" cap="none" spc="-25"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up</a:t>
              </a:r>
              <a:endParaRPr kumimoji="0" sz="1100" b="1" i="0" u="none" strike="noStrike" kern="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endParaRPr>
            </a:p>
            <a:p>
              <a:pPr marL="1005205" marR="0" lvl="0" indent="0" algn="l" defTabSz="914400" rtl="0" eaLnBrk="1" fontAlgn="auto" latinLnBrk="0" hangingPunct="1">
                <a:lnSpc>
                  <a:spcPts val="1415"/>
                </a:lnSpc>
                <a:spcBef>
                  <a:spcPts val="75"/>
                </a:spcBef>
                <a:spcAft>
                  <a:spcPts val="0"/>
                </a:spcAft>
                <a:buClrTx/>
                <a:buSzTx/>
                <a:buFontTx/>
                <a:buNone/>
                <a:tabLst/>
                <a:defRPr/>
              </a:pPr>
              <a:r>
                <a:rPr kumimoji="0" sz="1100" b="1" i="0" u="none" strike="noStrike" kern="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7</a:t>
              </a:r>
              <a:r>
                <a:rPr kumimoji="0" sz="1100" b="1" i="0" u="none" strike="noStrike" kern="0" cap="none" spc="-3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a:t>
              </a:r>
              <a:r>
                <a:rPr kumimoji="0" sz="1100" b="1" i="0" u="none" strike="noStrike" kern="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Withdrew</a:t>
              </a:r>
              <a:r>
                <a:rPr kumimoji="0" sz="1100" b="1" i="0" u="none" strike="noStrike" kern="0" cap="none" spc="-25"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a:t>
              </a:r>
              <a:r>
                <a:rPr kumimoji="0" sz="1100" b="1" i="0" u="none" strike="noStrike" kern="0" cap="none" spc="-1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consent</a:t>
              </a:r>
              <a:endParaRPr kumimoji="0" sz="1100" b="1" i="0" u="none" strike="noStrike" kern="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endParaRPr>
            </a:p>
            <a:p>
              <a:pPr marL="1005205" marR="0" lvl="0" indent="0" algn="l" defTabSz="914400" rtl="0" eaLnBrk="1" fontAlgn="auto" latinLnBrk="0" hangingPunct="1">
                <a:lnSpc>
                  <a:spcPts val="1415"/>
                </a:lnSpc>
                <a:spcBef>
                  <a:spcPts val="0"/>
                </a:spcBef>
                <a:spcAft>
                  <a:spcPts val="0"/>
                </a:spcAft>
                <a:buClrTx/>
                <a:buSzTx/>
                <a:buFontTx/>
                <a:buNone/>
                <a:tabLst/>
                <a:defRPr/>
              </a:pPr>
              <a:r>
                <a:rPr kumimoji="0" sz="1100" b="1" i="0" u="none" strike="noStrike" kern="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6</a:t>
              </a:r>
              <a:r>
                <a:rPr kumimoji="0" sz="1100" b="1" i="0" u="none" strike="noStrike" kern="0" cap="none" spc="-2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a:t>
              </a:r>
              <a:r>
                <a:rPr kumimoji="0" sz="1100" b="1" i="0" u="none" strike="noStrike" kern="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Lost</a:t>
              </a:r>
              <a:r>
                <a:rPr kumimoji="0" sz="1100" b="1" i="0" u="none" strike="noStrike" kern="0" cap="none" spc="-1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a:t>
              </a:r>
              <a:r>
                <a:rPr kumimoji="0" sz="1100" b="1" i="0" u="none" strike="noStrike" kern="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contact</a:t>
              </a:r>
              <a:r>
                <a:rPr kumimoji="0" sz="1100" b="1" i="0" u="none" strike="noStrike" kern="0" cap="none" spc="-1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a:t>
              </a:r>
              <a:r>
                <a:rPr kumimoji="0" sz="1100" b="1" i="0" u="none" strike="noStrike" kern="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or</a:t>
              </a:r>
              <a:r>
                <a:rPr kumimoji="0" sz="1100" b="1" i="0" u="none" strike="noStrike" kern="0" cap="none" spc="-15"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a:t>
              </a:r>
              <a:r>
                <a:rPr kumimoji="0" sz="1100" b="1" i="0" u="none" strike="noStrike" kern="0" cap="none" spc="-2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moved</a:t>
              </a:r>
              <a:endParaRPr kumimoji="0" sz="1100" b="1" i="0" u="none" strike="noStrike" kern="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0" name="object 8"/>
            <p:cNvSpPr txBox="1"/>
            <p:nvPr/>
          </p:nvSpPr>
          <p:spPr>
            <a:xfrm>
              <a:off x="7240621" y="4523163"/>
              <a:ext cx="3327400" cy="558295"/>
            </a:xfrm>
            <a:prstGeom prst="rect">
              <a:avLst/>
            </a:prstGeom>
            <a:ln w="19050">
              <a:solidFill>
                <a:schemeClr val="bg1"/>
              </a:solidFill>
            </a:ln>
          </p:spPr>
          <p:txBody>
            <a:bodyPr vert="horz" wrap="square" lIns="0" tIns="60960" rIns="0" bIns="0" rtlCol="0">
              <a:spAutoFit/>
            </a:bodyPr>
            <a:lstStyle/>
            <a:p>
              <a:pPr marL="548640" marR="0" lvl="0" indent="0" algn="l" defTabSz="914400" rtl="0" eaLnBrk="1" fontAlgn="auto" latinLnBrk="0" hangingPunct="1">
                <a:lnSpc>
                  <a:spcPct val="100000"/>
                </a:lnSpc>
                <a:spcBef>
                  <a:spcPts val="480"/>
                </a:spcBef>
                <a:spcAft>
                  <a:spcPts val="0"/>
                </a:spcAft>
                <a:buClrTx/>
                <a:buSzTx/>
                <a:buFontTx/>
                <a:buNone/>
                <a:tabLst/>
                <a:defRPr/>
              </a:pPr>
              <a:r>
                <a:rPr kumimoji="0" sz="1100" b="1" i="0" u="none" strike="noStrike" kern="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6 Lost</a:t>
              </a:r>
              <a:r>
                <a:rPr kumimoji="0" sz="1100" b="1" i="0" u="none" strike="noStrike" kern="0" cap="none" spc="-5"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a:t>
              </a:r>
              <a:r>
                <a:rPr kumimoji="0" sz="1100" b="1" i="0" u="none" strike="noStrike" kern="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to</a:t>
              </a:r>
              <a:r>
                <a:rPr kumimoji="0" sz="1100" b="1" i="0" u="none" strike="noStrike" kern="0" cap="none" spc="5"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a:t>
              </a:r>
              <a:r>
                <a:rPr kumimoji="0" sz="1100" b="1" i="0" u="none" strike="noStrike" kern="0" cap="none" spc="-1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follow-</a:t>
              </a:r>
              <a:r>
                <a:rPr kumimoji="0" sz="1100" b="1" i="0" u="none" strike="noStrike" kern="0" cap="none" spc="-25"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up</a:t>
              </a:r>
              <a:endParaRPr kumimoji="0" sz="1100" b="1" i="0" u="none" strike="noStrike" kern="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endParaRPr>
            </a:p>
            <a:p>
              <a:pPr marL="1005840" marR="0" lvl="0" indent="0" algn="l" defTabSz="914400" rtl="0" eaLnBrk="1" fontAlgn="auto" latinLnBrk="0" hangingPunct="1">
                <a:lnSpc>
                  <a:spcPts val="1415"/>
                </a:lnSpc>
                <a:spcBef>
                  <a:spcPts val="70"/>
                </a:spcBef>
                <a:spcAft>
                  <a:spcPts val="0"/>
                </a:spcAft>
                <a:buClrTx/>
                <a:buSzTx/>
                <a:buFontTx/>
                <a:buNone/>
                <a:tabLst/>
                <a:defRPr/>
              </a:pPr>
              <a:r>
                <a:rPr kumimoji="0" sz="1100" b="1" i="0" u="none" strike="noStrike" kern="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3</a:t>
              </a:r>
              <a:r>
                <a:rPr kumimoji="0" sz="1100" b="1" i="0" u="none" strike="noStrike" kern="0" cap="none" spc="-3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a:t>
              </a:r>
              <a:r>
                <a:rPr kumimoji="0" sz="1100" b="1" i="0" u="none" strike="noStrike" kern="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Withdrew</a:t>
              </a:r>
              <a:r>
                <a:rPr kumimoji="0" sz="1100" b="1" i="0" u="none" strike="noStrike" kern="0" cap="none" spc="-25"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a:t>
              </a:r>
              <a:r>
                <a:rPr kumimoji="0" sz="1100" b="1" i="0" u="none" strike="noStrike" kern="0" cap="none" spc="-1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consent</a:t>
              </a:r>
              <a:endParaRPr kumimoji="0" sz="1100" b="1" i="0" u="none" strike="noStrike" kern="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endParaRPr>
            </a:p>
            <a:p>
              <a:pPr marL="1005840" marR="0" lvl="0" indent="0" algn="l" defTabSz="914400" rtl="0" eaLnBrk="1" fontAlgn="auto" latinLnBrk="0" hangingPunct="1">
                <a:lnSpc>
                  <a:spcPts val="1415"/>
                </a:lnSpc>
                <a:spcBef>
                  <a:spcPts val="0"/>
                </a:spcBef>
                <a:spcAft>
                  <a:spcPts val="0"/>
                </a:spcAft>
                <a:buClrTx/>
                <a:buSzTx/>
                <a:buFontTx/>
                <a:buNone/>
                <a:tabLst/>
                <a:defRPr/>
              </a:pPr>
              <a:r>
                <a:rPr kumimoji="0" sz="1100" b="1" i="0" u="none" strike="noStrike" kern="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3</a:t>
              </a:r>
              <a:r>
                <a:rPr kumimoji="0" sz="1100" b="1" i="0" u="none" strike="noStrike" kern="0" cap="none" spc="-2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a:t>
              </a:r>
              <a:r>
                <a:rPr kumimoji="0" sz="1100" b="1" i="0" u="none" strike="noStrike" kern="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Lost</a:t>
              </a:r>
              <a:r>
                <a:rPr kumimoji="0" sz="1100" b="1" i="0" u="none" strike="noStrike" kern="0" cap="none" spc="-1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a:t>
              </a:r>
              <a:r>
                <a:rPr kumimoji="0" sz="1100" b="1" i="0" u="none" strike="noStrike" kern="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contact</a:t>
              </a:r>
              <a:r>
                <a:rPr kumimoji="0" sz="1100" b="1" i="0" u="none" strike="noStrike" kern="0" cap="none" spc="-1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a:t>
              </a:r>
              <a:r>
                <a:rPr kumimoji="0" sz="1100" b="1" i="0" u="none" strike="noStrike" kern="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or</a:t>
              </a:r>
              <a:r>
                <a:rPr kumimoji="0" sz="1100" b="1" i="0" u="none" strike="noStrike" kern="0" cap="none" spc="-15"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a:t>
              </a:r>
              <a:r>
                <a:rPr kumimoji="0" sz="1100" b="1" i="0" u="none" strike="noStrike" kern="0" cap="none" spc="-2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moved</a:t>
              </a:r>
              <a:endParaRPr kumimoji="0" sz="1100" b="1" i="0" u="none" strike="noStrike" kern="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5" name="object 13"/>
            <p:cNvSpPr txBox="1"/>
            <p:nvPr/>
          </p:nvSpPr>
          <p:spPr>
            <a:xfrm>
              <a:off x="1618861" y="5420601"/>
              <a:ext cx="3327400" cy="366337"/>
            </a:xfrm>
            <a:prstGeom prst="rect">
              <a:avLst/>
            </a:prstGeom>
            <a:ln w="19050">
              <a:solidFill>
                <a:schemeClr val="bg1"/>
              </a:solidFill>
            </a:ln>
          </p:spPr>
          <p:txBody>
            <a:bodyPr vert="horz" wrap="square" lIns="0" tIns="22225" rIns="0" bIns="0" rtlCol="0">
              <a:spAutoFit/>
            </a:bodyPr>
            <a:lstStyle/>
            <a:p>
              <a:pPr marL="1370965" marR="354965" lvl="0" indent="-1008380" algn="l" defTabSz="914400" rtl="0" eaLnBrk="1" fontAlgn="auto" latinLnBrk="0" hangingPunct="1">
                <a:lnSpc>
                  <a:spcPct val="101400"/>
                </a:lnSpc>
                <a:spcBef>
                  <a:spcPts val="175"/>
                </a:spcBef>
                <a:spcAft>
                  <a:spcPts val="0"/>
                </a:spcAft>
                <a:buClrTx/>
                <a:buSzTx/>
                <a:buFontTx/>
                <a:buNone/>
                <a:tabLst/>
                <a:defRPr/>
              </a:pPr>
              <a:r>
                <a:rPr kumimoji="0" sz="1200" b="1" i="0" u="none" strike="noStrike" kern="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1,002</a:t>
              </a:r>
              <a:r>
                <a:rPr kumimoji="0" sz="1200" b="1" i="0" u="none" strike="noStrike" kern="0" cap="none" spc="5"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a:t>
              </a:r>
              <a:r>
                <a:rPr kumimoji="0" sz="1200" b="1" i="0" u="none" strike="noStrike" kern="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included</a:t>
              </a:r>
              <a:r>
                <a:rPr kumimoji="0" sz="1200" b="1" i="0" u="none" strike="noStrike" kern="0" cap="none" spc="5"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a:t>
              </a:r>
              <a:r>
                <a:rPr kumimoji="0" sz="1200" b="1" i="0" u="none" strike="noStrike" kern="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in</a:t>
              </a:r>
              <a:r>
                <a:rPr kumimoji="0" sz="1200" b="1" i="0" u="none" strike="noStrike" kern="0" cap="none" spc="5"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a:t>
              </a:r>
              <a:r>
                <a:rPr kumimoji="0" sz="1200" b="1" i="0" u="none" strike="noStrike" kern="0" cap="none" spc="-1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intention-to-</a:t>
              </a:r>
              <a:r>
                <a:rPr kumimoji="0" sz="1200" b="1" i="0" u="none" strike="noStrike" kern="0" cap="none" spc="-2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treat </a:t>
              </a:r>
              <a:r>
                <a:rPr kumimoji="0" sz="1200" b="1" i="0" u="none" strike="noStrike" kern="0" cap="none" spc="-1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analysis</a:t>
              </a:r>
              <a:endParaRPr kumimoji="0" sz="1200" b="1" i="0" u="none" strike="noStrike" kern="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6" name="object 14"/>
            <p:cNvSpPr txBox="1"/>
            <p:nvPr/>
          </p:nvSpPr>
          <p:spPr>
            <a:xfrm>
              <a:off x="7240621" y="5412710"/>
              <a:ext cx="3327400" cy="367524"/>
            </a:xfrm>
            <a:prstGeom prst="rect">
              <a:avLst/>
            </a:prstGeom>
            <a:ln w="19050">
              <a:solidFill>
                <a:schemeClr val="bg1"/>
              </a:solidFill>
            </a:ln>
          </p:spPr>
          <p:txBody>
            <a:bodyPr vert="horz" wrap="square" lIns="0" tIns="23495" rIns="0" bIns="0" rtlCol="0">
              <a:spAutoFit/>
            </a:bodyPr>
            <a:lstStyle/>
            <a:p>
              <a:pPr marL="1370965" marR="354965" lvl="0" indent="-1008380" algn="l" defTabSz="914400" rtl="0" eaLnBrk="1" fontAlgn="auto" latinLnBrk="0" hangingPunct="1">
                <a:lnSpc>
                  <a:spcPct val="101400"/>
                </a:lnSpc>
                <a:spcBef>
                  <a:spcPts val="185"/>
                </a:spcBef>
                <a:spcAft>
                  <a:spcPts val="0"/>
                </a:spcAft>
                <a:buClrTx/>
                <a:buSzTx/>
                <a:buFontTx/>
                <a:buNone/>
                <a:tabLst/>
                <a:defRPr/>
              </a:pPr>
              <a:r>
                <a:rPr kumimoji="0" sz="1200" b="1" i="0" u="none" strike="noStrike" kern="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1,011</a:t>
              </a:r>
              <a:r>
                <a:rPr kumimoji="0" sz="1200" b="1" i="0" u="none" strike="noStrike" kern="0" cap="none" spc="5"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a:t>
              </a:r>
              <a:r>
                <a:rPr kumimoji="0" sz="1200" b="1" i="0" u="none" strike="noStrike" kern="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included</a:t>
              </a:r>
              <a:r>
                <a:rPr kumimoji="0" sz="1200" b="1" i="0" u="none" strike="noStrike" kern="0" cap="none" spc="5"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a:t>
              </a:r>
              <a:r>
                <a:rPr kumimoji="0" sz="1200" b="1" i="0" u="none" strike="noStrike" kern="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in</a:t>
              </a:r>
              <a:r>
                <a:rPr kumimoji="0" sz="1200" b="1" i="0" u="none" strike="noStrike" kern="0" cap="none" spc="5"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a:t>
              </a:r>
              <a:r>
                <a:rPr kumimoji="0" sz="1200" b="1" i="0" u="none" strike="noStrike" kern="0" cap="none" spc="-1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intention-to-</a:t>
              </a:r>
              <a:r>
                <a:rPr kumimoji="0" sz="1200" b="1" i="0" u="none" strike="noStrike" kern="0" cap="none" spc="-2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treat </a:t>
              </a:r>
              <a:r>
                <a:rPr kumimoji="0" sz="1200" b="1" i="0" u="none" strike="noStrike" kern="0" cap="none" spc="-1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analysis</a:t>
              </a:r>
              <a:endParaRPr kumimoji="0" sz="1200" b="1" i="0" u="none" strike="noStrike" kern="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7" name="object 15"/>
            <p:cNvSpPr txBox="1"/>
            <p:nvPr/>
          </p:nvSpPr>
          <p:spPr>
            <a:xfrm>
              <a:off x="8160388" y="938604"/>
              <a:ext cx="3302635" cy="1532341"/>
            </a:xfrm>
            <a:prstGeom prst="rect">
              <a:avLst/>
            </a:prstGeom>
            <a:ln w="19050">
              <a:solidFill>
                <a:schemeClr val="bg1"/>
              </a:solidFill>
            </a:ln>
          </p:spPr>
          <p:txBody>
            <a:bodyPr vert="horz" wrap="square" lIns="0" tIns="0" rIns="0" bIns="0" rtlCol="0">
              <a:spAutoFit/>
            </a:bodyPr>
            <a:lstStyle/>
            <a:p>
              <a:pPr marL="548640" marR="0" lvl="0" indent="0" algn="l" defTabSz="914400" rtl="0" eaLnBrk="1" fontAlgn="auto" latinLnBrk="0" hangingPunct="1">
                <a:lnSpc>
                  <a:spcPts val="1385"/>
                </a:lnSpc>
                <a:spcBef>
                  <a:spcPts val="0"/>
                </a:spcBef>
                <a:spcAft>
                  <a:spcPts val="0"/>
                </a:spcAft>
                <a:buClrTx/>
                <a:buSzTx/>
                <a:buFontTx/>
                <a:buNone/>
                <a:tabLst/>
                <a:defRPr/>
              </a:pPr>
              <a:r>
                <a:rPr kumimoji="0" sz="1100" b="1" i="0" u="none" strike="noStrike" kern="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137</a:t>
              </a:r>
              <a:r>
                <a:rPr kumimoji="0" sz="1100" b="1" i="0" u="none" strike="noStrike" kern="0" cap="none" spc="5"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a:t>
              </a:r>
              <a:r>
                <a:rPr kumimoji="0" sz="1100" b="1" i="0" u="none" strike="noStrike" kern="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did</a:t>
              </a:r>
              <a:r>
                <a:rPr kumimoji="0" sz="1100" b="1" i="0" u="none" strike="noStrike" kern="0" cap="none" spc="5"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a:t>
              </a:r>
              <a:r>
                <a:rPr kumimoji="0" sz="1100" b="1" i="0" u="none" strike="noStrike" kern="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not meet inclusion</a:t>
              </a:r>
              <a:r>
                <a:rPr kumimoji="0" sz="1100" b="1" i="0" u="none" strike="noStrike" kern="0" cap="none" spc="1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a:t>
              </a:r>
              <a:r>
                <a:rPr kumimoji="0" sz="1100" b="1" i="0" u="none" strike="noStrike" kern="0" cap="none" spc="-1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criteria</a:t>
              </a:r>
              <a:endParaRPr kumimoji="0" sz="1100" b="1" i="0" u="none" strike="noStrike" kern="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endParaRPr>
            </a:p>
            <a:p>
              <a:pPr marL="810895" marR="0" lvl="0" indent="0" algn="l" defTabSz="914400" rtl="0" eaLnBrk="1" fontAlgn="auto" latinLnBrk="0" hangingPunct="1">
                <a:lnSpc>
                  <a:spcPts val="1415"/>
                </a:lnSpc>
                <a:spcBef>
                  <a:spcPts val="70"/>
                </a:spcBef>
                <a:spcAft>
                  <a:spcPts val="0"/>
                </a:spcAft>
                <a:buClrTx/>
                <a:buSzTx/>
                <a:buFontTx/>
                <a:buNone/>
                <a:tabLst/>
                <a:defRPr/>
              </a:pPr>
              <a:r>
                <a:rPr kumimoji="0" sz="1100" b="1" i="0" u="none" strike="noStrike" kern="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111</a:t>
              </a:r>
              <a:r>
                <a:rPr kumimoji="0" sz="1100" b="1" i="0" u="none" strike="noStrike" kern="0" cap="none" spc="-5"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a:t>
              </a:r>
              <a:r>
                <a:rPr kumimoji="0" sz="1100" b="1" i="0" u="none" strike="noStrike" kern="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used</a:t>
              </a:r>
              <a:r>
                <a:rPr kumimoji="0" sz="1100" b="1" i="0" u="none" strike="noStrike" kern="0" cap="none" spc="-15"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a:t>
              </a:r>
              <a:r>
                <a:rPr kumimoji="0" sz="1100" b="1" i="0" u="none" strike="noStrike" kern="0" cap="none" spc="-1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different</a:t>
              </a:r>
              <a:r>
                <a:rPr kumimoji="0" sz="1100" b="1" i="0" u="none" strike="noStrike" kern="0" cap="none" spc="-5"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a:t>
              </a:r>
              <a:r>
                <a:rPr kumimoji="0" sz="1100" b="1" i="0" u="none" strike="noStrike" kern="0" cap="none" spc="-1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stents</a:t>
              </a:r>
              <a:endParaRPr kumimoji="0" sz="1100" b="1" i="0" u="none" strike="noStrike" kern="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endParaRPr>
            </a:p>
            <a:p>
              <a:pPr marL="810895" marR="0" lvl="0" indent="0" algn="l" defTabSz="914400" rtl="0" eaLnBrk="1" fontAlgn="auto" latinLnBrk="0" hangingPunct="1">
                <a:lnSpc>
                  <a:spcPts val="1405"/>
                </a:lnSpc>
                <a:spcBef>
                  <a:spcPts val="0"/>
                </a:spcBef>
                <a:spcAft>
                  <a:spcPts val="0"/>
                </a:spcAft>
                <a:buClrTx/>
                <a:buSzTx/>
                <a:buFontTx/>
                <a:buNone/>
                <a:tabLst/>
                <a:defRPr/>
              </a:pPr>
              <a:r>
                <a:rPr kumimoji="0" sz="1100" b="1" i="0" u="none" strike="noStrike" kern="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4</a:t>
              </a:r>
              <a:r>
                <a:rPr kumimoji="0" sz="1100" b="1" i="0" u="none" strike="noStrike" kern="0" cap="none" spc="-25"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a:t>
              </a:r>
              <a:r>
                <a:rPr kumimoji="0" sz="1100" b="1" i="0" u="none" strike="noStrike" kern="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did</a:t>
              </a:r>
              <a:r>
                <a:rPr kumimoji="0" sz="1100" b="1" i="0" u="none" strike="noStrike" kern="0" cap="none" spc="-2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a:t>
              </a:r>
              <a:r>
                <a:rPr kumimoji="0" sz="1100" b="1" i="0" u="none" strike="noStrike" kern="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not</a:t>
              </a:r>
              <a:r>
                <a:rPr kumimoji="0" sz="1100" b="1" i="0" u="none" strike="noStrike" kern="0" cap="none" spc="-2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a:t>
              </a:r>
              <a:r>
                <a:rPr kumimoji="0" sz="1100" b="1" i="0" u="none" strike="noStrike" kern="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receive</a:t>
              </a:r>
              <a:r>
                <a:rPr kumimoji="0" sz="1100" b="1" i="0" u="none" strike="noStrike" kern="0" cap="none" spc="-1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a:t>
              </a:r>
              <a:r>
                <a:rPr kumimoji="0" sz="1100" b="1" i="0" u="none" strike="noStrike" kern="0" cap="none" spc="-25"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PCI</a:t>
              </a:r>
              <a:endParaRPr kumimoji="0" sz="1100" b="1" i="0" u="none" strike="noStrike" kern="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endParaRPr>
            </a:p>
            <a:p>
              <a:pPr marL="810895" marR="0" lvl="0" indent="0" algn="l" defTabSz="914400" rtl="0" eaLnBrk="1" fontAlgn="auto" latinLnBrk="0" hangingPunct="1">
                <a:lnSpc>
                  <a:spcPts val="1430"/>
                </a:lnSpc>
                <a:spcBef>
                  <a:spcPts val="0"/>
                </a:spcBef>
                <a:spcAft>
                  <a:spcPts val="0"/>
                </a:spcAft>
                <a:buClrTx/>
                <a:buSzTx/>
                <a:buFontTx/>
                <a:buNone/>
                <a:tabLst/>
                <a:defRPr/>
              </a:pPr>
              <a:r>
                <a:rPr kumimoji="0" sz="1100" b="1" i="0" u="none" strike="noStrike" kern="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4</a:t>
              </a:r>
              <a:r>
                <a:rPr kumimoji="0" sz="1100" b="1" i="0" u="none" strike="noStrike" kern="0" cap="none" spc="-5"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a:t>
              </a:r>
              <a:r>
                <a:rPr kumimoji="0" sz="1100" b="1" i="0" u="none" strike="noStrike" kern="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were </a:t>
              </a:r>
              <a:r>
                <a:rPr kumimoji="0" sz="1100" b="1" i="0" u="none" strike="noStrike" kern="0" cap="none" spc="-1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withdrawn </a:t>
              </a:r>
              <a:r>
                <a:rPr kumimoji="0" sz="1100" b="1" i="0" u="none" strike="noStrike" kern="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by</a:t>
              </a:r>
              <a:r>
                <a:rPr kumimoji="0" sz="1100" b="1" i="0" u="none" strike="noStrike" kern="0" cap="none" spc="-1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physicians</a:t>
              </a:r>
              <a:endParaRPr kumimoji="0" sz="1100" b="1" i="0" u="none" strike="noStrike" kern="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endParaRPr>
            </a:p>
            <a:p>
              <a:pPr marL="810895" marR="0" lvl="0" indent="0" algn="l" defTabSz="914400" rtl="0" eaLnBrk="1" fontAlgn="auto" latinLnBrk="0" hangingPunct="1">
                <a:lnSpc>
                  <a:spcPts val="1415"/>
                </a:lnSpc>
                <a:spcBef>
                  <a:spcPts val="50"/>
                </a:spcBef>
                <a:spcAft>
                  <a:spcPts val="0"/>
                </a:spcAft>
                <a:buClrTx/>
                <a:buSzTx/>
                <a:buFontTx/>
                <a:buNone/>
                <a:tabLst/>
                <a:defRPr/>
              </a:pPr>
              <a:r>
                <a:rPr kumimoji="0" sz="1100" b="1" i="0" u="none" strike="noStrike" kern="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18</a:t>
              </a:r>
              <a:r>
                <a:rPr kumimoji="0" sz="1100" b="1" i="0" u="none" strike="noStrike" kern="0" cap="none" spc="-2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a:t>
              </a:r>
              <a:r>
                <a:rPr kumimoji="0" sz="1100" b="1" i="0" u="none" strike="noStrike" kern="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did</a:t>
              </a:r>
              <a:r>
                <a:rPr kumimoji="0" sz="1100" b="1" i="0" u="none" strike="noStrike" kern="0" cap="none" spc="-2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a:t>
              </a:r>
              <a:r>
                <a:rPr kumimoji="0" sz="1100" b="1" i="0" u="none" strike="noStrike" kern="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not</a:t>
              </a:r>
              <a:r>
                <a:rPr kumimoji="0" sz="1100" b="1" i="0" u="none" strike="noStrike" kern="0" cap="none" spc="-2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a:t>
              </a:r>
              <a:r>
                <a:rPr kumimoji="0" sz="1100" b="1" i="0" u="none" strike="noStrike" kern="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provide</a:t>
              </a:r>
              <a:r>
                <a:rPr kumimoji="0" sz="1100" b="1" i="0" u="none" strike="noStrike" kern="0" cap="none" spc="-15"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a:t>
              </a:r>
              <a:r>
                <a:rPr kumimoji="0" sz="1100" b="1" i="0" u="none" strike="noStrike" kern="0" cap="none" spc="-1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consent</a:t>
              </a:r>
              <a:endParaRPr kumimoji="0" sz="1100" b="1" i="0" u="none" strike="noStrike" kern="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endParaRPr>
            </a:p>
            <a:p>
              <a:pPr marL="548640" marR="0" lvl="0" indent="0" algn="l" defTabSz="914400" rtl="0" eaLnBrk="1" fontAlgn="auto" latinLnBrk="0" hangingPunct="1">
                <a:lnSpc>
                  <a:spcPts val="1415"/>
                </a:lnSpc>
                <a:spcBef>
                  <a:spcPts val="0"/>
                </a:spcBef>
                <a:spcAft>
                  <a:spcPts val="0"/>
                </a:spcAft>
                <a:buClrTx/>
                <a:buSzTx/>
                <a:buFontTx/>
                <a:buNone/>
                <a:tabLst/>
                <a:defRPr/>
              </a:pPr>
              <a:r>
                <a:rPr kumimoji="0" sz="1100" b="1" i="0" u="none" strike="noStrike" kern="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23</a:t>
              </a:r>
              <a:r>
                <a:rPr kumimoji="0" sz="1100" b="1" i="0" u="none" strike="noStrike" kern="0" cap="none" spc="-2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a:t>
              </a:r>
              <a:r>
                <a:rPr kumimoji="0" sz="1100" b="1" i="0" u="none" strike="noStrike" kern="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met</a:t>
              </a:r>
              <a:r>
                <a:rPr kumimoji="0" sz="1100" b="1" i="0" u="none" strike="noStrike" kern="0" cap="none" spc="-25"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a:t>
              </a:r>
              <a:r>
                <a:rPr kumimoji="0" sz="1100" b="1" i="0" u="none" strike="noStrike" kern="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exclusion</a:t>
              </a:r>
              <a:r>
                <a:rPr kumimoji="0" sz="1100" b="1" i="0" u="none" strike="noStrike" kern="0" cap="none" spc="-15"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a:t>
              </a:r>
              <a:r>
                <a:rPr kumimoji="0" sz="1100" b="1" i="0" u="none" strike="noStrike" kern="0" cap="none" spc="-1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criteria</a:t>
              </a:r>
              <a:endParaRPr kumimoji="0" sz="1100" b="1" i="0" u="none" strike="noStrike" kern="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endParaRPr>
            </a:p>
            <a:p>
              <a:pPr marL="810895" marR="0" lvl="0" indent="0" algn="l" defTabSz="914400" rtl="0" eaLnBrk="1" fontAlgn="auto" latinLnBrk="0" hangingPunct="1">
                <a:lnSpc>
                  <a:spcPts val="1415"/>
                </a:lnSpc>
                <a:spcBef>
                  <a:spcPts val="70"/>
                </a:spcBef>
                <a:spcAft>
                  <a:spcPts val="0"/>
                </a:spcAft>
                <a:buClrTx/>
                <a:buSzTx/>
                <a:buFontTx/>
                <a:buNone/>
                <a:tabLst/>
                <a:defRPr/>
              </a:pPr>
              <a:r>
                <a:rPr kumimoji="0" sz="1100" b="1" i="0" u="none" strike="noStrike" kern="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16</a:t>
              </a:r>
              <a:r>
                <a:rPr kumimoji="0" sz="1100" b="1" i="0" u="none" strike="noStrike" kern="0" cap="none" spc="5"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a:t>
              </a:r>
              <a:r>
                <a:rPr kumimoji="0" sz="1100" b="1" i="0" u="none" strike="noStrike" kern="0" cap="none" spc="-1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STEMI</a:t>
              </a:r>
              <a:endParaRPr kumimoji="0" sz="1100" b="1" i="0" u="none" strike="noStrike" kern="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endParaRPr>
            </a:p>
            <a:p>
              <a:pPr marL="810895" marR="0" lvl="0" indent="0" algn="l" defTabSz="914400" rtl="0" eaLnBrk="1" fontAlgn="auto" latinLnBrk="0" hangingPunct="1">
                <a:lnSpc>
                  <a:spcPts val="1405"/>
                </a:lnSpc>
                <a:spcBef>
                  <a:spcPts val="0"/>
                </a:spcBef>
                <a:spcAft>
                  <a:spcPts val="0"/>
                </a:spcAft>
                <a:buClrTx/>
                <a:buSzTx/>
                <a:buFontTx/>
                <a:buNone/>
                <a:tabLst/>
                <a:defRPr/>
              </a:pPr>
              <a:r>
                <a:rPr kumimoji="0" sz="1100" b="1" i="0" u="none" strike="noStrike" kern="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6</a:t>
              </a:r>
              <a:r>
                <a:rPr kumimoji="0" sz="1100" b="1" i="0" u="none" strike="noStrike" kern="0" cap="none" spc="1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a:t>
              </a:r>
              <a:r>
                <a:rPr kumimoji="0" sz="1100" b="1" i="0" u="none" strike="noStrike" kern="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used </a:t>
              </a:r>
              <a:r>
                <a:rPr kumimoji="0" sz="1100" b="1" i="0" u="none" strike="noStrike" kern="0" cap="none" spc="-1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anticoagulant</a:t>
              </a:r>
              <a:r>
                <a:rPr kumimoji="0" sz="1100" b="1" i="0" u="none" strike="noStrike" kern="0" cap="none" spc="5"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a:t>
              </a:r>
              <a:r>
                <a:rPr kumimoji="0" sz="1100" b="1" i="0" u="none" strike="noStrike" kern="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at</a:t>
              </a:r>
              <a:r>
                <a:rPr kumimoji="0" sz="1100" b="1" i="0" u="none" strike="noStrike" kern="0" cap="none" spc="1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a:t>
              </a:r>
              <a:r>
                <a:rPr kumimoji="0" sz="1100" b="1" i="0" u="none" strike="noStrike" kern="0" cap="none" spc="-1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admission</a:t>
              </a:r>
              <a:endParaRPr kumimoji="0" sz="1100" b="1" i="0" u="none" strike="noStrike" kern="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endParaRPr>
            </a:p>
            <a:p>
              <a:pPr marL="810895" marR="0" lvl="0" indent="0" algn="l" defTabSz="914400" rtl="0" eaLnBrk="1" fontAlgn="auto" latinLnBrk="0" hangingPunct="1">
                <a:lnSpc>
                  <a:spcPts val="1430"/>
                </a:lnSpc>
                <a:spcBef>
                  <a:spcPts val="0"/>
                </a:spcBef>
                <a:spcAft>
                  <a:spcPts val="0"/>
                </a:spcAft>
                <a:buClrTx/>
                <a:buSzTx/>
                <a:buFontTx/>
                <a:buNone/>
                <a:tabLst/>
                <a:defRPr/>
              </a:pPr>
              <a:r>
                <a:rPr kumimoji="0" sz="1100" b="1" i="0" u="none" strike="noStrike" kern="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1</a:t>
              </a:r>
              <a:r>
                <a:rPr kumimoji="0" sz="1100" b="1" i="0" u="none" strike="noStrike" kern="0" cap="none" spc="-1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treated in-</a:t>
              </a:r>
              <a:r>
                <a:rPr kumimoji="0" sz="1100" b="1" i="0" u="none" strike="noStrike" kern="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stent</a:t>
              </a:r>
              <a:r>
                <a:rPr kumimoji="0" sz="1100" b="1" i="0" u="none" strike="noStrike" kern="0" cap="none" spc="-1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restenosis</a:t>
              </a:r>
              <a:endParaRPr kumimoji="0" sz="1100" b="1" i="0" u="none" strike="noStrike" kern="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endParaRPr>
            </a:p>
          </p:txBody>
        </p:sp>
      </p:grpSp>
      <p:cxnSp>
        <p:nvCxnSpPr>
          <p:cNvPr id="21" name="Straight Arrow Connector 20"/>
          <p:cNvCxnSpPr>
            <a:stCxn id="5" idx="2"/>
            <a:endCxn id="8" idx="0"/>
          </p:cNvCxnSpPr>
          <p:nvPr/>
        </p:nvCxnSpPr>
        <p:spPr bwMode="auto">
          <a:xfrm>
            <a:off x="4701511" y="1471035"/>
            <a:ext cx="0" cy="727337"/>
          </a:xfrm>
          <a:prstGeom prst="straightConnector1">
            <a:avLst/>
          </a:prstGeom>
          <a:solidFill>
            <a:srgbClr val="FFCC99"/>
          </a:solidFill>
          <a:ln w="19050" cap="flat" cmpd="sng" algn="ctr">
            <a:solidFill>
              <a:schemeClr val="bg1"/>
            </a:solidFill>
            <a:prstDash val="solid"/>
            <a:round/>
            <a:headEnd type="none" w="med" len="med"/>
            <a:tailEnd type="triangle"/>
          </a:ln>
          <a:effectLst/>
        </p:spPr>
      </p:cxnSp>
      <p:cxnSp>
        <p:nvCxnSpPr>
          <p:cNvPr id="24" name="Straight Arrow Connector 23"/>
          <p:cNvCxnSpPr>
            <a:endCxn id="17" idx="1"/>
          </p:cNvCxnSpPr>
          <p:nvPr/>
        </p:nvCxnSpPr>
        <p:spPr bwMode="auto">
          <a:xfrm flipV="1">
            <a:off x="4701511" y="1776246"/>
            <a:ext cx="2068989" cy="7114"/>
          </a:xfrm>
          <a:prstGeom prst="straightConnector1">
            <a:avLst/>
          </a:prstGeom>
          <a:solidFill>
            <a:srgbClr val="FFCC99"/>
          </a:solidFill>
          <a:ln w="19050" cap="flat" cmpd="sng" algn="ctr">
            <a:solidFill>
              <a:schemeClr val="bg1"/>
            </a:solidFill>
            <a:prstDash val="solid"/>
            <a:round/>
            <a:headEnd type="none" w="med" len="med"/>
            <a:tailEnd type="triangle"/>
          </a:ln>
          <a:effectLst/>
        </p:spPr>
      </p:cxnSp>
      <p:cxnSp>
        <p:nvCxnSpPr>
          <p:cNvPr id="28" name="Straight Arrow Connector 27"/>
          <p:cNvCxnSpPr>
            <a:stCxn id="8" idx="2"/>
            <a:endCxn id="6" idx="0"/>
          </p:cNvCxnSpPr>
          <p:nvPr/>
        </p:nvCxnSpPr>
        <p:spPr bwMode="auto">
          <a:xfrm flipH="1">
            <a:off x="1892673" y="2711333"/>
            <a:ext cx="2808838" cy="773784"/>
          </a:xfrm>
          <a:prstGeom prst="straightConnector1">
            <a:avLst/>
          </a:prstGeom>
          <a:solidFill>
            <a:srgbClr val="FFCC99"/>
          </a:solidFill>
          <a:ln w="19050" cap="flat" cmpd="sng" algn="ctr">
            <a:solidFill>
              <a:schemeClr val="bg1"/>
            </a:solidFill>
            <a:prstDash val="solid"/>
            <a:round/>
            <a:headEnd type="none" w="med" len="med"/>
            <a:tailEnd type="triangle"/>
          </a:ln>
          <a:effectLst/>
        </p:spPr>
      </p:cxnSp>
      <p:cxnSp>
        <p:nvCxnSpPr>
          <p:cNvPr id="30" name="Straight Arrow Connector 29"/>
          <p:cNvCxnSpPr>
            <a:stCxn id="8" idx="2"/>
            <a:endCxn id="7" idx="0"/>
          </p:cNvCxnSpPr>
          <p:nvPr/>
        </p:nvCxnSpPr>
        <p:spPr bwMode="auto">
          <a:xfrm>
            <a:off x="4701511" y="2711333"/>
            <a:ext cx="2812922" cy="786250"/>
          </a:xfrm>
          <a:prstGeom prst="straightConnector1">
            <a:avLst/>
          </a:prstGeom>
          <a:solidFill>
            <a:srgbClr val="FFCC99"/>
          </a:solidFill>
          <a:ln w="19050" cap="flat" cmpd="sng" algn="ctr">
            <a:solidFill>
              <a:schemeClr val="bg1"/>
            </a:solidFill>
            <a:prstDash val="solid"/>
            <a:round/>
            <a:headEnd type="none" w="med" len="med"/>
            <a:tailEnd type="triangle"/>
          </a:ln>
          <a:effectLst/>
        </p:spPr>
      </p:cxnSp>
      <p:cxnSp>
        <p:nvCxnSpPr>
          <p:cNvPr id="90112" name="Straight Arrow Connector 90111"/>
          <p:cNvCxnSpPr>
            <a:stCxn id="6" idx="2"/>
            <a:endCxn id="9" idx="0"/>
          </p:cNvCxnSpPr>
          <p:nvPr/>
        </p:nvCxnSpPr>
        <p:spPr bwMode="auto">
          <a:xfrm>
            <a:off x="1892673" y="4470643"/>
            <a:ext cx="0" cy="356821"/>
          </a:xfrm>
          <a:prstGeom prst="straightConnector1">
            <a:avLst/>
          </a:prstGeom>
          <a:solidFill>
            <a:srgbClr val="FFCC99"/>
          </a:solidFill>
          <a:ln w="19050" cap="flat" cmpd="sng" algn="ctr">
            <a:solidFill>
              <a:schemeClr val="bg1"/>
            </a:solidFill>
            <a:prstDash val="solid"/>
            <a:round/>
            <a:headEnd type="none" w="med" len="med"/>
            <a:tailEnd type="triangle"/>
          </a:ln>
          <a:effectLst/>
        </p:spPr>
      </p:cxnSp>
      <p:cxnSp>
        <p:nvCxnSpPr>
          <p:cNvPr id="90114" name="Straight Arrow Connector 90113"/>
          <p:cNvCxnSpPr>
            <a:stCxn id="9" idx="2"/>
            <a:endCxn id="15" idx="0"/>
          </p:cNvCxnSpPr>
          <p:nvPr/>
        </p:nvCxnSpPr>
        <p:spPr bwMode="auto">
          <a:xfrm>
            <a:off x="1892673" y="5425063"/>
            <a:ext cx="0" cy="362749"/>
          </a:xfrm>
          <a:prstGeom prst="straightConnector1">
            <a:avLst/>
          </a:prstGeom>
          <a:solidFill>
            <a:srgbClr val="FFCC99"/>
          </a:solidFill>
          <a:ln w="19050" cap="flat" cmpd="sng" algn="ctr">
            <a:solidFill>
              <a:schemeClr val="bg1"/>
            </a:solidFill>
            <a:prstDash val="solid"/>
            <a:round/>
            <a:headEnd type="none" w="med" len="med"/>
            <a:tailEnd type="triangle"/>
          </a:ln>
          <a:effectLst/>
        </p:spPr>
      </p:cxnSp>
      <p:cxnSp>
        <p:nvCxnSpPr>
          <p:cNvPr id="90117" name="Straight Arrow Connector 90116"/>
          <p:cNvCxnSpPr>
            <a:stCxn id="7" idx="2"/>
            <a:endCxn id="10" idx="0"/>
          </p:cNvCxnSpPr>
          <p:nvPr/>
        </p:nvCxnSpPr>
        <p:spPr bwMode="auto">
          <a:xfrm>
            <a:off x="7514433" y="4385647"/>
            <a:ext cx="0" cy="433300"/>
          </a:xfrm>
          <a:prstGeom prst="straightConnector1">
            <a:avLst/>
          </a:prstGeom>
          <a:solidFill>
            <a:srgbClr val="FFCC99"/>
          </a:solidFill>
          <a:ln w="19050" cap="flat" cmpd="sng" algn="ctr">
            <a:solidFill>
              <a:schemeClr val="bg1"/>
            </a:solidFill>
            <a:prstDash val="solid"/>
            <a:round/>
            <a:headEnd type="none" w="med" len="med"/>
            <a:tailEnd type="triangle"/>
          </a:ln>
          <a:effectLst/>
        </p:spPr>
      </p:cxnSp>
      <p:cxnSp>
        <p:nvCxnSpPr>
          <p:cNvPr id="90119" name="Straight Arrow Connector 90118"/>
          <p:cNvCxnSpPr>
            <a:stCxn id="10" idx="2"/>
            <a:endCxn id="16" idx="0"/>
          </p:cNvCxnSpPr>
          <p:nvPr/>
        </p:nvCxnSpPr>
        <p:spPr bwMode="auto">
          <a:xfrm>
            <a:off x="7514433" y="5421676"/>
            <a:ext cx="0" cy="357616"/>
          </a:xfrm>
          <a:prstGeom prst="straightConnector1">
            <a:avLst/>
          </a:prstGeom>
          <a:solidFill>
            <a:srgbClr val="FFCC99"/>
          </a:solidFill>
          <a:ln w="19050" cap="flat" cmpd="sng" algn="ctr">
            <a:solidFill>
              <a:schemeClr val="bg1"/>
            </a:solidFill>
            <a:prstDash val="solid"/>
            <a:round/>
            <a:headEnd type="none" w="med" len="med"/>
            <a:tailEnd type="triangle"/>
          </a:ln>
          <a:effectLst/>
        </p:spPr>
      </p:cxnSp>
      <p:sp>
        <p:nvSpPr>
          <p:cNvPr id="40" name="TextBox 39"/>
          <p:cNvSpPr txBox="1"/>
          <p:nvPr/>
        </p:nvSpPr>
        <p:spPr>
          <a:xfrm>
            <a:off x="3397625" y="6480588"/>
            <a:ext cx="6889376"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Han et al., Circulation 2023 March 5, 2023 Epub ahead of print</a:t>
            </a:r>
            <a:endParaRPr kumimoji="0" lang="en-US" sz="1800" b="1" i="1"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75316544"/>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3E4F19A7-A959-40BB-972C-4880BAF8EB09}"/>
    </a:ext>
  </a:extLst>
</a:theme>
</file>

<file path=ppt/theme/theme10.xml><?xml version="1.0" encoding="utf-8"?>
<a:theme xmlns:a="http://schemas.openxmlformats.org/drawingml/2006/main" name="2_BASIC SHARMA BLUE">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587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20000"/>
          </a:spcBef>
          <a:spcAft>
            <a:spcPct val="0"/>
          </a:spcAft>
          <a:buClrTx/>
          <a:buSzTx/>
          <a:buFontTx/>
          <a:buNone/>
          <a:tabLst/>
          <a:defRPr kumimoji="0" lang="en-US" sz="4000" b="1" i="0" u="none" strike="noStrike" cap="none" normalizeH="0" baseline="0" smtClean="0">
            <a:ln>
              <a:noFill/>
            </a:ln>
            <a:solidFill>
              <a:schemeClr val="bg1"/>
            </a:solidFill>
            <a:effectLst/>
            <a:latin typeface="Times New Roman" pitchFamily="18" charset="0"/>
          </a:defRPr>
        </a:defPPr>
      </a:lstStyle>
    </a:spDef>
    <a:lnDef>
      <a:spPr bwMode="auto">
        <a:xfrm>
          <a:off x="0" y="0"/>
          <a:ext cx="1" cy="1"/>
        </a:xfrm>
        <a:custGeom>
          <a:avLst/>
          <a:gdLst/>
          <a:ahLst/>
          <a:cxnLst/>
          <a:rect l="0" t="0" r="0" b="0"/>
          <a:pathLst/>
        </a:custGeom>
        <a:noFill/>
        <a:ln w="1587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20000"/>
          </a:spcBef>
          <a:spcAft>
            <a:spcPct val="0"/>
          </a:spcAft>
          <a:buClrTx/>
          <a:buSzTx/>
          <a:buFontTx/>
          <a:buNone/>
          <a:tabLst/>
          <a:defRPr kumimoji="0" lang="en-US" sz="4000" b="1" i="0" u="none" strike="noStrike" cap="none" normalizeH="0" baseline="0" smtClean="0">
            <a:ln>
              <a:noFill/>
            </a:ln>
            <a:solidFill>
              <a:schemeClr val="bg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587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20000"/>
          </a:spcBef>
          <a:spcAft>
            <a:spcPct val="0"/>
          </a:spcAft>
          <a:buClrTx/>
          <a:buSzTx/>
          <a:buFontTx/>
          <a:buNone/>
          <a:tabLst/>
          <a:defRPr kumimoji="0" lang="en-US" sz="4000" b="1" i="0" u="none" strike="noStrike" cap="none" normalizeH="0" baseline="0" smtClean="0">
            <a:ln>
              <a:noFill/>
            </a:ln>
            <a:solidFill>
              <a:schemeClr val="bg1"/>
            </a:solidFill>
            <a:effectLst/>
            <a:latin typeface="Times New Roman" pitchFamily="18" charset="0"/>
          </a:defRPr>
        </a:defPPr>
      </a:lstStyle>
    </a:spDef>
    <a:lnDef>
      <a:spPr bwMode="auto">
        <a:xfrm>
          <a:off x="0" y="0"/>
          <a:ext cx="1" cy="1"/>
        </a:xfrm>
        <a:custGeom>
          <a:avLst/>
          <a:gdLst/>
          <a:ahLst/>
          <a:cxnLst/>
          <a:rect l="0" t="0" r="0" b="0"/>
          <a:pathLst/>
        </a:custGeom>
        <a:noFill/>
        <a:ln w="1587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20000"/>
          </a:spcBef>
          <a:spcAft>
            <a:spcPct val="0"/>
          </a:spcAft>
          <a:buClrTx/>
          <a:buSzTx/>
          <a:buFontTx/>
          <a:buNone/>
          <a:tabLst/>
          <a:defRPr kumimoji="0" lang="en-US" sz="4000" b="1" i="0" u="none" strike="noStrike" cap="none" normalizeH="0" baseline="0" smtClean="0">
            <a:ln>
              <a:noFill/>
            </a:ln>
            <a:solidFill>
              <a:schemeClr val="bg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3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587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20000"/>
          </a:spcBef>
          <a:spcAft>
            <a:spcPct val="0"/>
          </a:spcAft>
          <a:buClrTx/>
          <a:buSzTx/>
          <a:buFontTx/>
          <a:buNone/>
          <a:tabLst/>
          <a:defRPr kumimoji="0" lang="en-US" sz="4000" b="1" i="0" u="none" strike="noStrike" cap="none" normalizeH="0" baseline="0" smtClean="0">
            <a:ln>
              <a:noFill/>
            </a:ln>
            <a:solidFill>
              <a:schemeClr val="bg1"/>
            </a:solidFill>
            <a:effectLst/>
            <a:latin typeface="Times New Roman" pitchFamily="18" charset="0"/>
          </a:defRPr>
        </a:defPPr>
      </a:lstStyle>
    </a:spDef>
    <a:lnDef>
      <a:spPr bwMode="auto">
        <a:xfrm>
          <a:off x="0" y="0"/>
          <a:ext cx="1" cy="1"/>
        </a:xfrm>
        <a:custGeom>
          <a:avLst/>
          <a:gdLst/>
          <a:ahLst/>
          <a:cxnLst/>
          <a:rect l="0" t="0" r="0" b="0"/>
          <a:pathLst/>
        </a:custGeom>
        <a:noFill/>
        <a:ln w="1587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20000"/>
          </a:spcBef>
          <a:spcAft>
            <a:spcPct val="0"/>
          </a:spcAft>
          <a:buClrTx/>
          <a:buSzTx/>
          <a:buFontTx/>
          <a:buNone/>
          <a:tabLst/>
          <a:defRPr kumimoji="0" lang="en-US" sz="4000" b="1" i="0" u="none" strike="noStrike" cap="none" normalizeH="0" baseline="0" smtClean="0">
            <a:ln>
              <a:noFill/>
            </a:ln>
            <a:solidFill>
              <a:schemeClr val="bg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BASIC SHARMA BLUE">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587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20000"/>
          </a:spcBef>
          <a:spcAft>
            <a:spcPct val="0"/>
          </a:spcAft>
          <a:buClrTx/>
          <a:buSzTx/>
          <a:buFontTx/>
          <a:buNone/>
          <a:tabLst/>
          <a:defRPr kumimoji="0" lang="en-US" sz="4000" b="1" i="0" u="none" strike="noStrike" cap="none" normalizeH="0" baseline="0" smtClean="0">
            <a:ln>
              <a:noFill/>
            </a:ln>
            <a:solidFill>
              <a:schemeClr val="bg1"/>
            </a:solidFill>
            <a:effectLst/>
            <a:latin typeface="Times New Roman" pitchFamily="18" charset="0"/>
          </a:defRPr>
        </a:defPPr>
      </a:lstStyle>
    </a:spDef>
    <a:lnDef>
      <a:spPr bwMode="auto">
        <a:xfrm>
          <a:off x="0" y="0"/>
          <a:ext cx="1" cy="1"/>
        </a:xfrm>
        <a:custGeom>
          <a:avLst/>
          <a:gdLst/>
          <a:ahLst/>
          <a:cxnLst/>
          <a:rect l="0" t="0" r="0" b="0"/>
          <a:pathLst/>
        </a:custGeom>
        <a:noFill/>
        <a:ln w="1587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20000"/>
          </a:spcBef>
          <a:spcAft>
            <a:spcPct val="0"/>
          </a:spcAft>
          <a:buClrTx/>
          <a:buSzTx/>
          <a:buFontTx/>
          <a:buNone/>
          <a:tabLst/>
          <a:defRPr kumimoji="0" lang="en-US" sz="4000" b="1" i="0" u="none" strike="noStrike" cap="none" normalizeH="0" baseline="0" smtClean="0">
            <a:ln>
              <a:noFill/>
            </a:ln>
            <a:solidFill>
              <a:schemeClr val="bg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CC99"/>
        </a:solidFill>
        <a:ln w="19050" cap="flat" cmpd="sng" algn="ctr">
          <a:solidFill>
            <a:schemeClr val="bg1"/>
          </a:solidFill>
          <a:prstDash val="solid"/>
          <a:round/>
          <a:headEnd type="none" w="med" len="med"/>
          <a:tailEnd type="none" w="med" len="med"/>
        </a:ln>
        <a:effectLst/>
      </a:spPr>
      <a:bodyPr vert="horz" wrap="none" lIns="91440" tIns="45720" rIns="91440" bIns="45720" numCol="1" anchor="ctr" anchorCtr="0" compatLnSpc="1">
        <a:prstTxWarp prst="textNoShape">
          <a:avLst/>
        </a:prstTxWarp>
        <a:spAutoFit/>
      </a:bodyPr>
      <a:lstStyle>
        <a:defPPr marL="0" marR="0" indent="0" algn="r" defTabSz="914400" rtl="0" eaLnBrk="0" fontAlgn="base" latinLnBrk="0" hangingPunct="0">
          <a:lnSpc>
            <a:spcPct val="100000"/>
          </a:lnSpc>
          <a:spcBef>
            <a:spcPct val="0"/>
          </a:spcBef>
          <a:spcAft>
            <a:spcPct val="0"/>
          </a:spcAft>
          <a:buClrTx/>
          <a:buSzTx/>
          <a:buFontTx/>
          <a:buNone/>
          <a:tabLst/>
          <a:defRPr kumimoji="0" lang="en-US" sz="3200" b="1" i="1"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rgbClr val="FFCC99"/>
        </a:solidFill>
        <a:ln w="19050" cap="flat" cmpd="sng" algn="ctr">
          <a:solidFill>
            <a:schemeClr val="bg1"/>
          </a:solidFill>
          <a:prstDash val="solid"/>
          <a:round/>
          <a:headEnd type="none" w="med" len="med"/>
          <a:tailEnd type="none" w="med" len="med"/>
        </a:ln>
        <a:effectLst/>
      </a:spPr>
      <a:bodyPr vert="horz" wrap="none" lIns="91440" tIns="45720" rIns="91440" bIns="45720" numCol="1" anchor="ctr" anchorCtr="0" compatLnSpc="1">
        <a:prstTxWarp prst="textNoShape">
          <a:avLst/>
        </a:prstTxWarp>
        <a:spAutoFit/>
      </a:bodyPr>
      <a:lstStyle>
        <a:defPPr marL="0" marR="0" indent="0" algn="r" defTabSz="914400" rtl="0" eaLnBrk="0" fontAlgn="base" latinLnBrk="0" hangingPunct="0">
          <a:lnSpc>
            <a:spcPct val="100000"/>
          </a:lnSpc>
          <a:spcBef>
            <a:spcPct val="0"/>
          </a:spcBef>
          <a:spcAft>
            <a:spcPct val="0"/>
          </a:spcAft>
          <a:buClrTx/>
          <a:buSzTx/>
          <a:buFontTx/>
          <a:buNone/>
          <a:tabLst/>
          <a:defRPr kumimoji="0" lang="en-US" sz="3200" b="1" i="1"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C10E20"/>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6_BASIC SHARMA BLUE">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587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20000"/>
          </a:spcBef>
          <a:spcAft>
            <a:spcPct val="0"/>
          </a:spcAft>
          <a:buClrTx/>
          <a:buSzTx/>
          <a:buFontTx/>
          <a:buNone/>
          <a:tabLst/>
          <a:defRPr kumimoji="0" lang="en-US" sz="4000" b="1" i="0" u="none" strike="noStrike" cap="none" normalizeH="0" baseline="0" smtClean="0">
            <a:ln>
              <a:noFill/>
            </a:ln>
            <a:solidFill>
              <a:schemeClr val="bg1"/>
            </a:solidFill>
            <a:effectLst/>
            <a:latin typeface="Times New Roman" pitchFamily="18" charset="0"/>
          </a:defRPr>
        </a:defPPr>
      </a:lstStyle>
    </a:spDef>
    <a:lnDef>
      <a:spPr bwMode="auto">
        <a:xfrm>
          <a:off x="0" y="0"/>
          <a:ext cx="1" cy="1"/>
        </a:xfrm>
        <a:custGeom>
          <a:avLst/>
          <a:gdLst/>
          <a:ahLst/>
          <a:cxnLst/>
          <a:rect l="0" t="0" r="0" b="0"/>
          <a:pathLst/>
        </a:custGeom>
        <a:noFill/>
        <a:ln w="15875" cap="flat" cmpd="sng" algn="ctr">
          <a:solidFill>
            <a:schemeClr val="bg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20000"/>
          </a:spcBef>
          <a:spcAft>
            <a:spcPct val="0"/>
          </a:spcAft>
          <a:buClrTx/>
          <a:buSzTx/>
          <a:buFontTx/>
          <a:buNone/>
          <a:tabLst/>
          <a:defRPr kumimoji="0" lang="en-US" sz="4000" b="1" i="0" u="none" strike="noStrike" cap="none" normalizeH="0" baseline="0" smtClean="0">
            <a:ln>
              <a:noFill/>
            </a:ln>
            <a:solidFill>
              <a:schemeClr val="bg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9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ustom 1">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008D8B"/>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Office Theme</Template>
  <TotalTime>13703</TotalTime>
  <Words>4746</Words>
  <Application>Microsoft Office PowerPoint</Application>
  <PresentationFormat>35mm Slides</PresentationFormat>
  <Paragraphs>904</Paragraphs>
  <Slides>62</Slides>
  <Notes>14</Notes>
  <HiddenSlides>0</HiddenSlides>
  <MMClips>0</MMClips>
  <ScaleCrop>false</ScaleCrop>
  <HeadingPairs>
    <vt:vector size="6" baseType="variant">
      <vt:variant>
        <vt:lpstr>Fonts Used</vt:lpstr>
      </vt:variant>
      <vt:variant>
        <vt:i4>10</vt:i4>
      </vt:variant>
      <vt:variant>
        <vt:lpstr>Theme</vt:lpstr>
      </vt:variant>
      <vt:variant>
        <vt:i4>10</vt:i4>
      </vt:variant>
      <vt:variant>
        <vt:lpstr>Slide Titles</vt:lpstr>
      </vt:variant>
      <vt:variant>
        <vt:i4>62</vt:i4>
      </vt:variant>
    </vt:vector>
  </HeadingPairs>
  <TitlesOfParts>
    <vt:vector size="82" baseType="lpstr">
      <vt:lpstr>맑은 고딕</vt:lpstr>
      <vt:lpstr>ＭＳ Ｐゴシック</vt:lpstr>
      <vt:lpstr>游ゴシック</vt:lpstr>
      <vt:lpstr>Arial</vt:lpstr>
      <vt:lpstr>Arial Narrow</vt:lpstr>
      <vt:lpstr>Calibri</vt:lpstr>
      <vt:lpstr>Calibri Light</vt:lpstr>
      <vt:lpstr>돋움</vt:lpstr>
      <vt:lpstr>Times New Roman</vt:lpstr>
      <vt:lpstr>Wingdings</vt:lpstr>
      <vt:lpstr>Office Theme</vt:lpstr>
      <vt:lpstr>Default Design</vt:lpstr>
      <vt:lpstr>13_Default Design</vt:lpstr>
      <vt:lpstr>1_BASIC SHARMA BLUE</vt:lpstr>
      <vt:lpstr>1_Default Design</vt:lpstr>
      <vt:lpstr>1_Office Theme</vt:lpstr>
      <vt:lpstr>6_BASIC SHARMA BLUE</vt:lpstr>
      <vt:lpstr>2_Office Theme</vt:lpstr>
      <vt:lpstr>9_Office Theme</vt:lpstr>
      <vt:lpstr>2_BASIC SHARMA BLUE</vt:lpstr>
      <vt:lpstr>PowerPoint Presentation</vt:lpstr>
      <vt:lpstr>PowerPoint Presentation</vt:lpstr>
      <vt:lpstr>CCC Live Case # 165</vt:lpstr>
      <vt:lpstr>PowerPoint Presentation</vt:lpstr>
      <vt:lpstr>Latest Issues in Coronary Intervention</vt:lpstr>
      <vt:lpstr>Latest Issues in Coronary Intervention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COMPARISON OF 3-MONTH VERSUS 12-MONTH DUAL ANTIPLATELET THERAPY AFTER CORONARY INTERVENTION USING THE CONTEMPORARY DRUG-ELUTING STENTS WITH ULTRATHIN STRUTS AND ADVANCED POLYMER TECHNOLOGY: THE HOST-IDEA RANDOMIZED CLINICAL TRIAL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YELLOW III: Background</vt:lpstr>
      <vt:lpstr>YELLOW III Study</vt:lpstr>
      <vt:lpstr>YELLOW III: Study Design</vt:lpstr>
      <vt:lpstr>YELLOW III Study: Flow of Patients</vt:lpstr>
      <vt:lpstr>YELLOW III: Baseline Characteristics</vt:lpstr>
      <vt:lpstr>YELLOW III Study: Biochemical Measures</vt:lpstr>
      <vt:lpstr>YELLOW III Study: Primary Imaging Endpoints</vt:lpstr>
      <vt:lpstr>YELLOW III Study: Increase in Minimal  Fibrous Cap Thickness (OCT)</vt:lpstr>
      <vt:lpstr>YELLOW III Study: Increase in Minimal   Fibrous Cap Thickness (OCT)</vt:lpstr>
      <vt:lpstr>YELLOW III Study:MaxLCBI4mm Reduction (NIRS)</vt:lpstr>
      <vt:lpstr>YELLOW III Study: Secondary Imaging  Endpoints OCT</vt:lpstr>
      <vt:lpstr>YELLOW III Study: Secondary Imaging Endpoints IVUS and NIRS</vt:lpstr>
      <vt:lpstr>YELLOW III Study: Case 1  Plaque Stabilization </vt:lpstr>
      <vt:lpstr>YELLOW III Study: Case 2  No Beneficial Changes in Plaque Morphology</vt:lpstr>
      <vt:lpstr>YELLOW III Study: Conclusions</vt:lpstr>
      <vt:lpstr>Latest Issues in Coronary Intervention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Take Home Message: Key Interventional Trials from ACC 2023 &amp; Evolving Paradigm of SIHD</vt:lpstr>
      <vt:lpstr>Question # 1</vt:lpstr>
      <vt:lpstr>Question # 2</vt:lpstr>
      <vt:lpstr>Question # 3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Ramos, Elena</dc:creator>
  <cp:lastModifiedBy>Samin Sharma</cp:lastModifiedBy>
  <cp:revision>1047</cp:revision>
  <cp:lastPrinted>2022-04-19T11:09:14Z</cp:lastPrinted>
  <dcterms:created xsi:type="dcterms:W3CDTF">2019-05-13T14:16:18Z</dcterms:created>
  <dcterms:modified xsi:type="dcterms:W3CDTF">2023-03-21T12:02:37Z</dcterms:modified>
</cp:coreProperties>
</file>