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4683" r:id="rId3"/>
    <p:sldMasterId id="2147484896" r:id="rId4"/>
    <p:sldMasterId id="2147484922" r:id="rId5"/>
    <p:sldMasterId id="2147484934" r:id="rId6"/>
    <p:sldMasterId id="2147484947" r:id="rId7"/>
    <p:sldMasterId id="2147484959" r:id="rId8"/>
    <p:sldMasterId id="2147484971" r:id="rId9"/>
    <p:sldMasterId id="2147484984" r:id="rId10"/>
    <p:sldMasterId id="2147485002" r:id="rId11"/>
  </p:sldMasterIdLst>
  <p:notesMasterIdLst>
    <p:notesMasterId r:id="rId33"/>
  </p:notesMasterIdLst>
  <p:sldIdLst>
    <p:sldId id="275" r:id="rId12"/>
    <p:sldId id="617" r:id="rId13"/>
    <p:sldId id="2269" r:id="rId14"/>
    <p:sldId id="2270" r:id="rId15"/>
    <p:sldId id="2071" r:id="rId16"/>
    <p:sldId id="2250" r:id="rId17"/>
    <p:sldId id="2255" r:id="rId18"/>
    <p:sldId id="2256" r:id="rId19"/>
    <p:sldId id="2257" r:id="rId20"/>
    <p:sldId id="2258" r:id="rId21"/>
    <p:sldId id="2259" r:id="rId22"/>
    <p:sldId id="2261" r:id="rId23"/>
    <p:sldId id="2262" r:id="rId24"/>
    <p:sldId id="2263" r:id="rId25"/>
    <p:sldId id="2264" r:id="rId26"/>
    <p:sldId id="2265" r:id="rId27"/>
    <p:sldId id="2266" r:id="rId28"/>
    <p:sldId id="2267" r:id="rId29"/>
    <p:sldId id="2268" r:id="rId30"/>
    <p:sldId id="2260" r:id="rId31"/>
    <p:sldId id="262" r:id="rId3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0028"/>
    <a:srgbClr val="CC66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25" autoAdjust="0"/>
    <p:restoredTop sz="86387" autoAdjust="0"/>
  </p:normalViewPr>
  <p:slideViewPr>
    <p:cSldViewPr snapToGrid="0">
      <p:cViewPr varScale="1">
        <p:scale>
          <a:sx n="83" d="100"/>
          <a:sy n="83" d="100"/>
        </p:scale>
        <p:origin x="1614" y="72"/>
      </p:cViewPr>
      <p:guideLst/>
    </p:cSldViewPr>
  </p:slideViewPr>
  <p:outlineViewPr>
    <p:cViewPr>
      <p:scale>
        <a:sx n="33" d="100"/>
        <a:sy n="33" d="100"/>
      </p:scale>
      <p:origin x="0" y="-5376"/>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a:scene3d>
              <a:camera prst="orthographicFront"/>
              <a:lightRig rig="threePt" dir="t"/>
            </a:scene3d>
            <a:sp3d>
              <a:bevelT/>
            </a:sp3d>
          </c:spPr>
          <c:invertIfNegative val="0"/>
          <c:dPt>
            <c:idx val="0"/>
            <c:invertIfNegative val="0"/>
            <c:bubble3D val="0"/>
            <c:spPr>
              <a:solidFill>
                <a:srgbClr val="A50021"/>
              </a:solidFill>
              <a:ln>
                <a:noFill/>
              </a:ln>
              <a:effectLst/>
              <a:scene3d>
                <a:camera prst="orthographicFront"/>
                <a:lightRig rig="threePt" dir="t"/>
              </a:scene3d>
              <a:sp3d>
                <a:bevelT/>
              </a:sp3d>
            </c:spPr>
            <c:extLst>
              <c:ext xmlns:c16="http://schemas.microsoft.com/office/drawing/2014/chart" uri="{C3380CC4-5D6E-409C-BE32-E72D297353CC}">
                <c16:uniqueId val="{00000003-6D08-44FA-A547-466D9B4F85C2}"/>
              </c:ext>
            </c:extLst>
          </c:dPt>
          <c:dPt>
            <c:idx val="1"/>
            <c:invertIfNegative val="0"/>
            <c:bubble3D val="0"/>
            <c:spPr>
              <a:solidFill>
                <a:schemeClr val="accent1">
                  <a:lumMod val="75000"/>
                </a:schemeClr>
              </a:solidFill>
              <a:ln>
                <a:noFill/>
              </a:ln>
              <a:effectLst/>
              <a:scene3d>
                <a:camera prst="orthographicFront"/>
                <a:lightRig rig="threePt" dir="t"/>
              </a:scene3d>
              <a:sp3d>
                <a:bevelT/>
              </a:sp3d>
            </c:spPr>
            <c:extLst>
              <c:ext xmlns:c16="http://schemas.microsoft.com/office/drawing/2014/chart" uri="{C3380CC4-5D6E-409C-BE32-E72D297353CC}">
                <c16:uniqueId val="{00000004-6D08-44FA-A547-466D9B4F85C2}"/>
              </c:ext>
            </c:extLst>
          </c:dPt>
          <c:dPt>
            <c:idx val="2"/>
            <c:invertIfNegative val="0"/>
            <c:bubble3D val="0"/>
            <c:spPr>
              <a:solidFill>
                <a:srgbClr val="00B0F0"/>
              </a:solidFill>
              <a:ln>
                <a:noFill/>
              </a:ln>
              <a:effectLst/>
              <a:scene3d>
                <a:camera prst="orthographicFront"/>
                <a:lightRig rig="threePt" dir="t"/>
              </a:scene3d>
              <a:sp3d>
                <a:bevelT/>
              </a:sp3d>
            </c:spPr>
            <c:extLst>
              <c:ext xmlns:c16="http://schemas.microsoft.com/office/drawing/2014/chart" uri="{C3380CC4-5D6E-409C-BE32-E72D297353CC}">
                <c16:uniqueId val="{00000005-6D08-44FA-A547-466D9B4F85C2}"/>
              </c:ext>
            </c:extLst>
          </c:dPt>
          <c:dLbls>
            <c:dLbl>
              <c:idx val="0"/>
              <c:layout>
                <c:manualLayout>
                  <c:x val="-2.8536506864941867E-17"/>
                  <c:y val="-0.3458540561829656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08-44FA-A547-466D9B4F85C2}"/>
                </c:ext>
              </c:extLst>
            </c:dLbl>
            <c:dLbl>
              <c:idx val="1"/>
              <c:layout>
                <c:manualLayout>
                  <c:x val="1.5565547193330182E-3"/>
                  <c:y val="-0.2447868238870230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08-44FA-A547-466D9B4F85C2}"/>
                </c:ext>
              </c:extLst>
            </c:dLbl>
            <c:dLbl>
              <c:idx val="2"/>
              <c:layout>
                <c:manualLayout>
                  <c:x val="0"/>
                  <c:y val="-0.18949998951115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08-44FA-A547-466D9B4F85C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Low-vol (n=631)</c:v>
                </c:pt>
                <c:pt idx="1">
                  <c:v>Intermediate-vol (n=705)</c:v>
                </c:pt>
                <c:pt idx="2">
                  <c:v>High-vol (n=612)</c:v>
                </c:pt>
              </c:strCache>
            </c:strRef>
          </c:cat>
          <c:val>
            <c:numRef>
              <c:f>Sheet1!$B$2:$B$4</c:f>
              <c:numCache>
                <c:formatCode>General</c:formatCode>
                <c:ptCount val="3"/>
                <c:pt idx="0">
                  <c:v>4.0999999999999996</c:v>
                </c:pt>
                <c:pt idx="1">
                  <c:v>2.8</c:v>
                </c:pt>
                <c:pt idx="2">
                  <c:v>2.1</c:v>
                </c:pt>
              </c:numCache>
            </c:numRef>
          </c:val>
          <c:extLst>
            <c:ext xmlns:c16="http://schemas.microsoft.com/office/drawing/2014/chart" uri="{C3380CC4-5D6E-409C-BE32-E72D297353CC}">
              <c16:uniqueId val="{00000000-6D08-44FA-A547-466D9B4F85C2}"/>
            </c:ext>
          </c:extLst>
        </c:ser>
        <c:dLbls>
          <c:showLegendKey val="0"/>
          <c:showVal val="0"/>
          <c:showCatName val="0"/>
          <c:showSerName val="0"/>
          <c:showPercent val="0"/>
          <c:showBubbleSize val="0"/>
        </c:dLbls>
        <c:gapWidth val="150"/>
        <c:overlap val="100"/>
        <c:axId val="597914360"/>
        <c:axId val="597913376"/>
      </c:barChart>
      <c:catAx>
        <c:axId val="597914360"/>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97913376"/>
        <c:crosses val="autoZero"/>
        <c:auto val="1"/>
        <c:lblAlgn val="ctr"/>
        <c:lblOffset val="10"/>
        <c:noMultiLvlLbl val="0"/>
      </c:catAx>
      <c:valAx>
        <c:axId val="597913376"/>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97914360"/>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854C0D-8A04-4E0F-B2BD-D9FE8154408D}" type="datetimeFigureOut">
              <a:rPr lang="en-US" smtClean="0"/>
              <a:t>2/17/2023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A68DE3-EF28-4001-A656-631E5A0099ED}" type="slidenum">
              <a:rPr lang="en-US" smtClean="0"/>
              <a:t>‹N°›</a:t>
            </a:fld>
            <a:endParaRPr lang="en-US"/>
          </a:p>
        </p:txBody>
      </p:sp>
    </p:spTree>
    <p:extLst>
      <p:ext uri="{BB962C8B-B14F-4D97-AF65-F5344CB8AC3E}">
        <p14:creationId xmlns:p14="http://schemas.microsoft.com/office/powerpoint/2010/main" val="403058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88C21-4D48-455C-BC14-E26CA1E1C0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54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a:solidFill>
                  <a:schemeClr val="tx1"/>
                </a:solidFill>
                <a:latin typeface="Arial" pitchFamily="34" charset="0"/>
              </a:defRPr>
            </a:lvl1pPr>
            <a:lvl2pPr marL="757066" indent="-291179" defTabSz="946333">
              <a:defRPr>
                <a:solidFill>
                  <a:schemeClr val="tx1"/>
                </a:solidFill>
                <a:latin typeface="Arial" pitchFamily="34" charset="0"/>
              </a:defRPr>
            </a:lvl2pPr>
            <a:lvl3pPr marL="1164717" indent="-232943" defTabSz="946333">
              <a:defRPr>
                <a:solidFill>
                  <a:schemeClr val="tx1"/>
                </a:solidFill>
                <a:latin typeface="Arial" pitchFamily="34" charset="0"/>
              </a:defRPr>
            </a:lvl3pPr>
            <a:lvl4pPr marL="1630604" indent="-232943" defTabSz="946333">
              <a:defRPr>
                <a:solidFill>
                  <a:schemeClr val="tx1"/>
                </a:solidFill>
                <a:latin typeface="Arial" pitchFamily="34" charset="0"/>
              </a:defRPr>
            </a:lvl4pPr>
            <a:lvl5pPr marL="2096491" indent="-232943" defTabSz="946333">
              <a:defRPr>
                <a:solidFill>
                  <a:schemeClr val="tx1"/>
                </a:solidFill>
                <a:latin typeface="Arial" pitchFamily="34" charset="0"/>
              </a:defRPr>
            </a:lvl5pPr>
            <a:lvl6pPr marL="2562377" indent="-232943" defTabSz="946333" eaLnBrk="0" fontAlgn="base" hangingPunct="0">
              <a:spcBef>
                <a:spcPct val="0"/>
              </a:spcBef>
              <a:spcAft>
                <a:spcPct val="0"/>
              </a:spcAft>
              <a:defRPr>
                <a:solidFill>
                  <a:schemeClr val="tx1"/>
                </a:solidFill>
                <a:latin typeface="Arial" pitchFamily="34" charset="0"/>
              </a:defRPr>
            </a:lvl6pPr>
            <a:lvl7pPr marL="3028264" indent="-232943" defTabSz="946333" eaLnBrk="0" fontAlgn="base" hangingPunct="0">
              <a:spcBef>
                <a:spcPct val="0"/>
              </a:spcBef>
              <a:spcAft>
                <a:spcPct val="0"/>
              </a:spcAft>
              <a:defRPr>
                <a:solidFill>
                  <a:schemeClr val="tx1"/>
                </a:solidFill>
                <a:latin typeface="Arial" pitchFamily="34" charset="0"/>
              </a:defRPr>
            </a:lvl7pPr>
            <a:lvl8pPr marL="3494151" indent="-232943" defTabSz="946333" eaLnBrk="0" fontAlgn="base" hangingPunct="0">
              <a:spcBef>
                <a:spcPct val="0"/>
              </a:spcBef>
              <a:spcAft>
                <a:spcPct val="0"/>
              </a:spcAft>
              <a:defRPr>
                <a:solidFill>
                  <a:schemeClr val="tx1"/>
                </a:solidFill>
                <a:latin typeface="Arial" pitchFamily="34" charset="0"/>
              </a:defRPr>
            </a:lvl8pPr>
            <a:lvl9pPr marL="3960038" indent="-232943" defTabSz="946333"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277CA431-D06D-4545-9B64-F839F81A0B4D}" type="slidenum">
              <a:rPr lang="en-US" altLang="en-US" b="1">
                <a:solidFill>
                  <a:srgbClr val="FFFFFF"/>
                </a:solidFill>
                <a:latin typeface="Times New Roman" pitchFamily="18" charset="0"/>
              </a:rPr>
              <a:pPr eaLnBrk="0" fontAlgn="base" hangingPunct="0">
                <a:spcBef>
                  <a:spcPct val="0"/>
                </a:spcBef>
                <a:spcAft>
                  <a:spcPct val="0"/>
                </a:spcAft>
                <a:defRPr/>
              </a:pPr>
              <a:t>5</a:t>
            </a:fld>
            <a:endParaRPr lang="en-US" altLang="en-US" b="1" dirty="0">
              <a:solidFill>
                <a:srgbClr val="FFFFFF"/>
              </a:solidFill>
              <a:latin typeface="Times New Roman" pitchFamily="18" charset="0"/>
            </a:endParaRPr>
          </a:p>
        </p:txBody>
      </p:sp>
    </p:spTree>
    <p:extLst>
      <p:ext uri="{BB962C8B-B14F-4D97-AF65-F5344CB8AC3E}">
        <p14:creationId xmlns:p14="http://schemas.microsoft.com/office/powerpoint/2010/main" val="263529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86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eaLnBrk="0" hangingPunct="0">
              <a:spcBef>
                <a:spcPct val="30000"/>
              </a:spcBef>
              <a:defRPr sz="1200">
                <a:solidFill>
                  <a:schemeClr val="tx1"/>
                </a:solidFill>
                <a:latin typeface="Times New Roman" pitchFamily="18" charset="0"/>
              </a:defRPr>
            </a:lvl1pPr>
            <a:lvl2pPr marL="757066" indent="-291179" defTabSz="946333" eaLnBrk="0" hangingPunct="0">
              <a:spcBef>
                <a:spcPct val="30000"/>
              </a:spcBef>
              <a:defRPr sz="1200">
                <a:solidFill>
                  <a:schemeClr val="tx1"/>
                </a:solidFill>
                <a:latin typeface="Times New Roman" pitchFamily="18" charset="0"/>
              </a:defRPr>
            </a:lvl2pPr>
            <a:lvl3pPr marL="1164717" indent="-232943" defTabSz="946333" eaLnBrk="0" hangingPunct="0">
              <a:spcBef>
                <a:spcPct val="30000"/>
              </a:spcBef>
              <a:defRPr sz="1200">
                <a:solidFill>
                  <a:schemeClr val="tx1"/>
                </a:solidFill>
                <a:latin typeface="Times New Roman" pitchFamily="18" charset="0"/>
              </a:defRPr>
            </a:lvl3pPr>
            <a:lvl4pPr marL="1630604" indent="-232943" defTabSz="946333" eaLnBrk="0" hangingPunct="0">
              <a:spcBef>
                <a:spcPct val="30000"/>
              </a:spcBef>
              <a:defRPr sz="1200">
                <a:solidFill>
                  <a:schemeClr val="tx1"/>
                </a:solidFill>
                <a:latin typeface="Times New Roman" pitchFamily="18" charset="0"/>
              </a:defRPr>
            </a:lvl4pPr>
            <a:lvl5pPr marL="2096491" indent="-232943" defTabSz="946333" eaLnBrk="0" hangingPunct="0">
              <a:spcBef>
                <a:spcPct val="30000"/>
              </a:spcBef>
              <a:defRPr sz="1200">
                <a:solidFill>
                  <a:schemeClr val="tx1"/>
                </a:solidFill>
                <a:latin typeface="Times New Roman" pitchFamily="18" charset="0"/>
              </a:defRPr>
            </a:lvl5pPr>
            <a:lvl6pPr marL="2562377" indent="-232943" defTabSz="946333" eaLnBrk="0" fontAlgn="base" hangingPunct="0">
              <a:spcBef>
                <a:spcPct val="30000"/>
              </a:spcBef>
              <a:spcAft>
                <a:spcPct val="0"/>
              </a:spcAft>
              <a:defRPr sz="1200">
                <a:solidFill>
                  <a:schemeClr val="tx1"/>
                </a:solidFill>
                <a:latin typeface="Times New Roman" pitchFamily="18" charset="0"/>
              </a:defRPr>
            </a:lvl6pPr>
            <a:lvl7pPr marL="3028264" indent="-232943" defTabSz="946333" eaLnBrk="0" fontAlgn="base" hangingPunct="0">
              <a:spcBef>
                <a:spcPct val="30000"/>
              </a:spcBef>
              <a:spcAft>
                <a:spcPct val="0"/>
              </a:spcAft>
              <a:defRPr sz="1200">
                <a:solidFill>
                  <a:schemeClr val="tx1"/>
                </a:solidFill>
                <a:latin typeface="Times New Roman" pitchFamily="18" charset="0"/>
              </a:defRPr>
            </a:lvl7pPr>
            <a:lvl8pPr marL="3494151" indent="-232943" defTabSz="946333" eaLnBrk="0" fontAlgn="base" hangingPunct="0">
              <a:spcBef>
                <a:spcPct val="30000"/>
              </a:spcBef>
              <a:spcAft>
                <a:spcPct val="0"/>
              </a:spcAft>
              <a:defRPr sz="1200">
                <a:solidFill>
                  <a:schemeClr val="tx1"/>
                </a:solidFill>
                <a:latin typeface="Times New Roman" pitchFamily="18" charset="0"/>
              </a:defRPr>
            </a:lvl8pPr>
            <a:lvl9pPr marL="3960038" indent="-232943" defTabSz="946333"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6333" rtl="0" eaLnBrk="0" fontAlgn="base" latinLnBrk="0" hangingPunct="0">
              <a:lnSpc>
                <a:spcPct val="100000"/>
              </a:lnSpc>
              <a:spcBef>
                <a:spcPct val="0"/>
              </a:spcBef>
              <a:spcAft>
                <a:spcPct val="0"/>
              </a:spcAft>
              <a:buClrTx/>
              <a:buSzTx/>
              <a:buFontTx/>
              <a:buNone/>
              <a:tabLst/>
              <a:defRPr/>
            </a:pPr>
            <a:fld id="{767939EA-7933-47A6-959A-CB21B42F156A}" type="slidenum">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6333"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2596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12C4B-876A-4CCD-B31C-82DB0E1EC1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2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auto" latinLnBrk="0" hangingPunct="0">
              <a:lnSpc>
                <a:spcPct val="100000"/>
              </a:lnSpc>
              <a:spcBef>
                <a:spcPct val="0"/>
              </a:spcBef>
              <a:spcAft>
                <a:spcPts val="0"/>
              </a:spcAft>
              <a:buClrTx/>
              <a:buSzTx/>
              <a:buFontTx/>
              <a:buNone/>
              <a:tabLst/>
              <a:defRPr/>
            </a:pPr>
            <a:fld id="{99DF3ECC-6D06-4E9F-9102-3DAE9ADF4E3C}"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auto" latinLnBrk="0" hangingPunct="0">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6387" name="Rectangle 7"/>
          <p:cNvSpPr txBox="1">
            <a:spLocks noGrp="1" noChangeArrowheads="1"/>
          </p:cNvSpPr>
          <p:nvPr/>
        </p:nvSpPr>
        <p:spPr bwMode="auto">
          <a:xfrm>
            <a:off x="3971925" y="883285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04" tIns="46452" rIns="92904" bIns="46452" anchor="b"/>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9F8262D1-6A6A-46B9-A02C-59600F636172}" type="slidenum">
              <a:rPr kumimoji="0" lang="en-US" alt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388" name="Rectangle 2"/>
          <p:cNvSpPr>
            <a:spLocks noGrp="1" noRot="1" noChangeAspect="1" noChangeArrowheads="1" noTextEdit="1"/>
          </p:cNvSpPr>
          <p:nvPr>
            <p:ph type="sldImg"/>
          </p:nvPr>
        </p:nvSpPr>
        <p:spPr>
          <a:xfrm>
            <a:off x="406400" y="696913"/>
            <a:ext cx="6197600" cy="3486150"/>
          </a:xfrm>
          <a:ln/>
        </p:spPr>
      </p:sp>
      <p:sp>
        <p:nvSpPr>
          <p:cNvPr id="1638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5771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183930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1797933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1"/>
            <a:ext cx="5486400" cy="425054"/>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dirty="0"/>
              <a:t>Click icon to add picture</a:t>
            </a:r>
          </a:p>
        </p:txBody>
      </p:sp>
      <p:sp>
        <p:nvSpPr>
          <p:cNvPr id="4" name="Text Placeholder 3"/>
          <p:cNvSpPr>
            <a:spLocks noGrp="1"/>
          </p:cNvSpPr>
          <p:nvPr>
            <p:ph type="body" sz="half" idx="2"/>
          </p:nvPr>
        </p:nvSpPr>
        <p:spPr>
          <a:xfrm>
            <a:off x="1792111" y="4025504"/>
            <a:ext cx="5486400" cy="603647"/>
          </a:xfrm>
        </p:spPr>
        <p:txBody>
          <a:bodyPr/>
          <a:lstStyle>
            <a:lvl1pPr marL="0" indent="0">
              <a:buNone/>
              <a:defRPr sz="1181"/>
            </a:lvl1pPr>
            <a:lvl2pPr marL="385763" indent="0">
              <a:buNone/>
              <a:defRPr sz="1013"/>
            </a:lvl2pPr>
            <a:lvl3pPr marL="771525" indent="0">
              <a:buNone/>
              <a:defRPr sz="844"/>
            </a:lvl3pPr>
            <a:lvl4pPr marL="1157288" indent="0">
              <a:buNone/>
              <a:defRPr sz="760"/>
            </a:lvl4pPr>
            <a:lvl5pPr marL="1543050" indent="0">
              <a:buNone/>
              <a:defRPr sz="760"/>
            </a:lvl5pPr>
            <a:lvl6pPr marL="1928813" indent="0">
              <a:buNone/>
              <a:defRPr sz="760"/>
            </a:lvl6pPr>
            <a:lvl7pPr marL="2314575" indent="0">
              <a:buNone/>
              <a:defRPr sz="760"/>
            </a:lvl7pPr>
            <a:lvl8pPr marL="2700338" indent="0">
              <a:buNone/>
              <a:defRPr sz="760"/>
            </a:lvl8pPr>
            <a:lvl9pPr marL="3086100" indent="0">
              <a:buNone/>
              <a:defRPr sz="760"/>
            </a:lvl9pPr>
          </a:lstStyle>
          <a:p>
            <a:pPr lvl="0"/>
            <a:r>
              <a:rPr lang="en-US"/>
              <a:t>Click to edit Master text styles</a:t>
            </a:r>
          </a:p>
        </p:txBody>
      </p:sp>
    </p:spTree>
    <p:extLst>
      <p:ext uri="{BB962C8B-B14F-4D97-AF65-F5344CB8AC3E}">
        <p14:creationId xmlns:p14="http://schemas.microsoft.com/office/powerpoint/2010/main" val="412143697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88170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456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38157476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7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85067" indent="0" algn="ctr">
              <a:buNone/>
              <a:defRPr/>
            </a:lvl2pPr>
            <a:lvl3pPr marL="770133" indent="0" algn="ctr">
              <a:buNone/>
              <a:defRPr/>
            </a:lvl3pPr>
            <a:lvl4pPr marL="1155200" indent="0" algn="ctr">
              <a:buNone/>
              <a:defRPr/>
            </a:lvl4pPr>
            <a:lvl5pPr marL="1540278" indent="0" algn="ctr">
              <a:buNone/>
              <a:defRPr/>
            </a:lvl5pPr>
            <a:lvl6pPr marL="1925348" indent="0" algn="ctr">
              <a:buNone/>
              <a:defRPr/>
            </a:lvl6pPr>
            <a:lvl7pPr marL="2310398" indent="0" algn="ctr">
              <a:buNone/>
              <a:defRPr/>
            </a:lvl7pPr>
            <a:lvl8pPr marL="2695480" indent="0" algn="ctr">
              <a:buNone/>
              <a:defRPr/>
            </a:lvl8pPr>
            <a:lvl9pPr marL="3080552" indent="0" algn="ctr">
              <a:buNone/>
              <a:defRPr/>
            </a:lvl9pPr>
          </a:lstStyle>
          <a:p>
            <a:r>
              <a:rPr lang="en-US"/>
              <a:t>Click to edit Master subtitle style</a:t>
            </a:r>
          </a:p>
        </p:txBody>
      </p:sp>
    </p:spTree>
    <p:extLst>
      <p:ext uri="{BB962C8B-B14F-4D97-AF65-F5344CB8AC3E}">
        <p14:creationId xmlns:p14="http://schemas.microsoft.com/office/powerpoint/2010/main" val="15834195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1446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204"/>
            <a:ext cx="7772400" cy="1021557"/>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688"/>
            </a:lvl1pPr>
            <a:lvl2pPr marL="385067" indent="0">
              <a:buNone/>
              <a:defRPr sz="1519"/>
            </a:lvl2pPr>
            <a:lvl3pPr marL="770133" indent="0">
              <a:buNone/>
              <a:defRPr sz="1350"/>
            </a:lvl3pPr>
            <a:lvl4pPr marL="1155200" indent="0">
              <a:buNone/>
              <a:defRPr sz="1181"/>
            </a:lvl4pPr>
            <a:lvl5pPr marL="1540278" indent="0">
              <a:buNone/>
              <a:defRPr sz="1181"/>
            </a:lvl5pPr>
            <a:lvl6pPr marL="1925348" indent="0">
              <a:buNone/>
              <a:defRPr sz="1181"/>
            </a:lvl6pPr>
            <a:lvl7pPr marL="2310398" indent="0">
              <a:buNone/>
              <a:defRPr sz="1181"/>
            </a:lvl7pPr>
            <a:lvl8pPr marL="2695480" indent="0">
              <a:buNone/>
              <a:defRPr sz="1181"/>
            </a:lvl8pPr>
            <a:lvl9pPr marL="3080552" indent="0">
              <a:buNone/>
              <a:defRPr sz="1181"/>
            </a:lvl9pPr>
          </a:lstStyle>
          <a:p>
            <a:pPr lvl="0"/>
            <a:r>
              <a:rPr lang="en-US"/>
              <a:t>Click to edit Master text styles</a:t>
            </a:r>
          </a:p>
        </p:txBody>
      </p:sp>
    </p:spTree>
    <p:extLst>
      <p:ext uri="{BB962C8B-B14F-4D97-AF65-F5344CB8AC3E}">
        <p14:creationId xmlns:p14="http://schemas.microsoft.com/office/powerpoint/2010/main" val="368250960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63" y="1485900"/>
            <a:ext cx="3818467" cy="30861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32" y="1485900"/>
            <a:ext cx="3818467" cy="30861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43202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012" cy="479822"/>
          </a:xfrm>
        </p:spPr>
        <p:txBody>
          <a:bodyPr anchor="b"/>
          <a:lstStyle>
            <a:lvl1pPr marL="0" indent="0">
              <a:buNone/>
              <a:defRPr sz="2025" b="1"/>
            </a:lvl1pPr>
            <a:lvl2pPr marL="385067" indent="0">
              <a:buNone/>
              <a:defRPr sz="1688" b="1"/>
            </a:lvl2pPr>
            <a:lvl3pPr marL="770133" indent="0">
              <a:buNone/>
              <a:defRPr sz="1519" b="1"/>
            </a:lvl3pPr>
            <a:lvl4pPr marL="1155200" indent="0">
              <a:buNone/>
              <a:defRPr sz="1350" b="1"/>
            </a:lvl4pPr>
            <a:lvl5pPr marL="1540278" indent="0">
              <a:buNone/>
              <a:defRPr sz="1350" b="1"/>
            </a:lvl5pPr>
            <a:lvl6pPr marL="1925348" indent="0">
              <a:buNone/>
              <a:defRPr sz="1350" b="1"/>
            </a:lvl6pPr>
            <a:lvl7pPr marL="2310398" indent="0">
              <a:buNone/>
              <a:defRPr sz="1350" b="1"/>
            </a:lvl7pPr>
            <a:lvl8pPr marL="2695480" indent="0">
              <a:buNone/>
              <a:defRPr sz="1350" b="1"/>
            </a:lvl8pPr>
            <a:lvl9pPr marL="3080552" indent="0">
              <a:buNone/>
              <a:defRPr sz="1350"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5"/>
            <a:ext cx="4041422" cy="479822"/>
          </a:xfrm>
        </p:spPr>
        <p:txBody>
          <a:bodyPr anchor="b"/>
          <a:lstStyle>
            <a:lvl1pPr marL="0" indent="0">
              <a:buNone/>
              <a:defRPr sz="2025" b="1"/>
            </a:lvl1pPr>
            <a:lvl2pPr marL="385067" indent="0">
              <a:buNone/>
              <a:defRPr sz="1688" b="1"/>
            </a:lvl2pPr>
            <a:lvl3pPr marL="770133" indent="0">
              <a:buNone/>
              <a:defRPr sz="1519" b="1"/>
            </a:lvl3pPr>
            <a:lvl4pPr marL="1155200" indent="0">
              <a:buNone/>
              <a:defRPr sz="1350" b="1"/>
            </a:lvl4pPr>
            <a:lvl5pPr marL="1540278" indent="0">
              <a:buNone/>
              <a:defRPr sz="1350" b="1"/>
            </a:lvl5pPr>
            <a:lvl6pPr marL="1925348" indent="0">
              <a:buNone/>
              <a:defRPr sz="1350" b="1"/>
            </a:lvl6pPr>
            <a:lvl7pPr marL="2310398" indent="0">
              <a:buNone/>
              <a:defRPr sz="1350" b="1"/>
            </a:lvl7pPr>
            <a:lvl8pPr marL="2695480" indent="0">
              <a:buNone/>
              <a:defRPr sz="1350" b="1"/>
            </a:lvl8pPr>
            <a:lvl9pPr marL="3080552" indent="0">
              <a:buNone/>
              <a:defRPr sz="135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06455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419660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764271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03220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90"/>
            <a:ext cx="3008489" cy="871538"/>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3575756" y="204859"/>
            <a:ext cx="5111044" cy="438983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489" cy="3518297"/>
          </a:xfrm>
        </p:spPr>
        <p:txBody>
          <a:bodyPr/>
          <a:lstStyle>
            <a:lvl1pPr marL="0" indent="0">
              <a:buNone/>
              <a:defRPr sz="1181"/>
            </a:lvl1pPr>
            <a:lvl2pPr marL="385067" indent="0">
              <a:buNone/>
              <a:defRPr sz="1013"/>
            </a:lvl2pPr>
            <a:lvl3pPr marL="770133" indent="0">
              <a:buNone/>
              <a:defRPr sz="844"/>
            </a:lvl3pPr>
            <a:lvl4pPr marL="1155200" indent="0">
              <a:buNone/>
              <a:defRPr sz="760"/>
            </a:lvl4pPr>
            <a:lvl5pPr marL="1540278" indent="0">
              <a:buNone/>
              <a:defRPr sz="760"/>
            </a:lvl5pPr>
            <a:lvl6pPr marL="1925348" indent="0">
              <a:buNone/>
              <a:defRPr sz="760"/>
            </a:lvl6pPr>
            <a:lvl7pPr marL="2310398" indent="0">
              <a:buNone/>
              <a:defRPr sz="760"/>
            </a:lvl7pPr>
            <a:lvl8pPr marL="2695480" indent="0">
              <a:buNone/>
              <a:defRPr sz="760"/>
            </a:lvl8pPr>
            <a:lvl9pPr marL="3080552" indent="0">
              <a:buNone/>
              <a:defRPr sz="760"/>
            </a:lvl9pPr>
          </a:lstStyle>
          <a:p>
            <a:pPr lvl="0"/>
            <a:r>
              <a:rPr lang="en-US"/>
              <a:t>Click to edit Master text styles</a:t>
            </a:r>
          </a:p>
        </p:txBody>
      </p:sp>
    </p:spTree>
    <p:extLst>
      <p:ext uri="{BB962C8B-B14F-4D97-AF65-F5344CB8AC3E}">
        <p14:creationId xmlns:p14="http://schemas.microsoft.com/office/powerpoint/2010/main" val="50397704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1"/>
            <a:ext cx="5486400" cy="425054"/>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700"/>
            </a:lvl1pPr>
            <a:lvl2pPr marL="385067" indent="0">
              <a:buNone/>
              <a:defRPr sz="2363"/>
            </a:lvl2pPr>
            <a:lvl3pPr marL="770133" indent="0">
              <a:buNone/>
              <a:defRPr sz="2025"/>
            </a:lvl3pPr>
            <a:lvl4pPr marL="1155200" indent="0">
              <a:buNone/>
              <a:defRPr sz="1688"/>
            </a:lvl4pPr>
            <a:lvl5pPr marL="1540278" indent="0">
              <a:buNone/>
              <a:defRPr sz="1688"/>
            </a:lvl5pPr>
            <a:lvl6pPr marL="1925348" indent="0">
              <a:buNone/>
              <a:defRPr sz="1688"/>
            </a:lvl6pPr>
            <a:lvl7pPr marL="2310398" indent="0">
              <a:buNone/>
              <a:defRPr sz="1688"/>
            </a:lvl7pPr>
            <a:lvl8pPr marL="2695480" indent="0">
              <a:buNone/>
              <a:defRPr sz="1688"/>
            </a:lvl8pPr>
            <a:lvl9pPr marL="3080552" indent="0">
              <a:buNone/>
              <a:defRPr sz="1688"/>
            </a:lvl9pPr>
          </a:lstStyle>
          <a:p>
            <a:r>
              <a:rPr lang="en-US" dirty="0"/>
              <a:t>Click icon to add picture</a:t>
            </a:r>
          </a:p>
        </p:txBody>
      </p:sp>
      <p:sp>
        <p:nvSpPr>
          <p:cNvPr id="4" name="Text Placeholder 3"/>
          <p:cNvSpPr>
            <a:spLocks noGrp="1"/>
          </p:cNvSpPr>
          <p:nvPr>
            <p:ph type="body" sz="half" idx="2"/>
          </p:nvPr>
        </p:nvSpPr>
        <p:spPr>
          <a:xfrm>
            <a:off x="1792111" y="4025656"/>
            <a:ext cx="5486400" cy="603647"/>
          </a:xfrm>
        </p:spPr>
        <p:txBody>
          <a:bodyPr/>
          <a:lstStyle>
            <a:lvl1pPr marL="0" indent="0">
              <a:buNone/>
              <a:defRPr sz="1181"/>
            </a:lvl1pPr>
            <a:lvl2pPr marL="385067" indent="0">
              <a:buNone/>
              <a:defRPr sz="1013"/>
            </a:lvl2pPr>
            <a:lvl3pPr marL="770133" indent="0">
              <a:buNone/>
              <a:defRPr sz="844"/>
            </a:lvl3pPr>
            <a:lvl4pPr marL="1155200" indent="0">
              <a:buNone/>
              <a:defRPr sz="760"/>
            </a:lvl4pPr>
            <a:lvl5pPr marL="1540278" indent="0">
              <a:buNone/>
              <a:defRPr sz="760"/>
            </a:lvl5pPr>
            <a:lvl6pPr marL="1925348" indent="0">
              <a:buNone/>
              <a:defRPr sz="760"/>
            </a:lvl6pPr>
            <a:lvl7pPr marL="2310398" indent="0">
              <a:buNone/>
              <a:defRPr sz="760"/>
            </a:lvl7pPr>
            <a:lvl8pPr marL="2695480" indent="0">
              <a:buNone/>
              <a:defRPr sz="760"/>
            </a:lvl8pPr>
            <a:lvl9pPr marL="3080552" indent="0">
              <a:buNone/>
              <a:defRPr sz="760"/>
            </a:lvl9pPr>
          </a:lstStyle>
          <a:p>
            <a:pPr lvl="0"/>
            <a:r>
              <a:rPr lang="en-US"/>
              <a:t>Click to edit Master text styles</a:t>
            </a:r>
          </a:p>
        </p:txBody>
      </p:sp>
    </p:spTree>
    <p:extLst>
      <p:ext uri="{BB962C8B-B14F-4D97-AF65-F5344CB8AC3E}">
        <p14:creationId xmlns:p14="http://schemas.microsoft.com/office/powerpoint/2010/main" val="398809916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57105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97758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349663342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478" y="-6850"/>
            <a:ext cx="9139125" cy="5150352"/>
          </a:xfrm>
          <a:prstGeom prst="rect">
            <a:avLst/>
          </a:prstGeom>
        </p:spPr>
      </p:pic>
      <p:sp>
        <p:nvSpPr>
          <p:cNvPr id="3" name="Slide Number Placeholder 6"/>
          <p:cNvSpPr txBox="1">
            <a:spLocks/>
          </p:cNvSpPr>
          <p:nvPr userDrawn="1"/>
        </p:nvSpPr>
        <p:spPr>
          <a:xfrm>
            <a:off x="8571127" y="-23292"/>
            <a:ext cx="577610" cy="276958"/>
          </a:xfrm>
          <a:prstGeom prst="rect">
            <a:avLst/>
          </a:prstGeom>
          <a:noFill/>
        </p:spPr>
        <p:txBody>
          <a:bodyPr lIns="77010" tIns="38513" rIns="77010" bIns="38513"/>
          <a:lstStyle>
            <a:lvl1pPr algn="r">
              <a:defRPr/>
            </a:lvl1pPr>
          </a:lstStyle>
          <a:p>
            <a:pPr fontAlgn="base">
              <a:spcBef>
                <a:spcPct val="0"/>
              </a:spcBef>
              <a:spcAft>
                <a:spcPct val="0"/>
              </a:spcAft>
              <a:defRPr/>
            </a:pPr>
            <a:fld id="{CFDB4C24-AF86-4570-89B5-45F4BCA33779}" type="slidenum">
              <a:rPr lang="en-US" sz="844" smtClean="0">
                <a:solidFill>
                  <a:srgbClr val="000000"/>
                </a:solidFill>
                <a:cs typeface="Arial" charset="0"/>
              </a:rPr>
              <a:pPr fontAlgn="base">
                <a:spcBef>
                  <a:spcPct val="0"/>
                </a:spcBef>
                <a:spcAft>
                  <a:spcPct val="0"/>
                </a:spcAft>
                <a:defRPr/>
              </a:pPr>
              <a:t>‹N°›</a:t>
            </a:fld>
            <a:endParaRPr lang="en-US" sz="844" dirty="0">
              <a:solidFill>
                <a:srgbClr val="000000"/>
              </a:solidFill>
              <a:cs typeface="Arial" charset="0"/>
            </a:endParaRPr>
          </a:p>
        </p:txBody>
      </p:sp>
      <p:sp>
        <p:nvSpPr>
          <p:cNvPr id="6" name="Title 1"/>
          <p:cNvSpPr>
            <a:spLocks noGrp="1"/>
          </p:cNvSpPr>
          <p:nvPr>
            <p:ph type="title" hasCustomPrompt="1"/>
          </p:nvPr>
        </p:nvSpPr>
        <p:spPr>
          <a:xfrm>
            <a:off x="284051" y="2288796"/>
            <a:ext cx="7043024" cy="552202"/>
          </a:xfrm>
          <a:prstGeom prst="rect">
            <a:avLst/>
          </a:prstGeom>
        </p:spPr>
        <p:txBody>
          <a:bodyPr/>
          <a:lstStyle>
            <a:lvl1pPr>
              <a:defRPr sz="2700" cap="small" baseline="0"/>
            </a:lvl1pPr>
          </a:lstStyle>
          <a:p>
            <a:r>
              <a:rPr lang="en-US" dirty="0"/>
              <a:t>Click To Edit Master Title Style</a:t>
            </a:r>
          </a:p>
        </p:txBody>
      </p:sp>
      <p:sp>
        <p:nvSpPr>
          <p:cNvPr id="7" name="Rectangle 178"/>
          <p:cNvSpPr>
            <a:spLocks noChangeArrowheads="1"/>
          </p:cNvSpPr>
          <p:nvPr userDrawn="1"/>
        </p:nvSpPr>
        <p:spPr bwMode="auto">
          <a:xfrm>
            <a:off x="202302" y="4973902"/>
            <a:ext cx="553070" cy="155620"/>
          </a:xfrm>
          <a:prstGeom prst="rect">
            <a:avLst/>
          </a:prstGeom>
          <a:noFill/>
          <a:ln w="9525">
            <a:noFill/>
            <a:miter lim="800000"/>
            <a:headEnd/>
            <a:tailEnd/>
          </a:ln>
        </p:spPr>
        <p:txBody>
          <a:bodyPr wrap="none" lIns="77010" tIns="38513" rIns="77010" bIns="38513">
            <a:spAutoFit/>
          </a:bodyPr>
          <a:lstStyle/>
          <a:p>
            <a:pPr algn="r" fontAlgn="base">
              <a:spcBef>
                <a:spcPct val="0"/>
              </a:spcBef>
              <a:spcAft>
                <a:spcPct val="0"/>
              </a:spcAft>
            </a:pPr>
            <a:r>
              <a:rPr lang="en-US" sz="506" dirty="0">
                <a:solidFill>
                  <a:srgbClr val="FFFFFF">
                    <a:lumMod val="50000"/>
                  </a:srgbClr>
                </a:solidFill>
                <a:cs typeface="Arial" charset="0"/>
              </a:rPr>
              <a:t>IMP-521-17 v6</a:t>
            </a:r>
            <a:endParaRPr lang="it-IT" sz="506" dirty="0">
              <a:solidFill>
                <a:srgbClr val="FFFFFF">
                  <a:lumMod val="50000"/>
                </a:srgbClr>
              </a:solidFill>
              <a:cs typeface="Arial" charset="0"/>
            </a:endParaRPr>
          </a:p>
        </p:txBody>
      </p:sp>
    </p:spTree>
    <p:extLst>
      <p:ext uri="{BB962C8B-B14F-4D97-AF65-F5344CB8AC3E}">
        <p14:creationId xmlns:p14="http://schemas.microsoft.com/office/powerpoint/2010/main" val="207746678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84078" y="35625"/>
            <a:ext cx="8628595" cy="552202"/>
          </a:xfrm>
          <a:prstGeom prst="rect">
            <a:avLst/>
          </a:prstGeom>
        </p:spPr>
        <p:txBody>
          <a:bodyPr/>
          <a:lstStyle>
            <a:lvl1pPr>
              <a:defRPr sz="2363" cap="sm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68035298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9098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38" y="0"/>
            <a:ext cx="9139125" cy="5150352"/>
          </a:xfrm>
          <a:prstGeom prst="rect">
            <a:avLst/>
          </a:prstGeom>
        </p:spPr>
      </p:pic>
      <p:sp>
        <p:nvSpPr>
          <p:cNvPr id="6" name="Title 1"/>
          <p:cNvSpPr>
            <a:spLocks noGrp="1"/>
          </p:cNvSpPr>
          <p:nvPr>
            <p:ph type="title" hasCustomPrompt="1"/>
          </p:nvPr>
        </p:nvSpPr>
        <p:spPr>
          <a:xfrm>
            <a:off x="284051" y="2288796"/>
            <a:ext cx="7043024" cy="552202"/>
          </a:xfrm>
          <a:prstGeom prst="rect">
            <a:avLst/>
          </a:prstGeom>
        </p:spPr>
        <p:txBody>
          <a:bodyPr/>
          <a:lstStyle>
            <a:lvl1pPr>
              <a:defRPr sz="2700" cap="small" baseline="0"/>
            </a:lvl1pPr>
          </a:lstStyle>
          <a:p>
            <a:r>
              <a:rPr lang="en-US" dirty="0"/>
              <a:t>Click To Edit Master Title Style</a:t>
            </a:r>
          </a:p>
        </p:txBody>
      </p:sp>
      <p:sp>
        <p:nvSpPr>
          <p:cNvPr id="5" name="Slide Number Placeholder 6"/>
          <p:cNvSpPr txBox="1">
            <a:spLocks/>
          </p:cNvSpPr>
          <p:nvPr userDrawn="1"/>
        </p:nvSpPr>
        <p:spPr>
          <a:xfrm>
            <a:off x="8571127" y="-23292"/>
            <a:ext cx="577610" cy="276958"/>
          </a:xfrm>
          <a:prstGeom prst="rect">
            <a:avLst/>
          </a:prstGeom>
          <a:noFill/>
        </p:spPr>
        <p:txBody>
          <a:bodyPr lIns="77010" tIns="38513" rIns="77010" bIns="38513"/>
          <a:lstStyle>
            <a:lvl1pPr algn="r">
              <a:defRPr/>
            </a:lvl1pPr>
          </a:lstStyle>
          <a:p>
            <a:pPr fontAlgn="base">
              <a:spcBef>
                <a:spcPct val="0"/>
              </a:spcBef>
              <a:spcAft>
                <a:spcPct val="0"/>
              </a:spcAft>
              <a:defRPr/>
            </a:pPr>
            <a:fld id="{CFDB4C24-AF86-4570-89B5-45F4BCA33779}" type="slidenum">
              <a:rPr lang="en-US" sz="844" smtClean="0">
                <a:solidFill>
                  <a:srgbClr val="000000"/>
                </a:solidFill>
                <a:cs typeface="Arial" charset="0"/>
              </a:rPr>
              <a:pPr fontAlgn="base">
                <a:spcBef>
                  <a:spcPct val="0"/>
                </a:spcBef>
                <a:spcAft>
                  <a:spcPct val="0"/>
                </a:spcAft>
                <a:defRPr/>
              </a:pPr>
              <a:t>‹N°›</a:t>
            </a:fld>
            <a:endParaRPr lang="en-US" sz="844" dirty="0">
              <a:solidFill>
                <a:srgbClr val="000000"/>
              </a:solidFill>
              <a:cs typeface="Arial" charset="0"/>
            </a:endParaRPr>
          </a:p>
        </p:txBody>
      </p:sp>
      <p:sp>
        <p:nvSpPr>
          <p:cNvPr id="8" name="Rectangle 178"/>
          <p:cNvSpPr>
            <a:spLocks noChangeArrowheads="1"/>
          </p:cNvSpPr>
          <p:nvPr userDrawn="1"/>
        </p:nvSpPr>
        <p:spPr bwMode="auto">
          <a:xfrm>
            <a:off x="186295" y="4973902"/>
            <a:ext cx="569099" cy="155620"/>
          </a:xfrm>
          <a:prstGeom prst="rect">
            <a:avLst/>
          </a:prstGeom>
          <a:noFill/>
          <a:ln w="9525">
            <a:noFill/>
            <a:miter lim="800000"/>
            <a:headEnd/>
            <a:tailEnd/>
          </a:ln>
        </p:spPr>
        <p:txBody>
          <a:bodyPr wrap="none" lIns="77010" tIns="38513" rIns="77010" bIns="38513">
            <a:spAutoFit/>
          </a:bodyPr>
          <a:lstStyle/>
          <a:p>
            <a:pPr algn="r" fontAlgn="base">
              <a:spcBef>
                <a:spcPct val="0"/>
              </a:spcBef>
              <a:spcAft>
                <a:spcPct val="0"/>
              </a:spcAft>
            </a:pPr>
            <a:r>
              <a:rPr lang="en-US" sz="506" dirty="0">
                <a:solidFill>
                  <a:srgbClr val="FFFFFF">
                    <a:lumMod val="50000"/>
                  </a:srgbClr>
                </a:solidFill>
                <a:cs typeface="Arial" charset="0"/>
              </a:rPr>
              <a:t>IMP-521-17 .v4</a:t>
            </a:r>
            <a:endParaRPr lang="it-IT" sz="506" dirty="0">
              <a:solidFill>
                <a:srgbClr val="FFFFFF">
                  <a:lumMod val="50000"/>
                </a:srgbClr>
              </a:solidFill>
              <a:cs typeface="Arial" charset="0"/>
            </a:endParaRPr>
          </a:p>
        </p:txBody>
      </p:sp>
    </p:spTree>
    <p:extLst>
      <p:ext uri="{BB962C8B-B14F-4D97-AF65-F5344CB8AC3E}">
        <p14:creationId xmlns:p14="http://schemas.microsoft.com/office/powerpoint/2010/main" val="319065242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646" indent="0" algn="ctr">
              <a:buNone/>
              <a:defRPr/>
            </a:lvl2pPr>
            <a:lvl3pPr marL="685289" indent="0" algn="ctr">
              <a:buNone/>
              <a:defRPr/>
            </a:lvl3pPr>
            <a:lvl4pPr marL="1027931" indent="0" algn="ctr">
              <a:buNone/>
              <a:defRPr/>
            </a:lvl4pPr>
            <a:lvl5pPr marL="1370570" indent="0" algn="ctr">
              <a:buNone/>
              <a:defRPr/>
            </a:lvl5pPr>
            <a:lvl6pPr marL="1713214" indent="0" algn="ctr">
              <a:buNone/>
              <a:defRPr/>
            </a:lvl6pPr>
            <a:lvl7pPr marL="2055857" indent="0" algn="ctr">
              <a:buNone/>
              <a:defRPr/>
            </a:lvl7pPr>
            <a:lvl8pPr marL="2398499" indent="0" algn="ctr">
              <a:buNone/>
              <a:defRPr/>
            </a:lvl8pPr>
            <a:lvl9pPr marL="2741141" indent="0" algn="ctr">
              <a:buNone/>
              <a:defRPr/>
            </a:lvl9pPr>
          </a:lstStyle>
          <a:p>
            <a:r>
              <a:rPr lang="en-US"/>
              <a:t>Click to edit Master subtitle style</a:t>
            </a:r>
          </a:p>
        </p:txBody>
      </p:sp>
    </p:spTree>
    <p:extLst>
      <p:ext uri="{BB962C8B-B14F-4D97-AF65-F5344CB8AC3E}">
        <p14:creationId xmlns:p14="http://schemas.microsoft.com/office/powerpoint/2010/main" val="86581896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‹N°›</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8815501" y="14288"/>
            <a:ext cx="303100" cy="292893"/>
          </a:xfrm>
          <a:prstGeom prst="rect">
            <a:avLst/>
          </a:prstGeom>
        </p:spPr>
      </p:pic>
    </p:spTree>
    <p:extLst>
      <p:ext uri="{BB962C8B-B14F-4D97-AF65-F5344CB8AC3E}">
        <p14:creationId xmlns:p14="http://schemas.microsoft.com/office/powerpoint/2010/main" val="41115041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31921467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3488AA-19C0-407C-9578-E833DBED4E3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24720763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488AA-19C0-407C-9578-E833DBED4E34}"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22074542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488AA-19C0-407C-9578-E833DBED4E34}" type="datetimeFigureOut">
              <a:rPr lang="en-US" smtClean="0"/>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505628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488AA-19C0-407C-9578-E833DBED4E34}" type="datetimeFigureOut">
              <a:rPr lang="en-US" smtClean="0"/>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3852095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488AA-19C0-407C-9578-E833DBED4E34}" type="datetimeFigureOut">
              <a:rPr lang="en-US" smtClean="0"/>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13882543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34143161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13511167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1328302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4435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‹N°›</a:t>
            </a:fld>
            <a:endParaRPr lang="en-US"/>
          </a:p>
        </p:txBody>
      </p:sp>
    </p:spTree>
    <p:extLst>
      <p:ext uri="{BB962C8B-B14F-4D97-AF65-F5344CB8AC3E}">
        <p14:creationId xmlns:p14="http://schemas.microsoft.com/office/powerpoint/2010/main" val="1225948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77"/>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500"/>
            </a:lvl1pPr>
            <a:lvl2pPr marL="342646" indent="0">
              <a:buNone/>
              <a:defRPr sz="1350"/>
            </a:lvl2pPr>
            <a:lvl3pPr marL="685289" indent="0">
              <a:buNone/>
              <a:defRPr sz="1200"/>
            </a:lvl3pPr>
            <a:lvl4pPr marL="1027931" indent="0">
              <a:buNone/>
              <a:defRPr sz="1050"/>
            </a:lvl4pPr>
            <a:lvl5pPr marL="1370570" indent="0">
              <a:buNone/>
              <a:defRPr sz="1050"/>
            </a:lvl5pPr>
            <a:lvl6pPr marL="1713214" indent="0">
              <a:buNone/>
              <a:defRPr sz="1050"/>
            </a:lvl6pPr>
            <a:lvl7pPr marL="2055857" indent="0">
              <a:buNone/>
              <a:defRPr sz="1050"/>
            </a:lvl7pPr>
            <a:lvl8pPr marL="2398499" indent="0">
              <a:buNone/>
              <a:defRPr sz="1050"/>
            </a:lvl8pPr>
            <a:lvl9pPr marL="2741141" indent="0">
              <a:buNone/>
              <a:defRPr sz="1050"/>
            </a:lvl9pPr>
          </a:lstStyle>
          <a:p>
            <a:pPr lvl="0"/>
            <a:r>
              <a:rPr lang="en-US"/>
              <a:t>Click to edit Master text styles</a:t>
            </a:r>
          </a:p>
        </p:txBody>
      </p:sp>
    </p:spTree>
    <p:extLst>
      <p:ext uri="{BB962C8B-B14F-4D97-AF65-F5344CB8AC3E}">
        <p14:creationId xmlns:p14="http://schemas.microsoft.com/office/powerpoint/2010/main" val="1680107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6"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78"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7220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012" cy="479822"/>
          </a:xfrm>
        </p:spPr>
        <p:txBody>
          <a:bodyPr anchor="b"/>
          <a:lstStyle>
            <a:lvl1pPr marL="0" indent="0">
              <a:buNone/>
              <a:defRPr sz="1800" b="1"/>
            </a:lvl1pPr>
            <a:lvl2pPr marL="342646" indent="0">
              <a:buNone/>
              <a:defRPr sz="1500" b="1"/>
            </a:lvl2pPr>
            <a:lvl3pPr marL="685289" indent="0">
              <a:buNone/>
              <a:defRPr sz="1350" b="1"/>
            </a:lvl3pPr>
            <a:lvl4pPr marL="1027931" indent="0">
              <a:buNone/>
              <a:defRPr sz="1200" b="1"/>
            </a:lvl4pPr>
            <a:lvl5pPr marL="1370570" indent="0">
              <a:buNone/>
              <a:defRPr sz="1200" b="1"/>
            </a:lvl5pPr>
            <a:lvl6pPr marL="1713214" indent="0">
              <a:buNone/>
              <a:defRPr sz="1200" b="1"/>
            </a:lvl6pPr>
            <a:lvl7pPr marL="2055857" indent="0">
              <a:buNone/>
              <a:defRPr sz="1200" b="1"/>
            </a:lvl7pPr>
            <a:lvl8pPr marL="2398499" indent="0">
              <a:buNone/>
              <a:defRPr sz="1200" b="1"/>
            </a:lvl8pPr>
            <a:lvl9pPr marL="274114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1800" b="1"/>
            </a:lvl1pPr>
            <a:lvl2pPr marL="342646" indent="0">
              <a:buNone/>
              <a:defRPr sz="1500" b="1"/>
            </a:lvl2pPr>
            <a:lvl3pPr marL="685289" indent="0">
              <a:buNone/>
              <a:defRPr sz="1350" b="1"/>
            </a:lvl3pPr>
            <a:lvl4pPr marL="1027931" indent="0">
              <a:buNone/>
              <a:defRPr sz="1200" b="1"/>
            </a:lvl4pPr>
            <a:lvl5pPr marL="1370570" indent="0">
              <a:buNone/>
              <a:defRPr sz="1200" b="1"/>
            </a:lvl5pPr>
            <a:lvl6pPr marL="1713214" indent="0">
              <a:buNone/>
              <a:defRPr sz="1200" b="1"/>
            </a:lvl6pPr>
            <a:lvl7pPr marL="2055857" indent="0">
              <a:buNone/>
              <a:defRPr sz="1200" b="1"/>
            </a:lvl7pPr>
            <a:lvl8pPr marL="2398499" indent="0">
              <a:buNone/>
              <a:defRPr sz="1200" b="1"/>
            </a:lvl8pPr>
            <a:lvl9pPr marL="274114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0534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4482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5842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800"/>
            <a:ext cx="3008489"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756" y="204805"/>
            <a:ext cx="511104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076328"/>
            <a:ext cx="3008489" cy="3518297"/>
          </a:xfrm>
        </p:spPr>
        <p:txBody>
          <a:bodyPr/>
          <a:lstStyle>
            <a:lvl1pPr marL="0" indent="0">
              <a:buNone/>
              <a:defRPr sz="1050"/>
            </a:lvl1pPr>
            <a:lvl2pPr marL="342646" indent="0">
              <a:buNone/>
              <a:defRPr sz="900"/>
            </a:lvl2pPr>
            <a:lvl3pPr marL="685289" indent="0">
              <a:buNone/>
              <a:defRPr sz="750"/>
            </a:lvl3pPr>
            <a:lvl4pPr marL="1027931" indent="0">
              <a:buNone/>
              <a:defRPr sz="600"/>
            </a:lvl4pPr>
            <a:lvl5pPr marL="1370570" indent="0">
              <a:buNone/>
              <a:defRPr sz="600"/>
            </a:lvl5pPr>
            <a:lvl6pPr marL="1713214" indent="0">
              <a:buNone/>
              <a:defRPr sz="600"/>
            </a:lvl6pPr>
            <a:lvl7pPr marL="2055857" indent="0">
              <a:buNone/>
              <a:defRPr sz="600"/>
            </a:lvl7pPr>
            <a:lvl8pPr marL="2398499" indent="0">
              <a:buNone/>
              <a:defRPr sz="600"/>
            </a:lvl8pPr>
            <a:lvl9pPr marL="2741141" indent="0">
              <a:buNone/>
              <a:defRPr sz="600"/>
            </a:lvl9pPr>
          </a:lstStyle>
          <a:p>
            <a:pPr lvl="0"/>
            <a:r>
              <a:rPr lang="en-US"/>
              <a:t>Click to edit Master text styles</a:t>
            </a:r>
          </a:p>
        </p:txBody>
      </p:sp>
    </p:spTree>
    <p:extLst>
      <p:ext uri="{BB962C8B-B14F-4D97-AF65-F5344CB8AC3E}">
        <p14:creationId xmlns:p14="http://schemas.microsoft.com/office/powerpoint/2010/main" val="31348289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2727107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400"/>
            </a:lvl1pPr>
            <a:lvl2pPr marL="342646" indent="0">
              <a:buNone/>
              <a:defRPr sz="2100"/>
            </a:lvl2pPr>
            <a:lvl3pPr marL="685289" indent="0">
              <a:buNone/>
              <a:defRPr sz="1800"/>
            </a:lvl3pPr>
            <a:lvl4pPr marL="1027931" indent="0">
              <a:buNone/>
              <a:defRPr sz="1500"/>
            </a:lvl4pPr>
            <a:lvl5pPr marL="1370570" indent="0">
              <a:buNone/>
              <a:defRPr sz="1500"/>
            </a:lvl5pPr>
            <a:lvl6pPr marL="1713214" indent="0">
              <a:buNone/>
              <a:defRPr sz="1500"/>
            </a:lvl6pPr>
            <a:lvl7pPr marL="2055857" indent="0">
              <a:buNone/>
              <a:defRPr sz="1500"/>
            </a:lvl7pPr>
            <a:lvl8pPr marL="2398499" indent="0">
              <a:buNone/>
              <a:defRPr sz="1500"/>
            </a:lvl8pPr>
            <a:lvl9pPr marL="2741141" indent="0">
              <a:buNone/>
              <a:defRPr sz="1500"/>
            </a:lvl9pPr>
          </a:lstStyle>
          <a:p>
            <a:r>
              <a:rPr lang="en-US" dirty="0"/>
              <a:t>Click icon to add picture</a:t>
            </a:r>
          </a:p>
        </p:txBody>
      </p:sp>
      <p:sp>
        <p:nvSpPr>
          <p:cNvPr id="4" name="Text Placeholder 3"/>
          <p:cNvSpPr>
            <a:spLocks noGrp="1"/>
          </p:cNvSpPr>
          <p:nvPr>
            <p:ph type="body" sz="half" idx="2"/>
          </p:nvPr>
        </p:nvSpPr>
        <p:spPr>
          <a:xfrm>
            <a:off x="1792111" y="4025536"/>
            <a:ext cx="5486400" cy="603647"/>
          </a:xfrm>
        </p:spPr>
        <p:txBody>
          <a:bodyPr/>
          <a:lstStyle>
            <a:lvl1pPr marL="0" indent="0">
              <a:buNone/>
              <a:defRPr sz="1050"/>
            </a:lvl1pPr>
            <a:lvl2pPr marL="342646" indent="0">
              <a:buNone/>
              <a:defRPr sz="900"/>
            </a:lvl2pPr>
            <a:lvl3pPr marL="685289" indent="0">
              <a:buNone/>
              <a:defRPr sz="750"/>
            </a:lvl3pPr>
            <a:lvl4pPr marL="1027931" indent="0">
              <a:buNone/>
              <a:defRPr sz="600"/>
            </a:lvl4pPr>
            <a:lvl5pPr marL="1370570" indent="0">
              <a:buNone/>
              <a:defRPr sz="600"/>
            </a:lvl5pPr>
            <a:lvl6pPr marL="1713214" indent="0">
              <a:buNone/>
              <a:defRPr sz="600"/>
            </a:lvl6pPr>
            <a:lvl7pPr marL="2055857" indent="0">
              <a:buNone/>
              <a:defRPr sz="600"/>
            </a:lvl7pPr>
            <a:lvl8pPr marL="2398499" indent="0">
              <a:buNone/>
              <a:defRPr sz="600"/>
            </a:lvl8pPr>
            <a:lvl9pPr marL="2741141" indent="0">
              <a:buNone/>
              <a:defRPr sz="600"/>
            </a:lvl9pPr>
          </a:lstStyle>
          <a:p>
            <a:pPr lvl="0"/>
            <a:r>
              <a:rPr lang="en-US"/>
              <a:t>Click to edit Master text styles</a:t>
            </a:r>
          </a:p>
        </p:txBody>
      </p:sp>
    </p:spTree>
    <p:extLst>
      <p:ext uri="{BB962C8B-B14F-4D97-AF65-F5344CB8AC3E}">
        <p14:creationId xmlns:p14="http://schemas.microsoft.com/office/powerpoint/2010/main" val="275686894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0721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7275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25207975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8C3E9C-1D4F-4EB0-B6A2-C5B0BFA08E6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1361430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C3E9C-1D4F-4EB0-B6A2-C5B0BFA08E6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275562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8C3E9C-1D4F-4EB0-B6A2-C5B0BFA08E6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1489432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8C3E9C-1D4F-4EB0-B6A2-C5B0BFA08E6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2224244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8C3E9C-1D4F-4EB0-B6A2-C5B0BFA08E60}" type="datetimeFigureOut">
              <a:rPr lang="en-US" smtClean="0"/>
              <a:pPr/>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39658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8C3E9C-1D4F-4EB0-B6A2-C5B0BFA08E60}" type="datetimeFigureOut">
              <a:rPr lang="en-US" smtClean="0"/>
              <a:pPr/>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1980932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4F3581-2013-4528-AF84-AFDD64199DA9}" type="datetimeFigureOut">
              <a:rPr lang="en-US" smtClean="0"/>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3885462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C3E9C-1D4F-4EB0-B6A2-C5B0BFA08E60}" type="datetimeFigureOut">
              <a:rPr lang="en-US" smtClean="0"/>
              <a:pPr/>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479363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28C3E9C-1D4F-4EB0-B6A2-C5B0BFA08E6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3576584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28C3E9C-1D4F-4EB0-B6A2-C5B0BFA08E6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1215840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C3E9C-1D4F-4EB0-B6A2-C5B0BFA08E6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3074040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C3E9C-1D4F-4EB0-B6A2-C5B0BFA08E6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‹N°›</a:t>
            </a:fld>
            <a:endParaRPr lang="en-US"/>
          </a:p>
        </p:txBody>
      </p:sp>
    </p:spTree>
    <p:extLst>
      <p:ext uri="{BB962C8B-B14F-4D97-AF65-F5344CB8AC3E}">
        <p14:creationId xmlns:p14="http://schemas.microsoft.com/office/powerpoint/2010/main" val="4119813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1757" indent="0" algn="ctr">
              <a:buNone/>
              <a:defRPr/>
            </a:lvl2pPr>
            <a:lvl3pPr marL="683510" indent="0" algn="ctr">
              <a:buNone/>
              <a:defRPr/>
            </a:lvl3pPr>
            <a:lvl4pPr marL="1025265" indent="0" algn="ctr">
              <a:buNone/>
              <a:defRPr/>
            </a:lvl4pPr>
            <a:lvl5pPr marL="1366977" indent="0" algn="ctr">
              <a:buNone/>
              <a:defRPr/>
            </a:lvl5pPr>
            <a:lvl6pPr marL="1708716" indent="0" algn="ctr">
              <a:buNone/>
              <a:defRPr/>
            </a:lvl6pPr>
            <a:lvl7pPr marL="2050460" indent="0" algn="ctr">
              <a:buNone/>
              <a:defRPr/>
            </a:lvl7pPr>
            <a:lvl8pPr marL="2392195" indent="0" algn="ctr">
              <a:buNone/>
              <a:defRPr/>
            </a:lvl8pPr>
            <a:lvl9pPr marL="2733938" indent="0" algn="ctr">
              <a:buNone/>
              <a:defRPr/>
            </a:lvl9pPr>
          </a:lstStyle>
          <a:p>
            <a:r>
              <a:rPr lang="en-US"/>
              <a:t>Click to edit Master subtitle style</a:t>
            </a:r>
          </a:p>
        </p:txBody>
      </p:sp>
    </p:spTree>
    <p:extLst>
      <p:ext uri="{BB962C8B-B14F-4D97-AF65-F5344CB8AC3E}">
        <p14:creationId xmlns:p14="http://schemas.microsoft.com/office/powerpoint/2010/main" val="16503344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20224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213"/>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500"/>
            </a:lvl1pPr>
            <a:lvl2pPr marL="341757" indent="0">
              <a:buNone/>
              <a:defRPr sz="1350"/>
            </a:lvl2pPr>
            <a:lvl3pPr marL="683510" indent="0">
              <a:buNone/>
              <a:defRPr sz="1200"/>
            </a:lvl3pPr>
            <a:lvl4pPr marL="1025265" indent="0">
              <a:buNone/>
              <a:defRPr sz="1050"/>
            </a:lvl4pPr>
            <a:lvl5pPr marL="1366977" indent="0">
              <a:buNone/>
              <a:defRPr sz="1050"/>
            </a:lvl5pPr>
            <a:lvl6pPr marL="1708716" indent="0">
              <a:buNone/>
              <a:defRPr sz="1050"/>
            </a:lvl6pPr>
            <a:lvl7pPr marL="2050460" indent="0">
              <a:buNone/>
              <a:defRPr sz="1050"/>
            </a:lvl7pPr>
            <a:lvl8pPr marL="2392195" indent="0">
              <a:buNone/>
              <a:defRPr sz="1050"/>
            </a:lvl8pPr>
            <a:lvl9pPr marL="2733938" indent="0">
              <a:buNone/>
              <a:defRPr sz="1050"/>
            </a:lvl9pPr>
          </a:lstStyle>
          <a:p>
            <a:pPr lvl="0"/>
            <a:r>
              <a:rPr lang="en-US"/>
              <a:t>Click to edit Master text styles</a:t>
            </a:r>
          </a:p>
        </p:txBody>
      </p:sp>
    </p:spTree>
    <p:extLst>
      <p:ext uri="{BB962C8B-B14F-4D97-AF65-F5344CB8AC3E}">
        <p14:creationId xmlns:p14="http://schemas.microsoft.com/office/powerpoint/2010/main" val="9265165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47"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32"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55357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012" cy="479822"/>
          </a:xfrm>
        </p:spPr>
        <p:txBody>
          <a:bodyPr anchor="b"/>
          <a:lstStyle>
            <a:lvl1pPr marL="0" indent="0">
              <a:buNone/>
              <a:defRPr sz="1800" b="1"/>
            </a:lvl1pPr>
            <a:lvl2pPr marL="341757" indent="0">
              <a:buNone/>
              <a:defRPr sz="1500" b="1"/>
            </a:lvl2pPr>
            <a:lvl3pPr marL="683510" indent="0">
              <a:buNone/>
              <a:defRPr sz="1350" b="1"/>
            </a:lvl3pPr>
            <a:lvl4pPr marL="1025265" indent="0">
              <a:buNone/>
              <a:defRPr sz="1200" b="1"/>
            </a:lvl4pPr>
            <a:lvl5pPr marL="1366977" indent="0">
              <a:buNone/>
              <a:defRPr sz="1200" b="1"/>
            </a:lvl5pPr>
            <a:lvl6pPr marL="1708716" indent="0">
              <a:buNone/>
              <a:defRPr sz="1200" b="1"/>
            </a:lvl6pPr>
            <a:lvl7pPr marL="2050460" indent="0">
              <a:buNone/>
              <a:defRPr sz="1200" b="1"/>
            </a:lvl7pPr>
            <a:lvl8pPr marL="2392195" indent="0">
              <a:buNone/>
              <a:defRPr sz="1200" b="1"/>
            </a:lvl8pPr>
            <a:lvl9pPr marL="273393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1800" b="1"/>
            </a:lvl1pPr>
            <a:lvl2pPr marL="341757" indent="0">
              <a:buNone/>
              <a:defRPr sz="1500" b="1"/>
            </a:lvl2pPr>
            <a:lvl3pPr marL="683510" indent="0">
              <a:buNone/>
              <a:defRPr sz="1350" b="1"/>
            </a:lvl3pPr>
            <a:lvl4pPr marL="1025265" indent="0">
              <a:buNone/>
              <a:defRPr sz="1200" b="1"/>
            </a:lvl4pPr>
            <a:lvl5pPr marL="1366977" indent="0">
              <a:buNone/>
              <a:defRPr sz="1200" b="1"/>
            </a:lvl5pPr>
            <a:lvl6pPr marL="1708716" indent="0">
              <a:buNone/>
              <a:defRPr sz="1200" b="1"/>
            </a:lvl6pPr>
            <a:lvl7pPr marL="2050460" indent="0">
              <a:buNone/>
              <a:defRPr sz="1200" b="1"/>
            </a:lvl7pPr>
            <a:lvl8pPr marL="2392195" indent="0">
              <a:buNone/>
              <a:defRPr sz="1200" b="1"/>
            </a:lvl8pPr>
            <a:lvl9pPr marL="273393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970126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F3581-2013-4528-AF84-AFDD64199DA9}"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2012658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33635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11949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0"/>
            <a:ext cx="3008489"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756" y="204825"/>
            <a:ext cx="511104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489" cy="3518297"/>
          </a:xfrm>
        </p:spPr>
        <p:txBody>
          <a:bodyPr/>
          <a:lstStyle>
            <a:lvl1pPr marL="0" indent="0">
              <a:buNone/>
              <a:defRPr sz="1050"/>
            </a:lvl1pPr>
            <a:lvl2pPr marL="341757" indent="0">
              <a:buNone/>
              <a:defRPr sz="900"/>
            </a:lvl2pPr>
            <a:lvl3pPr marL="683510" indent="0">
              <a:buNone/>
              <a:defRPr sz="750"/>
            </a:lvl3pPr>
            <a:lvl4pPr marL="1025265" indent="0">
              <a:buNone/>
              <a:defRPr sz="600"/>
            </a:lvl4pPr>
            <a:lvl5pPr marL="1366977" indent="0">
              <a:buNone/>
              <a:defRPr sz="600"/>
            </a:lvl5pPr>
            <a:lvl6pPr marL="1708716" indent="0">
              <a:buNone/>
              <a:defRPr sz="600"/>
            </a:lvl6pPr>
            <a:lvl7pPr marL="2050460" indent="0">
              <a:buNone/>
              <a:defRPr sz="600"/>
            </a:lvl7pPr>
            <a:lvl8pPr marL="2392195" indent="0">
              <a:buNone/>
              <a:defRPr sz="600"/>
            </a:lvl8pPr>
            <a:lvl9pPr marL="2733938" indent="0">
              <a:buNone/>
              <a:defRPr sz="600"/>
            </a:lvl9pPr>
          </a:lstStyle>
          <a:p>
            <a:pPr lvl="0"/>
            <a:r>
              <a:rPr lang="en-US"/>
              <a:t>Click to edit Master text styles</a:t>
            </a:r>
          </a:p>
        </p:txBody>
      </p:sp>
    </p:spTree>
    <p:extLst>
      <p:ext uri="{BB962C8B-B14F-4D97-AF65-F5344CB8AC3E}">
        <p14:creationId xmlns:p14="http://schemas.microsoft.com/office/powerpoint/2010/main" val="64960410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400"/>
            </a:lvl1pPr>
            <a:lvl2pPr marL="341757" indent="0">
              <a:buNone/>
              <a:defRPr sz="2100"/>
            </a:lvl2pPr>
            <a:lvl3pPr marL="683510" indent="0">
              <a:buNone/>
              <a:defRPr sz="1800"/>
            </a:lvl3pPr>
            <a:lvl4pPr marL="1025265" indent="0">
              <a:buNone/>
              <a:defRPr sz="1500"/>
            </a:lvl4pPr>
            <a:lvl5pPr marL="1366977" indent="0">
              <a:buNone/>
              <a:defRPr sz="1500"/>
            </a:lvl5pPr>
            <a:lvl6pPr marL="1708716" indent="0">
              <a:buNone/>
              <a:defRPr sz="1500"/>
            </a:lvl6pPr>
            <a:lvl7pPr marL="2050460" indent="0">
              <a:buNone/>
              <a:defRPr sz="1500"/>
            </a:lvl7pPr>
            <a:lvl8pPr marL="2392195" indent="0">
              <a:buNone/>
              <a:defRPr sz="1500"/>
            </a:lvl8pPr>
            <a:lvl9pPr marL="2733938"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1792111" y="4025579"/>
            <a:ext cx="5486400" cy="603647"/>
          </a:xfrm>
        </p:spPr>
        <p:txBody>
          <a:bodyPr/>
          <a:lstStyle>
            <a:lvl1pPr marL="0" indent="0">
              <a:buNone/>
              <a:defRPr sz="1050"/>
            </a:lvl1pPr>
            <a:lvl2pPr marL="341757" indent="0">
              <a:buNone/>
              <a:defRPr sz="900"/>
            </a:lvl2pPr>
            <a:lvl3pPr marL="683510" indent="0">
              <a:buNone/>
              <a:defRPr sz="750"/>
            </a:lvl3pPr>
            <a:lvl4pPr marL="1025265" indent="0">
              <a:buNone/>
              <a:defRPr sz="600"/>
            </a:lvl4pPr>
            <a:lvl5pPr marL="1366977" indent="0">
              <a:buNone/>
              <a:defRPr sz="600"/>
            </a:lvl5pPr>
            <a:lvl6pPr marL="1708716" indent="0">
              <a:buNone/>
              <a:defRPr sz="600"/>
            </a:lvl6pPr>
            <a:lvl7pPr marL="2050460" indent="0">
              <a:buNone/>
              <a:defRPr sz="600"/>
            </a:lvl7pPr>
            <a:lvl8pPr marL="2392195" indent="0">
              <a:buNone/>
              <a:defRPr sz="600"/>
            </a:lvl8pPr>
            <a:lvl9pPr marL="2733938" indent="0">
              <a:buNone/>
              <a:defRPr sz="600"/>
            </a:lvl9pPr>
          </a:lstStyle>
          <a:p>
            <a:pPr lvl="0"/>
            <a:r>
              <a:rPr lang="en-US"/>
              <a:t>Click to edit Master text styles</a:t>
            </a:r>
          </a:p>
        </p:txBody>
      </p:sp>
    </p:spTree>
    <p:extLst>
      <p:ext uri="{BB962C8B-B14F-4D97-AF65-F5344CB8AC3E}">
        <p14:creationId xmlns:p14="http://schemas.microsoft.com/office/powerpoint/2010/main" val="128456964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68721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069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pPr lvl="0"/>
            <a:r>
              <a:rPr lang="en-US" noProof="0" dirty="0"/>
              <a:t>Click icon to add chart</a:t>
            </a:r>
          </a:p>
        </p:txBody>
      </p:sp>
    </p:spTree>
    <p:extLst>
      <p:ext uri="{BB962C8B-B14F-4D97-AF65-F5344CB8AC3E}">
        <p14:creationId xmlns:p14="http://schemas.microsoft.com/office/powerpoint/2010/main" val="314740162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8815501" y="14288"/>
            <a:ext cx="303100" cy="292893"/>
          </a:xfrm>
          <a:prstGeom prst="rect">
            <a:avLst/>
          </a:prstGeom>
        </p:spPr>
      </p:pic>
    </p:spTree>
    <p:extLst>
      <p:ext uri="{BB962C8B-B14F-4D97-AF65-F5344CB8AC3E}">
        <p14:creationId xmlns:p14="http://schemas.microsoft.com/office/powerpoint/2010/main" val="3129705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796433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1723028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F3581-2013-4528-AF84-AFDD64199DA9}" type="datetimeFigureOut">
              <a:rPr lang="en-US" smtClean="0"/>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3392216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3282236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1875668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3727976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1899141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674198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3886005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511464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289322">
              <a:defRPr/>
            </a:pPr>
            <a:fld id="{A03488AA-19C0-407C-9578-E833DBED4E34}" type="datetimeFigureOut">
              <a:rPr lang="en-US" smtClean="0">
                <a:solidFill>
                  <a:prstClr val="black">
                    <a:tint val="75000"/>
                  </a:prstClr>
                </a:solidFill>
              </a:rPr>
              <a:pPr defTabSz="289322">
                <a:defRPr/>
              </a:pPr>
              <a:t>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289322">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289322">
              <a:defRPr/>
            </a:pPr>
            <a:fld id="{57E44849-F3C4-4CD9-931D-54FA878AF23D}" type="slidenum">
              <a:rPr lang="en-US" smtClean="0">
                <a:solidFill>
                  <a:prstClr val="black">
                    <a:tint val="75000"/>
                  </a:prstClr>
                </a:solidFill>
              </a:rPr>
              <a:pPr defTabSz="289322">
                <a:defRPr/>
              </a:pPr>
              <a:t>‹N°›</a:t>
            </a:fld>
            <a:endParaRPr lang="en-US" dirty="0">
              <a:solidFill>
                <a:prstClr val="black">
                  <a:tint val="75000"/>
                </a:prstClr>
              </a:solidFill>
            </a:endParaRPr>
          </a:p>
        </p:txBody>
      </p:sp>
    </p:spTree>
    <p:extLst>
      <p:ext uri="{BB962C8B-B14F-4D97-AF65-F5344CB8AC3E}">
        <p14:creationId xmlns:p14="http://schemas.microsoft.com/office/powerpoint/2010/main" val="282203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289108" indent="0" algn="ctr">
              <a:buNone/>
              <a:defRPr/>
            </a:lvl2pPr>
            <a:lvl3pPr marL="578213" indent="0" algn="ctr">
              <a:buNone/>
              <a:defRPr/>
            </a:lvl3pPr>
            <a:lvl4pPr marL="867317" indent="0" algn="ctr">
              <a:buNone/>
              <a:defRPr/>
            </a:lvl4pPr>
            <a:lvl5pPr marL="1156418" indent="0" algn="ctr">
              <a:buNone/>
              <a:defRPr/>
            </a:lvl5pPr>
            <a:lvl6pPr marL="1445525" indent="0" algn="ctr">
              <a:buNone/>
              <a:defRPr/>
            </a:lvl6pPr>
            <a:lvl7pPr marL="1734629" indent="0" algn="ctr">
              <a:buNone/>
              <a:defRPr/>
            </a:lvl7pPr>
            <a:lvl8pPr marL="2023733" indent="0" algn="ctr">
              <a:buNone/>
              <a:defRPr/>
            </a:lvl8pPr>
            <a:lvl9pPr marL="2312838" indent="0" algn="ctr">
              <a:buNone/>
              <a:defRPr/>
            </a:lvl9pPr>
          </a:lstStyle>
          <a:p>
            <a:r>
              <a:rPr lang="en-US"/>
              <a:t>Click to edit Master subtitle style</a:t>
            </a:r>
          </a:p>
        </p:txBody>
      </p:sp>
    </p:spTree>
    <p:extLst>
      <p:ext uri="{BB962C8B-B14F-4D97-AF65-F5344CB8AC3E}">
        <p14:creationId xmlns:p14="http://schemas.microsoft.com/office/powerpoint/2010/main" val="30366737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9267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F3581-2013-4528-AF84-AFDD64199DA9}" type="datetimeFigureOut">
              <a:rPr lang="en-US" smtClean="0"/>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160498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77"/>
            <a:ext cx="7772400" cy="1021557"/>
          </a:xfrm>
        </p:spPr>
        <p:txBody>
          <a:bodyPr anchor="t"/>
          <a:lstStyle>
            <a:lvl1pPr algn="l">
              <a:defRPr sz="2531"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266"/>
            </a:lvl1pPr>
            <a:lvl2pPr marL="289108" indent="0">
              <a:buNone/>
              <a:defRPr sz="1139"/>
            </a:lvl2pPr>
            <a:lvl3pPr marL="578213" indent="0">
              <a:buNone/>
              <a:defRPr sz="1013"/>
            </a:lvl3pPr>
            <a:lvl4pPr marL="867317" indent="0">
              <a:buNone/>
              <a:defRPr sz="886"/>
            </a:lvl4pPr>
            <a:lvl5pPr marL="1156418" indent="0">
              <a:buNone/>
              <a:defRPr sz="886"/>
            </a:lvl5pPr>
            <a:lvl6pPr marL="1445525" indent="0">
              <a:buNone/>
              <a:defRPr sz="886"/>
            </a:lvl6pPr>
            <a:lvl7pPr marL="1734629" indent="0">
              <a:buNone/>
              <a:defRPr sz="886"/>
            </a:lvl7pPr>
            <a:lvl8pPr marL="2023733" indent="0">
              <a:buNone/>
              <a:defRPr sz="886"/>
            </a:lvl8pPr>
            <a:lvl9pPr marL="2312838" indent="0">
              <a:buNone/>
              <a:defRPr sz="886"/>
            </a:lvl9pPr>
          </a:lstStyle>
          <a:p>
            <a:pPr lvl="0"/>
            <a:r>
              <a:rPr lang="en-US"/>
              <a:t>Click to edit Master text styles</a:t>
            </a:r>
          </a:p>
        </p:txBody>
      </p:sp>
    </p:spTree>
    <p:extLst>
      <p:ext uri="{BB962C8B-B14F-4D97-AF65-F5344CB8AC3E}">
        <p14:creationId xmlns:p14="http://schemas.microsoft.com/office/powerpoint/2010/main" val="29282689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7" y="1485900"/>
            <a:ext cx="3818467" cy="3086100"/>
          </a:xfrm>
        </p:spPr>
        <p:txBody>
          <a:bodyPr/>
          <a:lstStyle>
            <a:lvl1pPr>
              <a:defRPr sz="1772"/>
            </a:lvl1pPr>
            <a:lvl2pPr>
              <a:defRPr sz="1519"/>
            </a:lvl2pPr>
            <a:lvl3pPr>
              <a:defRPr sz="1266"/>
            </a:lvl3pPr>
            <a:lvl4pPr>
              <a:defRPr sz="1139"/>
            </a:lvl4pPr>
            <a:lvl5pPr>
              <a:defRPr sz="1139"/>
            </a:lvl5pPr>
            <a:lvl6pPr>
              <a:defRPr sz="1139"/>
            </a:lvl6pPr>
            <a:lvl7pPr>
              <a:defRPr sz="1139"/>
            </a:lvl7pPr>
            <a:lvl8pPr>
              <a:defRPr sz="1139"/>
            </a:lvl8pPr>
            <a:lvl9pPr>
              <a:defRPr sz="11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79" y="1485900"/>
            <a:ext cx="3818467" cy="3086100"/>
          </a:xfrm>
        </p:spPr>
        <p:txBody>
          <a:bodyPr/>
          <a:lstStyle>
            <a:lvl1pPr>
              <a:defRPr sz="1772"/>
            </a:lvl1pPr>
            <a:lvl2pPr>
              <a:defRPr sz="1519"/>
            </a:lvl2pPr>
            <a:lvl3pPr>
              <a:defRPr sz="1266"/>
            </a:lvl3pPr>
            <a:lvl4pPr>
              <a:defRPr sz="1139"/>
            </a:lvl4pPr>
            <a:lvl5pPr>
              <a:defRPr sz="1139"/>
            </a:lvl5pPr>
            <a:lvl6pPr>
              <a:defRPr sz="1139"/>
            </a:lvl6pPr>
            <a:lvl7pPr>
              <a:defRPr sz="1139"/>
            </a:lvl7pPr>
            <a:lvl8pPr>
              <a:defRPr sz="1139"/>
            </a:lvl8pPr>
            <a:lvl9pPr>
              <a:defRPr sz="11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79120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012" cy="479822"/>
          </a:xfrm>
        </p:spPr>
        <p:txBody>
          <a:bodyPr anchor="b"/>
          <a:lstStyle>
            <a:lvl1pPr marL="0" indent="0">
              <a:buNone/>
              <a:defRPr sz="1519" b="1"/>
            </a:lvl1pPr>
            <a:lvl2pPr marL="289108" indent="0">
              <a:buNone/>
              <a:defRPr sz="1266" b="1"/>
            </a:lvl2pPr>
            <a:lvl3pPr marL="578213" indent="0">
              <a:buNone/>
              <a:defRPr sz="1139" b="1"/>
            </a:lvl3pPr>
            <a:lvl4pPr marL="867317" indent="0">
              <a:buNone/>
              <a:defRPr sz="1013" b="1"/>
            </a:lvl4pPr>
            <a:lvl5pPr marL="1156418" indent="0">
              <a:buNone/>
              <a:defRPr sz="1013" b="1"/>
            </a:lvl5pPr>
            <a:lvl6pPr marL="1445525" indent="0">
              <a:buNone/>
              <a:defRPr sz="1013" b="1"/>
            </a:lvl6pPr>
            <a:lvl7pPr marL="1734629" indent="0">
              <a:buNone/>
              <a:defRPr sz="1013" b="1"/>
            </a:lvl7pPr>
            <a:lvl8pPr marL="2023733" indent="0">
              <a:buNone/>
              <a:defRPr sz="1013" b="1"/>
            </a:lvl8pPr>
            <a:lvl9pPr marL="2312838" indent="0">
              <a:buNone/>
              <a:defRPr sz="1013"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1519"/>
            </a:lvl1pPr>
            <a:lvl2pPr>
              <a:defRPr sz="1266"/>
            </a:lvl2pPr>
            <a:lvl3pPr>
              <a:defRPr sz="1139"/>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1519" b="1"/>
            </a:lvl1pPr>
            <a:lvl2pPr marL="289108" indent="0">
              <a:buNone/>
              <a:defRPr sz="1266" b="1"/>
            </a:lvl2pPr>
            <a:lvl3pPr marL="578213" indent="0">
              <a:buNone/>
              <a:defRPr sz="1139" b="1"/>
            </a:lvl3pPr>
            <a:lvl4pPr marL="867317" indent="0">
              <a:buNone/>
              <a:defRPr sz="1013" b="1"/>
            </a:lvl4pPr>
            <a:lvl5pPr marL="1156418" indent="0">
              <a:buNone/>
              <a:defRPr sz="1013" b="1"/>
            </a:lvl5pPr>
            <a:lvl6pPr marL="1445525" indent="0">
              <a:buNone/>
              <a:defRPr sz="1013" b="1"/>
            </a:lvl6pPr>
            <a:lvl7pPr marL="1734629" indent="0">
              <a:buNone/>
              <a:defRPr sz="1013" b="1"/>
            </a:lvl7pPr>
            <a:lvl8pPr marL="2023733" indent="0">
              <a:buNone/>
              <a:defRPr sz="1013" b="1"/>
            </a:lvl8pPr>
            <a:lvl9pPr marL="2312838" indent="0">
              <a:buNone/>
              <a:defRPr sz="1013"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1519"/>
            </a:lvl1pPr>
            <a:lvl2pPr>
              <a:defRPr sz="1266"/>
            </a:lvl2pPr>
            <a:lvl3pPr>
              <a:defRPr sz="1139"/>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73928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664993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17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801"/>
            <a:ext cx="3008489" cy="871538"/>
          </a:xfrm>
        </p:spPr>
        <p:txBody>
          <a:bodyPr anchor="b"/>
          <a:lstStyle>
            <a:lvl1pPr algn="l">
              <a:defRPr sz="1266" b="1"/>
            </a:lvl1pPr>
          </a:lstStyle>
          <a:p>
            <a:r>
              <a:rPr lang="en-US"/>
              <a:t>Click to edit Master title style</a:t>
            </a:r>
          </a:p>
        </p:txBody>
      </p:sp>
      <p:sp>
        <p:nvSpPr>
          <p:cNvPr id="3" name="Content Placeholder 2"/>
          <p:cNvSpPr>
            <a:spLocks noGrp="1"/>
          </p:cNvSpPr>
          <p:nvPr>
            <p:ph idx="1"/>
          </p:nvPr>
        </p:nvSpPr>
        <p:spPr>
          <a:xfrm>
            <a:off x="3575756" y="204806"/>
            <a:ext cx="5111044" cy="4389835"/>
          </a:xfrm>
        </p:spPr>
        <p:txBody>
          <a:bodyPr/>
          <a:lstStyle>
            <a:lvl1pPr>
              <a:defRPr sz="2025"/>
            </a:lvl1pPr>
            <a:lvl2pPr>
              <a:defRPr sz="1772"/>
            </a:lvl2pPr>
            <a:lvl3pPr>
              <a:defRPr sz="1519"/>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076328"/>
            <a:ext cx="3008489" cy="3518297"/>
          </a:xfrm>
        </p:spPr>
        <p:txBody>
          <a:bodyPr/>
          <a:lstStyle>
            <a:lvl1pPr marL="0" indent="0">
              <a:buNone/>
              <a:defRPr sz="886"/>
            </a:lvl1pPr>
            <a:lvl2pPr marL="289108" indent="0">
              <a:buNone/>
              <a:defRPr sz="760"/>
            </a:lvl2pPr>
            <a:lvl3pPr marL="578213" indent="0">
              <a:buNone/>
              <a:defRPr sz="633"/>
            </a:lvl3pPr>
            <a:lvl4pPr marL="867317" indent="0">
              <a:buNone/>
              <a:defRPr sz="506"/>
            </a:lvl4pPr>
            <a:lvl5pPr marL="1156418" indent="0">
              <a:buNone/>
              <a:defRPr sz="506"/>
            </a:lvl5pPr>
            <a:lvl6pPr marL="1445525" indent="0">
              <a:buNone/>
              <a:defRPr sz="506"/>
            </a:lvl6pPr>
            <a:lvl7pPr marL="1734629" indent="0">
              <a:buNone/>
              <a:defRPr sz="506"/>
            </a:lvl7pPr>
            <a:lvl8pPr marL="2023733" indent="0">
              <a:buNone/>
              <a:defRPr sz="506"/>
            </a:lvl8pPr>
            <a:lvl9pPr marL="2312838" indent="0">
              <a:buNone/>
              <a:defRPr sz="506"/>
            </a:lvl9pPr>
          </a:lstStyle>
          <a:p>
            <a:pPr lvl="0"/>
            <a:r>
              <a:rPr lang="en-US"/>
              <a:t>Click to edit Master text styles</a:t>
            </a:r>
          </a:p>
        </p:txBody>
      </p:sp>
    </p:spTree>
    <p:extLst>
      <p:ext uri="{BB962C8B-B14F-4D97-AF65-F5344CB8AC3E}">
        <p14:creationId xmlns:p14="http://schemas.microsoft.com/office/powerpoint/2010/main" val="155617205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266"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025"/>
            </a:lvl1pPr>
            <a:lvl2pPr marL="289108" indent="0">
              <a:buNone/>
              <a:defRPr sz="1772"/>
            </a:lvl2pPr>
            <a:lvl3pPr marL="578213" indent="0">
              <a:buNone/>
              <a:defRPr sz="1519"/>
            </a:lvl3pPr>
            <a:lvl4pPr marL="867317" indent="0">
              <a:buNone/>
              <a:defRPr sz="1266"/>
            </a:lvl4pPr>
            <a:lvl5pPr marL="1156418" indent="0">
              <a:buNone/>
              <a:defRPr sz="1266"/>
            </a:lvl5pPr>
            <a:lvl6pPr marL="1445525" indent="0">
              <a:buNone/>
              <a:defRPr sz="1266"/>
            </a:lvl6pPr>
            <a:lvl7pPr marL="1734629" indent="0">
              <a:buNone/>
              <a:defRPr sz="1266"/>
            </a:lvl7pPr>
            <a:lvl8pPr marL="2023733" indent="0">
              <a:buNone/>
              <a:defRPr sz="1266"/>
            </a:lvl8pPr>
            <a:lvl9pPr marL="2312838" indent="0">
              <a:buNone/>
              <a:defRPr sz="1266"/>
            </a:lvl9pPr>
          </a:lstStyle>
          <a:p>
            <a:r>
              <a:rPr lang="en-US" dirty="0"/>
              <a:t>Click icon to add picture</a:t>
            </a:r>
          </a:p>
        </p:txBody>
      </p:sp>
      <p:sp>
        <p:nvSpPr>
          <p:cNvPr id="4" name="Text Placeholder 3"/>
          <p:cNvSpPr>
            <a:spLocks noGrp="1"/>
          </p:cNvSpPr>
          <p:nvPr>
            <p:ph type="body" sz="half" idx="2"/>
          </p:nvPr>
        </p:nvSpPr>
        <p:spPr>
          <a:xfrm>
            <a:off x="1792111" y="4025537"/>
            <a:ext cx="5486400" cy="603647"/>
          </a:xfrm>
        </p:spPr>
        <p:txBody>
          <a:bodyPr/>
          <a:lstStyle>
            <a:lvl1pPr marL="0" indent="0">
              <a:buNone/>
              <a:defRPr sz="886"/>
            </a:lvl1pPr>
            <a:lvl2pPr marL="289108" indent="0">
              <a:buNone/>
              <a:defRPr sz="760"/>
            </a:lvl2pPr>
            <a:lvl3pPr marL="578213" indent="0">
              <a:buNone/>
              <a:defRPr sz="633"/>
            </a:lvl3pPr>
            <a:lvl4pPr marL="867317" indent="0">
              <a:buNone/>
              <a:defRPr sz="506"/>
            </a:lvl4pPr>
            <a:lvl5pPr marL="1156418" indent="0">
              <a:buNone/>
              <a:defRPr sz="506"/>
            </a:lvl5pPr>
            <a:lvl6pPr marL="1445525" indent="0">
              <a:buNone/>
              <a:defRPr sz="506"/>
            </a:lvl6pPr>
            <a:lvl7pPr marL="1734629" indent="0">
              <a:buNone/>
              <a:defRPr sz="506"/>
            </a:lvl7pPr>
            <a:lvl8pPr marL="2023733" indent="0">
              <a:buNone/>
              <a:defRPr sz="506"/>
            </a:lvl8pPr>
            <a:lvl9pPr marL="2312838" indent="0">
              <a:buNone/>
              <a:defRPr sz="506"/>
            </a:lvl9pPr>
          </a:lstStyle>
          <a:p>
            <a:pPr lvl="0"/>
            <a:r>
              <a:rPr lang="en-US"/>
              <a:t>Click to edit Master text styles</a:t>
            </a:r>
          </a:p>
        </p:txBody>
      </p:sp>
    </p:spTree>
    <p:extLst>
      <p:ext uri="{BB962C8B-B14F-4D97-AF65-F5344CB8AC3E}">
        <p14:creationId xmlns:p14="http://schemas.microsoft.com/office/powerpoint/2010/main" val="30735775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559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49350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25019423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F3581-2013-4528-AF84-AFDD64199DA9}" type="datetimeFigureOut">
              <a:rPr lang="en-US" smtClean="0"/>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684501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1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22868" indent="0" algn="ctr">
              <a:buNone/>
              <a:defRPr/>
            </a:lvl2pPr>
            <a:lvl3pPr marL="645744" indent="0" algn="ctr">
              <a:buNone/>
              <a:defRPr/>
            </a:lvl3pPr>
            <a:lvl4pPr marL="968615" indent="0" algn="ctr">
              <a:buNone/>
              <a:defRPr/>
            </a:lvl4pPr>
            <a:lvl5pPr marL="1291466" indent="0" algn="ctr">
              <a:buNone/>
              <a:defRPr/>
            </a:lvl5pPr>
            <a:lvl6pPr marL="1614341" indent="0" algn="ctr">
              <a:buNone/>
              <a:defRPr/>
            </a:lvl6pPr>
            <a:lvl7pPr marL="1937223" indent="0" algn="ctr">
              <a:buNone/>
              <a:defRPr/>
            </a:lvl7pPr>
            <a:lvl8pPr marL="2260087" indent="0" algn="ctr">
              <a:buNone/>
              <a:defRPr/>
            </a:lvl8pPr>
            <a:lvl9pPr marL="2582959" indent="0" algn="ctr">
              <a:buNone/>
              <a:defRPr/>
            </a:lvl9pPr>
          </a:lstStyle>
          <a:p>
            <a:r>
              <a:rPr lang="en-US"/>
              <a:t>Click to edit Master subtitle style</a:t>
            </a:r>
          </a:p>
        </p:txBody>
      </p:sp>
    </p:spTree>
    <p:extLst>
      <p:ext uri="{BB962C8B-B14F-4D97-AF65-F5344CB8AC3E}">
        <p14:creationId xmlns:p14="http://schemas.microsoft.com/office/powerpoint/2010/main" val="200759907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36582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038"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19"/>
            </a:lvl1pPr>
            <a:lvl2pPr marL="322868" indent="0">
              <a:buNone/>
              <a:defRPr sz="1367"/>
            </a:lvl2pPr>
            <a:lvl3pPr marL="645744" indent="0">
              <a:buNone/>
              <a:defRPr sz="1215"/>
            </a:lvl3pPr>
            <a:lvl4pPr marL="968615" indent="0">
              <a:buNone/>
              <a:defRPr sz="1064"/>
            </a:lvl4pPr>
            <a:lvl5pPr marL="1291466" indent="0">
              <a:buNone/>
              <a:defRPr sz="1064"/>
            </a:lvl5pPr>
            <a:lvl6pPr marL="1614341" indent="0">
              <a:buNone/>
              <a:defRPr sz="1064"/>
            </a:lvl6pPr>
            <a:lvl7pPr marL="1937223" indent="0">
              <a:buNone/>
              <a:defRPr sz="1064"/>
            </a:lvl7pPr>
            <a:lvl8pPr marL="2260087" indent="0">
              <a:buNone/>
              <a:defRPr sz="1064"/>
            </a:lvl8pPr>
            <a:lvl9pPr marL="2582959" indent="0">
              <a:buNone/>
              <a:defRPr sz="1064"/>
            </a:lvl9pPr>
          </a:lstStyle>
          <a:p>
            <a:pPr lvl="0"/>
            <a:r>
              <a:rPr lang="en-US"/>
              <a:t>Click to edit Master text styles</a:t>
            </a:r>
          </a:p>
        </p:txBody>
      </p:sp>
    </p:spTree>
    <p:extLst>
      <p:ext uri="{BB962C8B-B14F-4D97-AF65-F5344CB8AC3E}">
        <p14:creationId xmlns:p14="http://schemas.microsoft.com/office/powerpoint/2010/main" val="350515523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26"/>
            </a:lvl1pPr>
            <a:lvl2pPr>
              <a:defRPr sz="1823"/>
            </a:lvl2pPr>
            <a:lvl3pPr>
              <a:defRPr sz="1519"/>
            </a:lvl3pPr>
            <a:lvl4pPr>
              <a:defRPr sz="1367"/>
            </a:lvl4pPr>
            <a:lvl5pPr>
              <a:defRPr sz="1367"/>
            </a:lvl5pPr>
            <a:lvl6pPr>
              <a:defRPr sz="1367"/>
            </a:lvl6pPr>
            <a:lvl7pPr>
              <a:defRPr sz="1367"/>
            </a:lvl7pPr>
            <a:lvl8pPr>
              <a:defRPr sz="1367"/>
            </a:lvl8pPr>
            <a:lvl9pPr>
              <a:defRPr sz="13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26"/>
            </a:lvl1pPr>
            <a:lvl2pPr>
              <a:defRPr sz="1823"/>
            </a:lvl2pPr>
            <a:lvl3pPr>
              <a:defRPr sz="1519"/>
            </a:lvl3pPr>
            <a:lvl4pPr>
              <a:defRPr sz="1367"/>
            </a:lvl4pPr>
            <a:lvl5pPr>
              <a:defRPr sz="1367"/>
            </a:lvl5pPr>
            <a:lvl6pPr>
              <a:defRPr sz="1367"/>
            </a:lvl6pPr>
            <a:lvl7pPr>
              <a:defRPr sz="1367"/>
            </a:lvl7pPr>
            <a:lvl8pPr>
              <a:defRPr sz="1367"/>
            </a:lvl8pPr>
            <a:lvl9pPr>
              <a:defRPr sz="13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10896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188" cy="479822"/>
          </a:xfrm>
        </p:spPr>
        <p:txBody>
          <a:bodyPr anchor="b"/>
          <a:lstStyle>
            <a:lvl1pPr marL="0" indent="0">
              <a:buNone/>
              <a:defRPr sz="1823" b="1"/>
            </a:lvl1pPr>
            <a:lvl2pPr marL="322868" indent="0">
              <a:buNone/>
              <a:defRPr sz="1519" b="1"/>
            </a:lvl2pPr>
            <a:lvl3pPr marL="645744" indent="0">
              <a:buNone/>
              <a:defRPr sz="1367" b="1"/>
            </a:lvl3pPr>
            <a:lvl4pPr marL="968615" indent="0">
              <a:buNone/>
              <a:defRPr sz="1215" b="1"/>
            </a:lvl4pPr>
            <a:lvl5pPr marL="1291466" indent="0">
              <a:buNone/>
              <a:defRPr sz="1215" b="1"/>
            </a:lvl5pPr>
            <a:lvl6pPr marL="1614341" indent="0">
              <a:buNone/>
              <a:defRPr sz="1215" b="1"/>
            </a:lvl6pPr>
            <a:lvl7pPr marL="1937223" indent="0">
              <a:buNone/>
              <a:defRPr sz="1215" b="1"/>
            </a:lvl7pPr>
            <a:lvl8pPr marL="2260087" indent="0">
              <a:buNone/>
              <a:defRPr sz="1215" b="1"/>
            </a:lvl8pPr>
            <a:lvl9pPr marL="2582959" indent="0">
              <a:buNone/>
              <a:defRPr sz="121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23"/>
            </a:lvl1pPr>
            <a:lvl2pPr>
              <a:defRPr sz="1519"/>
            </a:lvl2pPr>
            <a:lvl3pPr>
              <a:defRPr sz="1367"/>
            </a:lvl3pPr>
            <a:lvl4pPr>
              <a:defRPr sz="1215"/>
            </a:lvl4pPr>
            <a:lvl5pPr>
              <a:defRPr sz="1215"/>
            </a:lvl5pPr>
            <a:lvl6pPr>
              <a:defRPr sz="1215"/>
            </a:lvl6pPr>
            <a:lvl7pPr>
              <a:defRPr sz="1215"/>
            </a:lvl7pPr>
            <a:lvl8pPr>
              <a:defRPr sz="1215"/>
            </a:lvl8pPr>
            <a:lvl9pPr>
              <a:defRPr sz="1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4" y="1151338"/>
            <a:ext cx="4041775" cy="479822"/>
          </a:xfrm>
        </p:spPr>
        <p:txBody>
          <a:bodyPr anchor="b"/>
          <a:lstStyle>
            <a:lvl1pPr marL="0" indent="0">
              <a:buNone/>
              <a:defRPr sz="1823" b="1"/>
            </a:lvl1pPr>
            <a:lvl2pPr marL="322868" indent="0">
              <a:buNone/>
              <a:defRPr sz="1519" b="1"/>
            </a:lvl2pPr>
            <a:lvl3pPr marL="645744" indent="0">
              <a:buNone/>
              <a:defRPr sz="1367" b="1"/>
            </a:lvl3pPr>
            <a:lvl4pPr marL="968615" indent="0">
              <a:buNone/>
              <a:defRPr sz="1215" b="1"/>
            </a:lvl4pPr>
            <a:lvl5pPr marL="1291466" indent="0">
              <a:buNone/>
              <a:defRPr sz="1215" b="1"/>
            </a:lvl5pPr>
            <a:lvl6pPr marL="1614341" indent="0">
              <a:buNone/>
              <a:defRPr sz="1215" b="1"/>
            </a:lvl6pPr>
            <a:lvl7pPr marL="1937223" indent="0">
              <a:buNone/>
              <a:defRPr sz="1215" b="1"/>
            </a:lvl7pPr>
            <a:lvl8pPr marL="2260087" indent="0">
              <a:buNone/>
              <a:defRPr sz="1215" b="1"/>
            </a:lvl8pPr>
            <a:lvl9pPr marL="2582959" indent="0">
              <a:buNone/>
              <a:defRPr sz="1215" b="1"/>
            </a:lvl9pPr>
          </a:lstStyle>
          <a:p>
            <a:pPr lvl="0"/>
            <a:r>
              <a:rPr lang="en-US"/>
              <a:t>Click to edit Master text styles</a:t>
            </a:r>
          </a:p>
        </p:txBody>
      </p:sp>
      <p:sp>
        <p:nvSpPr>
          <p:cNvPr id="6" name="Content Placeholder 5"/>
          <p:cNvSpPr>
            <a:spLocks noGrp="1"/>
          </p:cNvSpPr>
          <p:nvPr>
            <p:ph sz="quarter" idx="4"/>
          </p:nvPr>
        </p:nvSpPr>
        <p:spPr>
          <a:xfrm>
            <a:off x="4645184" y="1631156"/>
            <a:ext cx="4041775" cy="2963466"/>
          </a:xfrm>
        </p:spPr>
        <p:txBody>
          <a:bodyPr/>
          <a:lstStyle>
            <a:lvl1pPr>
              <a:defRPr sz="1823"/>
            </a:lvl1pPr>
            <a:lvl2pPr>
              <a:defRPr sz="1519"/>
            </a:lvl2pPr>
            <a:lvl3pPr>
              <a:defRPr sz="1367"/>
            </a:lvl3pPr>
            <a:lvl4pPr>
              <a:defRPr sz="1215"/>
            </a:lvl4pPr>
            <a:lvl5pPr>
              <a:defRPr sz="1215"/>
            </a:lvl5pPr>
            <a:lvl6pPr>
              <a:defRPr sz="1215"/>
            </a:lvl6pPr>
            <a:lvl7pPr>
              <a:defRPr sz="1215"/>
            </a:lvl7pPr>
            <a:lvl8pPr>
              <a:defRPr sz="1215"/>
            </a:lvl8pPr>
            <a:lvl9pPr>
              <a:defRPr sz="1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95676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990399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0514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0"/>
            <a:ext cx="3008313" cy="871538"/>
          </a:xfrm>
        </p:spPr>
        <p:txBody>
          <a:bodyPr anchor="b"/>
          <a:lstStyle>
            <a:lvl1pPr algn="l">
              <a:defRPr sz="1519"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30"/>
            </a:lvl1pPr>
            <a:lvl2pPr>
              <a:defRPr sz="2126"/>
            </a:lvl2pPr>
            <a:lvl3pPr>
              <a:defRPr sz="1823"/>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064"/>
            </a:lvl1pPr>
            <a:lvl2pPr marL="322868" indent="0">
              <a:buNone/>
              <a:defRPr sz="911"/>
            </a:lvl2pPr>
            <a:lvl3pPr marL="645744" indent="0">
              <a:buNone/>
              <a:defRPr sz="760"/>
            </a:lvl3pPr>
            <a:lvl4pPr marL="968615" indent="0">
              <a:buNone/>
              <a:defRPr sz="683"/>
            </a:lvl4pPr>
            <a:lvl5pPr marL="1291466" indent="0">
              <a:buNone/>
              <a:defRPr sz="683"/>
            </a:lvl5pPr>
            <a:lvl6pPr marL="1614341" indent="0">
              <a:buNone/>
              <a:defRPr sz="683"/>
            </a:lvl6pPr>
            <a:lvl7pPr marL="1937223" indent="0">
              <a:buNone/>
              <a:defRPr sz="683"/>
            </a:lvl7pPr>
            <a:lvl8pPr marL="2260087" indent="0">
              <a:buNone/>
              <a:defRPr sz="683"/>
            </a:lvl8pPr>
            <a:lvl9pPr marL="2582959" indent="0">
              <a:buNone/>
              <a:defRPr sz="683"/>
            </a:lvl9pPr>
          </a:lstStyle>
          <a:p>
            <a:pPr lvl="0"/>
            <a:r>
              <a:rPr lang="en-US"/>
              <a:t>Click to edit Master text styles</a:t>
            </a:r>
          </a:p>
        </p:txBody>
      </p:sp>
    </p:spTree>
    <p:extLst>
      <p:ext uri="{BB962C8B-B14F-4D97-AF65-F5344CB8AC3E}">
        <p14:creationId xmlns:p14="http://schemas.microsoft.com/office/powerpoint/2010/main" val="95714313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19"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30"/>
            </a:lvl1pPr>
            <a:lvl2pPr marL="322868" indent="0">
              <a:buNone/>
              <a:defRPr sz="2126"/>
            </a:lvl2pPr>
            <a:lvl3pPr marL="645744" indent="0">
              <a:buNone/>
              <a:defRPr sz="1823"/>
            </a:lvl3pPr>
            <a:lvl4pPr marL="968615" indent="0">
              <a:buNone/>
              <a:defRPr sz="1519"/>
            </a:lvl4pPr>
            <a:lvl5pPr marL="1291466" indent="0">
              <a:buNone/>
              <a:defRPr sz="1519"/>
            </a:lvl5pPr>
            <a:lvl6pPr marL="1614341" indent="0">
              <a:buNone/>
              <a:defRPr sz="1519"/>
            </a:lvl6pPr>
            <a:lvl7pPr marL="1937223" indent="0">
              <a:buNone/>
              <a:defRPr sz="1519"/>
            </a:lvl7pPr>
            <a:lvl8pPr marL="2260087" indent="0">
              <a:buNone/>
              <a:defRPr sz="1519"/>
            </a:lvl8pPr>
            <a:lvl9pPr marL="2582959" indent="0">
              <a:buNone/>
              <a:defRPr sz="1519"/>
            </a:lvl9pPr>
          </a:lstStyle>
          <a:p>
            <a:endParaRPr lang="en-US"/>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064"/>
            </a:lvl1pPr>
            <a:lvl2pPr marL="322868" indent="0">
              <a:buNone/>
              <a:defRPr sz="911"/>
            </a:lvl2pPr>
            <a:lvl3pPr marL="645744" indent="0">
              <a:buNone/>
              <a:defRPr sz="760"/>
            </a:lvl3pPr>
            <a:lvl4pPr marL="968615" indent="0">
              <a:buNone/>
              <a:defRPr sz="683"/>
            </a:lvl4pPr>
            <a:lvl5pPr marL="1291466" indent="0">
              <a:buNone/>
              <a:defRPr sz="683"/>
            </a:lvl5pPr>
            <a:lvl6pPr marL="1614341" indent="0">
              <a:buNone/>
              <a:defRPr sz="683"/>
            </a:lvl6pPr>
            <a:lvl7pPr marL="1937223" indent="0">
              <a:buNone/>
              <a:defRPr sz="683"/>
            </a:lvl7pPr>
            <a:lvl8pPr marL="2260087" indent="0">
              <a:buNone/>
              <a:defRPr sz="683"/>
            </a:lvl8pPr>
            <a:lvl9pPr marL="2582959" indent="0">
              <a:buNone/>
              <a:defRPr sz="683"/>
            </a:lvl9pPr>
          </a:lstStyle>
          <a:p>
            <a:pPr lvl="0"/>
            <a:r>
              <a:rPr lang="en-US"/>
              <a:t>Click to edit Master text styles</a:t>
            </a:r>
          </a:p>
        </p:txBody>
      </p:sp>
    </p:spTree>
    <p:extLst>
      <p:ext uri="{BB962C8B-B14F-4D97-AF65-F5344CB8AC3E}">
        <p14:creationId xmlns:p14="http://schemas.microsoft.com/office/powerpoint/2010/main" val="155278310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9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4F3581-2013-4528-AF84-AFDD64199DA9}"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10620992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4066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4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279529" indent="0" algn="ctr">
              <a:buNone/>
              <a:defRPr/>
            </a:lvl2pPr>
            <a:lvl3pPr marL="559075" indent="0" algn="ctr">
              <a:buNone/>
              <a:defRPr/>
            </a:lvl3pPr>
            <a:lvl4pPr marL="838614" indent="0" algn="ctr">
              <a:buNone/>
              <a:defRPr/>
            </a:lvl4pPr>
            <a:lvl5pPr marL="1118150" indent="0" algn="ctr">
              <a:buNone/>
              <a:defRPr/>
            </a:lvl5pPr>
            <a:lvl6pPr marL="1397688" indent="0" algn="ctr">
              <a:buNone/>
              <a:defRPr/>
            </a:lvl6pPr>
            <a:lvl7pPr marL="1677219" indent="0" algn="ctr">
              <a:buNone/>
              <a:defRPr/>
            </a:lvl7pPr>
            <a:lvl8pPr marL="1956756" indent="0" algn="ctr">
              <a:buNone/>
              <a:defRPr/>
            </a:lvl8pPr>
            <a:lvl9pPr marL="2236296" indent="0" algn="ctr">
              <a:buNone/>
              <a:defRPr/>
            </a:lvl9pPr>
          </a:lstStyle>
          <a:p>
            <a:r>
              <a:rPr lang="en-US"/>
              <a:t>Click to edit Master subtitle style</a:t>
            </a:r>
          </a:p>
        </p:txBody>
      </p:sp>
    </p:spTree>
    <p:extLst>
      <p:ext uri="{BB962C8B-B14F-4D97-AF65-F5344CB8AC3E}">
        <p14:creationId xmlns:p14="http://schemas.microsoft.com/office/powerpoint/2010/main" val="87202035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28146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2658"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291"/>
            </a:lvl1pPr>
            <a:lvl2pPr marL="279529" indent="0">
              <a:buNone/>
              <a:defRPr sz="1215"/>
            </a:lvl2pPr>
            <a:lvl3pPr marL="559075" indent="0">
              <a:buNone/>
              <a:defRPr sz="1064"/>
            </a:lvl3pPr>
            <a:lvl4pPr marL="838614" indent="0">
              <a:buNone/>
              <a:defRPr sz="911"/>
            </a:lvl4pPr>
            <a:lvl5pPr marL="1118150" indent="0">
              <a:buNone/>
              <a:defRPr sz="911"/>
            </a:lvl5pPr>
            <a:lvl6pPr marL="1397688" indent="0">
              <a:buNone/>
              <a:defRPr sz="911"/>
            </a:lvl6pPr>
            <a:lvl7pPr marL="1677219" indent="0">
              <a:buNone/>
              <a:defRPr sz="911"/>
            </a:lvl7pPr>
            <a:lvl8pPr marL="1956756" indent="0">
              <a:buNone/>
              <a:defRPr sz="911"/>
            </a:lvl8pPr>
            <a:lvl9pPr marL="2236296" indent="0">
              <a:buNone/>
              <a:defRPr sz="911"/>
            </a:lvl9pPr>
          </a:lstStyle>
          <a:p>
            <a:pPr lvl="0"/>
            <a:r>
              <a:rPr lang="en-US"/>
              <a:t>Click to edit Master text styles</a:t>
            </a:r>
          </a:p>
        </p:txBody>
      </p:sp>
    </p:spTree>
    <p:extLst>
      <p:ext uri="{BB962C8B-B14F-4D97-AF65-F5344CB8AC3E}">
        <p14:creationId xmlns:p14="http://schemas.microsoft.com/office/powerpoint/2010/main" val="29612824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1823"/>
            </a:lvl1pPr>
            <a:lvl2pPr>
              <a:defRPr sz="1595"/>
            </a:lvl2pPr>
            <a:lvl3pPr>
              <a:defRPr sz="1291"/>
            </a:lvl3pPr>
            <a:lvl4pPr>
              <a:defRPr sz="1215"/>
            </a:lvl4pPr>
            <a:lvl5pPr>
              <a:defRPr sz="1215"/>
            </a:lvl5pPr>
            <a:lvl6pPr>
              <a:defRPr sz="1215"/>
            </a:lvl6pPr>
            <a:lvl7pPr>
              <a:defRPr sz="1215"/>
            </a:lvl7pPr>
            <a:lvl8pPr>
              <a:defRPr sz="1215"/>
            </a:lvl8pPr>
            <a:lvl9pPr>
              <a:defRPr sz="1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1823"/>
            </a:lvl1pPr>
            <a:lvl2pPr>
              <a:defRPr sz="1595"/>
            </a:lvl2pPr>
            <a:lvl3pPr>
              <a:defRPr sz="1291"/>
            </a:lvl3pPr>
            <a:lvl4pPr>
              <a:defRPr sz="1215"/>
            </a:lvl4pPr>
            <a:lvl5pPr>
              <a:defRPr sz="1215"/>
            </a:lvl5pPr>
            <a:lvl6pPr>
              <a:defRPr sz="1215"/>
            </a:lvl6pPr>
            <a:lvl7pPr>
              <a:defRPr sz="1215"/>
            </a:lvl7pPr>
            <a:lvl8pPr>
              <a:defRPr sz="1215"/>
            </a:lvl8pPr>
            <a:lvl9pPr>
              <a:defRPr sz="1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82137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188" cy="479822"/>
          </a:xfrm>
        </p:spPr>
        <p:txBody>
          <a:bodyPr anchor="b"/>
          <a:lstStyle>
            <a:lvl1pPr marL="0" indent="0">
              <a:buNone/>
              <a:defRPr sz="1595" b="1"/>
            </a:lvl1pPr>
            <a:lvl2pPr marL="279529" indent="0">
              <a:buNone/>
              <a:defRPr sz="1291" b="1"/>
            </a:lvl2pPr>
            <a:lvl3pPr marL="559075" indent="0">
              <a:buNone/>
              <a:defRPr sz="1215" b="1"/>
            </a:lvl3pPr>
            <a:lvl4pPr marL="838614" indent="0">
              <a:buNone/>
              <a:defRPr sz="1064" b="1"/>
            </a:lvl4pPr>
            <a:lvl5pPr marL="1118150" indent="0">
              <a:buNone/>
              <a:defRPr sz="1064" b="1"/>
            </a:lvl5pPr>
            <a:lvl6pPr marL="1397688" indent="0">
              <a:buNone/>
              <a:defRPr sz="1064" b="1"/>
            </a:lvl6pPr>
            <a:lvl7pPr marL="1677219" indent="0">
              <a:buNone/>
              <a:defRPr sz="1064" b="1"/>
            </a:lvl7pPr>
            <a:lvl8pPr marL="1956756" indent="0">
              <a:buNone/>
              <a:defRPr sz="1064" b="1"/>
            </a:lvl8pPr>
            <a:lvl9pPr marL="2236296" indent="0">
              <a:buNone/>
              <a:defRPr sz="1064"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595"/>
            </a:lvl1pPr>
            <a:lvl2pPr>
              <a:defRPr sz="1291"/>
            </a:lvl2pPr>
            <a:lvl3pPr>
              <a:defRPr sz="1215"/>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4" y="1151338"/>
            <a:ext cx="4041775" cy="479822"/>
          </a:xfrm>
        </p:spPr>
        <p:txBody>
          <a:bodyPr anchor="b"/>
          <a:lstStyle>
            <a:lvl1pPr marL="0" indent="0">
              <a:buNone/>
              <a:defRPr sz="1595" b="1"/>
            </a:lvl1pPr>
            <a:lvl2pPr marL="279529" indent="0">
              <a:buNone/>
              <a:defRPr sz="1291" b="1"/>
            </a:lvl2pPr>
            <a:lvl3pPr marL="559075" indent="0">
              <a:buNone/>
              <a:defRPr sz="1215" b="1"/>
            </a:lvl3pPr>
            <a:lvl4pPr marL="838614" indent="0">
              <a:buNone/>
              <a:defRPr sz="1064" b="1"/>
            </a:lvl4pPr>
            <a:lvl5pPr marL="1118150" indent="0">
              <a:buNone/>
              <a:defRPr sz="1064" b="1"/>
            </a:lvl5pPr>
            <a:lvl6pPr marL="1397688" indent="0">
              <a:buNone/>
              <a:defRPr sz="1064" b="1"/>
            </a:lvl6pPr>
            <a:lvl7pPr marL="1677219" indent="0">
              <a:buNone/>
              <a:defRPr sz="1064" b="1"/>
            </a:lvl7pPr>
            <a:lvl8pPr marL="1956756" indent="0">
              <a:buNone/>
              <a:defRPr sz="1064" b="1"/>
            </a:lvl8pPr>
            <a:lvl9pPr marL="2236296" indent="0">
              <a:buNone/>
              <a:defRPr sz="1064" b="1"/>
            </a:lvl9pPr>
          </a:lstStyle>
          <a:p>
            <a:pPr lvl="0"/>
            <a:r>
              <a:rPr lang="en-US"/>
              <a:t>Click to edit Master text styles</a:t>
            </a:r>
          </a:p>
        </p:txBody>
      </p:sp>
      <p:sp>
        <p:nvSpPr>
          <p:cNvPr id="6" name="Content Placeholder 5"/>
          <p:cNvSpPr>
            <a:spLocks noGrp="1"/>
          </p:cNvSpPr>
          <p:nvPr>
            <p:ph sz="quarter" idx="4"/>
          </p:nvPr>
        </p:nvSpPr>
        <p:spPr>
          <a:xfrm>
            <a:off x="4645184" y="1631156"/>
            <a:ext cx="4041775" cy="2963466"/>
          </a:xfrm>
        </p:spPr>
        <p:txBody>
          <a:bodyPr/>
          <a:lstStyle>
            <a:lvl1pPr>
              <a:defRPr sz="1595"/>
            </a:lvl1pPr>
            <a:lvl2pPr>
              <a:defRPr sz="1291"/>
            </a:lvl2pPr>
            <a:lvl3pPr>
              <a:defRPr sz="1215"/>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15948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19914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93820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0"/>
            <a:ext cx="3008313" cy="871538"/>
          </a:xfrm>
        </p:spPr>
        <p:txBody>
          <a:bodyPr anchor="b"/>
          <a:lstStyle>
            <a:lvl1pPr algn="l">
              <a:defRPr sz="1291"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2126"/>
            </a:lvl1pPr>
            <a:lvl2pPr>
              <a:defRPr sz="1823"/>
            </a:lvl2pPr>
            <a:lvl3pPr>
              <a:defRPr sz="1595"/>
            </a:lvl3pPr>
            <a:lvl4pPr>
              <a:defRPr sz="1291"/>
            </a:lvl4pPr>
            <a:lvl5pPr>
              <a:defRPr sz="1291"/>
            </a:lvl5pPr>
            <a:lvl6pPr>
              <a:defRPr sz="1291"/>
            </a:lvl6pPr>
            <a:lvl7pPr>
              <a:defRPr sz="1291"/>
            </a:lvl7pPr>
            <a:lvl8pPr>
              <a:defRPr sz="1291"/>
            </a:lvl8pPr>
            <a:lvl9pPr>
              <a:defRPr sz="12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911"/>
            </a:lvl1pPr>
            <a:lvl2pPr marL="279529" indent="0">
              <a:buNone/>
              <a:defRPr sz="760"/>
            </a:lvl2pPr>
            <a:lvl3pPr marL="559075" indent="0">
              <a:buNone/>
              <a:defRPr sz="683"/>
            </a:lvl3pPr>
            <a:lvl4pPr marL="838614" indent="0">
              <a:buNone/>
              <a:defRPr sz="608"/>
            </a:lvl4pPr>
            <a:lvl5pPr marL="1118150" indent="0">
              <a:buNone/>
              <a:defRPr sz="608"/>
            </a:lvl5pPr>
            <a:lvl6pPr marL="1397688" indent="0">
              <a:buNone/>
              <a:defRPr sz="608"/>
            </a:lvl6pPr>
            <a:lvl7pPr marL="1677219" indent="0">
              <a:buNone/>
              <a:defRPr sz="608"/>
            </a:lvl7pPr>
            <a:lvl8pPr marL="1956756" indent="0">
              <a:buNone/>
              <a:defRPr sz="608"/>
            </a:lvl8pPr>
            <a:lvl9pPr marL="2236296" indent="0">
              <a:buNone/>
              <a:defRPr sz="608"/>
            </a:lvl9pPr>
          </a:lstStyle>
          <a:p>
            <a:pPr lvl="0"/>
            <a:r>
              <a:rPr lang="en-US"/>
              <a:t>Click to edit Master text styles</a:t>
            </a:r>
          </a:p>
        </p:txBody>
      </p:sp>
    </p:spTree>
    <p:extLst>
      <p:ext uri="{BB962C8B-B14F-4D97-AF65-F5344CB8AC3E}">
        <p14:creationId xmlns:p14="http://schemas.microsoft.com/office/powerpoint/2010/main" val="347798692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291"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126"/>
            </a:lvl1pPr>
            <a:lvl2pPr marL="279529" indent="0">
              <a:buNone/>
              <a:defRPr sz="1823"/>
            </a:lvl2pPr>
            <a:lvl3pPr marL="559075" indent="0">
              <a:buNone/>
              <a:defRPr sz="1595"/>
            </a:lvl3pPr>
            <a:lvl4pPr marL="838614" indent="0">
              <a:buNone/>
              <a:defRPr sz="1291"/>
            </a:lvl4pPr>
            <a:lvl5pPr marL="1118150" indent="0">
              <a:buNone/>
              <a:defRPr sz="1291"/>
            </a:lvl5pPr>
            <a:lvl6pPr marL="1397688" indent="0">
              <a:buNone/>
              <a:defRPr sz="1291"/>
            </a:lvl6pPr>
            <a:lvl7pPr marL="1677219" indent="0">
              <a:buNone/>
              <a:defRPr sz="1291"/>
            </a:lvl7pPr>
            <a:lvl8pPr marL="1956756" indent="0">
              <a:buNone/>
              <a:defRPr sz="1291"/>
            </a:lvl8pPr>
            <a:lvl9pPr marL="2236296" indent="0">
              <a:buNone/>
              <a:defRPr sz="1291"/>
            </a:lvl9pPr>
          </a:lstStyle>
          <a:p>
            <a:pPr lvl="0"/>
            <a:endParaRPr lang="en-US" noProof="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911"/>
            </a:lvl1pPr>
            <a:lvl2pPr marL="279529" indent="0">
              <a:buNone/>
              <a:defRPr sz="760"/>
            </a:lvl2pPr>
            <a:lvl3pPr marL="559075" indent="0">
              <a:buNone/>
              <a:defRPr sz="683"/>
            </a:lvl3pPr>
            <a:lvl4pPr marL="838614" indent="0">
              <a:buNone/>
              <a:defRPr sz="608"/>
            </a:lvl4pPr>
            <a:lvl5pPr marL="1118150" indent="0">
              <a:buNone/>
              <a:defRPr sz="608"/>
            </a:lvl5pPr>
            <a:lvl6pPr marL="1397688" indent="0">
              <a:buNone/>
              <a:defRPr sz="608"/>
            </a:lvl6pPr>
            <a:lvl7pPr marL="1677219" indent="0">
              <a:buNone/>
              <a:defRPr sz="608"/>
            </a:lvl7pPr>
            <a:lvl8pPr marL="1956756" indent="0">
              <a:buNone/>
              <a:defRPr sz="608"/>
            </a:lvl8pPr>
            <a:lvl9pPr marL="2236296" indent="0">
              <a:buNone/>
              <a:defRPr sz="608"/>
            </a:lvl9pPr>
          </a:lstStyle>
          <a:p>
            <a:pPr lvl="0"/>
            <a:r>
              <a:rPr lang="en-US"/>
              <a:t>Click to edit Master text styles</a:t>
            </a:r>
          </a:p>
        </p:txBody>
      </p:sp>
    </p:spTree>
    <p:extLst>
      <p:ext uri="{BB962C8B-B14F-4D97-AF65-F5344CB8AC3E}">
        <p14:creationId xmlns:p14="http://schemas.microsoft.com/office/powerpoint/2010/main" val="24669423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4F3581-2013-4528-AF84-AFDD64199DA9}" type="datetimeFigureOut">
              <a:rPr lang="en-US" smtClean="0"/>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‹N°›</a:t>
            </a:fld>
            <a:endParaRPr lang="en-US"/>
          </a:p>
        </p:txBody>
      </p:sp>
    </p:spTree>
    <p:extLst>
      <p:ext uri="{BB962C8B-B14F-4D97-AF65-F5344CB8AC3E}">
        <p14:creationId xmlns:p14="http://schemas.microsoft.com/office/powerpoint/2010/main" val="38586853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672200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9118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112496600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87454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88"/>
            <a:ext cx="7772400" cy="102155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97916167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10" y="1485900"/>
            <a:ext cx="3818467" cy="30861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4" y="1485900"/>
            <a:ext cx="3818467" cy="30861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60934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012" cy="47982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5"/>
            <a:ext cx="4041422" cy="47982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99728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148218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37562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489" cy="871538"/>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3575756" y="204802"/>
            <a:ext cx="5111044" cy="438983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489" cy="3518297"/>
          </a:xfrm>
        </p:spPr>
        <p:txBody>
          <a:bodyPr/>
          <a:lstStyle>
            <a:lvl1pPr marL="0" indent="0">
              <a:buNone/>
              <a:defRPr sz="1181"/>
            </a:lvl1pPr>
            <a:lvl2pPr marL="385763" indent="0">
              <a:buNone/>
              <a:defRPr sz="1013"/>
            </a:lvl2pPr>
            <a:lvl3pPr marL="771525" indent="0">
              <a:buNone/>
              <a:defRPr sz="844"/>
            </a:lvl3pPr>
            <a:lvl4pPr marL="1157288" indent="0">
              <a:buNone/>
              <a:defRPr sz="760"/>
            </a:lvl4pPr>
            <a:lvl5pPr marL="1543050" indent="0">
              <a:buNone/>
              <a:defRPr sz="760"/>
            </a:lvl5pPr>
            <a:lvl6pPr marL="1928813" indent="0">
              <a:buNone/>
              <a:defRPr sz="760"/>
            </a:lvl6pPr>
            <a:lvl7pPr marL="2314575" indent="0">
              <a:buNone/>
              <a:defRPr sz="760"/>
            </a:lvl7pPr>
            <a:lvl8pPr marL="2700338" indent="0">
              <a:buNone/>
              <a:defRPr sz="760"/>
            </a:lvl8pPr>
            <a:lvl9pPr marL="3086100" indent="0">
              <a:buNone/>
              <a:defRPr sz="760"/>
            </a:lvl9pPr>
          </a:lstStyle>
          <a:p>
            <a:pPr lvl="0"/>
            <a:r>
              <a:rPr lang="en-US"/>
              <a:t>Click to edit Master text styles</a:t>
            </a:r>
          </a:p>
        </p:txBody>
      </p:sp>
    </p:spTree>
    <p:extLst>
      <p:ext uri="{BB962C8B-B14F-4D97-AF65-F5344CB8AC3E}">
        <p14:creationId xmlns:p14="http://schemas.microsoft.com/office/powerpoint/2010/main" val="24138209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1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E4F3581-2013-4528-AF84-AFDD64199DA9}" type="datetimeFigureOut">
              <a:rPr lang="en-US" smtClean="0"/>
              <a:t>2/17/2023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620978-C71A-4C88-8B04-0F386A7F58A8}" type="slidenum">
              <a:rPr lang="en-US" smtClean="0"/>
              <a:t>‹N°›</a:t>
            </a:fld>
            <a:endParaRPr lang="en-US"/>
          </a:p>
        </p:txBody>
      </p:sp>
    </p:spTree>
    <p:extLst>
      <p:ext uri="{BB962C8B-B14F-4D97-AF65-F5344CB8AC3E}">
        <p14:creationId xmlns:p14="http://schemas.microsoft.com/office/powerpoint/2010/main" val="127269776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1027115"/>
      </p:ext>
    </p:extLst>
  </p:cSld>
  <p:clrMap bg1="lt1" tx1="dk1" bg2="lt2" tx2="dk2" accent1="accent1" accent2="accent2" accent3="accent3" accent4="accent4" accent5="accent5" accent6="accent6" hlink="hlink" folHlink="folHlink"/>
  <p:sldLayoutIdLst>
    <p:sldLayoutId id="2147484985" r:id="rId1"/>
    <p:sldLayoutId id="2147484986" r:id="rId2"/>
    <p:sldLayoutId id="2147484987" r:id="rId3"/>
    <p:sldLayoutId id="2147484988" r:id="rId4"/>
    <p:sldLayoutId id="2147484989" r:id="rId5"/>
    <p:sldLayoutId id="2147484990" r:id="rId6"/>
    <p:sldLayoutId id="2147484991" r:id="rId7"/>
    <p:sldLayoutId id="2147484992" r:id="rId8"/>
    <p:sldLayoutId id="2147484993" r:id="rId9"/>
    <p:sldLayoutId id="2147484994" r:id="rId10"/>
    <p:sldLayoutId id="2147484995" r:id="rId11"/>
    <p:sldLayoutId id="2147484996" r:id="rId12"/>
    <p:sldLayoutId id="2147484997" r:id="rId13"/>
    <p:sldLayoutId id="2147484998" r:id="rId14"/>
    <p:sldLayoutId id="2147484999" r:id="rId15"/>
    <p:sldLayoutId id="2147485000" r:id="rId16"/>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067" algn="ctr" rtl="0" eaLnBrk="1" fontAlgn="base" hangingPunct="1">
        <a:spcBef>
          <a:spcPct val="0"/>
        </a:spcBef>
        <a:spcAft>
          <a:spcPct val="0"/>
        </a:spcAft>
        <a:defRPr sz="3544" b="1">
          <a:solidFill>
            <a:srgbClr val="FFFF00"/>
          </a:solidFill>
          <a:latin typeface="Times New Roman" pitchFamily="18" charset="0"/>
        </a:defRPr>
      </a:lvl6pPr>
      <a:lvl7pPr marL="770133" algn="ctr" rtl="0" eaLnBrk="1" fontAlgn="base" hangingPunct="1">
        <a:spcBef>
          <a:spcPct val="0"/>
        </a:spcBef>
        <a:spcAft>
          <a:spcPct val="0"/>
        </a:spcAft>
        <a:defRPr sz="3544" b="1">
          <a:solidFill>
            <a:srgbClr val="FFFF00"/>
          </a:solidFill>
          <a:latin typeface="Times New Roman" pitchFamily="18" charset="0"/>
        </a:defRPr>
      </a:lvl7pPr>
      <a:lvl8pPr marL="1155200" algn="ctr" rtl="0" eaLnBrk="1" fontAlgn="base" hangingPunct="1">
        <a:spcBef>
          <a:spcPct val="0"/>
        </a:spcBef>
        <a:spcAft>
          <a:spcPct val="0"/>
        </a:spcAft>
        <a:defRPr sz="3544" b="1">
          <a:solidFill>
            <a:srgbClr val="FFFF00"/>
          </a:solidFill>
          <a:latin typeface="Times New Roman" pitchFamily="18" charset="0"/>
        </a:defRPr>
      </a:lvl8pPr>
      <a:lvl9pPr marL="1540278" algn="ctr" rtl="0" eaLnBrk="1" fontAlgn="base" hangingPunct="1">
        <a:spcBef>
          <a:spcPct val="0"/>
        </a:spcBef>
        <a:spcAft>
          <a:spcPct val="0"/>
        </a:spcAft>
        <a:defRPr sz="3544" b="1">
          <a:solidFill>
            <a:srgbClr val="FFFF00"/>
          </a:solidFill>
          <a:latin typeface="Times New Roman" pitchFamily="18" charset="0"/>
        </a:defRPr>
      </a:lvl9pPr>
    </p:titleStyle>
    <p:bodyStyle>
      <a:lvl1pPr marL="288800" indent="-288800" algn="l" rtl="0" eaLnBrk="1" fontAlgn="base" hangingPunct="1">
        <a:spcBef>
          <a:spcPct val="20000"/>
        </a:spcBef>
        <a:spcAft>
          <a:spcPct val="0"/>
        </a:spcAft>
        <a:buChar char="•"/>
        <a:defRPr sz="2700">
          <a:solidFill>
            <a:schemeClr val="bg1"/>
          </a:solidFill>
          <a:latin typeface="+mn-lt"/>
          <a:ea typeface="+mn-ea"/>
          <a:cs typeface="+mn-cs"/>
        </a:defRPr>
      </a:lvl1pPr>
      <a:lvl2pPr marL="625725" indent="-240675" algn="l" rtl="0" eaLnBrk="1" fontAlgn="base" hangingPunct="1">
        <a:spcBef>
          <a:spcPct val="20000"/>
        </a:spcBef>
        <a:spcAft>
          <a:spcPct val="0"/>
        </a:spcAft>
        <a:buChar char="–"/>
        <a:defRPr sz="2363">
          <a:solidFill>
            <a:schemeClr val="bg1"/>
          </a:solidFill>
          <a:latin typeface="+mn-lt"/>
        </a:defRPr>
      </a:lvl2pPr>
      <a:lvl3pPr marL="962696" indent="-192539" algn="l" rtl="0" eaLnBrk="1" fontAlgn="base" hangingPunct="1">
        <a:spcBef>
          <a:spcPct val="20000"/>
        </a:spcBef>
        <a:spcAft>
          <a:spcPct val="0"/>
        </a:spcAft>
        <a:buChar char="•"/>
        <a:defRPr sz="2025">
          <a:solidFill>
            <a:schemeClr val="bg1"/>
          </a:solidFill>
          <a:latin typeface="+mn-lt"/>
        </a:defRPr>
      </a:lvl3pPr>
      <a:lvl4pPr marL="1347739" indent="-192539" algn="l" rtl="0" eaLnBrk="1" fontAlgn="base" hangingPunct="1">
        <a:spcBef>
          <a:spcPct val="20000"/>
        </a:spcBef>
        <a:spcAft>
          <a:spcPct val="0"/>
        </a:spcAft>
        <a:buChar char="–"/>
        <a:defRPr sz="1688">
          <a:solidFill>
            <a:schemeClr val="bg1"/>
          </a:solidFill>
          <a:latin typeface="+mn-lt"/>
        </a:defRPr>
      </a:lvl4pPr>
      <a:lvl5pPr marL="1732803" indent="-193845" algn="l" rtl="0" eaLnBrk="1" fontAlgn="base" hangingPunct="1">
        <a:spcBef>
          <a:spcPct val="20000"/>
        </a:spcBef>
        <a:spcAft>
          <a:spcPct val="0"/>
        </a:spcAft>
        <a:buChar char="»"/>
        <a:defRPr sz="1688">
          <a:solidFill>
            <a:schemeClr val="bg1"/>
          </a:solidFill>
          <a:latin typeface="+mn-lt"/>
        </a:defRPr>
      </a:lvl5pPr>
      <a:lvl6pPr marL="2117896" indent="-193845" algn="l" rtl="0" eaLnBrk="1" fontAlgn="base" hangingPunct="1">
        <a:spcBef>
          <a:spcPct val="20000"/>
        </a:spcBef>
        <a:spcAft>
          <a:spcPct val="0"/>
        </a:spcAft>
        <a:buChar char="»"/>
        <a:defRPr sz="1688">
          <a:solidFill>
            <a:schemeClr val="bg1"/>
          </a:solidFill>
          <a:latin typeface="+mn-lt"/>
        </a:defRPr>
      </a:lvl6pPr>
      <a:lvl7pPr marL="2502945" indent="-193845" algn="l" rtl="0" eaLnBrk="1" fontAlgn="base" hangingPunct="1">
        <a:spcBef>
          <a:spcPct val="20000"/>
        </a:spcBef>
        <a:spcAft>
          <a:spcPct val="0"/>
        </a:spcAft>
        <a:buChar char="»"/>
        <a:defRPr sz="1688">
          <a:solidFill>
            <a:schemeClr val="bg1"/>
          </a:solidFill>
          <a:latin typeface="+mn-lt"/>
        </a:defRPr>
      </a:lvl7pPr>
      <a:lvl8pPr marL="2888017" indent="-193845" algn="l" rtl="0" eaLnBrk="1" fontAlgn="base" hangingPunct="1">
        <a:spcBef>
          <a:spcPct val="20000"/>
        </a:spcBef>
        <a:spcAft>
          <a:spcPct val="0"/>
        </a:spcAft>
        <a:buChar char="»"/>
        <a:defRPr sz="1688">
          <a:solidFill>
            <a:schemeClr val="bg1"/>
          </a:solidFill>
          <a:latin typeface="+mn-lt"/>
        </a:defRPr>
      </a:lvl8pPr>
      <a:lvl9pPr marL="3273096" indent="-193845"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133" rtl="0" eaLnBrk="1" latinLnBrk="0" hangingPunct="1">
        <a:defRPr sz="1519" kern="1200">
          <a:solidFill>
            <a:schemeClr val="tx1"/>
          </a:solidFill>
          <a:latin typeface="+mn-lt"/>
          <a:ea typeface="+mn-ea"/>
          <a:cs typeface="+mn-cs"/>
        </a:defRPr>
      </a:lvl1pPr>
      <a:lvl2pPr marL="385067" algn="l" defTabSz="770133" rtl="0" eaLnBrk="1" latinLnBrk="0" hangingPunct="1">
        <a:defRPr sz="1519" kern="1200">
          <a:solidFill>
            <a:schemeClr val="tx1"/>
          </a:solidFill>
          <a:latin typeface="+mn-lt"/>
          <a:ea typeface="+mn-ea"/>
          <a:cs typeface="+mn-cs"/>
        </a:defRPr>
      </a:lvl2pPr>
      <a:lvl3pPr marL="770133" algn="l" defTabSz="770133" rtl="0" eaLnBrk="1" latinLnBrk="0" hangingPunct="1">
        <a:defRPr sz="1519" kern="1200">
          <a:solidFill>
            <a:schemeClr val="tx1"/>
          </a:solidFill>
          <a:latin typeface="+mn-lt"/>
          <a:ea typeface="+mn-ea"/>
          <a:cs typeface="+mn-cs"/>
        </a:defRPr>
      </a:lvl3pPr>
      <a:lvl4pPr marL="1155200" algn="l" defTabSz="770133" rtl="0" eaLnBrk="1" latinLnBrk="0" hangingPunct="1">
        <a:defRPr sz="1519" kern="1200">
          <a:solidFill>
            <a:schemeClr val="tx1"/>
          </a:solidFill>
          <a:latin typeface="+mn-lt"/>
          <a:ea typeface="+mn-ea"/>
          <a:cs typeface="+mn-cs"/>
        </a:defRPr>
      </a:lvl4pPr>
      <a:lvl5pPr marL="1540278" algn="l" defTabSz="770133" rtl="0" eaLnBrk="1" latinLnBrk="0" hangingPunct="1">
        <a:defRPr sz="1519" kern="1200">
          <a:solidFill>
            <a:schemeClr val="tx1"/>
          </a:solidFill>
          <a:latin typeface="+mn-lt"/>
          <a:ea typeface="+mn-ea"/>
          <a:cs typeface="+mn-cs"/>
        </a:defRPr>
      </a:lvl5pPr>
      <a:lvl6pPr marL="1925348" algn="l" defTabSz="770133" rtl="0" eaLnBrk="1" latinLnBrk="0" hangingPunct="1">
        <a:defRPr sz="1519" kern="1200">
          <a:solidFill>
            <a:schemeClr val="tx1"/>
          </a:solidFill>
          <a:latin typeface="+mn-lt"/>
          <a:ea typeface="+mn-ea"/>
          <a:cs typeface="+mn-cs"/>
        </a:defRPr>
      </a:lvl6pPr>
      <a:lvl7pPr marL="2310398" algn="l" defTabSz="770133" rtl="0" eaLnBrk="1" latinLnBrk="0" hangingPunct="1">
        <a:defRPr sz="1519" kern="1200">
          <a:solidFill>
            <a:schemeClr val="tx1"/>
          </a:solidFill>
          <a:latin typeface="+mn-lt"/>
          <a:ea typeface="+mn-ea"/>
          <a:cs typeface="+mn-cs"/>
        </a:defRPr>
      </a:lvl7pPr>
      <a:lvl8pPr marL="2695480" algn="l" defTabSz="770133" rtl="0" eaLnBrk="1" latinLnBrk="0" hangingPunct="1">
        <a:defRPr sz="1519" kern="1200">
          <a:solidFill>
            <a:schemeClr val="tx1"/>
          </a:solidFill>
          <a:latin typeface="+mn-lt"/>
          <a:ea typeface="+mn-ea"/>
          <a:cs typeface="+mn-cs"/>
        </a:defRPr>
      </a:lvl8pPr>
      <a:lvl9pPr marL="3080552" algn="l" defTabSz="770133" rtl="0" eaLnBrk="1" latinLnBrk="0" hangingPunct="1">
        <a:defRPr sz="151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3488AA-19C0-407C-9578-E833DBED4E34}" type="datetimeFigureOut">
              <a:rPr lang="en-US" smtClean="0"/>
              <a:t>2/17/2023</a:t>
            </a:fld>
            <a:endParaRPr lang="en-US"/>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7E44849-F3C4-4CD9-931D-54FA878AF23D}" type="slidenum">
              <a:rPr lang="en-US" smtClean="0"/>
              <a:t>‹N°›</a:t>
            </a:fld>
            <a:endParaRPr lang="en-US"/>
          </a:p>
        </p:txBody>
      </p:sp>
    </p:spTree>
    <p:extLst>
      <p:ext uri="{BB962C8B-B14F-4D97-AF65-F5344CB8AC3E}">
        <p14:creationId xmlns:p14="http://schemas.microsoft.com/office/powerpoint/2010/main" val="590272178"/>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2723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p:txStyles>
    <p:titleStyle>
      <a:lvl1pPr algn="ctr" rtl="0" eaLnBrk="1" fontAlgn="base" hangingPunct="1">
        <a:spcBef>
          <a:spcPct val="0"/>
        </a:spcBef>
        <a:spcAft>
          <a:spcPct val="0"/>
        </a:spcAft>
        <a:defRPr sz="3150" b="1">
          <a:solidFill>
            <a:srgbClr val="FFFF00"/>
          </a:solidFill>
          <a:latin typeface="+mj-lt"/>
          <a:ea typeface="+mj-ea"/>
          <a:cs typeface="+mj-cs"/>
        </a:defRPr>
      </a:lvl1pPr>
      <a:lvl2pPr algn="ctr" rtl="0" eaLnBrk="1" fontAlgn="base" hangingPunct="1">
        <a:spcBef>
          <a:spcPct val="0"/>
        </a:spcBef>
        <a:spcAft>
          <a:spcPct val="0"/>
        </a:spcAft>
        <a:defRPr sz="3150" b="1">
          <a:solidFill>
            <a:srgbClr val="FFFF00"/>
          </a:solidFill>
          <a:latin typeface="Times New Roman" pitchFamily="18" charset="0"/>
        </a:defRPr>
      </a:lvl2pPr>
      <a:lvl3pPr algn="ctr" rtl="0" eaLnBrk="1" fontAlgn="base" hangingPunct="1">
        <a:spcBef>
          <a:spcPct val="0"/>
        </a:spcBef>
        <a:spcAft>
          <a:spcPct val="0"/>
        </a:spcAft>
        <a:defRPr sz="3150" b="1">
          <a:solidFill>
            <a:srgbClr val="FFFF00"/>
          </a:solidFill>
          <a:latin typeface="Times New Roman" pitchFamily="18" charset="0"/>
        </a:defRPr>
      </a:lvl3pPr>
      <a:lvl4pPr algn="ctr" rtl="0" eaLnBrk="1" fontAlgn="base" hangingPunct="1">
        <a:spcBef>
          <a:spcPct val="0"/>
        </a:spcBef>
        <a:spcAft>
          <a:spcPct val="0"/>
        </a:spcAft>
        <a:defRPr sz="3150" b="1">
          <a:solidFill>
            <a:srgbClr val="FFFF00"/>
          </a:solidFill>
          <a:latin typeface="Times New Roman" pitchFamily="18" charset="0"/>
        </a:defRPr>
      </a:lvl4pPr>
      <a:lvl5pPr algn="ctr" rtl="0" eaLnBrk="1" fontAlgn="base" hangingPunct="1">
        <a:spcBef>
          <a:spcPct val="0"/>
        </a:spcBef>
        <a:spcAft>
          <a:spcPct val="0"/>
        </a:spcAft>
        <a:defRPr sz="3150" b="1">
          <a:solidFill>
            <a:srgbClr val="FFFF00"/>
          </a:solidFill>
          <a:latin typeface="Times New Roman" pitchFamily="18" charset="0"/>
        </a:defRPr>
      </a:lvl5pPr>
      <a:lvl6pPr marL="342646" algn="ctr" rtl="0" eaLnBrk="1" fontAlgn="base" hangingPunct="1">
        <a:spcBef>
          <a:spcPct val="0"/>
        </a:spcBef>
        <a:spcAft>
          <a:spcPct val="0"/>
        </a:spcAft>
        <a:defRPr sz="3150" b="1">
          <a:solidFill>
            <a:srgbClr val="FFFF00"/>
          </a:solidFill>
          <a:latin typeface="Times New Roman" pitchFamily="18" charset="0"/>
        </a:defRPr>
      </a:lvl6pPr>
      <a:lvl7pPr marL="685289" algn="ctr" rtl="0" eaLnBrk="1" fontAlgn="base" hangingPunct="1">
        <a:spcBef>
          <a:spcPct val="0"/>
        </a:spcBef>
        <a:spcAft>
          <a:spcPct val="0"/>
        </a:spcAft>
        <a:defRPr sz="3150" b="1">
          <a:solidFill>
            <a:srgbClr val="FFFF00"/>
          </a:solidFill>
          <a:latin typeface="Times New Roman" pitchFamily="18" charset="0"/>
        </a:defRPr>
      </a:lvl7pPr>
      <a:lvl8pPr marL="1027931" algn="ctr" rtl="0" eaLnBrk="1" fontAlgn="base" hangingPunct="1">
        <a:spcBef>
          <a:spcPct val="0"/>
        </a:spcBef>
        <a:spcAft>
          <a:spcPct val="0"/>
        </a:spcAft>
        <a:defRPr sz="3150" b="1">
          <a:solidFill>
            <a:srgbClr val="FFFF00"/>
          </a:solidFill>
          <a:latin typeface="Times New Roman" pitchFamily="18" charset="0"/>
        </a:defRPr>
      </a:lvl8pPr>
      <a:lvl9pPr marL="1370570" algn="ctr" rtl="0" eaLnBrk="1" fontAlgn="base" hangingPunct="1">
        <a:spcBef>
          <a:spcPct val="0"/>
        </a:spcBef>
        <a:spcAft>
          <a:spcPct val="0"/>
        </a:spcAft>
        <a:defRPr sz="3150" b="1">
          <a:solidFill>
            <a:srgbClr val="FFFF00"/>
          </a:solidFill>
          <a:latin typeface="Times New Roman" pitchFamily="18" charset="0"/>
        </a:defRPr>
      </a:lvl9pPr>
    </p:titleStyle>
    <p:bodyStyle>
      <a:lvl1pPr marL="256983" indent="-256983" algn="l" rtl="0" eaLnBrk="1" fontAlgn="base" hangingPunct="1">
        <a:spcBef>
          <a:spcPct val="20000"/>
        </a:spcBef>
        <a:spcAft>
          <a:spcPct val="0"/>
        </a:spcAft>
        <a:buChar char="•"/>
        <a:defRPr sz="2400">
          <a:solidFill>
            <a:schemeClr val="bg1"/>
          </a:solidFill>
          <a:latin typeface="+mn-lt"/>
          <a:ea typeface="+mn-ea"/>
          <a:cs typeface="+mn-cs"/>
        </a:defRPr>
      </a:lvl1pPr>
      <a:lvl2pPr marL="556793" indent="-214150" algn="l" rtl="0" eaLnBrk="1" fontAlgn="base" hangingPunct="1">
        <a:spcBef>
          <a:spcPct val="20000"/>
        </a:spcBef>
        <a:spcAft>
          <a:spcPct val="0"/>
        </a:spcAft>
        <a:buChar char="–"/>
        <a:defRPr sz="2100">
          <a:solidFill>
            <a:schemeClr val="bg1"/>
          </a:solidFill>
          <a:latin typeface="+mn-lt"/>
        </a:defRPr>
      </a:lvl2pPr>
      <a:lvl3pPr marL="856607" indent="-171323" algn="l" rtl="0" eaLnBrk="1" fontAlgn="base" hangingPunct="1">
        <a:spcBef>
          <a:spcPct val="20000"/>
        </a:spcBef>
        <a:spcAft>
          <a:spcPct val="0"/>
        </a:spcAft>
        <a:buChar char="•"/>
        <a:defRPr sz="1800">
          <a:solidFill>
            <a:schemeClr val="bg1"/>
          </a:solidFill>
          <a:latin typeface="+mn-lt"/>
        </a:defRPr>
      </a:lvl3pPr>
      <a:lvl4pPr marL="1199251" indent="-171323" algn="l" rtl="0" eaLnBrk="1" fontAlgn="base" hangingPunct="1">
        <a:spcBef>
          <a:spcPct val="20000"/>
        </a:spcBef>
        <a:spcAft>
          <a:spcPct val="0"/>
        </a:spcAft>
        <a:buChar char="–"/>
        <a:defRPr sz="1500">
          <a:solidFill>
            <a:schemeClr val="bg1"/>
          </a:solidFill>
          <a:latin typeface="+mn-lt"/>
        </a:defRPr>
      </a:lvl4pPr>
      <a:lvl5pPr marL="1541891" indent="-172514" algn="l" rtl="0" eaLnBrk="1" fontAlgn="base" hangingPunct="1">
        <a:spcBef>
          <a:spcPct val="20000"/>
        </a:spcBef>
        <a:spcAft>
          <a:spcPct val="0"/>
        </a:spcAft>
        <a:buChar char="»"/>
        <a:defRPr sz="1500">
          <a:solidFill>
            <a:schemeClr val="bg1"/>
          </a:solidFill>
          <a:latin typeface="+mn-lt"/>
        </a:defRPr>
      </a:lvl5pPr>
      <a:lvl6pPr marL="1884534" indent="-172514" algn="l" rtl="0" eaLnBrk="1" fontAlgn="base" hangingPunct="1">
        <a:spcBef>
          <a:spcPct val="20000"/>
        </a:spcBef>
        <a:spcAft>
          <a:spcPct val="0"/>
        </a:spcAft>
        <a:buChar char="»"/>
        <a:defRPr sz="1500">
          <a:solidFill>
            <a:schemeClr val="bg1"/>
          </a:solidFill>
          <a:latin typeface="+mn-lt"/>
        </a:defRPr>
      </a:lvl6pPr>
      <a:lvl7pPr marL="2227178" indent="-172514" algn="l" rtl="0" eaLnBrk="1" fontAlgn="base" hangingPunct="1">
        <a:spcBef>
          <a:spcPct val="20000"/>
        </a:spcBef>
        <a:spcAft>
          <a:spcPct val="0"/>
        </a:spcAft>
        <a:buChar char="»"/>
        <a:defRPr sz="1500">
          <a:solidFill>
            <a:schemeClr val="bg1"/>
          </a:solidFill>
          <a:latin typeface="+mn-lt"/>
        </a:defRPr>
      </a:lvl7pPr>
      <a:lvl8pPr marL="2569814" indent="-172514" algn="l" rtl="0" eaLnBrk="1" fontAlgn="base" hangingPunct="1">
        <a:spcBef>
          <a:spcPct val="20000"/>
        </a:spcBef>
        <a:spcAft>
          <a:spcPct val="0"/>
        </a:spcAft>
        <a:buChar char="»"/>
        <a:defRPr sz="1500">
          <a:solidFill>
            <a:schemeClr val="bg1"/>
          </a:solidFill>
          <a:latin typeface="+mn-lt"/>
        </a:defRPr>
      </a:lvl8pPr>
      <a:lvl9pPr marL="2912459" indent="-172514"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289" rtl="0" eaLnBrk="1" latinLnBrk="0" hangingPunct="1">
        <a:defRPr sz="1350" kern="1200">
          <a:solidFill>
            <a:schemeClr val="tx1"/>
          </a:solidFill>
          <a:latin typeface="+mn-lt"/>
          <a:ea typeface="+mn-ea"/>
          <a:cs typeface="+mn-cs"/>
        </a:defRPr>
      </a:lvl1pPr>
      <a:lvl2pPr marL="342646" algn="l" defTabSz="685289" rtl="0" eaLnBrk="1" latinLnBrk="0" hangingPunct="1">
        <a:defRPr sz="1350" kern="1200">
          <a:solidFill>
            <a:schemeClr val="tx1"/>
          </a:solidFill>
          <a:latin typeface="+mn-lt"/>
          <a:ea typeface="+mn-ea"/>
          <a:cs typeface="+mn-cs"/>
        </a:defRPr>
      </a:lvl2pPr>
      <a:lvl3pPr marL="685289" algn="l" defTabSz="685289" rtl="0" eaLnBrk="1" latinLnBrk="0" hangingPunct="1">
        <a:defRPr sz="1350" kern="1200">
          <a:solidFill>
            <a:schemeClr val="tx1"/>
          </a:solidFill>
          <a:latin typeface="+mn-lt"/>
          <a:ea typeface="+mn-ea"/>
          <a:cs typeface="+mn-cs"/>
        </a:defRPr>
      </a:lvl3pPr>
      <a:lvl4pPr marL="1027931" algn="l" defTabSz="685289" rtl="0" eaLnBrk="1" latinLnBrk="0" hangingPunct="1">
        <a:defRPr sz="1350" kern="1200">
          <a:solidFill>
            <a:schemeClr val="tx1"/>
          </a:solidFill>
          <a:latin typeface="+mn-lt"/>
          <a:ea typeface="+mn-ea"/>
          <a:cs typeface="+mn-cs"/>
        </a:defRPr>
      </a:lvl4pPr>
      <a:lvl5pPr marL="1370570" algn="l" defTabSz="685289" rtl="0" eaLnBrk="1" latinLnBrk="0" hangingPunct="1">
        <a:defRPr sz="1350" kern="1200">
          <a:solidFill>
            <a:schemeClr val="tx1"/>
          </a:solidFill>
          <a:latin typeface="+mn-lt"/>
          <a:ea typeface="+mn-ea"/>
          <a:cs typeface="+mn-cs"/>
        </a:defRPr>
      </a:lvl5pPr>
      <a:lvl6pPr marL="1713214" algn="l" defTabSz="685289" rtl="0" eaLnBrk="1" latinLnBrk="0" hangingPunct="1">
        <a:defRPr sz="1350" kern="1200">
          <a:solidFill>
            <a:schemeClr val="tx1"/>
          </a:solidFill>
          <a:latin typeface="+mn-lt"/>
          <a:ea typeface="+mn-ea"/>
          <a:cs typeface="+mn-cs"/>
        </a:defRPr>
      </a:lvl6pPr>
      <a:lvl7pPr marL="2055857" algn="l" defTabSz="685289" rtl="0" eaLnBrk="1" latinLnBrk="0" hangingPunct="1">
        <a:defRPr sz="1350" kern="1200">
          <a:solidFill>
            <a:schemeClr val="tx1"/>
          </a:solidFill>
          <a:latin typeface="+mn-lt"/>
          <a:ea typeface="+mn-ea"/>
          <a:cs typeface="+mn-cs"/>
        </a:defRPr>
      </a:lvl7pPr>
      <a:lvl8pPr marL="2398499" algn="l" defTabSz="685289" rtl="0" eaLnBrk="1" latinLnBrk="0" hangingPunct="1">
        <a:defRPr sz="1350" kern="1200">
          <a:solidFill>
            <a:schemeClr val="tx1"/>
          </a:solidFill>
          <a:latin typeface="+mn-lt"/>
          <a:ea typeface="+mn-ea"/>
          <a:cs typeface="+mn-cs"/>
        </a:defRPr>
      </a:lvl8pPr>
      <a:lvl9pPr marL="2741141" algn="l" defTabSz="68528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28C3E9C-1D4F-4EB0-B6A2-C5B0BFA08E60}" type="datetimeFigureOut">
              <a:rPr lang="en-US" smtClean="0"/>
              <a:pPr/>
              <a:t>2/17/2023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853447E-F4BE-48E9-8D45-269F0CDE721A}" type="slidenum">
              <a:rPr lang="en-US" smtClean="0"/>
              <a:pPr/>
              <a:t>‹N°›</a:t>
            </a:fld>
            <a:endParaRPr lang="en-US"/>
          </a:p>
        </p:txBody>
      </p:sp>
    </p:spTree>
    <p:extLst>
      <p:ext uri="{BB962C8B-B14F-4D97-AF65-F5344CB8AC3E}">
        <p14:creationId xmlns:p14="http://schemas.microsoft.com/office/powerpoint/2010/main" val="72100147"/>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ctr" anchorCtr="0" compatLnSpc="1">
            <a:prstTxWarp prst="textNoShape">
              <a:avLst/>
            </a:prstTxWarp>
          </a:bodyPr>
          <a:lstStyle/>
          <a:p>
            <a:pPr lvl="0"/>
            <a:endParaRPr lang="en-US" altLang="en-US"/>
          </a:p>
        </p:txBody>
      </p:sp>
      <p:sp>
        <p:nvSpPr>
          <p:cNvPr id="9219"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20279410"/>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 id="2147484908" r:id="rId12"/>
  </p:sldLayoutIdLst>
  <p:transition/>
  <p:txStyles>
    <p:titleStyle>
      <a:lvl1pPr algn="ctr" rtl="0" eaLnBrk="0" fontAlgn="base" hangingPunct="0">
        <a:spcBef>
          <a:spcPct val="0"/>
        </a:spcBef>
        <a:spcAft>
          <a:spcPct val="0"/>
        </a:spcAft>
        <a:defRPr sz="3150" b="1">
          <a:solidFill>
            <a:srgbClr val="FFFF00"/>
          </a:solidFill>
          <a:latin typeface="+mj-lt"/>
          <a:ea typeface="+mj-ea"/>
          <a:cs typeface="+mj-cs"/>
        </a:defRPr>
      </a:lvl1pPr>
      <a:lvl2pPr algn="ctr" rtl="0" eaLnBrk="0" fontAlgn="base" hangingPunct="0">
        <a:spcBef>
          <a:spcPct val="0"/>
        </a:spcBef>
        <a:spcAft>
          <a:spcPct val="0"/>
        </a:spcAft>
        <a:defRPr sz="3150" b="1">
          <a:solidFill>
            <a:srgbClr val="FFFF00"/>
          </a:solidFill>
          <a:latin typeface="Times New Roman" pitchFamily="18" charset="0"/>
        </a:defRPr>
      </a:lvl2pPr>
      <a:lvl3pPr algn="ctr" rtl="0" eaLnBrk="0" fontAlgn="base" hangingPunct="0">
        <a:spcBef>
          <a:spcPct val="0"/>
        </a:spcBef>
        <a:spcAft>
          <a:spcPct val="0"/>
        </a:spcAft>
        <a:defRPr sz="3150" b="1">
          <a:solidFill>
            <a:srgbClr val="FFFF00"/>
          </a:solidFill>
          <a:latin typeface="Times New Roman" pitchFamily="18" charset="0"/>
        </a:defRPr>
      </a:lvl3pPr>
      <a:lvl4pPr algn="ctr" rtl="0" eaLnBrk="0" fontAlgn="base" hangingPunct="0">
        <a:spcBef>
          <a:spcPct val="0"/>
        </a:spcBef>
        <a:spcAft>
          <a:spcPct val="0"/>
        </a:spcAft>
        <a:defRPr sz="3150" b="1">
          <a:solidFill>
            <a:srgbClr val="FFFF00"/>
          </a:solidFill>
          <a:latin typeface="Times New Roman" pitchFamily="18" charset="0"/>
        </a:defRPr>
      </a:lvl4pPr>
      <a:lvl5pPr algn="ctr" rtl="0" eaLnBrk="0" fontAlgn="base" hangingPunct="0">
        <a:spcBef>
          <a:spcPct val="0"/>
        </a:spcBef>
        <a:spcAft>
          <a:spcPct val="0"/>
        </a:spcAft>
        <a:defRPr sz="3150" b="1">
          <a:solidFill>
            <a:srgbClr val="FFFF00"/>
          </a:solidFill>
          <a:latin typeface="Times New Roman" pitchFamily="18" charset="0"/>
        </a:defRPr>
      </a:lvl5pPr>
      <a:lvl6pPr marL="341757" algn="ctr" rtl="0" eaLnBrk="1" fontAlgn="base" hangingPunct="1">
        <a:spcBef>
          <a:spcPct val="0"/>
        </a:spcBef>
        <a:spcAft>
          <a:spcPct val="0"/>
        </a:spcAft>
        <a:defRPr sz="3150" b="1">
          <a:solidFill>
            <a:srgbClr val="FFFF00"/>
          </a:solidFill>
          <a:latin typeface="Times New Roman" pitchFamily="18" charset="0"/>
        </a:defRPr>
      </a:lvl6pPr>
      <a:lvl7pPr marL="683510" algn="ctr" rtl="0" eaLnBrk="1" fontAlgn="base" hangingPunct="1">
        <a:spcBef>
          <a:spcPct val="0"/>
        </a:spcBef>
        <a:spcAft>
          <a:spcPct val="0"/>
        </a:spcAft>
        <a:defRPr sz="3150" b="1">
          <a:solidFill>
            <a:srgbClr val="FFFF00"/>
          </a:solidFill>
          <a:latin typeface="Times New Roman" pitchFamily="18" charset="0"/>
        </a:defRPr>
      </a:lvl7pPr>
      <a:lvl8pPr marL="1025265" algn="ctr" rtl="0" eaLnBrk="1" fontAlgn="base" hangingPunct="1">
        <a:spcBef>
          <a:spcPct val="0"/>
        </a:spcBef>
        <a:spcAft>
          <a:spcPct val="0"/>
        </a:spcAft>
        <a:defRPr sz="3150" b="1">
          <a:solidFill>
            <a:srgbClr val="FFFF00"/>
          </a:solidFill>
          <a:latin typeface="Times New Roman" pitchFamily="18" charset="0"/>
        </a:defRPr>
      </a:lvl8pPr>
      <a:lvl9pPr marL="1366977" algn="ctr" rtl="0" eaLnBrk="1" fontAlgn="base" hangingPunct="1">
        <a:spcBef>
          <a:spcPct val="0"/>
        </a:spcBef>
        <a:spcAft>
          <a:spcPct val="0"/>
        </a:spcAft>
        <a:defRPr sz="3150" b="1">
          <a:solidFill>
            <a:srgbClr val="FFFF00"/>
          </a:solidFill>
          <a:latin typeface="Times New Roman" pitchFamily="18" charset="0"/>
        </a:defRPr>
      </a:lvl9pPr>
    </p:titleStyle>
    <p:bodyStyle>
      <a:lvl1pPr marL="244079" indent="-244079" algn="l" rtl="0" eaLnBrk="0" fontAlgn="base" hangingPunct="0">
        <a:spcBef>
          <a:spcPct val="20000"/>
        </a:spcBef>
        <a:spcAft>
          <a:spcPct val="0"/>
        </a:spcAft>
        <a:buChar char="•"/>
        <a:defRPr sz="2400">
          <a:solidFill>
            <a:schemeClr val="bg1"/>
          </a:solidFill>
          <a:latin typeface="+mn-lt"/>
          <a:ea typeface="+mn-ea"/>
          <a:cs typeface="+mn-cs"/>
        </a:defRPr>
      </a:lvl1pPr>
      <a:lvl2pPr marL="544116" indent="-201216" algn="l" rtl="0" eaLnBrk="0" fontAlgn="base" hangingPunct="0">
        <a:spcBef>
          <a:spcPct val="20000"/>
        </a:spcBef>
        <a:spcAft>
          <a:spcPct val="0"/>
        </a:spcAft>
        <a:buChar char="–"/>
        <a:defRPr sz="2100">
          <a:solidFill>
            <a:schemeClr val="bg1"/>
          </a:solidFill>
          <a:latin typeface="+mn-lt"/>
        </a:defRPr>
      </a:lvl2pPr>
      <a:lvl3pPr marL="844154" indent="-158354" algn="l" rtl="0" eaLnBrk="0" fontAlgn="base" hangingPunct="0">
        <a:spcBef>
          <a:spcPct val="20000"/>
        </a:spcBef>
        <a:spcAft>
          <a:spcPct val="0"/>
        </a:spcAft>
        <a:buChar char="•"/>
        <a:defRPr sz="1800">
          <a:solidFill>
            <a:schemeClr val="bg1"/>
          </a:solidFill>
          <a:latin typeface="+mn-lt"/>
        </a:defRPr>
      </a:lvl3pPr>
      <a:lvl4pPr marL="1187054" indent="-158354" algn="l" rtl="0" eaLnBrk="0" fontAlgn="base" hangingPunct="0">
        <a:spcBef>
          <a:spcPct val="20000"/>
        </a:spcBef>
        <a:spcAft>
          <a:spcPct val="0"/>
        </a:spcAft>
        <a:buChar char="–"/>
        <a:defRPr sz="1500">
          <a:solidFill>
            <a:schemeClr val="bg1"/>
          </a:solidFill>
          <a:latin typeface="+mn-lt"/>
        </a:defRPr>
      </a:lvl4pPr>
      <a:lvl5pPr marL="1528763" indent="-159544" algn="l" rtl="0" eaLnBrk="0" fontAlgn="base" hangingPunct="0">
        <a:spcBef>
          <a:spcPct val="20000"/>
        </a:spcBef>
        <a:spcAft>
          <a:spcPct val="0"/>
        </a:spcAft>
        <a:buChar char="»"/>
        <a:defRPr sz="1500">
          <a:solidFill>
            <a:schemeClr val="bg1"/>
          </a:solidFill>
          <a:latin typeface="+mn-lt"/>
        </a:defRPr>
      </a:lvl5pPr>
      <a:lvl6pPr marL="1879581" indent="-172070" algn="l" rtl="0" eaLnBrk="1" fontAlgn="base" hangingPunct="1">
        <a:spcBef>
          <a:spcPct val="20000"/>
        </a:spcBef>
        <a:spcAft>
          <a:spcPct val="0"/>
        </a:spcAft>
        <a:buChar char="»"/>
        <a:defRPr sz="1500">
          <a:solidFill>
            <a:schemeClr val="bg1"/>
          </a:solidFill>
          <a:latin typeface="+mn-lt"/>
        </a:defRPr>
      </a:lvl6pPr>
      <a:lvl7pPr marL="2221326" indent="-172070" algn="l" rtl="0" eaLnBrk="1" fontAlgn="base" hangingPunct="1">
        <a:spcBef>
          <a:spcPct val="20000"/>
        </a:spcBef>
        <a:spcAft>
          <a:spcPct val="0"/>
        </a:spcAft>
        <a:buChar char="»"/>
        <a:defRPr sz="1500">
          <a:solidFill>
            <a:schemeClr val="bg1"/>
          </a:solidFill>
          <a:latin typeface="+mn-lt"/>
        </a:defRPr>
      </a:lvl7pPr>
      <a:lvl8pPr marL="2563052" indent="-172070" algn="l" rtl="0" eaLnBrk="1" fontAlgn="base" hangingPunct="1">
        <a:spcBef>
          <a:spcPct val="20000"/>
        </a:spcBef>
        <a:spcAft>
          <a:spcPct val="0"/>
        </a:spcAft>
        <a:buChar char="»"/>
        <a:defRPr sz="1500">
          <a:solidFill>
            <a:schemeClr val="bg1"/>
          </a:solidFill>
          <a:latin typeface="+mn-lt"/>
        </a:defRPr>
      </a:lvl8pPr>
      <a:lvl9pPr marL="2904785" indent="-172070"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3510" rtl="0" eaLnBrk="1" latinLnBrk="0" hangingPunct="1">
        <a:defRPr sz="1350" kern="1200">
          <a:solidFill>
            <a:schemeClr val="tx1"/>
          </a:solidFill>
          <a:latin typeface="+mn-lt"/>
          <a:ea typeface="+mn-ea"/>
          <a:cs typeface="+mn-cs"/>
        </a:defRPr>
      </a:lvl1pPr>
      <a:lvl2pPr marL="341757" algn="l" defTabSz="683510" rtl="0" eaLnBrk="1" latinLnBrk="0" hangingPunct="1">
        <a:defRPr sz="1350" kern="1200">
          <a:solidFill>
            <a:schemeClr val="tx1"/>
          </a:solidFill>
          <a:latin typeface="+mn-lt"/>
          <a:ea typeface="+mn-ea"/>
          <a:cs typeface="+mn-cs"/>
        </a:defRPr>
      </a:lvl2pPr>
      <a:lvl3pPr marL="683510" algn="l" defTabSz="683510" rtl="0" eaLnBrk="1" latinLnBrk="0" hangingPunct="1">
        <a:defRPr sz="1350" kern="1200">
          <a:solidFill>
            <a:schemeClr val="tx1"/>
          </a:solidFill>
          <a:latin typeface="+mn-lt"/>
          <a:ea typeface="+mn-ea"/>
          <a:cs typeface="+mn-cs"/>
        </a:defRPr>
      </a:lvl3pPr>
      <a:lvl4pPr marL="1025265" algn="l" defTabSz="683510" rtl="0" eaLnBrk="1" latinLnBrk="0" hangingPunct="1">
        <a:defRPr sz="1350" kern="1200">
          <a:solidFill>
            <a:schemeClr val="tx1"/>
          </a:solidFill>
          <a:latin typeface="+mn-lt"/>
          <a:ea typeface="+mn-ea"/>
          <a:cs typeface="+mn-cs"/>
        </a:defRPr>
      </a:lvl4pPr>
      <a:lvl5pPr marL="1366977" algn="l" defTabSz="683510" rtl="0" eaLnBrk="1" latinLnBrk="0" hangingPunct="1">
        <a:defRPr sz="1350" kern="1200">
          <a:solidFill>
            <a:schemeClr val="tx1"/>
          </a:solidFill>
          <a:latin typeface="+mn-lt"/>
          <a:ea typeface="+mn-ea"/>
          <a:cs typeface="+mn-cs"/>
        </a:defRPr>
      </a:lvl5pPr>
      <a:lvl6pPr marL="1708716" algn="l" defTabSz="683510" rtl="0" eaLnBrk="1" latinLnBrk="0" hangingPunct="1">
        <a:defRPr sz="1350" kern="1200">
          <a:solidFill>
            <a:schemeClr val="tx1"/>
          </a:solidFill>
          <a:latin typeface="+mn-lt"/>
          <a:ea typeface="+mn-ea"/>
          <a:cs typeface="+mn-cs"/>
        </a:defRPr>
      </a:lvl6pPr>
      <a:lvl7pPr marL="2050460" algn="l" defTabSz="683510" rtl="0" eaLnBrk="1" latinLnBrk="0" hangingPunct="1">
        <a:defRPr sz="1350" kern="1200">
          <a:solidFill>
            <a:schemeClr val="tx1"/>
          </a:solidFill>
          <a:latin typeface="+mn-lt"/>
          <a:ea typeface="+mn-ea"/>
          <a:cs typeface="+mn-cs"/>
        </a:defRPr>
      </a:lvl7pPr>
      <a:lvl8pPr marL="2392195" algn="l" defTabSz="683510" rtl="0" eaLnBrk="1" latinLnBrk="0" hangingPunct="1">
        <a:defRPr sz="1350" kern="1200">
          <a:solidFill>
            <a:schemeClr val="tx1"/>
          </a:solidFill>
          <a:latin typeface="+mn-lt"/>
          <a:ea typeface="+mn-ea"/>
          <a:cs typeface="+mn-cs"/>
        </a:defRPr>
      </a:lvl8pPr>
      <a:lvl9pPr marL="2733938" algn="l" defTabSz="68351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2/17/2023</a:t>
            </a:fld>
            <a:endParaRPr lang="en-US" dirty="0"/>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‹N°›</a:t>
            </a:fld>
            <a:endParaRPr lang="en-US" dirty="0"/>
          </a:p>
        </p:txBody>
      </p:sp>
    </p:spTree>
    <p:extLst>
      <p:ext uri="{BB962C8B-B14F-4D97-AF65-F5344CB8AC3E}">
        <p14:creationId xmlns:p14="http://schemas.microsoft.com/office/powerpoint/2010/main" val="465734221"/>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505464"/>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 id="2147484946" r:id="rId12"/>
  </p:sldLayoutIdLst>
  <p:transition/>
  <p:txStyles>
    <p:titleStyle>
      <a:lvl1pPr algn="ctr" rtl="0" eaLnBrk="1" fontAlgn="base" hangingPunct="1">
        <a:spcBef>
          <a:spcPct val="0"/>
        </a:spcBef>
        <a:spcAft>
          <a:spcPct val="0"/>
        </a:spcAft>
        <a:defRPr sz="2658" b="1">
          <a:solidFill>
            <a:srgbClr val="FFFF00"/>
          </a:solidFill>
          <a:latin typeface="+mj-lt"/>
          <a:ea typeface="+mj-ea"/>
          <a:cs typeface="+mj-cs"/>
        </a:defRPr>
      </a:lvl1pPr>
      <a:lvl2pPr algn="ctr" rtl="0" eaLnBrk="1" fontAlgn="base" hangingPunct="1">
        <a:spcBef>
          <a:spcPct val="0"/>
        </a:spcBef>
        <a:spcAft>
          <a:spcPct val="0"/>
        </a:spcAft>
        <a:defRPr sz="2658" b="1">
          <a:solidFill>
            <a:srgbClr val="FFFF00"/>
          </a:solidFill>
          <a:latin typeface="Times New Roman" pitchFamily="18" charset="0"/>
        </a:defRPr>
      </a:lvl2pPr>
      <a:lvl3pPr algn="ctr" rtl="0" eaLnBrk="1" fontAlgn="base" hangingPunct="1">
        <a:spcBef>
          <a:spcPct val="0"/>
        </a:spcBef>
        <a:spcAft>
          <a:spcPct val="0"/>
        </a:spcAft>
        <a:defRPr sz="2658" b="1">
          <a:solidFill>
            <a:srgbClr val="FFFF00"/>
          </a:solidFill>
          <a:latin typeface="Times New Roman" pitchFamily="18" charset="0"/>
        </a:defRPr>
      </a:lvl3pPr>
      <a:lvl4pPr algn="ctr" rtl="0" eaLnBrk="1" fontAlgn="base" hangingPunct="1">
        <a:spcBef>
          <a:spcPct val="0"/>
        </a:spcBef>
        <a:spcAft>
          <a:spcPct val="0"/>
        </a:spcAft>
        <a:defRPr sz="2658" b="1">
          <a:solidFill>
            <a:srgbClr val="FFFF00"/>
          </a:solidFill>
          <a:latin typeface="Times New Roman" pitchFamily="18" charset="0"/>
        </a:defRPr>
      </a:lvl4pPr>
      <a:lvl5pPr algn="ctr" rtl="0" eaLnBrk="1" fontAlgn="base" hangingPunct="1">
        <a:spcBef>
          <a:spcPct val="0"/>
        </a:spcBef>
        <a:spcAft>
          <a:spcPct val="0"/>
        </a:spcAft>
        <a:defRPr sz="2658" b="1">
          <a:solidFill>
            <a:srgbClr val="FFFF00"/>
          </a:solidFill>
          <a:latin typeface="Times New Roman" pitchFamily="18" charset="0"/>
        </a:defRPr>
      </a:lvl5pPr>
      <a:lvl6pPr marL="289108" algn="ctr" rtl="0" eaLnBrk="1" fontAlgn="base" hangingPunct="1">
        <a:spcBef>
          <a:spcPct val="0"/>
        </a:spcBef>
        <a:spcAft>
          <a:spcPct val="0"/>
        </a:spcAft>
        <a:defRPr sz="2658" b="1">
          <a:solidFill>
            <a:srgbClr val="FFFF00"/>
          </a:solidFill>
          <a:latin typeface="Times New Roman" pitchFamily="18" charset="0"/>
        </a:defRPr>
      </a:lvl6pPr>
      <a:lvl7pPr marL="578213" algn="ctr" rtl="0" eaLnBrk="1" fontAlgn="base" hangingPunct="1">
        <a:spcBef>
          <a:spcPct val="0"/>
        </a:spcBef>
        <a:spcAft>
          <a:spcPct val="0"/>
        </a:spcAft>
        <a:defRPr sz="2658" b="1">
          <a:solidFill>
            <a:srgbClr val="FFFF00"/>
          </a:solidFill>
          <a:latin typeface="Times New Roman" pitchFamily="18" charset="0"/>
        </a:defRPr>
      </a:lvl7pPr>
      <a:lvl8pPr marL="867317" algn="ctr" rtl="0" eaLnBrk="1" fontAlgn="base" hangingPunct="1">
        <a:spcBef>
          <a:spcPct val="0"/>
        </a:spcBef>
        <a:spcAft>
          <a:spcPct val="0"/>
        </a:spcAft>
        <a:defRPr sz="2658" b="1">
          <a:solidFill>
            <a:srgbClr val="FFFF00"/>
          </a:solidFill>
          <a:latin typeface="Times New Roman" pitchFamily="18" charset="0"/>
        </a:defRPr>
      </a:lvl8pPr>
      <a:lvl9pPr marL="1156418" algn="ctr" rtl="0" eaLnBrk="1" fontAlgn="base" hangingPunct="1">
        <a:spcBef>
          <a:spcPct val="0"/>
        </a:spcBef>
        <a:spcAft>
          <a:spcPct val="0"/>
        </a:spcAft>
        <a:defRPr sz="2658" b="1">
          <a:solidFill>
            <a:srgbClr val="FFFF00"/>
          </a:solidFill>
          <a:latin typeface="Times New Roman" pitchFamily="18" charset="0"/>
        </a:defRPr>
      </a:lvl9pPr>
    </p:titleStyle>
    <p:bodyStyle>
      <a:lvl1pPr marL="216830" indent="-216830" algn="l" rtl="0" eaLnBrk="1" fontAlgn="base" hangingPunct="1">
        <a:spcBef>
          <a:spcPct val="20000"/>
        </a:spcBef>
        <a:spcAft>
          <a:spcPct val="0"/>
        </a:spcAft>
        <a:buChar char="•"/>
        <a:defRPr sz="2025">
          <a:solidFill>
            <a:schemeClr val="bg1"/>
          </a:solidFill>
          <a:latin typeface="+mn-lt"/>
          <a:ea typeface="+mn-ea"/>
          <a:cs typeface="+mn-cs"/>
        </a:defRPr>
      </a:lvl1pPr>
      <a:lvl2pPr marL="469794" indent="-180689" algn="l" rtl="0" eaLnBrk="1" fontAlgn="base" hangingPunct="1">
        <a:spcBef>
          <a:spcPct val="20000"/>
        </a:spcBef>
        <a:spcAft>
          <a:spcPct val="0"/>
        </a:spcAft>
        <a:buChar char="–"/>
        <a:defRPr sz="1772">
          <a:solidFill>
            <a:schemeClr val="bg1"/>
          </a:solidFill>
          <a:latin typeface="+mn-lt"/>
        </a:defRPr>
      </a:lvl2pPr>
      <a:lvl3pPr marL="722762" indent="-144554" algn="l" rtl="0" eaLnBrk="1" fontAlgn="base" hangingPunct="1">
        <a:spcBef>
          <a:spcPct val="20000"/>
        </a:spcBef>
        <a:spcAft>
          <a:spcPct val="0"/>
        </a:spcAft>
        <a:buChar char="•"/>
        <a:defRPr sz="1519">
          <a:solidFill>
            <a:schemeClr val="bg1"/>
          </a:solidFill>
          <a:latin typeface="+mn-lt"/>
        </a:defRPr>
      </a:lvl3pPr>
      <a:lvl4pPr marL="1011868" indent="-144554" algn="l" rtl="0" eaLnBrk="1" fontAlgn="base" hangingPunct="1">
        <a:spcBef>
          <a:spcPct val="20000"/>
        </a:spcBef>
        <a:spcAft>
          <a:spcPct val="0"/>
        </a:spcAft>
        <a:buChar char="–"/>
        <a:defRPr sz="1266">
          <a:solidFill>
            <a:schemeClr val="bg1"/>
          </a:solidFill>
          <a:latin typeface="+mn-lt"/>
        </a:defRPr>
      </a:lvl4pPr>
      <a:lvl5pPr marL="1300970" indent="-145559" algn="l" rtl="0" eaLnBrk="1" fontAlgn="base" hangingPunct="1">
        <a:spcBef>
          <a:spcPct val="20000"/>
        </a:spcBef>
        <a:spcAft>
          <a:spcPct val="0"/>
        </a:spcAft>
        <a:buChar char="»"/>
        <a:defRPr sz="1266">
          <a:solidFill>
            <a:schemeClr val="bg1"/>
          </a:solidFill>
          <a:latin typeface="+mn-lt"/>
        </a:defRPr>
      </a:lvl5pPr>
      <a:lvl6pPr marL="1590076" indent="-145559" algn="l" rtl="0" eaLnBrk="1" fontAlgn="base" hangingPunct="1">
        <a:spcBef>
          <a:spcPct val="20000"/>
        </a:spcBef>
        <a:spcAft>
          <a:spcPct val="0"/>
        </a:spcAft>
        <a:buChar char="»"/>
        <a:defRPr sz="1266">
          <a:solidFill>
            <a:schemeClr val="bg1"/>
          </a:solidFill>
          <a:latin typeface="+mn-lt"/>
        </a:defRPr>
      </a:lvl6pPr>
      <a:lvl7pPr marL="1879181" indent="-145559" algn="l" rtl="0" eaLnBrk="1" fontAlgn="base" hangingPunct="1">
        <a:spcBef>
          <a:spcPct val="20000"/>
        </a:spcBef>
        <a:spcAft>
          <a:spcPct val="0"/>
        </a:spcAft>
        <a:buChar char="»"/>
        <a:defRPr sz="1266">
          <a:solidFill>
            <a:schemeClr val="bg1"/>
          </a:solidFill>
          <a:latin typeface="+mn-lt"/>
        </a:defRPr>
      </a:lvl7pPr>
      <a:lvl8pPr marL="2168281" indent="-145559" algn="l" rtl="0" eaLnBrk="1" fontAlgn="base" hangingPunct="1">
        <a:spcBef>
          <a:spcPct val="20000"/>
        </a:spcBef>
        <a:spcAft>
          <a:spcPct val="0"/>
        </a:spcAft>
        <a:buChar char="»"/>
        <a:defRPr sz="1266">
          <a:solidFill>
            <a:schemeClr val="bg1"/>
          </a:solidFill>
          <a:latin typeface="+mn-lt"/>
        </a:defRPr>
      </a:lvl8pPr>
      <a:lvl9pPr marL="2457387" indent="-145559" algn="l" rtl="0" eaLnBrk="1" fontAlgn="base" hangingPunct="1">
        <a:spcBef>
          <a:spcPct val="20000"/>
        </a:spcBef>
        <a:spcAft>
          <a:spcPct val="0"/>
        </a:spcAft>
        <a:buChar char="»"/>
        <a:defRPr sz="1266">
          <a:solidFill>
            <a:schemeClr val="bg1"/>
          </a:solidFill>
          <a:latin typeface="+mn-lt"/>
        </a:defRPr>
      </a:lvl9pPr>
    </p:bodyStyle>
    <p:otherStyle>
      <a:defPPr>
        <a:defRPr lang="en-US"/>
      </a:defPPr>
      <a:lvl1pPr marL="0" algn="l" defTabSz="578213" rtl="0" eaLnBrk="1" latinLnBrk="0" hangingPunct="1">
        <a:defRPr sz="1139" kern="1200">
          <a:solidFill>
            <a:schemeClr val="tx1"/>
          </a:solidFill>
          <a:latin typeface="+mn-lt"/>
          <a:ea typeface="+mn-ea"/>
          <a:cs typeface="+mn-cs"/>
        </a:defRPr>
      </a:lvl1pPr>
      <a:lvl2pPr marL="289108" algn="l" defTabSz="578213" rtl="0" eaLnBrk="1" latinLnBrk="0" hangingPunct="1">
        <a:defRPr sz="1139" kern="1200">
          <a:solidFill>
            <a:schemeClr val="tx1"/>
          </a:solidFill>
          <a:latin typeface="+mn-lt"/>
          <a:ea typeface="+mn-ea"/>
          <a:cs typeface="+mn-cs"/>
        </a:defRPr>
      </a:lvl2pPr>
      <a:lvl3pPr marL="578213" algn="l" defTabSz="578213" rtl="0" eaLnBrk="1" latinLnBrk="0" hangingPunct="1">
        <a:defRPr sz="1139" kern="1200">
          <a:solidFill>
            <a:schemeClr val="tx1"/>
          </a:solidFill>
          <a:latin typeface="+mn-lt"/>
          <a:ea typeface="+mn-ea"/>
          <a:cs typeface="+mn-cs"/>
        </a:defRPr>
      </a:lvl3pPr>
      <a:lvl4pPr marL="867317" algn="l" defTabSz="578213" rtl="0" eaLnBrk="1" latinLnBrk="0" hangingPunct="1">
        <a:defRPr sz="1139" kern="1200">
          <a:solidFill>
            <a:schemeClr val="tx1"/>
          </a:solidFill>
          <a:latin typeface="+mn-lt"/>
          <a:ea typeface="+mn-ea"/>
          <a:cs typeface="+mn-cs"/>
        </a:defRPr>
      </a:lvl4pPr>
      <a:lvl5pPr marL="1156418" algn="l" defTabSz="578213" rtl="0" eaLnBrk="1" latinLnBrk="0" hangingPunct="1">
        <a:defRPr sz="1139" kern="1200">
          <a:solidFill>
            <a:schemeClr val="tx1"/>
          </a:solidFill>
          <a:latin typeface="+mn-lt"/>
          <a:ea typeface="+mn-ea"/>
          <a:cs typeface="+mn-cs"/>
        </a:defRPr>
      </a:lvl5pPr>
      <a:lvl6pPr marL="1445525" algn="l" defTabSz="578213" rtl="0" eaLnBrk="1" latinLnBrk="0" hangingPunct="1">
        <a:defRPr sz="1139" kern="1200">
          <a:solidFill>
            <a:schemeClr val="tx1"/>
          </a:solidFill>
          <a:latin typeface="+mn-lt"/>
          <a:ea typeface="+mn-ea"/>
          <a:cs typeface="+mn-cs"/>
        </a:defRPr>
      </a:lvl6pPr>
      <a:lvl7pPr marL="1734629" algn="l" defTabSz="578213" rtl="0" eaLnBrk="1" latinLnBrk="0" hangingPunct="1">
        <a:defRPr sz="1139" kern="1200">
          <a:solidFill>
            <a:schemeClr val="tx1"/>
          </a:solidFill>
          <a:latin typeface="+mn-lt"/>
          <a:ea typeface="+mn-ea"/>
          <a:cs typeface="+mn-cs"/>
        </a:defRPr>
      </a:lvl7pPr>
      <a:lvl8pPr marL="2023733" algn="l" defTabSz="578213" rtl="0" eaLnBrk="1" latinLnBrk="0" hangingPunct="1">
        <a:defRPr sz="1139" kern="1200">
          <a:solidFill>
            <a:schemeClr val="tx1"/>
          </a:solidFill>
          <a:latin typeface="+mn-lt"/>
          <a:ea typeface="+mn-ea"/>
          <a:cs typeface="+mn-cs"/>
        </a:defRPr>
      </a:lvl8pPr>
      <a:lvl9pPr marL="2312838" algn="l" defTabSz="578213" rtl="0" eaLnBrk="1" latinLnBrk="0" hangingPunct="1">
        <a:defRPr sz="113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036" tIns="42523" rIns="85036" bIns="4252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036" tIns="42523" rIns="85036" bIns="4252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91360156"/>
      </p:ext>
    </p:extLst>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ransition/>
  <p:txStyles>
    <p:titleStyle>
      <a:lvl1pPr algn="ctr" rtl="0" eaLnBrk="0" fontAlgn="base" hangingPunct="0">
        <a:spcBef>
          <a:spcPct val="0"/>
        </a:spcBef>
        <a:spcAft>
          <a:spcPct val="0"/>
        </a:spcAft>
        <a:defRPr sz="3189" b="1">
          <a:solidFill>
            <a:srgbClr val="FFFF00"/>
          </a:solidFill>
          <a:latin typeface="+mj-lt"/>
          <a:ea typeface="+mj-ea"/>
          <a:cs typeface="+mj-cs"/>
        </a:defRPr>
      </a:lvl1pPr>
      <a:lvl2pPr algn="ctr" rtl="0" eaLnBrk="0" fontAlgn="base" hangingPunct="0">
        <a:spcBef>
          <a:spcPct val="0"/>
        </a:spcBef>
        <a:spcAft>
          <a:spcPct val="0"/>
        </a:spcAft>
        <a:defRPr sz="3189" b="1">
          <a:solidFill>
            <a:srgbClr val="FFFF00"/>
          </a:solidFill>
          <a:latin typeface="Times New Roman" pitchFamily="18" charset="0"/>
        </a:defRPr>
      </a:lvl2pPr>
      <a:lvl3pPr algn="ctr" rtl="0" eaLnBrk="0" fontAlgn="base" hangingPunct="0">
        <a:spcBef>
          <a:spcPct val="0"/>
        </a:spcBef>
        <a:spcAft>
          <a:spcPct val="0"/>
        </a:spcAft>
        <a:defRPr sz="3189" b="1">
          <a:solidFill>
            <a:srgbClr val="FFFF00"/>
          </a:solidFill>
          <a:latin typeface="Times New Roman" pitchFamily="18" charset="0"/>
        </a:defRPr>
      </a:lvl3pPr>
      <a:lvl4pPr algn="ctr" rtl="0" eaLnBrk="0" fontAlgn="base" hangingPunct="0">
        <a:spcBef>
          <a:spcPct val="0"/>
        </a:spcBef>
        <a:spcAft>
          <a:spcPct val="0"/>
        </a:spcAft>
        <a:defRPr sz="3189" b="1">
          <a:solidFill>
            <a:srgbClr val="FFFF00"/>
          </a:solidFill>
          <a:latin typeface="Times New Roman" pitchFamily="18" charset="0"/>
        </a:defRPr>
      </a:lvl4pPr>
      <a:lvl5pPr algn="ctr" rtl="0" eaLnBrk="0" fontAlgn="base" hangingPunct="0">
        <a:spcBef>
          <a:spcPct val="0"/>
        </a:spcBef>
        <a:spcAft>
          <a:spcPct val="0"/>
        </a:spcAft>
        <a:defRPr sz="3189" b="1">
          <a:solidFill>
            <a:srgbClr val="FFFF00"/>
          </a:solidFill>
          <a:latin typeface="Times New Roman" pitchFamily="18" charset="0"/>
        </a:defRPr>
      </a:lvl5pPr>
      <a:lvl6pPr marL="322868" algn="ctr" rtl="0" eaLnBrk="0" fontAlgn="base" hangingPunct="0">
        <a:spcBef>
          <a:spcPct val="0"/>
        </a:spcBef>
        <a:spcAft>
          <a:spcPct val="0"/>
        </a:spcAft>
        <a:defRPr sz="3189" b="1">
          <a:solidFill>
            <a:srgbClr val="FFFF00"/>
          </a:solidFill>
          <a:latin typeface="Times New Roman" pitchFamily="18" charset="0"/>
        </a:defRPr>
      </a:lvl6pPr>
      <a:lvl7pPr marL="645744" algn="ctr" rtl="0" eaLnBrk="0" fontAlgn="base" hangingPunct="0">
        <a:spcBef>
          <a:spcPct val="0"/>
        </a:spcBef>
        <a:spcAft>
          <a:spcPct val="0"/>
        </a:spcAft>
        <a:defRPr sz="3189" b="1">
          <a:solidFill>
            <a:srgbClr val="FFFF00"/>
          </a:solidFill>
          <a:latin typeface="Times New Roman" pitchFamily="18" charset="0"/>
        </a:defRPr>
      </a:lvl7pPr>
      <a:lvl8pPr marL="968615" algn="ctr" rtl="0" eaLnBrk="0" fontAlgn="base" hangingPunct="0">
        <a:spcBef>
          <a:spcPct val="0"/>
        </a:spcBef>
        <a:spcAft>
          <a:spcPct val="0"/>
        </a:spcAft>
        <a:defRPr sz="3189" b="1">
          <a:solidFill>
            <a:srgbClr val="FFFF00"/>
          </a:solidFill>
          <a:latin typeface="Times New Roman" pitchFamily="18" charset="0"/>
        </a:defRPr>
      </a:lvl8pPr>
      <a:lvl9pPr marL="1291466" algn="ctr" rtl="0" eaLnBrk="0" fontAlgn="base" hangingPunct="0">
        <a:spcBef>
          <a:spcPct val="0"/>
        </a:spcBef>
        <a:spcAft>
          <a:spcPct val="0"/>
        </a:spcAft>
        <a:defRPr sz="3189" b="1">
          <a:solidFill>
            <a:srgbClr val="FFFF00"/>
          </a:solidFill>
          <a:latin typeface="Times New Roman" pitchFamily="18" charset="0"/>
        </a:defRPr>
      </a:lvl9pPr>
    </p:titleStyle>
    <p:bodyStyle>
      <a:lvl1pPr marL="242142" indent="-242142" algn="l" rtl="0" eaLnBrk="0" fontAlgn="base" hangingPunct="0">
        <a:spcBef>
          <a:spcPct val="20000"/>
        </a:spcBef>
        <a:spcAft>
          <a:spcPct val="0"/>
        </a:spcAft>
        <a:buChar char="•"/>
        <a:defRPr sz="2430">
          <a:solidFill>
            <a:schemeClr val="bg1"/>
          </a:solidFill>
          <a:latin typeface="+mn-lt"/>
          <a:ea typeface="+mn-ea"/>
          <a:cs typeface="+mn-cs"/>
        </a:defRPr>
      </a:lvl1pPr>
      <a:lvl2pPr marL="524656" indent="-201771" algn="l" rtl="0" eaLnBrk="0" fontAlgn="base" hangingPunct="0">
        <a:spcBef>
          <a:spcPct val="20000"/>
        </a:spcBef>
        <a:spcAft>
          <a:spcPct val="0"/>
        </a:spcAft>
        <a:buChar char="–"/>
        <a:defRPr sz="2126">
          <a:solidFill>
            <a:schemeClr val="bg1"/>
          </a:solidFill>
          <a:latin typeface="+mn-lt"/>
        </a:defRPr>
      </a:lvl2pPr>
      <a:lvl3pPr marL="807174" indent="-161394" algn="l" rtl="0" eaLnBrk="0" fontAlgn="base" hangingPunct="0">
        <a:spcBef>
          <a:spcPct val="20000"/>
        </a:spcBef>
        <a:spcAft>
          <a:spcPct val="0"/>
        </a:spcAft>
        <a:buChar char="•"/>
        <a:defRPr sz="1823">
          <a:solidFill>
            <a:schemeClr val="bg1"/>
          </a:solidFill>
          <a:latin typeface="+mn-lt"/>
        </a:defRPr>
      </a:lvl3pPr>
      <a:lvl4pPr marL="1130042" indent="-161394" algn="l" rtl="0" eaLnBrk="0" fontAlgn="base" hangingPunct="0">
        <a:spcBef>
          <a:spcPct val="20000"/>
        </a:spcBef>
        <a:spcAft>
          <a:spcPct val="0"/>
        </a:spcAft>
        <a:buChar char="–"/>
        <a:defRPr sz="1519">
          <a:solidFill>
            <a:schemeClr val="bg1"/>
          </a:solidFill>
          <a:latin typeface="+mn-lt"/>
        </a:defRPr>
      </a:lvl4pPr>
      <a:lvl5pPr marL="1452911" indent="-162551" algn="l" rtl="0" eaLnBrk="0" fontAlgn="base" hangingPunct="0">
        <a:spcBef>
          <a:spcPct val="20000"/>
        </a:spcBef>
        <a:spcAft>
          <a:spcPct val="0"/>
        </a:spcAft>
        <a:buChar char="»"/>
        <a:defRPr sz="1519">
          <a:solidFill>
            <a:schemeClr val="bg1"/>
          </a:solidFill>
          <a:latin typeface="+mn-lt"/>
        </a:defRPr>
      </a:lvl5pPr>
      <a:lvl6pPr marL="1775786" indent="-162551" algn="l" rtl="0" eaLnBrk="0" fontAlgn="base" hangingPunct="0">
        <a:spcBef>
          <a:spcPct val="20000"/>
        </a:spcBef>
        <a:spcAft>
          <a:spcPct val="0"/>
        </a:spcAft>
        <a:buChar char="»"/>
        <a:defRPr sz="1519">
          <a:solidFill>
            <a:schemeClr val="bg1"/>
          </a:solidFill>
          <a:latin typeface="+mn-lt"/>
        </a:defRPr>
      </a:lvl6pPr>
      <a:lvl7pPr marL="2098655" indent="-162551" algn="l" rtl="0" eaLnBrk="0" fontAlgn="base" hangingPunct="0">
        <a:spcBef>
          <a:spcPct val="20000"/>
        </a:spcBef>
        <a:spcAft>
          <a:spcPct val="0"/>
        </a:spcAft>
        <a:buChar char="»"/>
        <a:defRPr sz="1519">
          <a:solidFill>
            <a:schemeClr val="bg1"/>
          </a:solidFill>
          <a:latin typeface="+mn-lt"/>
        </a:defRPr>
      </a:lvl7pPr>
      <a:lvl8pPr marL="2421527" indent="-162551" algn="l" rtl="0" eaLnBrk="0" fontAlgn="base" hangingPunct="0">
        <a:spcBef>
          <a:spcPct val="20000"/>
        </a:spcBef>
        <a:spcAft>
          <a:spcPct val="0"/>
        </a:spcAft>
        <a:buChar char="»"/>
        <a:defRPr sz="1519">
          <a:solidFill>
            <a:schemeClr val="bg1"/>
          </a:solidFill>
          <a:latin typeface="+mn-lt"/>
        </a:defRPr>
      </a:lvl8pPr>
      <a:lvl9pPr marL="2744390" indent="-162551" algn="l" rtl="0" eaLnBrk="0" fontAlgn="base" hangingPunct="0">
        <a:spcBef>
          <a:spcPct val="20000"/>
        </a:spcBef>
        <a:spcAft>
          <a:spcPct val="0"/>
        </a:spcAft>
        <a:buChar char="»"/>
        <a:defRPr sz="1519">
          <a:solidFill>
            <a:schemeClr val="bg1"/>
          </a:solidFill>
          <a:latin typeface="+mn-lt"/>
        </a:defRPr>
      </a:lvl9pPr>
    </p:bodyStyle>
    <p:otherStyle>
      <a:defPPr>
        <a:defRPr lang="en-US"/>
      </a:defPPr>
      <a:lvl1pPr marL="0" algn="l" defTabSz="645744" rtl="0" eaLnBrk="1" latinLnBrk="0" hangingPunct="1">
        <a:defRPr sz="1367" kern="1200">
          <a:solidFill>
            <a:schemeClr val="tx1"/>
          </a:solidFill>
          <a:latin typeface="+mn-lt"/>
          <a:ea typeface="+mn-ea"/>
          <a:cs typeface="+mn-cs"/>
        </a:defRPr>
      </a:lvl1pPr>
      <a:lvl2pPr marL="322868" algn="l" defTabSz="645744" rtl="0" eaLnBrk="1" latinLnBrk="0" hangingPunct="1">
        <a:defRPr sz="1367" kern="1200">
          <a:solidFill>
            <a:schemeClr val="tx1"/>
          </a:solidFill>
          <a:latin typeface="+mn-lt"/>
          <a:ea typeface="+mn-ea"/>
          <a:cs typeface="+mn-cs"/>
        </a:defRPr>
      </a:lvl2pPr>
      <a:lvl3pPr marL="645744" algn="l" defTabSz="645744" rtl="0" eaLnBrk="1" latinLnBrk="0" hangingPunct="1">
        <a:defRPr sz="1367" kern="1200">
          <a:solidFill>
            <a:schemeClr val="tx1"/>
          </a:solidFill>
          <a:latin typeface="+mn-lt"/>
          <a:ea typeface="+mn-ea"/>
          <a:cs typeface="+mn-cs"/>
        </a:defRPr>
      </a:lvl3pPr>
      <a:lvl4pPr marL="968615" algn="l" defTabSz="645744" rtl="0" eaLnBrk="1" latinLnBrk="0" hangingPunct="1">
        <a:defRPr sz="1367" kern="1200">
          <a:solidFill>
            <a:schemeClr val="tx1"/>
          </a:solidFill>
          <a:latin typeface="+mn-lt"/>
          <a:ea typeface="+mn-ea"/>
          <a:cs typeface="+mn-cs"/>
        </a:defRPr>
      </a:lvl4pPr>
      <a:lvl5pPr marL="1291466" algn="l" defTabSz="645744" rtl="0" eaLnBrk="1" latinLnBrk="0" hangingPunct="1">
        <a:defRPr sz="1367" kern="1200">
          <a:solidFill>
            <a:schemeClr val="tx1"/>
          </a:solidFill>
          <a:latin typeface="+mn-lt"/>
          <a:ea typeface="+mn-ea"/>
          <a:cs typeface="+mn-cs"/>
        </a:defRPr>
      </a:lvl5pPr>
      <a:lvl6pPr marL="1614341" algn="l" defTabSz="645744" rtl="0" eaLnBrk="1" latinLnBrk="0" hangingPunct="1">
        <a:defRPr sz="1367" kern="1200">
          <a:solidFill>
            <a:schemeClr val="tx1"/>
          </a:solidFill>
          <a:latin typeface="+mn-lt"/>
          <a:ea typeface="+mn-ea"/>
          <a:cs typeface="+mn-cs"/>
        </a:defRPr>
      </a:lvl6pPr>
      <a:lvl7pPr marL="1937223" algn="l" defTabSz="645744" rtl="0" eaLnBrk="1" latinLnBrk="0" hangingPunct="1">
        <a:defRPr sz="1367" kern="1200">
          <a:solidFill>
            <a:schemeClr val="tx1"/>
          </a:solidFill>
          <a:latin typeface="+mn-lt"/>
          <a:ea typeface="+mn-ea"/>
          <a:cs typeface="+mn-cs"/>
        </a:defRPr>
      </a:lvl7pPr>
      <a:lvl8pPr marL="2260087" algn="l" defTabSz="645744" rtl="0" eaLnBrk="1" latinLnBrk="0" hangingPunct="1">
        <a:defRPr sz="1367" kern="1200">
          <a:solidFill>
            <a:schemeClr val="tx1"/>
          </a:solidFill>
          <a:latin typeface="+mn-lt"/>
          <a:ea typeface="+mn-ea"/>
          <a:cs typeface="+mn-cs"/>
        </a:defRPr>
      </a:lvl8pPr>
      <a:lvl9pPr marL="2582959" algn="l" defTabSz="645744" rtl="0" eaLnBrk="1" latinLnBrk="0" hangingPunct="1">
        <a:defRPr sz="13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628" tIns="36853" rIns="73628" bIns="36853"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628" tIns="36853" rIns="73628" bIns="368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30611930"/>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ransition/>
  <p:txStyles>
    <p:titleStyle>
      <a:lvl1pPr algn="ctr" rtl="0" eaLnBrk="0" fontAlgn="base" hangingPunct="0">
        <a:spcBef>
          <a:spcPct val="0"/>
        </a:spcBef>
        <a:spcAft>
          <a:spcPct val="0"/>
        </a:spcAft>
        <a:defRPr sz="2734" b="1">
          <a:solidFill>
            <a:srgbClr val="FFFF00"/>
          </a:solidFill>
          <a:latin typeface="+mj-lt"/>
          <a:ea typeface="+mj-ea"/>
          <a:cs typeface="+mj-cs"/>
        </a:defRPr>
      </a:lvl1pPr>
      <a:lvl2pPr algn="ctr" rtl="0" eaLnBrk="0" fontAlgn="base" hangingPunct="0">
        <a:spcBef>
          <a:spcPct val="0"/>
        </a:spcBef>
        <a:spcAft>
          <a:spcPct val="0"/>
        </a:spcAft>
        <a:defRPr sz="2734" b="1">
          <a:solidFill>
            <a:srgbClr val="FFFF00"/>
          </a:solidFill>
          <a:latin typeface="Times New Roman" pitchFamily="18" charset="0"/>
        </a:defRPr>
      </a:lvl2pPr>
      <a:lvl3pPr algn="ctr" rtl="0" eaLnBrk="0" fontAlgn="base" hangingPunct="0">
        <a:spcBef>
          <a:spcPct val="0"/>
        </a:spcBef>
        <a:spcAft>
          <a:spcPct val="0"/>
        </a:spcAft>
        <a:defRPr sz="2734" b="1">
          <a:solidFill>
            <a:srgbClr val="FFFF00"/>
          </a:solidFill>
          <a:latin typeface="Times New Roman" pitchFamily="18" charset="0"/>
        </a:defRPr>
      </a:lvl3pPr>
      <a:lvl4pPr algn="ctr" rtl="0" eaLnBrk="0" fontAlgn="base" hangingPunct="0">
        <a:spcBef>
          <a:spcPct val="0"/>
        </a:spcBef>
        <a:spcAft>
          <a:spcPct val="0"/>
        </a:spcAft>
        <a:defRPr sz="2734" b="1">
          <a:solidFill>
            <a:srgbClr val="FFFF00"/>
          </a:solidFill>
          <a:latin typeface="Times New Roman" pitchFamily="18" charset="0"/>
        </a:defRPr>
      </a:lvl4pPr>
      <a:lvl5pPr algn="ctr" rtl="0" eaLnBrk="0" fontAlgn="base" hangingPunct="0">
        <a:spcBef>
          <a:spcPct val="0"/>
        </a:spcBef>
        <a:spcAft>
          <a:spcPct val="0"/>
        </a:spcAft>
        <a:defRPr sz="2734" b="1">
          <a:solidFill>
            <a:srgbClr val="FFFF00"/>
          </a:solidFill>
          <a:latin typeface="Times New Roman" pitchFamily="18" charset="0"/>
        </a:defRPr>
      </a:lvl5pPr>
      <a:lvl6pPr marL="279529" algn="ctr" rtl="0" eaLnBrk="0" fontAlgn="base" hangingPunct="0">
        <a:spcBef>
          <a:spcPct val="0"/>
        </a:spcBef>
        <a:spcAft>
          <a:spcPct val="0"/>
        </a:spcAft>
        <a:defRPr sz="2734" b="1">
          <a:solidFill>
            <a:srgbClr val="FFFF00"/>
          </a:solidFill>
          <a:latin typeface="Times New Roman" pitchFamily="18" charset="0"/>
        </a:defRPr>
      </a:lvl6pPr>
      <a:lvl7pPr marL="559075" algn="ctr" rtl="0" eaLnBrk="0" fontAlgn="base" hangingPunct="0">
        <a:spcBef>
          <a:spcPct val="0"/>
        </a:spcBef>
        <a:spcAft>
          <a:spcPct val="0"/>
        </a:spcAft>
        <a:defRPr sz="2734" b="1">
          <a:solidFill>
            <a:srgbClr val="FFFF00"/>
          </a:solidFill>
          <a:latin typeface="Times New Roman" pitchFamily="18" charset="0"/>
        </a:defRPr>
      </a:lvl7pPr>
      <a:lvl8pPr marL="838614" algn="ctr" rtl="0" eaLnBrk="0" fontAlgn="base" hangingPunct="0">
        <a:spcBef>
          <a:spcPct val="0"/>
        </a:spcBef>
        <a:spcAft>
          <a:spcPct val="0"/>
        </a:spcAft>
        <a:defRPr sz="2734" b="1">
          <a:solidFill>
            <a:srgbClr val="FFFF00"/>
          </a:solidFill>
          <a:latin typeface="Times New Roman" pitchFamily="18" charset="0"/>
        </a:defRPr>
      </a:lvl8pPr>
      <a:lvl9pPr marL="1118150" algn="ctr" rtl="0" eaLnBrk="0" fontAlgn="base" hangingPunct="0">
        <a:spcBef>
          <a:spcPct val="0"/>
        </a:spcBef>
        <a:spcAft>
          <a:spcPct val="0"/>
        </a:spcAft>
        <a:defRPr sz="2734" b="1">
          <a:solidFill>
            <a:srgbClr val="FFFF00"/>
          </a:solidFill>
          <a:latin typeface="Times New Roman" pitchFamily="18" charset="0"/>
        </a:defRPr>
      </a:lvl9pPr>
    </p:titleStyle>
    <p:bodyStyle>
      <a:lvl1pPr marL="209674" indent="-209674" algn="l" rtl="0" eaLnBrk="0" fontAlgn="base" hangingPunct="0">
        <a:spcBef>
          <a:spcPct val="20000"/>
        </a:spcBef>
        <a:spcAft>
          <a:spcPct val="0"/>
        </a:spcAft>
        <a:buChar char="•"/>
        <a:defRPr sz="2126">
          <a:solidFill>
            <a:schemeClr val="bg1"/>
          </a:solidFill>
          <a:latin typeface="+mn-lt"/>
          <a:ea typeface="+mn-ea"/>
          <a:cs typeface="+mn-cs"/>
        </a:defRPr>
      </a:lvl1pPr>
      <a:lvl2pPr marL="454247" indent="-174724" algn="l" rtl="0" eaLnBrk="0" fontAlgn="base" hangingPunct="0">
        <a:spcBef>
          <a:spcPct val="20000"/>
        </a:spcBef>
        <a:spcAft>
          <a:spcPct val="0"/>
        </a:spcAft>
        <a:buChar char="–"/>
        <a:defRPr sz="1823">
          <a:solidFill>
            <a:schemeClr val="bg1"/>
          </a:solidFill>
          <a:latin typeface="+mn-lt"/>
        </a:defRPr>
      </a:lvl2pPr>
      <a:lvl3pPr marL="698842" indent="-139771" algn="l" rtl="0" eaLnBrk="0" fontAlgn="base" hangingPunct="0">
        <a:spcBef>
          <a:spcPct val="20000"/>
        </a:spcBef>
        <a:spcAft>
          <a:spcPct val="0"/>
        </a:spcAft>
        <a:buChar char="•"/>
        <a:defRPr sz="1595">
          <a:solidFill>
            <a:schemeClr val="bg1"/>
          </a:solidFill>
          <a:latin typeface="+mn-lt"/>
        </a:defRPr>
      </a:lvl3pPr>
      <a:lvl4pPr marL="978378" indent="-139771" algn="l" rtl="0" eaLnBrk="0" fontAlgn="base" hangingPunct="0">
        <a:spcBef>
          <a:spcPct val="20000"/>
        </a:spcBef>
        <a:spcAft>
          <a:spcPct val="0"/>
        </a:spcAft>
        <a:buChar char="–"/>
        <a:defRPr sz="1291">
          <a:solidFill>
            <a:schemeClr val="bg1"/>
          </a:solidFill>
          <a:latin typeface="+mn-lt"/>
        </a:defRPr>
      </a:lvl4pPr>
      <a:lvl5pPr marL="1257904" indent="-140748" algn="l" rtl="0" eaLnBrk="0" fontAlgn="base" hangingPunct="0">
        <a:spcBef>
          <a:spcPct val="20000"/>
        </a:spcBef>
        <a:spcAft>
          <a:spcPct val="0"/>
        </a:spcAft>
        <a:buChar char="»"/>
        <a:defRPr sz="1291">
          <a:solidFill>
            <a:schemeClr val="bg1"/>
          </a:solidFill>
          <a:latin typeface="+mn-lt"/>
        </a:defRPr>
      </a:lvl5pPr>
      <a:lvl6pPr marL="1537456" indent="-140748" algn="l" rtl="0" eaLnBrk="0" fontAlgn="base" hangingPunct="0">
        <a:spcBef>
          <a:spcPct val="20000"/>
        </a:spcBef>
        <a:spcAft>
          <a:spcPct val="0"/>
        </a:spcAft>
        <a:buChar char="»"/>
        <a:defRPr sz="1291">
          <a:solidFill>
            <a:schemeClr val="bg1"/>
          </a:solidFill>
          <a:latin typeface="+mn-lt"/>
        </a:defRPr>
      </a:lvl6pPr>
      <a:lvl7pPr marL="1816989" indent="-140748" algn="l" rtl="0" eaLnBrk="0" fontAlgn="base" hangingPunct="0">
        <a:spcBef>
          <a:spcPct val="20000"/>
        </a:spcBef>
        <a:spcAft>
          <a:spcPct val="0"/>
        </a:spcAft>
        <a:buChar char="»"/>
        <a:defRPr sz="1291">
          <a:solidFill>
            <a:schemeClr val="bg1"/>
          </a:solidFill>
          <a:latin typeface="+mn-lt"/>
        </a:defRPr>
      </a:lvl7pPr>
      <a:lvl8pPr marL="2096534" indent="-140748" algn="l" rtl="0" eaLnBrk="0" fontAlgn="base" hangingPunct="0">
        <a:spcBef>
          <a:spcPct val="20000"/>
        </a:spcBef>
        <a:spcAft>
          <a:spcPct val="0"/>
        </a:spcAft>
        <a:buChar char="»"/>
        <a:defRPr sz="1291">
          <a:solidFill>
            <a:schemeClr val="bg1"/>
          </a:solidFill>
          <a:latin typeface="+mn-lt"/>
        </a:defRPr>
      </a:lvl8pPr>
      <a:lvl9pPr marL="2376063" indent="-140748" algn="l" rtl="0" eaLnBrk="0" fontAlgn="base" hangingPunct="0">
        <a:spcBef>
          <a:spcPct val="20000"/>
        </a:spcBef>
        <a:spcAft>
          <a:spcPct val="0"/>
        </a:spcAft>
        <a:buChar char="»"/>
        <a:defRPr sz="1291">
          <a:solidFill>
            <a:schemeClr val="bg1"/>
          </a:solidFill>
          <a:latin typeface="+mn-lt"/>
        </a:defRPr>
      </a:lvl9pPr>
    </p:bodyStyle>
    <p:otherStyle>
      <a:defPPr>
        <a:defRPr lang="en-US"/>
      </a:defPPr>
      <a:lvl1pPr marL="0" algn="l" defTabSz="559075" rtl="0" eaLnBrk="1" latinLnBrk="0" hangingPunct="1">
        <a:defRPr sz="1215" kern="1200">
          <a:solidFill>
            <a:schemeClr val="tx1"/>
          </a:solidFill>
          <a:latin typeface="+mn-lt"/>
          <a:ea typeface="+mn-ea"/>
          <a:cs typeface="+mn-cs"/>
        </a:defRPr>
      </a:lvl1pPr>
      <a:lvl2pPr marL="279529" algn="l" defTabSz="559075" rtl="0" eaLnBrk="1" latinLnBrk="0" hangingPunct="1">
        <a:defRPr sz="1215" kern="1200">
          <a:solidFill>
            <a:schemeClr val="tx1"/>
          </a:solidFill>
          <a:latin typeface="+mn-lt"/>
          <a:ea typeface="+mn-ea"/>
          <a:cs typeface="+mn-cs"/>
        </a:defRPr>
      </a:lvl2pPr>
      <a:lvl3pPr marL="559075" algn="l" defTabSz="559075" rtl="0" eaLnBrk="1" latinLnBrk="0" hangingPunct="1">
        <a:defRPr sz="1215" kern="1200">
          <a:solidFill>
            <a:schemeClr val="tx1"/>
          </a:solidFill>
          <a:latin typeface="+mn-lt"/>
          <a:ea typeface="+mn-ea"/>
          <a:cs typeface="+mn-cs"/>
        </a:defRPr>
      </a:lvl3pPr>
      <a:lvl4pPr marL="838614" algn="l" defTabSz="559075" rtl="0" eaLnBrk="1" latinLnBrk="0" hangingPunct="1">
        <a:defRPr sz="1215" kern="1200">
          <a:solidFill>
            <a:schemeClr val="tx1"/>
          </a:solidFill>
          <a:latin typeface="+mn-lt"/>
          <a:ea typeface="+mn-ea"/>
          <a:cs typeface="+mn-cs"/>
        </a:defRPr>
      </a:lvl4pPr>
      <a:lvl5pPr marL="1118150" algn="l" defTabSz="559075" rtl="0" eaLnBrk="1" latinLnBrk="0" hangingPunct="1">
        <a:defRPr sz="1215" kern="1200">
          <a:solidFill>
            <a:schemeClr val="tx1"/>
          </a:solidFill>
          <a:latin typeface="+mn-lt"/>
          <a:ea typeface="+mn-ea"/>
          <a:cs typeface="+mn-cs"/>
        </a:defRPr>
      </a:lvl5pPr>
      <a:lvl6pPr marL="1397688" algn="l" defTabSz="559075" rtl="0" eaLnBrk="1" latinLnBrk="0" hangingPunct="1">
        <a:defRPr sz="1215" kern="1200">
          <a:solidFill>
            <a:schemeClr val="tx1"/>
          </a:solidFill>
          <a:latin typeface="+mn-lt"/>
          <a:ea typeface="+mn-ea"/>
          <a:cs typeface="+mn-cs"/>
        </a:defRPr>
      </a:lvl6pPr>
      <a:lvl7pPr marL="1677219" algn="l" defTabSz="559075" rtl="0" eaLnBrk="1" latinLnBrk="0" hangingPunct="1">
        <a:defRPr sz="1215" kern="1200">
          <a:solidFill>
            <a:schemeClr val="tx1"/>
          </a:solidFill>
          <a:latin typeface="+mn-lt"/>
          <a:ea typeface="+mn-ea"/>
          <a:cs typeface="+mn-cs"/>
        </a:defRPr>
      </a:lvl7pPr>
      <a:lvl8pPr marL="1956756" algn="l" defTabSz="559075" rtl="0" eaLnBrk="1" latinLnBrk="0" hangingPunct="1">
        <a:defRPr sz="1215" kern="1200">
          <a:solidFill>
            <a:schemeClr val="tx1"/>
          </a:solidFill>
          <a:latin typeface="+mn-lt"/>
          <a:ea typeface="+mn-ea"/>
          <a:cs typeface="+mn-cs"/>
        </a:defRPr>
      </a:lvl8pPr>
      <a:lvl9pPr marL="2236296" algn="l" defTabSz="559075" rtl="0" eaLnBrk="1" latinLnBrk="0" hangingPunct="1">
        <a:defRPr sz="121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367459"/>
      </p:ext>
    </p:extLst>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 id="2147484983"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1" fontAlgn="base" hangingPunct="1">
        <a:spcBef>
          <a:spcPct val="20000"/>
        </a:spcBef>
        <a:spcAft>
          <a:spcPct val="0"/>
        </a:spcAft>
        <a:buChar char="•"/>
        <a:defRPr sz="2700">
          <a:solidFill>
            <a:schemeClr val="bg1"/>
          </a:solidFill>
          <a:latin typeface="+mn-lt"/>
          <a:ea typeface="+mn-ea"/>
          <a:cs typeface="+mn-cs"/>
        </a:defRPr>
      </a:lvl1pPr>
      <a:lvl2pPr marL="626864" indent="-241102" algn="l" rtl="0" eaLnBrk="1" fontAlgn="base" hangingPunct="1">
        <a:spcBef>
          <a:spcPct val="20000"/>
        </a:spcBef>
        <a:spcAft>
          <a:spcPct val="0"/>
        </a:spcAft>
        <a:buChar char="–"/>
        <a:defRPr sz="2363">
          <a:solidFill>
            <a:schemeClr val="bg1"/>
          </a:solidFill>
          <a:latin typeface="+mn-lt"/>
        </a:defRPr>
      </a:lvl2pPr>
      <a:lvl3pPr marL="964406" indent="-192881" algn="l" rtl="0" eaLnBrk="1" fontAlgn="base" hangingPunct="1">
        <a:spcBef>
          <a:spcPct val="20000"/>
        </a:spcBef>
        <a:spcAft>
          <a:spcPct val="0"/>
        </a:spcAft>
        <a:buChar char="•"/>
        <a:defRPr sz="2025">
          <a:solidFill>
            <a:schemeClr val="bg1"/>
          </a:solidFill>
          <a:latin typeface="+mn-lt"/>
        </a:defRPr>
      </a:lvl3pPr>
      <a:lvl4pPr marL="1350169" indent="-192881" algn="l" rtl="0" eaLnBrk="1" fontAlgn="base" hangingPunct="1">
        <a:spcBef>
          <a:spcPct val="20000"/>
        </a:spcBef>
        <a:spcAft>
          <a:spcPct val="0"/>
        </a:spcAft>
        <a:buChar char="–"/>
        <a:defRPr sz="1688">
          <a:solidFill>
            <a:schemeClr val="bg1"/>
          </a:solidFill>
          <a:latin typeface="+mn-lt"/>
        </a:defRPr>
      </a:lvl4pPr>
      <a:lvl5pPr marL="1735931" indent="-194222" algn="l" rtl="0" eaLnBrk="1" fontAlgn="base" hangingPunct="1">
        <a:spcBef>
          <a:spcPct val="20000"/>
        </a:spcBef>
        <a:spcAft>
          <a:spcPct val="0"/>
        </a:spcAft>
        <a:buChar char="»"/>
        <a:defRPr sz="1688">
          <a:solidFill>
            <a:schemeClr val="bg1"/>
          </a:solidFill>
          <a:latin typeface="+mn-lt"/>
        </a:defRPr>
      </a:lvl5pPr>
      <a:lvl6pPr marL="2121694" indent="-194222" algn="l" rtl="0" eaLnBrk="1" fontAlgn="base" hangingPunct="1">
        <a:spcBef>
          <a:spcPct val="20000"/>
        </a:spcBef>
        <a:spcAft>
          <a:spcPct val="0"/>
        </a:spcAft>
        <a:buChar char="»"/>
        <a:defRPr sz="1688">
          <a:solidFill>
            <a:schemeClr val="bg1"/>
          </a:solidFill>
          <a:latin typeface="+mn-lt"/>
        </a:defRPr>
      </a:lvl6pPr>
      <a:lvl7pPr marL="2507456" indent="-194222" algn="l" rtl="0" eaLnBrk="1" fontAlgn="base" hangingPunct="1">
        <a:spcBef>
          <a:spcPct val="20000"/>
        </a:spcBef>
        <a:spcAft>
          <a:spcPct val="0"/>
        </a:spcAft>
        <a:buChar char="»"/>
        <a:defRPr sz="1688">
          <a:solidFill>
            <a:schemeClr val="bg1"/>
          </a:solidFill>
          <a:latin typeface="+mn-lt"/>
        </a:defRPr>
      </a:lvl7pPr>
      <a:lvl8pPr marL="2893219" indent="-194222" algn="l" rtl="0" eaLnBrk="1" fontAlgn="base" hangingPunct="1">
        <a:spcBef>
          <a:spcPct val="20000"/>
        </a:spcBef>
        <a:spcAft>
          <a:spcPct val="0"/>
        </a:spcAft>
        <a:buChar char="»"/>
        <a:defRPr sz="1688">
          <a:solidFill>
            <a:schemeClr val="bg1"/>
          </a:solidFill>
          <a:latin typeface="+mn-lt"/>
        </a:defRPr>
      </a:lvl8pPr>
      <a:lvl9pPr marL="3278981" indent="-194222"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6.jpeg"/><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0.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jpeg"/><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9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4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1.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4572" y="23649"/>
            <a:ext cx="8806180" cy="7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uLnTx/>
                <a:uFillTx/>
                <a:latin typeface="Arial" pitchFamily="34" charset="0"/>
                <a:ea typeface="+mj-ea"/>
                <a:cs typeface="Arial" pitchFamily="34" charset="0"/>
              </a:rPr>
              <a:t>Complex Coronary Live Case Series</a:t>
            </a:r>
          </a:p>
        </p:txBody>
      </p:sp>
      <p:sp>
        <p:nvSpPr>
          <p:cNvPr id="5" name="Content Placeholder 2"/>
          <p:cNvSpPr txBox="1">
            <a:spLocks/>
          </p:cNvSpPr>
          <p:nvPr/>
        </p:nvSpPr>
        <p:spPr bwMode="auto">
          <a:xfrm>
            <a:off x="814376" y="1130626"/>
            <a:ext cx="8156376" cy="15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indent="0" defTabSz="914400">
              <a:buFontTx/>
              <a:buNone/>
            </a:pPr>
            <a:r>
              <a:rPr lang="en-US" altLang="en-US" b="1" kern="0" dirty="0">
                <a:solidFill>
                  <a:schemeClr val="tx1"/>
                </a:solidFill>
                <a:latin typeface="Arial" pitchFamily="34" charset="0"/>
                <a:cs typeface="Arial" pitchFamily="34" charset="0"/>
              </a:rPr>
              <a:t>           In collaboration with</a:t>
            </a:r>
          </a:p>
          <a:p>
            <a:pPr marL="0" indent="0" defTabSz="914400">
              <a:buFontTx/>
              <a:buNone/>
            </a:pPr>
            <a:r>
              <a:rPr lang="en-US" altLang="en-US" b="1" kern="0" dirty="0">
                <a:solidFill>
                  <a:schemeClr val="tx1"/>
                </a:solidFill>
                <a:latin typeface="Arial" pitchFamily="34" charset="0"/>
                <a:cs typeface="Arial" pitchFamily="34" charset="0"/>
              </a:rPr>
              <a:t>	www.CCClivecases.org</a:t>
            </a:r>
          </a:p>
          <a:p>
            <a:pPr marL="0" indent="0" defTabSz="914400">
              <a:buNone/>
            </a:pPr>
            <a:r>
              <a:rPr lang="en-US" altLang="en-US" b="1" kern="0" dirty="0">
                <a:solidFill>
                  <a:schemeClr val="tx1"/>
                </a:solidFill>
                <a:latin typeface="Arial" pitchFamily="34" charset="0"/>
                <a:cs typeface="Arial" pitchFamily="34" charset="0"/>
              </a:rPr>
              <a:t>                     </a:t>
            </a:r>
            <a:r>
              <a:rPr lang="en-US" altLang="en-US" b="1" i="1" kern="0" dirty="0">
                <a:solidFill>
                  <a:schemeClr val="tx1"/>
                </a:solidFill>
                <a:latin typeface="Arial" pitchFamily="34" charset="0"/>
                <a:cs typeface="Arial" pitchFamily="34" charset="0"/>
              </a:rPr>
              <a:t>from</a:t>
            </a:r>
            <a:endParaRPr lang="en-US" altLang="en-US" sz="2400" b="1" i="1" kern="0" dirty="0">
              <a:solidFill>
                <a:schemeClr val="tx1"/>
              </a:solidFill>
              <a:latin typeface="Arial" pitchFamily="34" charset="0"/>
              <a:cs typeface="Arial" pitchFamily="34" charset="0"/>
            </a:endParaRPr>
          </a:p>
          <a:p>
            <a:pPr marL="0" indent="0" defTabSz="914400">
              <a:buNone/>
            </a:pPr>
            <a:r>
              <a:rPr lang="en-US" altLang="en-US" b="1" kern="0" dirty="0">
                <a:solidFill>
                  <a:schemeClr val="tx1"/>
                </a:solidFill>
                <a:latin typeface="Arial" pitchFamily="34" charset="0"/>
                <a:cs typeface="Arial" pitchFamily="34" charset="0"/>
              </a:rPr>
              <a:t>   </a:t>
            </a:r>
            <a:r>
              <a:rPr lang="en-US" altLang="en-US" sz="2400" b="1" kern="0" dirty="0">
                <a:solidFill>
                  <a:schemeClr val="tx1"/>
                </a:solidFill>
                <a:latin typeface="Arial" pitchFamily="34" charset="0"/>
                <a:cs typeface="Arial" pitchFamily="34" charset="0"/>
              </a:rPr>
              <a:t>Cardiac Cath Lab, Mount Sinai Heart, NY, USA</a:t>
            </a:r>
          </a:p>
          <a:p>
            <a:pPr marL="0" indent="0" defTabSz="914400">
              <a:buNone/>
            </a:pPr>
            <a:r>
              <a:rPr lang="en-US" altLang="en-US" sz="2400" b="1" kern="0" dirty="0">
                <a:solidFill>
                  <a:schemeClr val="tx1"/>
                </a:solidFill>
                <a:latin typeface="Arial" pitchFamily="34" charset="0"/>
                <a:cs typeface="Arial" pitchFamily="34" charset="0"/>
              </a:rPr>
              <a:t>			</a:t>
            </a:r>
            <a:r>
              <a:rPr lang="en-US" altLang="en-US" sz="2400" b="1" i="1" kern="0" dirty="0">
                <a:solidFill>
                  <a:schemeClr val="tx1"/>
                </a:solidFill>
                <a:latin typeface="Arial" pitchFamily="34" charset="0"/>
                <a:cs typeface="Arial" pitchFamily="34" charset="0"/>
              </a:rPr>
              <a:t>in</a:t>
            </a:r>
          </a:p>
          <a:p>
            <a:pPr marL="0" indent="0" defTabSz="914400">
              <a:buNone/>
            </a:pPr>
            <a:r>
              <a:rPr lang="en-US" altLang="en-US" b="1" kern="0" dirty="0">
                <a:solidFill>
                  <a:schemeClr val="tx1"/>
                </a:solidFill>
                <a:latin typeface="Arial" pitchFamily="34" charset="0"/>
                <a:cs typeface="Arial" pitchFamily="34" charset="0"/>
              </a:rPr>
              <a:t> Association with </a:t>
            </a:r>
            <a:r>
              <a:rPr lang="en-US" altLang="en-US" b="1" i="1" kern="0" dirty="0">
                <a:solidFill>
                  <a:srgbClr val="009999"/>
                </a:solidFill>
                <a:latin typeface="Arial" pitchFamily="34" charset="0"/>
                <a:cs typeface="Arial" pitchFamily="34" charset="0"/>
              </a:rPr>
              <a:t>CME</a:t>
            </a:r>
            <a:r>
              <a:rPr lang="en-US" altLang="en-US" b="1" kern="0" dirty="0">
                <a:solidFill>
                  <a:schemeClr val="tx1"/>
                </a:solidFill>
                <a:latin typeface="Arial" pitchFamily="34" charset="0"/>
                <a:cs typeface="Arial" pitchFamily="34" charset="0"/>
              </a:rPr>
              <a:t> </a:t>
            </a:r>
            <a:r>
              <a:rPr lang="en-US" altLang="en-US" b="1" kern="0" dirty="0">
                <a:solidFill>
                  <a:srgbClr val="FF0000"/>
                </a:solidFill>
                <a:latin typeface="Arial" pitchFamily="34" charset="0"/>
                <a:cs typeface="Arial" pitchFamily="34" charset="0"/>
              </a:rPr>
              <a:t>MEDI</a:t>
            </a:r>
            <a:r>
              <a:rPr lang="en-US" altLang="en-US" sz="4000" b="1" i="1" kern="0" dirty="0">
                <a:solidFill>
                  <a:srgbClr val="009999"/>
                </a:solidFill>
                <a:latin typeface="Arial" pitchFamily="34" charset="0"/>
                <a:cs typeface="Arial" pitchFamily="34" charset="0"/>
              </a:rPr>
              <a:t>Q</a:t>
            </a:r>
            <a:r>
              <a:rPr lang="en-US" altLang="en-US" b="1" kern="0" dirty="0">
                <a:solidFill>
                  <a:srgbClr val="FF0000"/>
                </a:solidFill>
                <a:latin typeface="Arial" pitchFamily="34" charset="0"/>
                <a:cs typeface="Arial" pitchFamily="34" charset="0"/>
              </a:rPr>
              <a:t>UEST</a:t>
            </a:r>
            <a:r>
              <a:rPr lang="en-US" altLang="en-US" sz="2800" b="1" kern="0" dirty="0">
                <a:solidFill>
                  <a:schemeClr val="tx1"/>
                </a:solidFill>
                <a:latin typeface="Arial" pitchFamily="34" charset="0"/>
                <a:cs typeface="Arial" pitchFamily="34" charset="0"/>
              </a:rPr>
              <a:t> </a:t>
            </a:r>
          </a:p>
        </p:txBody>
      </p:sp>
      <p:pic>
        <p:nvPicPr>
          <p:cNvPr id="6" name="Picture 5"/>
          <p:cNvPicPr>
            <a:picLocks noChangeAspect="1"/>
          </p:cNvPicPr>
          <p:nvPr/>
        </p:nvPicPr>
        <p:blipFill rotWithShape="1">
          <a:blip r:embed="rId3"/>
          <a:srcRect l="79865" t="7460" r="6084" b="76545"/>
          <a:stretch/>
        </p:blipFill>
        <p:spPr>
          <a:xfrm>
            <a:off x="15140" y="15116"/>
            <a:ext cx="544081" cy="466967"/>
          </a:xfrm>
          <a:prstGeom prst="rect">
            <a:avLst/>
          </a:prstGeom>
        </p:spPr>
      </p:pic>
    </p:spTree>
    <p:extLst>
      <p:ext uri="{BB962C8B-B14F-4D97-AF65-F5344CB8AC3E}">
        <p14:creationId xmlns:p14="http://schemas.microsoft.com/office/powerpoint/2010/main" val="3368961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1363742" y="1269804"/>
            <a:ext cx="6464738" cy="1121123"/>
          </a:xfrm>
          <a:prstGeom prst="rightArrow">
            <a:avLst>
              <a:gd name="adj1" fmla="val 50000"/>
              <a:gd name="adj2" fmla="val 120131"/>
            </a:avLst>
          </a:prstGeom>
          <a:gradFill rotWithShape="0">
            <a:gsLst>
              <a:gs pos="0">
                <a:srgbClr val="760000"/>
              </a:gs>
              <a:gs pos="50000">
                <a:srgbClr val="FF0000"/>
              </a:gs>
              <a:gs pos="100000">
                <a:srgbClr val="760000"/>
              </a:gs>
            </a:gsLst>
            <a:lin ang="5400000" scaled="1"/>
          </a:gradFill>
          <a:ln w="15875">
            <a:solidFill>
              <a:schemeClr val="tx1"/>
            </a:solidFill>
            <a:miter lim="800000"/>
            <a:headEnd/>
            <a:tailEnd/>
          </a:ln>
        </p:spPr>
        <p:txBody>
          <a:bodyPr wrap="none" lIns="55907" tIns="27986" rIns="55907" bIns="27986"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spcAft>
                <a:spcPct val="0"/>
              </a:spcAft>
              <a:buNone/>
              <a:defRPr/>
            </a:pPr>
            <a:endParaRPr lang="en-US" altLang="en-US" sz="2658" b="1">
              <a:solidFill>
                <a:srgbClr val="FFFFFF"/>
              </a:solidFill>
            </a:endParaRPr>
          </a:p>
        </p:txBody>
      </p:sp>
      <p:sp>
        <p:nvSpPr>
          <p:cNvPr id="10243" name="Rectangle 3"/>
          <p:cNvSpPr>
            <a:spLocks noChangeArrowheads="1"/>
          </p:cNvSpPr>
          <p:nvPr/>
        </p:nvSpPr>
        <p:spPr bwMode="auto">
          <a:xfrm>
            <a:off x="964599" y="18174"/>
            <a:ext cx="7068555" cy="84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spcBef>
                <a:spcPct val="0"/>
              </a:spcBef>
              <a:spcAft>
                <a:spcPct val="0"/>
              </a:spcAft>
              <a:buNone/>
              <a:defRPr/>
            </a:pPr>
            <a:r>
              <a:rPr lang="en-US" altLang="en-US" sz="2700" b="1" dirty="0">
                <a:solidFill>
                  <a:srgbClr val="FFFF00"/>
                </a:solidFill>
                <a:latin typeface="Arial" pitchFamily="34" charset="0"/>
                <a:cs typeface="Arial" pitchFamily="34" charset="0"/>
              </a:rPr>
              <a:t>LV Support during High-risk PCI:</a:t>
            </a:r>
          </a:p>
          <a:p>
            <a:pPr algn="ctr" defTabSz="559205" fontAlgn="base">
              <a:spcBef>
                <a:spcPct val="0"/>
              </a:spcBef>
              <a:spcAft>
                <a:spcPct val="0"/>
              </a:spcAft>
              <a:buNone/>
              <a:defRPr/>
            </a:pPr>
            <a:r>
              <a:rPr lang="en-US" altLang="en-US" sz="2700" b="1" dirty="0">
                <a:solidFill>
                  <a:srgbClr val="FFFF00"/>
                </a:solidFill>
                <a:latin typeface="Arial" pitchFamily="34" charset="0"/>
                <a:cs typeface="Arial" pitchFamily="34" charset="0"/>
              </a:rPr>
              <a:t>LVEF + Lesion Complexity</a:t>
            </a:r>
            <a:endParaRPr lang="en-US" altLang="en-US" sz="3000" b="1" dirty="0">
              <a:solidFill>
                <a:srgbClr val="FFFF00"/>
              </a:solidFill>
              <a:latin typeface="Arial" pitchFamily="34" charset="0"/>
              <a:cs typeface="Arial" pitchFamily="34" charset="0"/>
            </a:endParaRPr>
          </a:p>
        </p:txBody>
      </p:sp>
      <p:sp>
        <p:nvSpPr>
          <p:cNvPr id="10244" name="Rectangle 4"/>
          <p:cNvSpPr>
            <a:spLocks noChangeArrowheads="1"/>
          </p:cNvSpPr>
          <p:nvPr/>
        </p:nvSpPr>
        <p:spPr bwMode="auto">
          <a:xfrm>
            <a:off x="1357456" y="1563461"/>
            <a:ext cx="1780937" cy="536451"/>
          </a:xfrm>
          <a:prstGeom prst="rect">
            <a:avLst/>
          </a:prstGeom>
          <a:gradFill rotWithShape="0">
            <a:gsLst>
              <a:gs pos="0">
                <a:srgbClr val="18472F"/>
              </a:gs>
              <a:gs pos="50000">
                <a:srgbClr val="339966"/>
              </a:gs>
              <a:gs pos="100000">
                <a:srgbClr val="18472F"/>
              </a:gs>
            </a:gsLst>
            <a:lin ang="5400000" scaled="1"/>
          </a:gradFill>
          <a:ln w="15875">
            <a:solidFill>
              <a:schemeClr val="tx1"/>
            </a:solidFill>
            <a:miter lim="800000"/>
            <a:headEnd/>
            <a:tailEnd/>
          </a:ln>
        </p:spPr>
        <p:txBody>
          <a:bodyPr wrap="none" lIns="55907" tIns="27986" rIns="55907" bIns="27986"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spcAft>
                <a:spcPct val="0"/>
              </a:spcAft>
              <a:buNone/>
              <a:defRPr/>
            </a:pPr>
            <a:endParaRPr lang="en-US" altLang="en-US" sz="2658" b="1">
              <a:solidFill>
                <a:srgbClr val="FFFFFF"/>
              </a:solidFill>
            </a:endParaRPr>
          </a:p>
        </p:txBody>
      </p:sp>
      <p:sp>
        <p:nvSpPr>
          <p:cNvPr id="10245" name="Rectangle 5"/>
          <p:cNvSpPr>
            <a:spLocks noChangeArrowheads="1"/>
          </p:cNvSpPr>
          <p:nvPr/>
        </p:nvSpPr>
        <p:spPr bwMode="auto">
          <a:xfrm>
            <a:off x="3151130" y="1563325"/>
            <a:ext cx="3060383" cy="536451"/>
          </a:xfrm>
          <a:prstGeom prst="rect">
            <a:avLst/>
          </a:prstGeom>
          <a:gradFill rotWithShape="0">
            <a:gsLst>
              <a:gs pos="0">
                <a:srgbClr val="767647"/>
              </a:gs>
              <a:gs pos="50000">
                <a:srgbClr val="FFFF99"/>
              </a:gs>
              <a:gs pos="100000">
                <a:srgbClr val="767647"/>
              </a:gs>
            </a:gsLst>
            <a:lin ang="5400000" scaled="1"/>
          </a:gradFill>
          <a:ln w="15875">
            <a:solidFill>
              <a:schemeClr val="tx1"/>
            </a:solidFill>
            <a:miter lim="800000"/>
            <a:headEnd/>
            <a:tailEnd/>
          </a:ln>
        </p:spPr>
        <p:txBody>
          <a:bodyPr wrap="none" lIns="55907" tIns="27986" rIns="55907" bIns="27986"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spcAft>
                <a:spcPct val="0"/>
              </a:spcAft>
              <a:buNone/>
              <a:defRPr/>
            </a:pPr>
            <a:endParaRPr lang="en-US" altLang="en-US" sz="2658" b="1">
              <a:solidFill>
                <a:srgbClr val="FFFFFF"/>
              </a:solidFill>
            </a:endParaRPr>
          </a:p>
        </p:txBody>
      </p:sp>
      <p:sp>
        <p:nvSpPr>
          <p:cNvPr id="10246" name="Rectangle 6"/>
          <p:cNvSpPr>
            <a:spLocks noChangeArrowheads="1"/>
          </p:cNvSpPr>
          <p:nvPr/>
        </p:nvSpPr>
        <p:spPr bwMode="auto">
          <a:xfrm>
            <a:off x="1356241" y="1643605"/>
            <a:ext cx="1730573" cy="39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80000"/>
              </a:lnSpc>
              <a:spcBef>
                <a:spcPct val="0"/>
              </a:spcBef>
              <a:spcAft>
                <a:spcPct val="0"/>
              </a:spcAft>
              <a:buNone/>
              <a:defRPr/>
            </a:pPr>
            <a:r>
              <a:rPr lang="en-US" altLang="en-US" sz="2051" b="1" dirty="0">
                <a:solidFill>
                  <a:srgbClr val="000000"/>
                </a:solidFill>
                <a:latin typeface="Arial" pitchFamily="34" charset="0"/>
                <a:cs typeface="Times New Roman" pitchFamily="18" charset="0"/>
              </a:rPr>
              <a:t>LVEF &gt;40%</a:t>
            </a:r>
          </a:p>
        </p:txBody>
      </p:sp>
      <p:sp>
        <p:nvSpPr>
          <p:cNvPr id="10247" name="Rectangle 7"/>
          <p:cNvSpPr>
            <a:spLocks noChangeArrowheads="1"/>
          </p:cNvSpPr>
          <p:nvPr/>
        </p:nvSpPr>
        <p:spPr bwMode="auto">
          <a:xfrm>
            <a:off x="3550815" y="1625710"/>
            <a:ext cx="2107763" cy="39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80000"/>
              </a:lnSpc>
              <a:spcBef>
                <a:spcPct val="0"/>
              </a:spcBef>
              <a:spcAft>
                <a:spcPct val="0"/>
              </a:spcAft>
              <a:buNone/>
              <a:defRPr/>
            </a:pPr>
            <a:r>
              <a:rPr lang="en-US" altLang="en-US" sz="2051" b="1" dirty="0">
                <a:solidFill>
                  <a:srgbClr val="000000"/>
                </a:solidFill>
                <a:latin typeface="Arial" pitchFamily="34" charset="0"/>
                <a:cs typeface="Times New Roman" pitchFamily="18" charset="0"/>
              </a:rPr>
              <a:t>LVEF 20-40%</a:t>
            </a:r>
          </a:p>
        </p:txBody>
      </p:sp>
      <p:sp>
        <p:nvSpPr>
          <p:cNvPr id="10248" name="Rectangle 8"/>
          <p:cNvSpPr>
            <a:spLocks noChangeArrowheads="1"/>
          </p:cNvSpPr>
          <p:nvPr/>
        </p:nvSpPr>
        <p:spPr bwMode="auto">
          <a:xfrm>
            <a:off x="5852548" y="1649832"/>
            <a:ext cx="2107763" cy="39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80000"/>
              </a:lnSpc>
              <a:spcBef>
                <a:spcPct val="0"/>
              </a:spcBef>
              <a:spcAft>
                <a:spcPct val="0"/>
              </a:spcAft>
              <a:buNone/>
              <a:defRPr/>
            </a:pPr>
            <a:r>
              <a:rPr lang="en-US" altLang="en-US" sz="1747" b="1">
                <a:solidFill>
                  <a:srgbClr val="000000"/>
                </a:solidFill>
                <a:latin typeface="Arial" pitchFamily="34" charset="0"/>
                <a:cs typeface="Times New Roman" pitchFamily="18" charset="0"/>
              </a:rPr>
              <a:t>LVEF &lt;20%</a:t>
            </a:r>
          </a:p>
        </p:txBody>
      </p:sp>
      <p:grpSp>
        <p:nvGrpSpPr>
          <p:cNvPr id="10249" name="Group 9"/>
          <p:cNvGrpSpPr>
            <a:grpSpLocks/>
          </p:cNvGrpSpPr>
          <p:nvPr/>
        </p:nvGrpSpPr>
        <p:grpSpPr bwMode="auto">
          <a:xfrm>
            <a:off x="1183764" y="2101890"/>
            <a:ext cx="2230994" cy="1966988"/>
            <a:chOff x="78" y="1692"/>
            <a:chExt cx="2082" cy="1958"/>
          </a:xfrm>
        </p:grpSpPr>
        <p:sp>
          <p:nvSpPr>
            <p:cNvPr id="10263" name="Rectangle 10"/>
            <p:cNvSpPr>
              <a:spLocks noChangeArrowheads="1"/>
            </p:cNvSpPr>
            <p:nvPr/>
          </p:nvSpPr>
          <p:spPr bwMode="auto">
            <a:xfrm>
              <a:off x="138" y="2106"/>
              <a:ext cx="92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33" tIns="34715" rIns="69433" bIns="34715"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90000"/>
                </a:lnSpc>
                <a:spcBef>
                  <a:spcPct val="0"/>
                </a:spcBef>
                <a:spcAft>
                  <a:spcPct val="0"/>
                </a:spcAft>
                <a:buNone/>
                <a:defRPr/>
              </a:pPr>
              <a:r>
                <a:rPr lang="en-US" altLang="en-US" sz="1350" b="1">
                  <a:solidFill>
                    <a:srgbClr val="FFFFFF"/>
                  </a:solidFill>
                  <a:latin typeface="Arial" pitchFamily="34" charset="0"/>
                  <a:cs typeface="Times New Roman" pitchFamily="18" charset="0"/>
                </a:rPr>
                <a:t>Simple </a:t>
              </a:r>
              <a:br>
                <a:rPr lang="en-US" altLang="en-US" sz="1350" b="1">
                  <a:solidFill>
                    <a:srgbClr val="FFFFFF"/>
                  </a:solidFill>
                  <a:latin typeface="Arial" pitchFamily="34" charset="0"/>
                  <a:cs typeface="Times New Roman" pitchFamily="18" charset="0"/>
                </a:rPr>
              </a:br>
              <a:r>
                <a:rPr lang="en-US" altLang="en-US" sz="1350" b="1">
                  <a:solidFill>
                    <a:srgbClr val="FFFFFF"/>
                  </a:solidFill>
                  <a:latin typeface="Arial" pitchFamily="34" charset="0"/>
                  <a:cs typeface="Times New Roman" pitchFamily="18" charset="0"/>
                </a:rPr>
                <a:t>PCI</a:t>
              </a:r>
            </a:p>
          </p:txBody>
        </p:sp>
        <p:sp>
          <p:nvSpPr>
            <p:cNvPr id="10264" name="Rectangle 11"/>
            <p:cNvSpPr>
              <a:spLocks noChangeArrowheads="1"/>
            </p:cNvSpPr>
            <p:nvPr/>
          </p:nvSpPr>
          <p:spPr bwMode="auto">
            <a:xfrm>
              <a:off x="978" y="2112"/>
              <a:ext cx="978"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33" tIns="34715" rIns="69433" bIns="34715"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90000"/>
                </a:lnSpc>
                <a:spcBef>
                  <a:spcPct val="0"/>
                </a:spcBef>
                <a:spcAft>
                  <a:spcPct val="0"/>
                </a:spcAft>
                <a:buNone/>
                <a:defRPr/>
              </a:pPr>
              <a:r>
                <a:rPr lang="en-US" altLang="en-US" sz="1181" b="1">
                  <a:solidFill>
                    <a:srgbClr val="FFFFFF"/>
                  </a:solidFill>
                  <a:latin typeface="Arial" pitchFamily="34" charset="0"/>
                  <a:cs typeface="Times New Roman" pitchFamily="18" charset="0"/>
                </a:rPr>
                <a:t>Complex </a:t>
              </a:r>
              <a:br>
                <a:rPr lang="en-US" altLang="en-US" sz="1181" b="1">
                  <a:solidFill>
                    <a:srgbClr val="FFFFFF"/>
                  </a:solidFill>
                  <a:latin typeface="Arial" pitchFamily="34" charset="0"/>
                  <a:cs typeface="Times New Roman" pitchFamily="18" charset="0"/>
                </a:rPr>
              </a:br>
              <a:r>
                <a:rPr lang="en-US" altLang="en-US" sz="1350" b="1">
                  <a:solidFill>
                    <a:srgbClr val="FFFFFF"/>
                  </a:solidFill>
                  <a:latin typeface="Arial" pitchFamily="34" charset="0"/>
                  <a:cs typeface="Times New Roman" pitchFamily="18" charset="0"/>
                </a:rPr>
                <a:t>PCI</a:t>
              </a:r>
            </a:p>
          </p:txBody>
        </p:sp>
        <p:sp>
          <p:nvSpPr>
            <p:cNvPr id="16149516" name="Line 12"/>
            <p:cNvSpPr>
              <a:spLocks noChangeShapeType="1"/>
            </p:cNvSpPr>
            <p:nvPr/>
          </p:nvSpPr>
          <p:spPr bwMode="auto">
            <a:xfrm>
              <a:off x="522" y="1692"/>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defTabSz="559205" eaLnBrk="0" fontAlgn="base" hangingPunct="0">
                <a:spcBef>
                  <a:spcPct val="20000"/>
                </a:spcBef>
                <a:spcAft>
                  <a:spcPct val="0"/>
                </a:spcAft>
                <a:defRPr/>
              </a:pPr>
              <a:endParaRPr lang="en-US" sz="2363">
                <a:solidFill>
                  <a:srgbClr val="FFFFFF"/>
                </a:solidFill>
                <a:effectLst>
                  <a:outerShdw blurRad="38100" dist="38100" dir="2700000" algn="tl">
                    <a:srgbClr val="000000">
                      <a:alpha val="43137"/>
                    </a:srgbClr>
                  </a:outerShdw>
                </a:effectLst>
                <a:latin typeface="Times New Roman"/>
              </a:endParaRPr>
            </a:p>
          </p:txBody>
        </p:sp>
        <p:sp>
          <p:nvSpPr>
            <p:cNvPr id="16149517" name="Line 13"/>
            <p:cNvSpPr>
              <a:spLocks noChangeShapeType="1"/>
            </p:cNvSpPr>
            <p:nvPr/>
          </p:nvSpPr>
          <p:spPr bwMode="auto">
            <a:xfrm>
              <a:off x="1506" y="1698"/>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defTabSz="559205" eaLnBrk="0" fontAlgn="base" hangingPunct="0">
                <a:spcBef>
                  <a:spcPct val="20000"/>
                </a:spcBef>
                <a:spcAft>
                  <a:spcPct val="0"/>
                </a:spcAft>
                <a:defRPr/>
              </a:pPr>
              <a:endParaRPr lang="en-US" sz="2363">
                <a:solidFill>
                  <a:srgbClr val="FFFFFF"/>
                </a:solidFill>
                <a:effectLst>
                  <a:outerShdw blurRad="38100" dist="38100" dir="2700000" algn="tl">
                    <a:srgbClr val="000000">
                      <a:alpha val="43137"/>
                    </a:srgbClr>
                  </a:outerShdw>
                </a:effectLst>
                <a:latin typeface="Times New Roman"/>
              </a:endParaRPr>
            </a:p>
          </p:txBody>
        </p:sp>
        <p:sp>
          <p:nvSpPr>
            <p:cNvPr id="16149518" name="Line 14"/>
            <p:cNvSpPr>
              <a:spLocks noChangeShapeType="1"/>
            </p:cNvSpPr>
            <p:nvPr/>
          </p:nvSpPr>
          <p:spPr bwMode="auto">
            <a:xfrm>
              <a:off x="522" y="2622"/>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defTabSz="559205" eaLnBrk="0" fontAlgn="base" hangingPunct="0">
                <a:spcBef>
                  <a:spcPct val="20000"/>
                </a:spcBef>
                <a:spcAft>
                  <a:spcPct val="0"/>
                </a:spcAft>
                <a:defRPr/>
              </a:pPr>
              <a:endParaRPr lang="en-US" sz="2363">
                <a:solidFill>
                  <a:srgbClr val="FFFFFF"/>
                </a:solidFill>
                <a:effectLst>
                  <a:outerShdw blurRad="38100" dist="38100" dir="2700000" algn="tl">
                    <a:srgbClr val="000000">
                      <a:alpha val="43137"/>
                    </a:srgbClr>
                  </a:outerShdw>
                </a:effectLst>
                <a:latin typeface="Times New Roman"/>
              </a:endParaRPr>
            </a:p>
          </p:txBody>
        </p:sp>
        <p:sp>
          <p:nvSpPr>
            <p:cNvPr id="16149519" name="Line 15"/>
            <p:cNvSpPr>
              <a:spLocks noChangeShapeType="1"/>
            </p:cNvSpPr>
            <p:nvPr/>
          </p:nvSpPr>
          <p:spPr bwMode="auto">
            <a:xfrm>
              <a:off x="1482" y="2634"/>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defTabSz="559205" eaLnBrk="0" fontAlgn="base" hangingPunct="0">
                <a:spcBef>
                  <a:spcPct val="20000"/>
                </a:spcBef>
                <a:spcAft>
                  <a:spcPct val="0"/>
                </a:spcAft>
                <a:defRPr/>
              </a:pPr>
              <a:endParaRPr lang="en-US" sz="2363">
                <a:solidFill>
                  <a:srgbClr val="FFFFFF"/>
                </a:solidFill>
                <a:effectLst>
                  <a:outerShdw blurRad="38100" dist="38100" dir="2700000" algn="tl">
                    <a:srgbClr val="000000">
                      <a:alpha val="43137"/>
                    </a:srgbClr>
                  </a:outerShdw>
                </a:effectLst>
                <a:latin typeface="Times New Roman"/>
              </a:endParaRPr>
            </a:p>
          </p:txBody>
        </p:sp>
        <p:sp>
          <p:nvSpPr>
            <p:cNvPr id="10269" name="Rectangle 16"/>
            <p:cNvSpPr>
              <a:spLocks noChangeArrowheads="1"/>
            </p:cNvSpPr>
            <p:nvPr/>
          </p:nvSpPr>
          <p:spPr bwMode="auto">
            <a:xfrm>
              <a:off x="78" y="3114"/>
              <a:ext cx="92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33" tIns="34715" rIns="69433" bIns="34715"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70000"/>
                </a:lnSpc>
                <a:spcBef>
                  <a:spcPct val="0"/>
                </a:spcBef>
                <a:spcAft>
                  <a:spcPct val="0"/>
                </a:spcAft>
                <a:buNone/>
                <a:defRPr/>
              </a:pPr>
              <a:r>
                <a:rPr lang="en-US" altLang="en-US" sz="1350" b="1" dirty="0">
                  <a:solidFill>
                    <a:srgbClr val="FFFFFF"/>
                  </a:solidFill>
                  <a:latin typeface="Arial" pitchFamily="34" charset="0"/>
                  <a:cs typeface="Times New Roman" pitchFamily="18" charset="0"/>
                </a:rPr>
                <a:t>No support</a:t>
              </a:r>
            </a:p>
          </p:txBody>
        </p:sp>
        <p:sp>
          <p:nvSpPr>
            <p:cNvPr id="10270" name="Rectangle 17"/>
            <p:cNvSpPr>
              <a:spLocks noChangeArrowheads="1"/>
            </p:cNvSpPr>
            <p:nvPr/>
          </p:nvSpPr>
          <p:spPr bwMode="auto">
            <a:xfrm>
              <a:off x="810" y="3012"/>
              <a:ext cx="1350"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33" tIns="34715" rIns="69433" bIns="34715"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90000"/>
                </a:lnSpc>
                <a:spcBef>
                  <a:spcPct val="0"/>
                </a:spcBef>
                <a:spcAft>
                  <a:spcPct val="0"/>
                </a:spcAft>
                <a:buNone/>
                <a:defRPr/>
              </a:pPr>
              <a:r>
                <a:rPr lang="en-US" altLang="en-US" sz="1350" b="1" dirty="0">
                  <a:solidFill>
                    <a:srgbClr val="FFFFFF"/>
                  </a:solidFill>
                  <a:latin typeface="Arial" pitchFamily="34" charset="0"/>
                  <a:cs typeface="Times New Roman" pitchFamily="18" charset="0"/>
                </a:rPr>
                <a:t>None </a:t>
              </a:r>
            </a:p>
            <a:p>
              <a:pPr algn="ctr" defTabSz="559205" fontAlgn="base">
                <a:lnSpc>
                  <a:spcPct val="90000"/>
                </a:lnSpc>
                <a:spcBef>
                  <a:spcPct val="0"/>
                </a:spcBef>
                <a:spcAft>
                  <a:spcPct val="0"/>
                </a:spcAft>
                <a:buNone/>
                <a:defRPr/>
              </a:pPr>
              <a:r>
                <a:rPr lang="en-US" altLang="en-US" sz="1181" b="1" dirty="0">
                  <a:solidFill>
                    <a:srgbClr val="FFFFFF"/>
                  </a:solidFill>
                  <a:latin typeface="Arial" pitchFamily="34" charset="0"/>
                  <a:cs typeface="Times New Roman" pitchFamily="18" charset="0"/>
                </a:rPr>
                <a:t>?IABP/</a:t>
              </a:r>
              <a:r>
                <a:rPr lang="en-US" altLang="en-US" sz="1181" b="1" dirty="0">
                  <a:solidFill>
                    <a:srgbClr val="FF0000"/>
                  </a:solidFill>
                  <a:latin typeface="Arial" pitchFamily="34" charset="0"/>
                  <a:cs typeface="Times New Roman" pitchFamily="18" charset="0"/>
                </a:rPr>
                <a:t>?</a:t>
              </a:r>
              <a:r>
                <a:rPr lang="en-US" altLang="en-US" sz="1181" b="1" dirty="0" err="1">
                  <a:solidFill>
                    <a:srgbClr val="FF0000"/>
                  </a:solidFill>
                  <a:latin typeface="Arial" pitchFamily="34" charset="0"/>
                  <a:cs typeface="Times New Roman" pitchFamily="18" charset="0"/>
                </a:rPr>
                <a:t>Impella</a:t>
              </a:r>
              <a:endParaRPr lang="en-US" altLang="en-US" sz="1181" b="1" dirty="0">
                <a:solidFill>
                  <a:srgbClr val="FF0000"/>
                </a:solidFill>
                <a:latin typeface="Arial" pitchFamily="34" charset="0"/>
                <a:cs typeface="Times New Roman" pitchFamily="18" charset="0"/>
              </a:endParaRPr>
            </a:p>
          </p:txBody>
        </p:sp>
      </p:grpSp>
      <p:sp>
        <p:nvSpPr>
          <p:cNvPr id="16149522" name="Line 18"/>
          <p:cNvSpPr>
            <a:spLocks noChangeShapeType="1"/>
          </p:cNvSpPr>
          <p:nvPr/>
        </p:nvSpPr>
        <p:spPr bwMode="auto">
          <a:xfrm>
            <a:off x="7118032" y="2113658"/>
            <a:ext cx="8573" cy="638666"/>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55907" tIns="27986" rIns="55907" bIns="27986"/>
          <a:lstStyle/>
          <a:p>
            <a:pPr algn="ctr" defTabSz="559205" eaLnBrk="0" fontAlgn="base" hangingPunct="0">
              <a:spcBef>
                <a:spcPct val="20000"/>
              </a:spcBef>
              <a:spcAft>
                <a:spcPct val="0"/>
              </a:spcAft>
              <a:defRPr/>
            </a:pPr>
            <a:endParaRPr lang="en-US" sz="2658">
              <a:solidFill>
                <a:srgbClr val="FFFFFF"/>
              </a:solidFill>
              <a:effectLst>
                <a:outerShdw blurRad="38100" dist="38100" dir="2700000" algn="tl">
                  <a:srgbClr val="000000">
                    <a:alpha val="43137"/>
                  </a:srgbClr>
                </a:outerShdw>
              </a:effectLst>
              <a:latin typeface="Times New Roman"/>
            </a:endParaRPr>
          </a:p>
        </p:txBody>
      </p:sp>
      <p:sp>
        <p:nvSpPr>
          <p:cNvPr id="10251" name="Rectangle 19"/>
          <p:cNvSpPr>
            <a:spLocks noChangeArrowheads="1"/>
          </p:cNvSpPr>
          <p:nvPr/>
        </p:nvSpPr>
        <p:spPr bwMode="auto">
          <a:xfrm>
            <a:off x="6226843" y="3948041"/>
            <a:ext cx="1665209" cy="53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90000"/>
              </a:lnSpc>
              <a:spcBef>
                <a:spcPct val="0"/>
              </a:spcBef>
              <a:spcAft>
                <a:spcPct val="0"/>
              </a:spcAft>
              <a:buNone/>
              <a:defRPr/>
            </a:pPr>
            <a:r>
              <a:rPr lang="en-US" altLang="en-US" sz="1688" b="1" dirty="0" err="1">
                <a:solidFill>
                  <a:srgbClr val="FFFFFF"/>
                </a:solidFill>
                <a:latin typeface="Arial" pitchFamily="34" charset="0"/>
                <a:cs typeface="Times New Roman" pitchFamily="18" charset="0"/>
              </a:rPr>
              <a:t>Impella</a:t>
            </a:r>
            <a:r>
              <a:rPr lang="en-US" altLang="en-US" sz="1688" b="1" dirty="0">
                <a:solidFill>
                  <a:srgbClr val="FFFFFF"/>
                </a:solidFill>
                <a:latin typeface="Arial" pitchFamily="34" charset="0"/>
                <a:cs typeface="Times New Roman" pitchFamily="18" charset="0"/>
              </a:rPr>
              <a:t>/</a:t>
            </a:r>
            <a:r>
              <a:rPr lang="en-US" altLang="en-US" sz="1013" b="1" dirty="0">
                <a:solidFill>
                  <a:srgbClr val="FFFFFF"/>
                </a:solidFill>
                <a:latin typeface="Arial" pitchFamily="34" charset="0"/>
                <a:cs typeface="Times New Roman" pitchFamily="18" charset="0"/>
              </a:rPr>
              <a:t>PTVA</a:t>
            </a:r>
          </a:p>
        </p:txBody>
      </p:sp>
      <p:sp>
        <p:nvSpPr>
          <p:cNvPr id="16149524" name="Line 20"/>
          <p:cNvSpPr>
            <a:spLocks noChangeShapeType="1"/>
          </p:cNvSpPr>
          <p:nvPr/>
        </p:nvSpPr>
        <p:spPr bwMode="auto">
          <a:xfrm>
            <a:off x="7118032" y="3111860"/>
            <a:ext cx="8573" cy="932621"/>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55907" tIns="27986" rIns="55907" bIns="27986"/>
          <a:lstStyle/>
          <a:p>
            <a:pPr algn="ctr" defTabSz="559205" eaLnBrk="0" fontAlgn="base" hangingPunct="0">
              <a:spcBef>
                <a:spcPct val="20000"/>
              </a:spcBef>
              <a:spcAft>
                <a:spcPct val="0"/>
              </a:spcAft>
              <a:defRPr/>
            </a:pPr>
            <a:endParaRPr lang="en-US" sz="2658">
              <a:solidFill>
                <a:srgbClr val="FFFFFF"/>
              </a:solidFill>
              <a:effectLst>
                <a:outerShdw blurRad="38100" dist="38100" dir="2700000" algn="tl">
                  <a:srgbClr val="000000">
                    <a:alpha val="43137"/>
                  </a:srgbClr>
                </a:outerShdw>
              </a:effectLst>
              <a:latin typeface="Times New Roman"/>
            </a:endParaRPr>
          </a:p>
        </p:txBody>
      </p:sp>
      <p:sp>
        <p:nvSpPr>
          <p:cNvPr id="10253" name="Rectangle 21"/>
          <p:cNvSpPr>
            <a:spLocks noChangeArrowheads="1"/>
          </p:cNvSpPr>
          <p:nvPr/>
        </p:nvSpPr>
        <p:spPr bwMode="auto">
          <a:xfrm>
            <a:off x="6318746" y="2688649"/>
            <a:ext cx="2105035" cy="53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80000"/>
              </a:lnSpc>
              <a:spcBef>
                <a:spcPct val="0"/>
              </a:spcBef>
              <a:spcAft>
                <a:spcPct val="0"/>
              </a:spcAft>
              <a:buNone/>
              <a:defRPr/>
            </a:pPr>
            <a:r>
              <a:rPr lang="en-US" altLang="en-US" sz="1519" b="1" dirty="0">
                <a:solidFill>
                  <a:srgbClr val="FFFFFF"/>
                </a:solidFill>
                <a:latin typeface="Arial" pitchFamily="34" charset="0"/>
                <a:cs typeface="Times New Roman" pitchFamily="18" charset="0"/>
              </a:rPr>
              <a:t>Simple or Complex:</a:t>
            </a:r>
            <a:br>
              <a:rPr lang="en-US" altLang="en-US" sz="1519" b="1" dirty="0">
                <a:solidFill>
                  <a:srgbClr val="FFFFFF"/>
                </a:solidFill>
                <a:latin typeface="Arial" pitchFamily="34" charset="0"/>
                <a:cs typeface="Times New Roman" pitchFamily="18" charset="0"/>
              </a:rPr>
            </a:br>
            <a:r>
              <a:rPr lang="en-US" altLang="en-US" sz="1519" b="1" dirty="0">
                <a:solidFill>
                  <a:srgbClr val="FFFFFF"/>
                </a:solidFill>
                <a:latin typeface="Arial" pitchFamily="34" charset="0"/>
                <a:cs typeface="Times New Roman" pitchFamily="18" charset="0"/>
              </a:rPr>
              <a:t>Inoperable cases</a:t>
            </a:r>
          </a:p>
        </p:txBody>
      </p:sp>
      <p:sp>
        <p:nvSpPr>
          <p:cNvPr id="16149526" name="Line 22"/>
          <p:cNvSpPr>
            <a:spLocks noChangeShapeType="1"/>
          </p:cNvSpPr>
          <p:nvPr/>
        </p:nvSpPr>
        <p:spPr bwMode="auto">
          <a:xfrm>
            <a:off x="3826193" y="2113657"/>
            <a:ext cx="0" cy="476177"/>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55907" tIns="27986" rIns="55907" bIns="27986"/>
          <a:lstStyle/>
          <a:p>
            <a:pPr algn="ctr" defTabSz="559205" eaLnBrk="0" fontAlgn="base" hangingPunct="0">
              <a:spcBef>
                <a:spcPct val="20000"/>
              </a:spcBef>
              <a:spcAft>
                <a:spcPct val="0"/>
              </a:spcAft>
              <a:defRPr/>
            </a:pPr>
            <a:endParaRPr lang="en-US" sz="2658">
              <a:solidFill>
                <a:srgbClr val="FFFFFF"/>
              </a:solidFill>
              <a:effectLst>
                <a:outerShdw blurRad="38100" dist="38100" dir="2700000" algn="tl">
                  <a:srgbClr val="000000">
                    <a:alpha val="43137"/>
                  </a:srgbClr>
                </a:outerShdw>
              </a:effectLst>
              <a:latin typeface="Times New Roman"/>
            </a:endParaRPr>
          </a:p>
        </p:txBody>
      </p:sp>
      <p:sp>
        <p:nvSpPr>
          <p:cNvPr id="16149527" name="Line 23"/>
          <p:cNvSpPr>
            <a:spLocks noChangeShapeType="1"/>
          </p:cNvSpPr>
          <p:nvPr/>
        </p:nvSpPr>
        <p:spPr bwMode="auto">
          <a:xfrm>
            <a:off x="4996339" y="2119686"/>
            <a:ext cx="0" cy="476177"/>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55907" tIns="27986" rIns="55907" bIns="27986"/>
          <a:lstStyle/>
          <a:p>
            <a:pPr algn="ctr" defTabSz="559205" eaLnBrk="0" fontAlgn="base" hangingPunct="0">
              <a:spcBef>
                <a:spcPct val="20000"/>
              </a:spcBef>
              <a:spcAft>
                <a:spcPct val="0"/>
              </a:spcAft>
              <a:defRPr/>
            </a:pPr>
            <a:endParaRPr lang="en-US" sz="2658">
              <a:solidFill>
                <a:srgbClr val="FFFFFF"/>
              </a:solidFill>
              <a:effectLst>
                <a:outerShdw blurRad="38100" dist="38100" dir="2700000" algn="tl">
                  <a:srgbClr val="000000">
                    <a:alpha val="43137"/>
                  </a:srgbClr>
                </a:outerShdw>
              </a:effectLst>
              <a:latin typeface="Times New Roman"/>
            </a:endParaRPr>
          </a:p>
        </p:txBody>
      </p:sp>
      <p:sp>
        <p:nvSpPr>
          <p:cNvPr id="10256" name="Rectangle 24"/>
          <p:cNvSpPr>
            <a:spLocks noChangeArrowheads="1"/>
          </p:cNvSpPr>
          <p:nvPr/>
        </p:nvSpPr>
        <p:spPr bwMode="auto">
          <a:xfrm>
            <a:off x="3067553" y="3408593"/>
            <a:ext cx="1645920" cy="53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90000"/>
              </a:lnSpc>
              <a:spcBef>
                <a:spcPct val="0"/>
              </a:spcBef>
              <a:spcAft>
                <a:spcPct val="0"/>
              </a:spcAft>
              <a:buNone/>
              <a:defRPr/>
            </a:pPr>
            <a:r>
              <a:rPr lang="en-US" altLang="en-US" sz="1350" b="1" dirty="0">
                <a:solidFill>
                  <a:srgbClr val="FFFFFF"/>
                </a:solidFill>
                <a:latin typeface="Arial" pitchFamily="34" charset="0"/>
                <a:cs typeface="Times New Roman" pitchFamily="18" charset="0"/>
              </a:rPr>
              <a:t>None or IABP</a:t>
            </a:r>
          </a:p>
        </p:txBody>
      </p:sp>
      <p:sp>
        <p:nvSpPr>
          <p:cNvPr id="10257" name="Rectangle 25"/>
          <p:cNvSpPr>
            <a:spLocks noChangeArrowheads="1"/>
          </p:cNvSpPr>
          <p:nvPr/>
        </p:nvSpPr>
        <p:spPr bwMode="auto">
          <a:xfrm>
            <a:off x="4352369" y="3889774"/>
            <a:ext cx="1724128" cy="53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90000"/>
              </a:lnSpc>
              <a:spcBef>
                <a:spcPct val="0"/>
              </a:spcBef>
              <a:spcAft>
                <a:spcPct val="0"/>
              </a:spcAft>
              <a:buNone/>
              <a:defRPr/>
            </a:pPr>
            <a:r>
              <a:rPr lang="en-US" altLang="en-US" sz="2363" b="1" dirty="0">
                <a:solidFill>
                  <a:srgbClr val="FF0000"/>
                </a:solidFill>
                <a:latin typeface="Arial" pitchFamily="34" charset="0"/>
                <a:cs typeface="Times New Roman" pitchFamily="18" charset="0"/>
              </a:rPr>
              <a:t>Impella</a:t>
            </a:r>
          </a:p>
          <a:p>
            <a:pPr algn="ctr" defTabSz="559205" fontAlgn="base">
              <a:lnSpc>
                <a:spcPct val="90000"/>
              </a:lnSpc>
              <a:spcBef>
                <a:spcPct val="0"/>
              </a:spcBef>
              <a:spcAft>
                <a:spcPct val="0"/>
              </a:spcAft>
              <a:buNone/>
              <a:defRPr/>
            </a:pPr>
            <a:r>
              <a:rPr lang="en-US" altLang="en-US" sz="1181" b="1" dirty="0">
                <a:solidFill>
                  <a:srgbClr val="FFFFFF"/>
                </a:solidFill>
                <a:latin typeface="Arial" pitchFamily="34" charset="0"/>
                <a:cs typeface="Times New Roman" pitchFamily="18" charset="0"/>
              </a:rPr>
              <a:t>/IABP (if Impella is CI)</a:t>
            </a:r>
            <a:endParaRPr lang="en-US" altLang="en-US" sz="886" b="1" dirty="0">
              <a:solidFill>
                <a:srgbClr val="FFFFFF"/>
              </a:solidFill>
              <a:latin typeface="Arial" pitchFamily="34" charset="0"/>
              <a:cs typeface="Times New Roman" pitchFamily="18" charset="0"/>
            </a:endParaRPr>
          </a:p>
        </p:txBody>
      </p:sp>
      <p:sp>
        <p:nvSpPr>
          <p:cNvPr id="10258" name="Rectangle 26"/>
          <p:cNvSpPr>
            <a:spLocks noChangeArrowheads="1"/>
          </p:cNvSpPr>
          <p:nvPr/>
        </p:nvSpPr>
        <p:spPr bwMode="auto">
          <a:xfrm>
            <a:off x="3298993" y="2529559"/>
            <a:ext cx="990124" cy="53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90000"/>
              </a:lnSpc>
              <a:spcBef>
                <a:spcPct val="0"/>
              </a:spcBef>
              <a:spcAft>
                <a:spcPct val="0"/>
              </a:spcAft>
              <a:buNone/>
              <a:defRPr/>
            </a:pPr>
            <a:r>
              <a:rPr lang="en-US" altLang="en-US" sz="1519" b="1" dirty="0">
                <a:solidFill>
                  <a:srgbClr val="FFFFFF"/>
                </a:solidFill>
                <a:latin typeface="Arial" pitchFamily="34" charset="0"/>
                <a:cs typeface="Times New Roman" pitchFamily="18" charset="0"/>
              </a:rPr>
              <a:t>Simple </a:t>
            </a:r>
            <a:br>
              <a:rPr lang="en-US" altLang="en-US" sz="1519" b="1" dirty="0">
                <a:solidFill>
                  <a:srgbClr val="FFFFFF"/>
                </a:solidFill>
                <a:latin typeface="Arial" pitchFamily="34" charset="0"/>
                <a:cs typeface="Times New Roman" pitchFamily="18" charset="0"/>
              </a:rPr>
            </a:br>
            <a:r>
              <a:rPr lang="en-US" altLang="en-US" sz="1519" b="1" dirty="0">
                <a:solidFill>
                  <a:srgbClr val="FFFFFF"/>
                </a:solidFill>
                <a:latin typeface="Arial" pitchFamily="34" charset="0"/>
                <a:cs typeface="Times New Roman" pitchFamily="18" charset="0"/>
              </a:rPr>
              <a:t>PCI</a:t>
            </a:r>
          </a:p>
        </p:txBody>
      </p:sp>
      <p:sp>
        <p:nvSpPr>
          <p:cNvPr id="10259" name="Rectangle 27"/>
          <p:cNvSpPr>
            <a:spLocks noChangeArrowheads="1"/>
          </p:cNvSpPr>
          <p:nvPr/>
        </p:nvSpPr>
        <p:spPr bwMode="auto">
          <a:xfrm>
            <a:off x="3993358" y="2737144"/>
            <a:ext cx="2643545" cy="53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904" tIns="27983" rIns="55904" bIns="27983"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559205" fontAlgn="base">
              <a:lnSpc>
                <a:spcPct val="90000"/>
              </a:lnSpc>
              <a:spcBef>
                <a:spcPct val="0"/>
              </a:spcBef>
              <a:spcAft>
                <a:spcPct val="0"/>
              </a:spcAft>
              <a:buNone/>
              <a:defRPr/>
            </a:pPr>
            <a:r>
              <a:rPr lang="en-US" altLang="en-US" sz="1519" b="1" dirty="0">
                <a:solidFill>
                  <a:srgbClr val="FF0000"/>
                </a:solidFill>
                <a:latin typeface="Arial" pitchFamily="34" charset="0"/>
                <a:cs typeface="Times New Roman" pitchFamily="18" charset="0"/>
              </a:rPr>
              <a:t>Complex PCI: </a:t>
            </a:r>
            <a:br>
              <a:rPr lang="en-US" altLang="en-US" sz="1519" b="1" dirty="0">
                <a:solidFill>
                  <a:srgbClr val="FF0000"/>
                </a:solidFill>
                <a:latin typeface="Arial" pitchFamily="34" charset="0"/>
                <a:cs typeface="Times New Roman" pitchFamily="18" charset="0"/>
              </a:rPr>
            </a:br>
            <a:r>
              <a:rPr lang="en-US" altLang="en-US" sz="1519" b="1" dirty="0">
                <a:solidFill>
                  <a:srgbClr val="FF0000"/>
                </a:solidFill>
                <a:latin typeface="Arial" pitchFamily="34" charset="0"/>
                <a:cs typeface="Times New Roman" pitchFamily="18" charset="0"/>
              </a:rPr>
              <a:t>High Syntax score &gt;32/ STS&gt;5</a:t>
            </a:r>
            <a:br>
              <a:rPr lang="en-US" altLang="en-US" sz="1519" b="1" dirty="0">
                <a:solidFill>
                  <a:srgbClr val="FF0000"/>
                </a:solidFill>
                <a:latin typeface="Arial" pitchFamily="34" charset="0"/>
                <a:cs typeface="Times New Roman" pitchFamily="18" charset="0"/>
              </a:rPr>
            </a:br>
            <a:r>
              <a:rPr lang="en-US" altLang="en-US" sz="1519" b="1" dirty="0">
                <a:solidFill>
                  <a:srgbClr val="FF0000"/>
                </a:solidFill>
                <a:latin typeface="Arial" pitchFamily="34" charset="0"/>
                <a:cs typeface="Times New Roman" pitchFamily="18" charset="0"/>
              </a:rPr>
              <a:t>Extensive revascularization</a:t>
            </a:r>
          </a:p>
        </p:txBody>
      </p:sp>
      <p:sp>
        <p:nvSpPr>
          <p:cNvPr id="16149532" name="Line 28"/>
          <p:cNvSpPr>
            <a:spLocks noChangeShapeType="1"/>
          </p:cNvSpPr>
          <p:nvPr/>
        </p:nvSpPr>
        <p:spPr bwMode="auto">
          <a:xfrm>
            <a:off x="3826193" y="3084092"/>
            <a:ext cx="0" cy="476177"/>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55907" tIns="27986" rIns="55907" bIns="27986"/>
          <a:lstStyle/>
          <a:p>
            <a:pPr algn="ctr" defTabSz="559205" eaLnBrk="0" fontAlgn="base" hangingPunct="0">
              <a:spcBef>
                <a:spcPct val="20000"/>
              </a:spcBef>
              <a:spcAft>
                <a:spcPct val="0"/>
              </a:spcAft>
              <a:defRPr/>
            </a:pPr>
            <a:endParaRPr lang="en-US" sz="2658">
              <a:solidFill>
                <a:srgbClr val="FFFFFF"/>
              </a:solidFill>
              <a:effectLst>
                <a:outerShdw blurRad="38100" dist="38100" dir="2700000" algn="tl">
                  <a:srgbClr val="000000">
                    <a:alpha val="43137"/>
                  </a:srgbClr>
                </a:outerShdw>
              </a:effectLst>
              <a:latin typeface="Times New Roman"/>
            </a:endParaRPr>
          </a:p>
        </p:txBody>
      </p:sp>
      <p:sp>
        <p:nvSpPr>
          <p:cNvPr id="16149533" name="Line 29"/>
          <p:cNvSpPr>
            <a:spLocks noChangeShapeType="1"/>
          </p:cNvSpPr>
          <p:nvPr/>
        </p:nvSpPr>
        <p:spPr bwMode="auto">
          <a:xfrm flipH="1">
            <a:off x="5092787" y="3507194"/>
            <a:ext cx="0" cy="439859"/>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55907" tIns="27986" rIns="55907" bIns="27986"/>
          <a:lstStyle/>
          <a:p>
            <a:pPr algn="ctr" defTabSz="559205" eaLnBrk="0" fontAlgn="base" hangingPunct="0">
              <a:spcBef>
                <a:spcPct val="20000"/>
              </a:spcBef>
              <a:spcAft>
                <a:spcPct val="0"/>
              </a:spcAft>
              <a:defRPr/>
            </a:pPr>
            <a:endParaRPr lang="en-US" sz="2658">
              <a:solidFill>
                <a:srgbClr val="FFFFFF"/>
              </a:solidFill>
              <a:effectLst>
                <a:outerShdw blurRad="38100" dist="38100" dir="2700000" algn="tl">
                  <a:srgbClr val="000000">
                    <a:alpha val="43137"/>
                  </a:srgbClr>
                </a:outerShdw>
              </a:effectLst>
              <a:latin typeface="Times New Roman"/>
            </a:endParaRPr>
          </a:p>
        </p:txBody>
      </p:sp>
      <p:pic>
        <p:nvPicPr>
          <p:cNvPr id="1026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0948" y="40129"/>
            <a:ext cx="283964"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58181" y="4659824"/>
            <a:ext cx="4262705" cy="300082"/>
          </a:xfrm>
          <a:prstGeom prst="rect">
            <a:avLst/>
          </a:prstGeom>
          <a:noFill/>
          <a:ln>
            <a:solidFill>
              <a:srgbClr val="FF0000"/>
            </a:solidFill>
          </a:ln>
        </p:spPr>
        <p:txBody>
          <a:bodyPr wrap="none" rtlCol="0">
            <a:spAutoFit/>
          </a:bodyPr>
          <a:lstStyle/>
          <a:p>
            <a:pPr defTabSz="411480"/>
            <a:r>
              <a:rPr lang="en-US" sz="1350" b="1" dirty="0">
                <a:solidFill>
                  <a:srgbClr val="FF0000"/>
                </a:solidFill>
                <a:latin typeface="Arial" panose="020B0604020202020204" pitchFamily="34" charset="0"/>
                <a:cs typeface="Arial" panose="020B0604020202020204" pitchFamily="34" charset="0"/>
              </a:rPr>
              <a:t>Being evaluated in the randomized Protect IV trial</a:t>
            </a:r>
          </a:p>
        </p:txBody>
      </p:sp>
      <p:sp>
        <p:nvSpPr>
          <p:cNvPr id="3" name="Rectangle 2"/>
          <p:cNvSpPr/>
          <p:nvPr/>
        </p:nvSpPr>
        <p:spPr bwMode="auto">
          <a:xfrm>
            <a:off x="2128848" y="2554143"/>
            <a:ext cx="1170145" cy="1588459"/>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a:solidFill>
                <a:srgbClr val="FFFF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139989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CB32EC6-6402-FA43-A3E6-FEB77C812465}"/>
              </a:ext>
            </a:extLst>
          </p:cNvPr>
          <p:cNvSpPr>
            <a:spLocks noGrp="1"/>
          </p:cNvSpPr>
          <p:nvPr>
            <p:ph type="title"/>
          </p:nvPr>
        </p:nvSpPr>
        <p:spPr>
          <a:xfrm>
            <a:off x="842963" y="-52277"/>
            <a:ext cx="6943725" cy="723305"/>
          </a:xfrm>
        </p:spPr>
        <p:txBody>
          <a:bodyPr/>
          <a:lstStyle/>
          <a:p>
            <a:pPr>
              <a:defRPr/>
            </a:pPr>
            <a:r>
              <a:rPr lang="en-US" sz="2700" kern="1200" dirty="0">
                <a:latin typeface="Arial" panose="020B0604020202020204" pitchFamily="34" charset="0"/>
                <a:cs typeface="Arial" panose="020B0604020202020204" pitchFamily="34" charset="0"/>
              </a:rPr>
              <a:t>DKCRUSH-V Trial: </a:t>
            </a:r>
            <a:r>
              <a:rPr lang="en-US" sz="2700" dirty="0">
                <a:latin typeface="Arial" panose="020B0604020202020204" pitchFamily="34" charset="0"/>
                <a:cs typeface="Arial" panose="020B0604020202020204" pitchFamily="34" charset="0"/>
              </a:rPr>
              <a:t>Operator Experience</a:t>
            </a:r>
          </a:p>
        </p:txBody>
      </p:sp>
      <p:sp>
        <p:nvSpPr>
          <p:cNvPr id="6" name="Rectangle 5"/>
          <p:cNvSpPr/>
          <p:nvPr/>
        </p:nvSpPr>
        <p:spPr>
          <a:xfrm>
            <a:off x="1666793" y="1578909"/>
            <a:ext cx="6475536" cy="1887696"/>
          </a:xfrm>
          <a:prstGeom prst="rect">
            <a:avLst/>
          </a:prstGeom>
        </p:spPr>
        <p:txBody>
          <a:bodyPr wrap="square">
            <a:spAutoFit/>
          </a:bodyPr>
          <a:lstStyle/>
          <a:p>
            <a:pPr marL="241102" indent="-241102" defTabSz="771525">
              <a:spcAft>
                <a:spcPts val="1013"/>
              </a:spcAft>
              <a:buClr>
                <a:srgbClr val="FFFF00"/>
              </a:buClr>
              <a:buFont typeface="Arial" panose="020B0604020202020204" pitchFamily="34" charset="0"/>
              <a:buChar char="•"/>
            </a:pPr>
            <a:r>
              <a:rPr lang="en-US" sz="2000" b="1" dirty="0">
                <a:solidFill>
                  <a:srgbClr val="FFFFFF"/>
                </a:solidFill>
                <a:latin typeface="Arial" panose="020B0604020202020204" pitchFamily="34" charset="0"/>
                <a:cs typeface="Arial" panose="020B0604020202020204" pitchFamily="34" charset="0"/>
              </a:rPr>
              <a:t>≥ 300 PCIs per year for 5 years</a:t>
            </a:r>
          </a:p>
          <a:p>
            <a:pPr marL="241102" indent="-241102" defTabSz="771525">
              <a:spcAft>
                <a:spcPts val="1013"/>
              </a:spcAft>
              <a:buClr>
                <a:srgbClr val="FFFF00"/>
              </a:buClr>
              <a:buFont typeface="Arial" panose="020B0604020202020204" pitchFamily="34" charset="0"/>
              <a:buChar char="•"/>
            </a:pPr>
            <a:r>
              <a:rPr lang="en-US" sz="2000" b="1" dirty="0">
                <a:solidFill>
                  <a:srgbClr val="FFFFFF"/>
                </a:solidFill>
                <a:latin typeface="Arial" panose="020B0604020202020204" pitchFamily="34" charset="0"/>
                <a:cs typeface="Arial" panose="020B0604020202020204" pitchFamily="34" charset="0"/>
              </a:rPr>
              <a:t>≥ 20 LM PCIs per year</a:t>
            </a:r>
          </a:p>
          <a:p>
            <a:pPr marL="241102" indent="-241102" defTabSz="771525">
              <a:spcAft>
                <a:spcPts val="1013"/>
              </a:spcAft>
              <a:buClr>
                <a:srgbClr val="FFFF00"/>
              </a:buClr>
              <a:buFont typeface="Arial" panose="020B0604020202020204" pitchFamily="34" charset="0"/>
              <a:buChar char="•"/>
            </a:pPr>
            <a:r>
              <a:rPr lang="en-US" sz="2000" b="1" dirty="0">
                <a:solidFill>
                  <a:srgbClr val="FFFFFF"/>
                </a:solidFill>
                <a:latin typeface="Arial" panose="020B0604020202020204" pitchFamily="34" charset="0"/>
                <a:cs typeface="Arial" panose="020B0604020202020204" pitchFamily="34" charset="0"/>
              </a:rPr>
              <a:t>Submit 3 to 5 DK crush cases to the committee to demonstrate technical competence with the approach</a:t>
            </a:r>
          </a:p>
        </p:txBody>
      </p:sp>
      <p:sp>
        <p:nvSpPr>
          <p:cNvPr id="7" name="Rectangle 6"/>
          <p:cNvSpPr/>
          <p:nvPr/>
        </p:nvSpPr>
        <p:spPr>
          <a:xfrm>
            <a:off x="1485900" y="3483269"/>
            <a:ext cx="6236494" cy="830997"/>
          </a:xfrm>
          <a:prstGeom prst="rect">
            <a:avLst/>
          </a:prstGeom>
        </p:spPr>
        <p:txBody>
          <a:bodyPr wrap="square">
            <a:spAutoFit/>
          </a:bodyPr>
          <a:lstStyle/>
          <a:p>
            <a:pPr algn="ctr" defTabSz="771525"/>
            <a:r>
              <a:rPr lang="en-US" sz="2400" b="1" u="sng" dirty="0">
                <a:solidFill>
                  <a:srgbClr val="FFFFFF"/>
                </a:solidFill>
                <a:latin typeface="Arial" panose="020B0604020202020204" pitchFamily="34" charset="0"/>
                <a:cs typeface="Arial" panose="020B0604020202020204" pitchFamily="34" charset="0"/>
              </a:rPr>
              <a:t>The results of the trial may not be replicated by less experienced operators </a:t>
            </a:r>
          </a:p>
        </p:txBody>
      </p:sp>
      <p:pic>
        <p:nvPicPr>
          <p:cNvPr id="8" name="Picture 7"/>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6142" y="48911"/>
            <a:ext cx="356294" cy="37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28725" y="1051462"/>
            <a:ext cx="3623108" cy="461665"/>
          </a:xfrm>
          <a:prstGeom prst="rect">
            <a:avLst/>
          </a:prstGeom>
        </p:spPr>
        <p:txBody>
          <a:bodyPr wrap="none">
            <a:spAutoFit/>
          </a:bodyPr>
          <a:lstStyle/>
          <a:p>
            <a:pPr defTabSz="771525"/>
            <a:r>
              <a:rPr lang="en-US" sz="2400" b="1" dirty="0">
                <a:solidFill>
                  <a:srgbClr val="FFFFFF"/>
                </a:solidFill>
                <a:latin typeface="Arial" panose="020B0604020202020204" pitchFamily="34" charset="0"/>
                <a:cs typeface="Arial" panose="020B0604020202020204" pitchFamily="34" charset="0"/>
              </a:rPr>
              <a:t>Operator requirements:</a:t>
            </a:r>
            <a:endParaRPr lang="en-US" sz="2400" b="1" dirty="0">
              <a:solidFill>
                <a:srgbClr val="000000"/>
              </a:solidFill>
              <a:latin typeface="Times New Roman"/>
            </a:endParaRPr>
          </a:p>
        </p:txBody>
      </p:sp>
      <p:sp>
        <p:nvSpPr>
          <p:cNvPr id="9" name="TextBox 8"/>
          <p:cNvSpPr txBox="1"/>
          <p:nvPr/>
        </p:nvSpPr>
        <p:spPr>
          <a:xfrm>
            <a:off x="3844140" y="4767974"/>
            <a:ext cx="5519014" cy="369332"/>
          </a:xfrm>
          <a:prstGeom prst="rect">
            <a:avLst/>
          </a:prstGeom>
          <a:noFill/>
        </p:spPr>
        <p:txBody>
          <a:bodyPr wrap="square" rtlCol="0">
            <a:spAutoFit/>
          </a:bodyPr>
          <a:lstStyle/>
          <a:p>
            <a:pPr defTabSz="385763">
              <a:defRPr/>
            </a:pPr>
            <a:r>
              <a:rPr lang="en-US" b="1" i="1" dirty="0">
                <a:solidFill>
                  <a:srgbClr val="FFFF00"/>
                </a:solidFill>
                <a:latin typeface="Arial" panose="020B0604020202020204" pitchFamily="34" charset="0"/>
                <a:cs typeface="Arial" panose="020B0604020202020204" pitchFamily="34" charset="0"/>
              </a:rPr>
              <a:t>Chen et al., J Am Coll Cardiol Intv 2019;12:1927</a:t>
            </a:r>
          </a:p>
        </p:txBody>
      </p:sp>
    </p:spTree>
    <p:extLst>
      <p:ext uri="{BB962C8B-B14F-4D97-AF65-F5344CB8AC3E}">
        <p14:creationId xmlns:p14="http://schemas.microsoft.com/office/powerpoint/2010/main" val="3594613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2689" y="9664"/>
            <a:ext cx="249695" cy="22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75" y="349624"/>
            <a:ext cx="7715250" cy="4578723"/>
          </a:xfrm>
          <a:prstGeom prst="rect">
            <a:avLst/>
          </a:prstGeom>
        </p:spPr>
      </p:pic>
    </p:spTree>
    <p:extLst>
      <p:ext uri="{BB962C8B-B14F-4D97-AF65-F5344CB8AC3E}">
        <p14:creationId xmlns:p14="http://schemas.microsoft.com/office/powerpoint/2010/main" val="39827546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375" y="1777"/>
            <a:ext cx="7715250" cy="1027204"/>
          </a:xfrm>
          <a:prstGeom prst="rect">
            <a:avLst/>
          </a:prstGeom>
          <a:noFill/>
        </p:spPr>
        <p:txBody>
          <a:bodyPr wrap="square" rtlCol="0">
            <a:spAutoFit/>
          </a:bodyPr>
          <a:lstStyle/>
          <a:p>
            <a:pPr algn="ctr" defTabSz="411480">
              <a:defRPr/>
            </a:pPr>
            <a:r>
              <a:rPr lang="en-US" sz="2025" b="1" dirty="0">
                <a:solidFill>
                  <a:srgbClr val="FFFF00"/>
                </a:solidFill>
                <a:latin typeface="Arial" panose="020B0604020202020204" pitchFamily="34" charset="0"/>
                <a:cs typeface="Arial" panose="020B0604020202020204" pitchFamily="34" charset="0"/>
              </a:rPr>
              <a:t>High Mean WSS in the Prox Segment of Coronary Lesions</a:t>
            </a:r>
          </a:p>
          <a:p>
            <a:pPr algn="ctr" defTabSz="411480">
              <a:defRPr/>
            </a:pPr>
            <a:r>
              <a:rPr lang="en-US" sz="2025" b="1" dirty="0">
                <a:solidFill>
                  <a:srgbClr val="FFFF00"/>
                </a:solidFill>
                <a:latin typeface="Arial" panose="020B0604020202020204" pitchFamily="34" charset="0"/>
                <a:cs typeface="Arial" panose="020B0604020202020204" pitchFamily="34" charset="0"/>
              </a:rPr>
              <a:t> is Associated with the Presence of Thin-Cap </a:t>
            </a:r>
            <a:r>
              <a:rPr lang="en-US" sz="2025" b="1" dirty="0" err="1">
                <a:solidFill>
                  <a:srgbClr val="FFFF00"/>
                </a:solidFill>
                <a:latin typeface="Arial" panose="020B0604020202020204" pitchFamily="34" charset="0"/>
                <a:cs typeface="Arial" panose="020B0604020202020204" pitchFamily="34" charset="0"/>
              </a:rPr>
              <a:t>Fibroatheroma</a:t>
            </a:r>
            <a:r>
              <a:rPr lang="en-US" sz="2025" b="1" dirty="0">
                <a:solidFill>
                  <a:srgbClr val="FFFF00"/>
                </a:solidFill>
                <a:latin typeface="Arial" panose="020B0604020202020204" pitchFamily="34" charset="0"/>
                <a:cs typeface="Arial" panose="020B0604020202020204" pitchFamily="34" charset="0"/>
              </a:rPr>
              <a:t> Verified by OCT</a:t>
            </a:r>
          </a:p>
        </p:txBody>
      </p:sp>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965" y="2939"/>
            <a:ext cx="249695" cy="22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97916" y="4848354"/>
            <a:ext cx="4931710" cy="507831"/>
          </a:xfrm>
          <a:prstGeom prst="rect">
            <a:avLst/>
          </a:prstGeom>
          <a:noFill/>
        </p:spPr>
        <p:txBody>
          <a:bodyPr wrap="square" rtlCol="0">
            <a:spAutoFit/>
          </a:bodyPr>
          <a:lstStyle/>
          <a:p>
            <a:pPr defTabSz="411480">
              <a:defRPr/>
            </a:pPr>
            <a:r>
              <a:rPr lang="en-US" sz="1350" b="1" i="1" dirty="0">
                <a:solidFill>
                  <a:srgbClr val="FFFF00"/>
                </a:solidFill>
                <a:latin typeface="Arial" panose="020B0604020202020204" pitchFamily="34" charset="0"/>
                <a:cs typeface="Arial" panose="020B0604020202020204" pitchFamily="34" charset="0"/>
              </a:rPr>
              <a:t>Okamoto, Sharma, Kini et al., </a:t>
            </a:r>
            <a:r>
              <a:rPr lang="en-US" sz="1350" b="1" i="1" dirty="0" err="1">
                <a:solidFill>
                  <a:srgbClr val="FFFF00"/>
                </a:solidFill>
                <a:latin typeface="Arial" panose="020B0604020202020204" pitchFamily="34" charset="0"/>
                <a:cs typeface="Arial" panose="020B0604020202020204" pitchFamily="34" charset="0"/>
              </a:rPr>
              <a:t>PLoS</a:t>
            </a:r>
            <a:r>
              <a:rPr lang="en-US" sz="1350" b="1" i="1" dirty="0">
                <a:solidFill>
                  <a:srgbClr val="FFFF00"/>
                </a:solidFill>
                <a:latin typeface="Arial" panose="020B0604020202020204" pitchFamily="34" charset="0"/>
                <a:cs typeface="Arial" panose="020B0604020202020204" pitchFamily="34" charset="0"/>
              </a:rPr>
              <a:t> ONE 2020;15:e0244015</a:t>
            </a:r>
          </a:p>
        </p:txBody>
      </p:sp>
      <p:grpSp>
        <p:nvGrpSpPr>
          <p:cNvPr id="10" name="Group 9"/>
          <p:cNvGrpSpPr/>
          <p:nvPr/>
        </p:nvGrpSpPr>
        <p:grpSpPr>
          <a:xfrm>
            <a:off x="791423" y="1324540"/>
            <a:ext cx="7482496" cy="2359958"/>
            <a:chOff x="0" y="1205102"/>
            <a:chExt cx="9144000" cy="3006768"/>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5102"/>
              <a:ext cx="9144000" cy="3006768"/>
            </a:xfrm>
            <a:prstGeom prst="rect">
              <a:avLst/>
            </a:prstGeom>
          </p:spPr>
        </p:pic>
        <p:sp>
          <p:nvSpPr>
            <p:cNvPr id="8" name="Right Arrow 7"/>
            <p:cNvSpPr/>
            <p:nvPr/>
          </p:nvSpPr>
          <p:spPr bwMode="auto">
            <a:xfrm>
              <a:off x="2418460" y="2511667"/>
              <a:ext cx="632389" cy="393637"/>
            </a:xfrm>
            <a:prstGeom prst="rightArrow">
              <a:avLst/>
            </a:prstGeom>
            <a:solidFill>
              <a:srgbClr val="00B0F0"/>
            </a:solidFill>
            <a:ln w="158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77153" tIns="38576" rIns="77153" bIns="38576" numCol="1" rtlCol="0" anchor="t" anchorCtr="0" compatLnSpc="1">
              <a:prstTxWarp prst="textNoShape">
                <a:avLst/>
              </a:prstTxWarp>
            </a:bodyPr>
            <a:lstStyle/>
            <a:p>
              <a:pPr algn="ctr" defTabSz="771525" eaLnBrk="0" fontAlgn="base" hangingPunct="0">
                <a:spcBef>
                  <a:spcPct val="20000"/>
                </a:spcBef>
                <a:spcAft>
                  <a:spcPct val="0"/>
                </a:spcAft>
                <a:defRPr/>
              </a:pPr>
              <a:endParaRPr lang="en-US" sz="3375" b="1">
                <a:solidFill>
                  <a:srgbClr val="FFFFFF"/>
                </a:solidFill>
                <a:latin typeface="Times New Roman" pitchFamily="18" charset="0"/>
              </a:endParaRPr>
            </a:p>
          </p:txBody>
        </p:sp>
        <p:sp>
          <p:nvSpPr>
            <p:cNvPr id="9" name="Right Arrow 8"/>
            <p:cNvSpPr/>
            <p:nvPr/>
          </p:nvSpPr>
          <p:spPr bwMode="auto">
            <a:xfrm>
              <a:off x="6262647" y="2510239"/>
              <a:ext cx="632389" cy="393637"/>
            </a:xfrm>
            <a:prstGeom prst="rightArrow">
              <a:avLst/>
            </a:prstGeom>
            <a:solidFill>
              <a:srgbClr val="00B0F0"/>
            </a:solidFill>
            <a:ln w="15875"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77153" tIns="38576" rIns="77153" bIns="38576" numCol="1" rtlCol="0" anchor="t" anchorCtr="0" compatLnSpc="1">
              <a:prstTxWarp prst="textNoShape">
                <a:avLst/>
              </a:prstTxWarp>
            </a:bodyPr>
            <a:lstStyle/>
            <a:p>
              <a:pPr algn="ctr" defTabSz="771525" eaLnBrk="0" fontAlgn="base" hangingPunct="0">
                <a:spcBef>
                  <a:spcPct val="20000"/>
                </a:spcBef>
                <a:spcAft>
                  <a:spcPct val="0"/>
                </a:spcAft>
                <a:defRPr/>
              </a:pPr>
              <a:endParaRPr lang="en-US" sz="3375" b="1">
                <a:solidFill>
                  <a:srgbClr val="FFFFFF"/>
                </a:solidFill>
                <a:latin typeface="Times New Roman" pitchFamily="18" charset="0"/>
              </a:endParaRPr>
            </a:p>
          </p:txBody>
        </p:sp>
      </p:grpSp>
      <p:sp>
        <p:nvSpPr>
          <p:cNvPr id="11" name="TextBox 10"/>
          <p:cNvSpPr txBox="1"/>
          <p:nvPr/>
        </p:nvSpPr>
        <p:spPr>
          <a:xfrm>
            <a:off x="858585" y="3772740"/>
            <a:ext cx="7441251" cy="637482"/>
          </a:xfrm>
          <a:prstGeom prst="rect">
            <a:avLst/>
          </a:prstGeom>
          <a:noFill/>
        </p:spPr>
        <p:txBody>
          <a:bodyPr wrap="square" rtlCol="0">
            <a:spAutoFit/>
          </a:bodyPr>
          <a:lstStyle/>
          <a:p>
            <a:pPr marL="289322" indent="-289322" defTabSz="411480">
              <a:buFont typeface="+mj-lt"/>
              <a:buAutoNum type="alphaUcPeriod"/>
              <a:defRPr/>
            </a:pPr>
            <a:r>
              <a:rPr lang="en-US" sz="1181" b="1" dirty="0">
                <a:solidFill>
                  <a:srgbClr val="FFFFFF"/>
                </a:solidFill>
                <a:latin typeface="Arial" panose="020B0604020202020204" pitchFamily="34" charset="0"/>
                <a:cs typeface="Arial" panose="020B0604020202020204" pitchFamily="34" charset="0"/>
              </a:rPr>
              <a:t>Thin-cap </a:t>
            </a:r>
            <a:r>
              <a:rPr lang="en-US" sz="1181" b="1" dirty="0" err="1">
                <a:solidFill>
                  <a:srgbClr val="FFFFFF"/>
                </a:solidFill>
                <a:latin typeface="Arial" panose="020B0604020202020204" pitchFamily="34" charset="0"/>
                <a:cs typeface="Arial" panose="020B0604020202020204" pitchFamily="34" charset="0"/>
              </a:rPr>
              <a:t>fibroatheroma</a:t>
            </a:r>
            <a:r>
              <a:rPr lang="en-US" sz="1181" b="1" dirty="0">
                <a:solidFill>
                  <a:srgbClr val="FFFFFF"/>
                </a:solidFill>
                <a:latin typeface="Arial" panose="020B0604020202020204" pitchFamily="34" charset="0"/>
                <a:cs typeface="Arial" panose="020B0604020202020204" pitchFamily="34" charset="0"/>
              </a:rPr>
              <a:t> lesion identified by OCT with minimal fibrous cap thickness 60 </a:t>
            </a:r>
            <a:r>
              <a:rPr lang="en-US" sz="1181" b="1" dirty="0">
                <a:solidFill>
                  <a:srgbClr val="FFFFFF"/>
                </a:solidFill>
                <a:latin typeface="Franklin Gothic Book" panose="020B0503020102020204" pitchFamily="34" charset="0"/>
                <a:cs typeface="Arial" panose="020B0604020202020204" pitchFamily="34" charset="0"/>
              </a:rPr>
              <a:t>µm; </a:t>
            </a:r>
            <a:r>
              <a:rPr lang="en-US" sz="1181" b="1" dirty="0">
                <a:solidFill>
                  <a:srgbClr val="FFFFFF"/>
                </a:solidFill>
                <a:latin typeface="Arial" panose="020B0604020202020204" pitchFamily="34" charset="0"/>
                <a:cs typeface="Arial" panose="020B0604020202020204" pitchFamily="34" charset="0"/>
              </a:rPr>
              <a:t>WSS measured in the prox segment of the lesion 16.5 Pa </a:t>
            </a:r>
          </a:p>
          <a:p>
            <a:pPr marL="289322" indent="-289322" defTabSz="411480">
              <a:buFont typeface="+mj-lt"/>
              <a:buAutoNum type="alphaUcPeriod"/>
              <a:defRPr/>
            </a:pPr>
            <a:r>
              <a:rPr lang="en-US" sz="1181" b="1" dirty="0">
                <a:solidFill>
                  <a:srgbClr val="FFFFFF"/>
                </a:solidFill>
                <a:latin typeface="Arial" panose="020B0604020202020204" pitchFamily="34" charset="0"/>
                <a:cs typeface="Arial" panose="020B0604020202020204" pitchFamily="34" charset="0"/>
              </a:rPr>
              <a:t>Lesion with thick fibrous cap of 170 </a:t>
            </a:r>
            <a:r>
              <a:rPr lang="en-US" sz="1181" b="1" dirty="0">
                <a:solidFill>
                  <a:srgbClr val="FFFFFF"/>
                </a:solidFill>
                <a:latin typeface="Franklin Gothic Book" panose="020B0503020102020204" pitchFamily="34" charset="0"/>
                <a:cs typeface="Arial" panose="020B0604020202020204" pitchFamily="34" charset="0"/>
              </a:rPr>
              <a:t>µm; </a:t>
            </a:r>
            <a:r>
              <a:rPr lang="en-US" sz="1181" b="1" dirty="0">
                <a:solidFill>
                  <a:srgbClr val="FFFFFF"/>
                </a:solidFill>
                <a:latin typeface="Arial" panose="020B0604020202020204" pitchFamily="34" charset="0"/>
                <a:cs typeface="Arial" panose="020B0604020202020204" pitchFamily="34" charset="0"/>
              </a:rPr>
              <a:t>prox WSS 3.81 Pa</a:t>
            </a:r>
          </a:p>
        </p:txBody>
      </p:sp>
    </p:spTree>
    <p:extLst>
      <p:ext uri="{BB962C8B-B14F-4D97-AF65-F5344CB8AC3E}">
        <p14:creationId xmlns:p14="http://schemas.microsoft.com/office/powerpoint/2010/main" val="188536195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75" y="8501"/>
            <a:ext cx="7715250" cy="830997"/>
          </a:xfrm>
          <a:prstGeom prst="rect">
            <a:avLst/>
          </a:prstGeom>
          <a:noFill/>
        </p:spPr>
        <p:txBody>
          <a:bodyPr wrap="square" rtlCol="0">
            <a:spAutoFit/>
          </a:bodyPr>
          <a:lstStyle/>
          <a:p>
            <a:pPr algn="ctr" defTabSz="411480">
              <a:defRPr/>
            </a:pPr>
            <a:r>
              <a:rPr lang="en-US" sz="2400" b="1" dirty="0">
                <a:solidFill>
                  <a:srgbClr val="FFFF00"/>
                </a:solidFill>
                <a:latin typeface="Arial" panose="020B0604020202020204" pitchFamily="34" charset="0"/>
                <a:cs typeface="Arial" panose="020B0604020202020204" pitchFamily="34" charset="0"/>
              </a:rPr>
              <a:t>Angiography-Based Assessment of Wall Shear in Obstructive Coronary Lesions</a:t>
            </a:r>
          </a:p>
        </p:txBody>
      </p:sp>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965" y="2941"/>
            <a:ext cx="249695" cy="22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11364" y="4868525"/>
            <a:ext cx="4918262" cy="507831"/>
          </a:xfrm>
          <a:prstGeom prst="rect">
            <a:avLst/>
          </a:prstGeom>
          <a:noFill/>
        </p:spPr>
        <p:txBody>
          <a:bodyPr wrap="square" rtlCol="0">
            <a:spAutoFit/>
          </a:bodyPr>
          <a:lstStyle/>
          <a:p>
            <a:pPr defTabSz="411480">
              <a:defRPr/>
            </a:pPr>
            <a:r>
              <a:rPr lang="en-US" sz="1350" b="1" i="1" dirty="0">
                <a:solidFill>
                  <a:srgbClr val="FFFF00"/>
                </a:solidFill>
                <a:latin typeface="Arial" panose="020B0604020202020204" pitchFamily="34" charset="0"/>
                <a:cs typeface="Arial" panose="020B0604020202020204" pitchFamily="34" charset="0"/>
              </a:rPr>
              <a:t>Okamoto, Sharma, Kini et al., </a:t>
            </a:r>
            <a:r>
              <a:rPr lang="en-US" sz="1350" b="1" i="1" dirty="0" err="1">
                <a:solidFill>
                  <a:srgbClr val="FFFF00"/>
                </a:solidFill>
                <a:latin typeface="Arial" panose="020B0604020202020204" pitchFamily="34" charset="0"/>
                <a:cs typeface="Arial" panose="020B0604020202020204" pitchFamily="34" charset="0"/>
              </a:rPr>
              <a:t>PLoS</a:t>
            </a:r>
            <a:r>
              <a:rPr lang="en-US" sz="1350" b="1" i="1" dirty="0">
                <a:solidFill>
                  <a:srgbClr val="FFFF00"/>
                </a:solidFill>
                <a:latin typeface="Arial" panose="020B0604020202020204" pitchFamily="34" charset="0"/>
                <a:cs typeface="Arial" panose="020B0604020202020204" pitchFamily="34" charset="0"/>
              </a:rPr>
              <a:t> ONE 2020;15:e0244015</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375" y="988364"/>
            <a:ext cx="6040260" cy="2864224"/>
          </a:xfrm>
          <a:prstGeom prst="rect">
            <a:avLst/>
          </a:prstGeom>
        </p:spPr>
      </p:pic>
      <p:sp>
        <p:nvSpPr>
          <p:cNvPr id="10" name="TextBox 9"/>
          <p:cNvSpPr txBox="1"/>
          <p:nvPr/>
        </p:nvSpPr>
        <p:spPr>
          <a:xfrm>
            <a:off x="1394720" y="3860974"/>
            <a:ext cx="6817475" cy="819199"/>
          </a:xfrm>
          <a:prstGeom prst="rect">
            <a:avLst/>
          </a:prstGeom>
          <a:noFill/>
        </p:spPr>
        <p:txBody>
          <a:bodyPr wrap="square" rtlCol="0">
            <a:spAutoFit/>
          </a:bodyPr>
          <a:lstStyle/>
          <a:p>
            <a:pPr defTabSz="411480">
              <a:defRPr/>
            </a:pPr>
            <a:r>
              <a:rPr lang="en-US" sz="1181" b="1" dirty="0">
                <a:solidFill>
                  <a:srgbClr val="FFFFFF"/>
                </a:solidFill>
                <a:latin typeface="Arial" panose="020B0604020202020204" pitchFamily="34" charset="0"/>
                <a:cs typeface="Arial" panose="020B0604020202020204" pitchFamily="34" charset="0"/>
              </a:rPr>
              <a:t>CFD analysis was performed in models reconstructed from two angiographic projections:</a:t>
            </a:r>
          </a:p>
          <a:p>
            <a:pPr marL="435323" lvl="1" indent="-147340" defTabSz="411480">
              <a:buClr>
                <a:srgbClr val="FFC000"/>
              </a:buClr>
              <a:buFont typeface="Arial" panose="020B0604020202020204" pitchFamily="34" charset="0"/>
              <a:buChar char="•"/>
              <a:defRPr/>
            </a:pPr>
            <a:r>
              <a:rPr lang="en-US" sz="1181" b="1" dirty="0">
                <a:solidFill>
                  <a:srgbClr val="FFFFFF"/>
                </a:solidFill>
                <a:latin typeface="Arial" panose="020B0604020202020204" pitchFamily="34" charset="0"/>
                <a:cs typeface="Arial" panose="020B0604020202020204" pitchFamily="34" charset="0"/>
              </a:rPr>
              <a:t>Mean WSS was calculated in the whole lesion (A) and in three lesion sub-segments: proximal, middle and distal (B).</a:t>
            </a:r>
          </a:p>
          <a:p>
            <a:pPr defTabSz="411480">
              <a:defRPr/>
            </a:pPr>
            <a:r>
              <a:rPr lang="en-US" sz="1181" b="1" dirty="0">
                <a:solidFill>
                  <a:srgbClr val="FFFFFF"/>
                </a:solidFill>
                <a:latin typeface="Arial" panose="020B0604020202020204" pitchFamily="34" charset="0"/>
                <a:cs typeface="Arial" panose="020B0604020202020204" pitchFamily="34" charset="0"/>
              </a:rPr>
              <a:t>OCT imaging was performed in the same lesion to identify TCFA lesions</a:t>
            </a:r>
          </a:p>
        </p:txBody>
      </p:sp>
    </p:spTree>
    <p:extLst>
      <p:ext uri="{BB962C8B-B14F-4D97-AF65-F5344CB8AC3E}">
        <p14:creationId xmlns:p14="http://schemas.microsoft.com/office/powerpoint/2010/main" val="227799920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965" y="9665"/>
            <a:ext cx="249695" cy="22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14375" y="8500"/>
            <a:ext cx="7715250" cy="553998"/>
          </a:xfrm>
          <a:prstGeom prst="rect">
            <a:avLst/>
          </a:prstGeom>
          <a:noFill/>
        </p:spPr>
        <p:txBody>
          <a:bodyPr wrap="square" rtlCol="0">
            <a:spAutoFit/>
          </a:bodyPr>
          <a:lstStyle/>
          <a:p>
            <a:pPr algn="ctr" defTabSz="411480">
              <a:defRPr/>
            </a:pPr>
            <a:r>
              <a:rPr lang="en-US" sz="3000" b="1" dirty="0">
                <a:solidFill>
                  <a:srgbClr val="FFFF00"/>
                </a:solidFill>
                <a:latin typeface="Arial" panose="020B0604020202020204" pitchFamily="34" charset="0"/>
                <a:cs typeface="Arial" panose="020B0604020202020204" pitchFamily="34" charset="0"/>
              </a:rPr>
              <a:t>Intravascular Imaging Data</a:t>
            </a:r>
          </a:p>
        </p:txBody>
      </p:sp>
      <p:sp>
        <p:nvSpPr>
          <p:cNvPr id="5" name="TextBox 4"/>
          <p:cNvSpPr txBox="1"/>
          <p:nvPr/>
        </p:nvSpPr>
        <p:spPr>
          <a:xfrm>
            <a:off x="3497916" y="4875246"/>
            <a:ext cx="4931710" cy="507831"/>
          </a:xfrm>
          <a:prstGeom prst="rect">
            <a:avLst/>
          </a:prstGeom>
          <a:noFill/>
        </p:spPr>
        <p:txBody>
          <a:bodyPr wrap="square" rtlCol="0">
            <a:spAutoFit/>
          </a:bodyPr>
          <a:lstStyle/>
          <a:p>
            <a:pPr defTabSz="411480">
              <a:defRPr/>
            </a:pPr>
            <a:r>
              <a:rPr lang="en-US" sz="1350" b="1" i="1" dirty="0">
                <a:solidFill>
                  <a:srgbClr val="FFFF00"/>
                </a:solidFill>
                <a:latin typeface="Arial" panose="020B0604020202020204" pitchFamily="34" charset="0"/>
                <a:cs typeface="Arial" panose="020B0604020202020204" pitchFamily="34" charset="0"/>
              </a:rPr>
              <a:t>Okamoto, Sharma, Kini et al., </a:t>
            </a:r>
            <a:r>
              <a:rPr lang="en-US" sz="1350" b="1" i="1" dirty="0" err="1">
                <a:solidFill>
                  <a:srgbClr val="FFFF00"/>
                </a:solidFill>
                <a:latin typeface="Arial" panose="020B0604020202020204" pitchFamily="34" charset="0"/>
                <a:cs typeface="Arial" panose="020B0604020202020204" pitchFamily="34" charset="0"/>
              </a:rPr>
              <a:t>PLoS</a:t>
            </a:r>
            <a:r>
              <a:rPr lang="en-US" sz="1350" b="1" i="1" dirty="0">
                <a:solidFill>
                  <a:srgbClr val="FFFF00"/>
                </a:solidFill>
                <a:latin typeface="Arial" panose="020B0604020202020204" pitchFamily="34" charset="0"/>
                <a:cs typeface="Arial" panose="020B0604020202020204" pitchFamily="34" charset="0"/>
              </a:rPr>
              <a:t> ONE 2020;15:e0244015</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75" y="591671"/>
            <a:ext cx="7715250" cy="4235824"/>
          </a:xfrm>
          <a:prstGeom prst="rect">
            <a:avLst/>
          </a:prstGeom>
        </p:spPr>
      </p:pic>
    </p:spTree>
    <p:extLst>
      <p:ext uri="{BB962C8B-B14F-4D97-AF65-F5344CB8AC3E}">
        <p14:creationId xmlns:p14="http://schemas.microsoft.com/office/powerpoint/2010/main" val="17110151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375" y="8499"/>
            <a:ext cx="7715250" cy="830997"/>
          </a:xfrm>
          <a:prstGeom prst="rect">
            <a:avLst/>
          </a:prstGeom>
          <a:noFill/>
        </p:spPr>
        <p:txBody>
          <a:bodyPr wrap="square" rtlCol="0">
            <a:spAutoFit/>
          </a:bodyPr>
          <a:lstStyle/>
          <a:p>
            <a:pPr algn="ctr" defTabSz="411480">
              <a:defRPr/>
            </a:pPr>
            <a:r>
              <a:rPr lang="en-US" sz="2400" b="1" dirty="0">
                <a:solidFill>
                  <a:srgbClr val="FFFF00"/>
                </a:solidFill>
                <a:latin typeface="Arial" panose="020B0604020202020204" pitchFamily="34" charset="0"/>
                <a:cs typeface="Arial" panose="020B0604020202020204" pitchFamily="34" charset="0"/>
              </a:rPr>
              <a:t>Angiographically Derived Measurements and Computational Fluid Dynamics Findings</a:t>
            </a:r>
          </a:p>
        </p:txBody>
      </p:sp>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965" y="9665"/>
            <a:ext cx="249695" cy="22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50851" y="4861801"/>
            <a:ext cx="4978775" cy="300082"/>
          </a:xfrm>
          <a:prstGeom prst="rect">
            <a:avLst/>
          </a:prstGeom>
          <a:noFill/>
        </p:spPr>
        <p:txBody>
          <a:bodyPr wrap="square" rtlCol="0">
            <a:spAutoFit/>
          </a:bodyPr>
          <a:lstStyle/>
          <a:p>
            <a:pPr defTabSz="411480">
              <a:defRPr/>
            </a:pPr>
            <a:r>
              <a:rPr lang="en-US" sz="1350" b="1" i="1" dirty="0">
                <a:solidFill>
                  <a:srgbClr val="FFFF00"/>
                </a:solidFill>
                <a:latin typeface="Arial" panose="020B0604020202020204" pitchFamily="34" charset="0"/>
                <a:cs typeface="Arial" panose="020B0604020202020204" pitchFamily="34" charset="0"/>
              </a:rPr>
              <a:t>Okamoto, Sharma, Kini et al., </a:t>
            </a:r>
            <a:r>
              <a:rPr lang="en-US" sz="1350" b="1" i="1" dirty="0" err="1">
                <a:solidFill>
                  <a:srgbClr val="FFFF00"/>
                </a:solidFill>
                <a:latin typeface="Arial" panose="020B0604020202020204" pitchFamily="34" charset="0"/>
                <a:cs typeface="Arial" panose="020B0604020202020204" pitchFamily="34" charset="0"/>
              </a:rPr>
              <a:t>PLoS</a:t>
            </a:r>
            <a:r>
              <a:rPr lang="en-US" sz="1350" b="1" i="1" dirty="0">
                <a:solidFill>
                  <a:srgbClr val="FFFF00"/>
                </a:solidFill>
                <a:latin typeface="Arial" panose="020B0604020202020204" pitchFamily="34" charset="0"/>
                <a:cs typeface="Arial" panose="020B0604020202020204" pitchFamily="34" charset="0"/>
              </a:rPr>
              <a:t> ONE 2020;15:e0244015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15" y="961465"/>
            <a:ext cx="7715250" cy="3751730"/>
          </a:xfrm>
          <a:prstGeom prst="rect">
            <a:avLst/>
          </a:prstGeom>
        </p:spPr>
      </p:pic>
    </p:spTree>
    <p:extLst>
      <p:ext uri="{BB962C8B-B14F-4D97-AF65-F5344CB8AC3E}">
        <p14:creationId xmlns:p14="http://schemas.microsoft.com/office/powerpoint/2010/main" val="30652874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965" y="-3782"/>
            <a:ext cx="249695" cy="22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14375" y="1779"/>
            <a:ext cx="7715250" cy="461665"/>
          </a:xfrm>
          <a:prstGeom prst="rect">
            <a:avLst/>
          </a:prstGeom>
          <a:noFill/>
        </p:spPr>
        <p:txBody>
          <a:bodyPr wrap="square" rtlCol="0">
            <a:spAutoFit/>
          </a:bodyPr>
          <a:lstStyle/>
          <a:p>
            <a:pPr algn="ctr" defTabSz="411480">
              <a:defRPr/>
            </a:pPr>
            <a:r>
              <a:rPr lang="en-US" sz="2400" b="1" dirty="0">
                <a:solidFill>
                  <a:srgbClr val="FFFF00"/>
                </a:solidFill>
                <a:latin typeface="Arial" panose="020B0604020202020204" pitchFamily="34" charset="0"/>
                <a:cs typeface="Arial" panose="020B0604020202020204" pitchFamily="34" charset="0"/>
              </a:rPr>
              <a:t>Relationship Between TCFA and Hemodynamics</a:t>
            </a:r>
          </a:p>
        </p:txBody>
      </p:sp>
      <p:sp>
        <p:nvSpPr>
          <p:cNvPr id="5" name="TextBox 4"/>
          <p:cNvSpPr txBox="1"/>
          <p:nvPr/>
        </p:nvSpPr>
        <p:spPr>
          <a:xfrm>
            <a:off x="3477746" y="4861801"/>
            <a:ext cx="4951880" cy="507831"/>
          </a:xfrm>
          <a:prstGeom prst="rect">
            <a:avLst/>
          </a:prstGeom>
          <a:noFill/>
        </p:spPr>
        <p:txBody>
          <a:bodyPr wrap="square" rtlCol="0">
            <a:spAutoFit/>
          </a:bodyPr>
          <a:lstStyle/>
          <a:p>
            <a:pPr defTabSz="411480">
              <a:defRPr/>
            </a:pPr>
            <a:r>
              <a:rPr lang="en-US" sz="1350" b="1" i="1" dirty="0">
                <a:solidFill>
                  <a:srgbClr val="FFFF00"/>
                </a:solidFill>
                <a:latin typeface="Arial" panose="020B0604020202020204" pitchFamily="34" charset="0"/>
                <a:cs typeface="Arial" panose="020B0604020202020204" pitchFamily="34" charset="0"/>
              </a:rPr>
              <a:t>Okamoto, Sharma, Kini et al., </a:t>
            </a:r>
            <a:r>
              <a:rPr lang="en-US" sz="1350" b="1" i="1" dirty="0" err="1">
                <a:solidFill>
                  <a:srgbClr val="FFFF00"/>
                </a:solidFill>
                <a:latin typeface="Arial" panose="020B0604020202020204" pitchFamily="34" charset="0"/>
                <a:cs typeface="Arial" panose="020B0604020202020204" pitchFamily="34" charset="0"/>
              </a:rPr>
              <a:t>PLoS</a:t>
            </a:r>
            <a:r>
              <a:rPr lang="en-US" sz="1350" b="1" i="1" dirty="0">
                <a:solidFill>
                  <a:srgbClr val="FFFF00"/>
                </a:solidFill>
                <a:latin typeface="Arial" panose="020B0604020202020204" pitchFamily="34" charset="0"/>
                <a:cs typeface="Arial" panose="020B0604020202020204" pitchFamily="34" charset="0"/>
              </a:rPr>
              <a:t> ONE 2020;15:e0244015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679076"/>
            <a:ext cx="7715250" cy="3973161"/>
          </a:xfrm>
          <a:prstGeom prst="rect">
            <a:avLst/>
          </a:prstGeom>
        </p:spPr>
      </p:pic>
    </p:spTree>
    <p:extLst>
      <p:ext uri="{BB962C8B-B14F-4D97-AF65-F5344CB8AC3E}">
        <p14:creationId xmlns:p14="http://schemas.microsoft.com/office/powerpoint/2010/main" val="3966618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965" y="-3784"/>
            <a:ext cx="249695" cy="22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75" y="423582"/>
            <a:ext cx="7715250" cy="4377018"/>
          </a:xfrm>
          <a:prstGeom prst="rect">
            <a:avLst/>
          </a:prstGeom>
        </p:spPr>
      </p:pic>
    </p:spTree>
    <p:extLst>
      <p:ext uri="{BB962C8B-B14F-4D97-AF65-F5344CB8AC3E}">
        <p14:creationId xmlns:p14="http://schemas.microsoft.com/office/powerpoint/2010/main" val="35643221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grpSp>
        <p:nvGrpSpPr>
          <p:cNvPr id="7" name="Group 6"/>
          <p:cNvGrpSpPr/>
          <p:nvPr/>
        </p:nvGrpSpPr>
        <p:grpSpPr>
          <a:xfrm>
            <a:off x="1751050" y="0"/>
            <a:ext cx="5924993" cy="5143500"/>
            <a:chOff x="1810871" y="0"/>
            <a:chExt cx="6696634" cy="68580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0871" y="0"/>
              <a:ext cx="6696634" cy="6858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646"/>
            <a:stretch/>
          </p:blipFill>
          <p:spPr>
            <a:xfrm>
              <a:off x="4760253" y="3657601"/>
              <a:ext cx="1721229" cy="13447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8773" y="5190563"/>
              <a:ext cx="4383744" cy="1461249"/>
            </a:xfrm>
            <a:prstGeom prst="rect">
              <a:avLst/>
            </a:prstGeom>
          </p:spPr>
        </p:pic>
      </p:grpSp>
    </p:spTree>
    <p:extLst>
      <p:ext uri="{BB962C8B-B14F-4D97-AF65-F5344CB8AC3E}">
        <p14:creationId xmlns:p14="http://schemas.microsoft.com/office/powerpoint/2010/main" val="2565725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957"/>
            <a:ext cx="9046346" cy="74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0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0" y="815248"/>
            <a:ext cx="9363153" cy="397962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lang="en-US" altLang="en-US" sz="2800" b="1" i="1" dirty="0">
                <a:solidFill>
                  <a:prstClr val="white"/>
                </a:solidFill>
                <a:latin typeface="Arial" pitchFamily="34" charset="0"/>
                <a:cs typeface="Arial" pitchFamily="34" charset="0"/>
              </a:rPr>
              <a:t>  Nothing to disclose</a:t>
            </a:r>
            <a:endParaRPr kumimoji="0" lang="en-US" altLang="en-US" sz="2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14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2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ltLang="en-US" sz="2800" b="1" dirty="0">
              <a:solidFill>
                <a:prstClr val="white"/>
              </a:solidFill>
              <a:latin typeface="Arial" pitchFamily="34" charset="0"/>
              <a:cs typeface="Arial" pitchFamily="34" charset="0"/>
            </a:endParaRPr>
          </a:p>
          <a:p>
            <a:pPr marL="0" marR="0" lvl="0" indent="0"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400" b="1" i="0" u="none" strike="noStrike" kern="1200" cap="none" spc="0" normalizeH="0" noProof="0" dirty="0" err="1">
                <a:ln>
                  <a:noFill/>
                </a:ln>
                <a:solidFill>
                  <a:prstClr val="white"/>
                </a:solidFill>
                <a:effectLst/>
                <a:uLnTx/>
                <a:uFillTx/>
                <a:latin typeface="Arial" pitchFamily="34" charset="0"/>
                <a:cs typeface="Arial" pitchFamily="34" charset="0"/>
              </a:rPr>
              <a:t>Manoj</a:t>
            </a:r>
            <a:r>
              <a:rPr kumimoji="0" lang="en-US" altLang="en-US" sz="2400" b="1" i="0" u="none" strike="noStrike" kern="1200" cap="none" spc="0" normalizeH="0" noProof="0" dirty="0">
                <a:ln>
                  <a:noFill/>
                </a:ln>
                <a:solidFill>
                  <a:prstClr val="white"/>
                </a:solidFill>
                <a:effectLst/>
                <a:uLnTx/>
                <a:uFillTx/>
                <a:latin typeface="Arial" pitchFamily="34" charset="0"/>
                <a:cs typeface="Arial" pitchFamily="34" charset="0"/>
              </a:rPr>
              <a:t> </a:t>
            </a:r>
            <a:r>
              <a:rPr lang="en-US" altLang="en-US" sz="2400" b="1" dirty="0" err="1">
                <a:solidFill>
                  <a:prstClr val="white"/>
                </a:solidFill>
                <a:latin typeface="Arial" pitchFamily="34" charset="0"/>
                <a:cs typeface="Arial" pitchFamily="34" charset="0"/>
              </a:rPr>
              <a:t>C</a:t>
            </a:r>
            <a:r>
              <a:rPr kumimoji="0" lang="en-US" altLang="en-US" sz="2400" b="1" i="0" u="none" strike="noStrike" kern="1200" cap="none" spc="0" normalizeH="0" noProof="0" dirty="0" err="1">
                <a:ln>
                  <a:noFill/>
                </a:ln>
                <a:solidFill>
                  <a:prstClr val="white"/>
                </a:solidFill>
                <a:effectLst/>
                <a:uLnTx/>
                <a:uFillTx/>
                <a:latin typeface="Arial" pitchFamily="34" charset="0"/>
                <a:cs typeface="Arial" pitchFamily="34" charset="0"/>
              </a:rPr>
              <a:t>hopda</a:t>
            </a:r>
            <a:r>
              <a:rPr kumimoji="0" lang="en-US" altLang="en-US" sz="2400" b="1" i="0" u="none" strike="noStrike" kern="1200" cap="none" spc="0" normalizeH="0" noProof="0" dirty="0">
                <a:ln>
                  <a:noFill/>
                </a:ln>
                <a:solidFill>
                  <a:prstClr val="white"/>
                </a:solidFill>
                <a:effectLst/>
                <a:uLnTx/>
                <a:uFillTx/>
                <a:latin typeface="Arial" pitchFamily="34" charset="0"/>
                <a:cs typeface="Arial" pitchFamily="34" charset="0"/>
              </a:rPr>
              <a:t>, MBBS, MD, </a:t>
            </a:r>
            <a:r>
              <a:rPr lang="en-US" altLang="en-US" sz="2400" b="1" dirty="0">
                <a:solidFill>
                  <a:prstClr val="white"/>
                </a:solidFill>
                <a:latin typeface="Arial" pitchFamily="34" charset="0"/>
                <a:cs typeface="Arial" pitchFamily="34" charset="0"/>
              </a:rPr>
              <a:t>DM </a:t>
            </a:r>
            <a:r>
              <a:rPr kumimoji="0" lang="en-US" altLang="en-US" sz="2000" b="1" i="0" u="none" strike="noStrike" kern="1200" cap="none" spc="0" normalizeH="0" baseline="0" noProof="0" dirty="0">
                <a:ln>
                  <a:noFill/>
                </a:ln>
                <a:solidFill>
                  <a:srgbClr val="FF0000"/>
                </a:solidFill>
                <a:effectLst/>
                <a:uLnTx/>
                <a:uFillTx/>
                <a:latin typeface="Arial" pitchFamily="34" charset="0"/>
                <a:cs typeface="Arial" pitchFamily="34" charset="0"/>
              </a:rPr>
              <a:t>(</a:t>
            </a:r>
            <a:r>
              <a:rPr lang="en-US" altLang="en-US" sz="2000" b="1" dirty="0">
                <a:solidFill>
                  <a:srgbClr val="FF0000"/>
                </a:solidFill>
                <a:latin typeface="Arial" pitchFamily="34" charset="0"/>
                <a:cs typeface="Arial" pitchFamily="34" charset="0"/>
              </a:rPr>
              <a:t>Guest Faculty</a:t>
            </a:r>
            <a:r>
              <a:rPr kumimoji="0" lang="en-US" altLang="en-US" sz="2000" b="1" i="0" u="none" strike="noStrike" kern="1200" cap="none" spc="0" normalizeH="0" baseline="0" noProof="0" dirty="0">
                <a:ln>
                  <a:noFill/>
                </a:ln>
                <a:solidFill>
                  <a:srgbClr val="FF0000"/>
                </a:solidFill>
                <a:effectLst/>
                <a:uLnTx/>
                <a:uFillTx/>
                <a:latin typeface="Arial" pitchFamily="34" charset="0"/>
                <a:cs typeface="Arial" pitchFamily="34" charset="0"/>
              </a:rPr>
              <a: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2" name="TextBox 1"/>
          <p:cNvSpPr txBox="1"/>
          <p:nvPr/>
        </p:nvSpPr>
        <p:spPr>
          <a:xfrm>
            <a:off x="-52900" y="4137429"/>
            <a:ext cx="8909733" cy="461665"/>
          </a:xfrm>
          <a:prstGeom prst="rect">
            <a:avLst/>
          </a:prstGeom>
          <a:noFill/>
          <a:ln>
            <a:noFill/>
          </a:ln>
        </p:spPr>
        <p:txBody>
          <a:bodyPr wrap="square" rtlCol="0">
            <a:spAutoFit/>
          </a:bodyPr>
          <a:lstStyle/>
          <a:p>
            <a:r>
              <a:rPr lang="en-US" altLang="en-US" sz="2000" b="1" dirty="0">
                <a:solidFill>
                  <a:prstClr val="white"/>
                </a:solidFill>
                <a:latin typeface="Arial" pitchFamily="34" charset="0"/>
                <a:cs typeface="Arial" pitchFamily="34" charset="0"/>
              </a:rPr>
              <a:t> </a:t>
            </a:r>
            <a:r>
              <a:rPr lang="en-US" altLang="en-US" sz="2400" b="1" dirty="0">
                <a:solidFill>
                  <a:prstClr val="white"/>
                </a:solidFill>
                <a:latin typeface="Arial" pitchFamily="34" charset="0"/>
                <a:cs typeface="Arial" pitchFamily="34" charset="0"/>
              </a:rPr>
              <a:t>Rahul </a:t>
            </a:r>
            <a:r>
              <a:rPr lang="en-US" altLang="en-US" sz="2400" b="1" dirty="0" err="1">
                <a:solidFill>
                  <a:prstClr val="white"/>
                </a:solidFill>
                <a:latin typeface="Arial" pitchFamily="34" charset="0"/>
                <a:cs typeface="Arial" pitchFamily="34" charset="0"/>
              </a:rPr>
              <a:t>Manik</a:t>
            </a:r>
            <a:r>
              <a:rPr lang="en-US" altLang="en-US" sz="2400" b="1" dirty="0">
                <a:solidFill>
                  <a:prstClr val="white"/>
                </a:solidFill>
                <a:latin typeface="Arial" pitchFamily="34" charset="0"/>
                <a:cs typeface="Arial" pitchFamily="34" charset="0"/>
              </a:rPr>
              <a:t> </a:t>
            </a:r>
            <a:r>
              <a:rPr lang="en-US" altLang="en-US" sz="2400" b="1" dirty="0" err="1">
                <a:solidFill>
                  <a:prstClr val="white"/>
                </a:solidFill>
                <a:latin typeface="Arial" pitchFamily="34" charset="0"/>
                <a:cs typeface="Arial" pitchFamily="34" charset="0"/>
              </a:rPr>
              <a:t>Shewale</a:t>
            </a:r>
            <a:r>
              <a:rPr lang="en-US" altLang="en-US" sz="2400" b="1" dirty="0">
                <a:solidFill>
                  <a:prstClr val="white"/>
                </a:solidFill>
                <a:latin typeface="Arial" pitchFamily="34" charset="0"/>
                <a:cs typeface="Arial" pitchFamily="34" charset="0"/>
              </a:rPr>
              <a:t>, MBBS, MD, FCCI </a:t>
            </a:r>
            <a:r>
              <a:rPr lang="en-US" altLang="en-US" sz="2000" b="1" dirty="0">
                <a:solidFill>
                  <a:srgbClr val="FF0000"/>
                </a:solidFill>
                <a:latin typeface="Arial" pitchFamily="34" charset="0"/>
                <a:cs typeface="Arial" pitchFamily="34" charset="0"/>
              </a:rPr>
              <a:t>(Moderator)</a:t>
            </a:r>
            <a:endParaRPr lang="en-US" sz="2000" dirty="0">
              <a:solidFill>
                <a:srgbClr val="FF0000"/>
              </a:solidFill>
            </a:endParaRPr>
          </a:p>
        </p:txBody>
      </p:sp>
      <p:pic>
        <p:nvPicPr>
          <p:cNvPr id="7" name="Picture 6"/>
          <p:cNvPicPr>
            <a:picLocks noChangeAspect="1"/>
          </p:cNvPicPr>
          <p:nvPr/>
        </p:nvPicPr>
        <p:blipFill rotWithShape="1">
          <a:blip r:embed="rId3"/>
          <a:srcRect l="79865" t="7460" r="6084" b="76545"/>
          <a:stretch/>
        </p:blipFill>
        <p:spPr>
          <a:xfrm>
            <a:off x="15140" y="15116"/>
            <a:ext cx="544081" cy="466967"/>
          </a:xfrm>
          <a:prstGeom prst="rect">
            <a:avLst/>
          </a:prstGeom>
        </p:spPr>
      </p:pic>
    </p:spTree>
    <p:extLst>
      <p:ext uri="{BB962C8B-B14F-4D97-AF65-F5344CB8AC3E}">
        <p14:creationId xmlns:p14="http://schemas.microsoft.com/office/powerpoint/2010/main" val="27016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5720" y="20414"/>
            <a:ext cx="316707" cy="34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124054" y="4756150"/>
            <a:ext cx="5140859" cy="369332"/>
          </a:xfrm>
          <a:prstGeom prst="rect">
            <a:avLst/>
          </a:prstGeom>
          <a:noFill/>
        </p:spPr>
        <p:txBody>
          <a:bodyPr wrap="square" rtlCol="0">
            <a:spAutoFit/>
          </a:bodyPr>
          <a:lstStyle/>
          <a:p>
            <a:pPr defTabSz="385763">
              <a:defRPr/>
            </a:pPr>
            <a:r>
              <a:rPr lang="en-US" b="1" i="1" dirty="0">
                <a:solidFill>
                  <a:srgbClr val="FFFF00"/>
                </a:solidFill>
                <a:latin typeface="Arial" panose="020B0604020202020204" pitchFamily="34" charset="0"/>
                <a:cs typeface="Arial" panose="020B0604020202020204" pitchFamily="34" charset="0"/>
              </a:rPr>
              <a:t>Xu et al., J Am Coll Cardiol Intv 2016;9:2086</a:t>
            </a:r>
          </a:p>
        </p:txBody>
      </p:sp>
      <p:sp>
        <p:nvSpPr>
          <p:cNvPr id="5" name="TextBox 4"/>
          <p:cNvSpPr txBox="1"/>
          <p:nvPr/>
        </p:nvSpPr>
        <p:spPr>
          <a:xfrm>
            <a:off x="714375" y="44285"/>
            <a:ext cx="7398544" cy="954107"/>
          </a:xfrm>
          <a:prstGeom prst="rect">
            <a:avLst/>
          </a:prstGeom>
          <a:noFill/>
        </p:spPr>
        <p:txBody>
          <a:bodyPr wrap="square" rtlCol="0">
            <a:spAutoFit/>
          </a:bodyPr>
          <a:lstStyle/>
          <a:p>
            <a:pPr algn="ctr" defTabSz="385763">
              <a:defRPr/>
            </a:pPr>
            <a:r>
              <a:rPr lang="en-US" sz="2800" b="1" dirty="0">
                <a:solidFill>
                  <a:srgbClr val="FFFF00"/>
                </a:solidFill>
                <a:latin typeface="Arial" panose="020B0604020202020204" pitchFamily="34" charset="0"/>
                <a:cs typeface="Arial" panose="020B0604020202020204" pitchFamily="34" charset="0"/>
              </a:rPr>
              <a:t>Proportion of Patients Who Experienced </a:t>
            </a:r>
          </a:p>
          <a:p>
            <a:pPr algn="ctr" defTabSz="385763">
              <a:defRPr/>
            </a:pPr>
            <a:r>
              <a:rPr lang="en-US" sz="2800" b="1" dirty="0">
                <a:solidFill>
                  <a:srgbClr val="FFFF00"/>
                </a:solidFill>
                <a:latin typeface="Arial" panose="020B0604020202020204" pitchFamily="34" charset="0"/>
                <a:cs typeface="Arial" panose="020B0604020202020204" pitchFamily="34" charset="0"/>
              </a:rPr>
              <a:t>Cardiac Death after </a:t>
            </a:r>
            <a:r>
              <a:rPr lang="en-US" sz="2800" b="1" dirty="0" err="1">
                <a:solidFill>
                  <a:srgbClr val="FFFF00"/>
                </a:solidFill>
                <a:latin typeface="Arial" panose="020B0604020202020204" pitchFamily="34" charset="0"/>
                <a:cs typeface="Arial" panose="020B0604020202020204" pitchFamily="34" charset="0"/>
              </a:rPr>
              <a:t>uLM</a:t>
            </a:r>
            <a:r>
              <a:rPr lang="en-US" sz="2800" b="1" dirty="0">
                <a:solidFill>
                  <a:srgbClr val="FFFF00"/>
                </a:solidFill>
                <a:latin typeface="Arial" panose="020B0604020202020204" pitchFamily="34" charset="0"/>
                <a:cs typeface="Arial" panose="020B0604020202020204" pitchFamily="34" charset="0"/>
              </a:rPr>
              <a:t> PCI</a:t>
            </a:r>
          </a:p>
        </p:txBody>
      </p:sp>
      <p:graphicFrame>
        <p:nvGraphicFramePr>
          <p:cNvPr id="7" name="Chart 6"/>
          <p:cNvGraphicFramePr/>
          <p:nvPr/>
        </p:nvGraphicFramePr>
        <p:xfrm>
          <a:off x="1228725" y="1723183"/>
          <a:ext cx="6884195" cy="22618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944946" y="3914096"/>
            <a:ext cx="7094483" cy="274049"/>
          </a:xfrm>
          <a:prstGeom prst="rect">
            <a:avLst/>
          </a:prstGeom>
          <a:noFill/>
        </p:spPr>
        <p:txBody>
          <a:bodyPr wrap="square" rtlCol="0">
            <a:spAutoFit/>
          </a:bodyPr>
          <a:lstStyle/>
          <a:p>
            <a:pPr defTabSz="385763">
              <a:defRPr/>
            </a:pPr>
            <a:r>
              <a:rPr lang="en-US" sz="1181" b="1" dirty="0">
                <a:solidFill>
                  <a:srgbClr val="FFFFFF"/>
                </a:solidFill>
                <a:latin typeface="Arial" panose="020B0604020202020204" pitchFamily="34" charset="0"/>
                <a:cs typeface="Arial" panose="020B0604020202020204" pitchFamily="34" charset="0"/>
              </a:rPr>
              <a:t>Mean:                5.8 (2.7, 9.4)                            24.4 (19.2, 29.1)                           38.3 (33.1, 43.4)</a:t>
            </a:r>
          </a:p>
        </p:txBody>
      </p:sp>
      <p:sp>
        <p:nvSpPr>
          <p:cNvPr id="9" name="TextBox 8"/>
          <p:cNvSpPr txBox="1"/>
          <p:nvPr/>
        </p:nvSpPr>
        <p:spPr>
          <a:xfrm>
            <a:off x="944946" y="4129443"/>
            <a:ext cx="6917121" cy="248209"/>
          </a:xfrm>
          <a:prstGeom prst="rect">
            <a:avLst/>
          </a:prstGeom>
          <a:noFill/>
        </p:spPr>
        <p:txBody>
          <a:bodyPr wrap="square" rtlCol="0">
            <a:spAutoFit/>
          </a:bodyPr>
          <a:lstStyle/>
          <a:p>
            <a:pPr defTabSz="385763">
              <a:defRPr/>
            </a:pPr>
            <a:r>
              <a:rPr lang="en-US" sz="1013" b="1" i="1" dirty="0">
                <a:solidFill>
                  <a:srgbClr val="FFFFFF"/>
                </a:solidFill>
                <a:latin typeface="Arial" panose="020B0604020202020204" pitchFamily="34" charset="0"/>
                <a:cs typeface="Arial" panose="020B0604020202020204" pitchFamily="34" charset="0"/>
              </a:rPr>
              <a:t>Operator experience defined as the mean number of LM PCI procedures performed by the operator per year.</a:t>
            </a:r>
          </a:p>
        </p:txBody>
      </p:sp>
      <p:sp>
        <p:nvSpPr>
          <p:cNvPr id="10" name="TextBox 9"/>
          <p:cNvSpPr txBox="1"/>
          <p:nvPr/>
        </p:nvSpPr>
        <p:spPr>
          <a:xfrm>
            <a:off x="1544816" y="949530"/>
            <a:ext cx="6252013" cy="559897"/>
          </a:xfrm>
          <a:prstGeom prst="rect">
            <a:avLst/>
          </a:prstGeom>
          <a:noFill/>
        </p:spPr>
        <p:txBody>
          <a:bodyPr wrap="square" rtlCol="0">
            <a:spAutoFit/>
          </a:bodyPr>
          <a:lstStyle/>
          <a:p>
            <a:pPr algn="ctr" defTabSz="385763">
              <a:defRPr/>
            </a:pPr>
            <a:r>
              <a:rPr lang="en-US" sz="1519" b="1" dirty="0">
                <a:solidFill>
                  <a:srgbClr val="FFFFFF"/>
                </a:solidFill>
                <a:latin typeface="Arial" panose="020B0604020202020204" pitchFamily="34" charset="0"/>
                <a:cs typeface="Arial" panose="020B0604020202020204" pitchFamily="34" charset="0"/>
              </a:rPr>
              <a:t>Patients grouped into tertiles according to operator experience who performed the procedure</a:t>
            </a:r>
          </a:p>
        </p:txBody>
      </p:sp>
      <p:sp>
        <p:nvSpPr>
          <p:cNvPr id="11" name="TextBox 10"/>
          <p:cNvSpPr txBox="1"/>
          <p:nvPr/>
        </p:nvSpPr>
        <p:spPr>
          <a:xfrm>
            <a:off x="971551" y="2567185"/>
            <a:ext cx="159626" cy="300082"/>
          </a:xfrm>
          <a:prstGeom prst="rect">
            <a:avLst/>
          </a:prstGeom>
          <a:noFill/>
        </p:spPr>
        <p:txBody>
          <a:bodyPr wrap="square" rtlCol="0">
            <a:spAutoFit/>
          </a:bodyPr>
          <a:lstStyle/>
          <a:p>
            <a:pPr algn="ctr" defTabSz="385763">
              <a:defRPr/>
            </a:pPr>
            <a:r>
              <a:rPr lang="en-US" sz="1350" b="1" dirty="0">
                <a:solidFill>
                  <a:srgbClr val="FFFFFF"/>
                </a:solidFill>
                <a:latin typeface="Arial" panose="020B0604020202020204" pitchFamily="34" charset="0"/>
                <a:cs typeface="Arial" panose="020B0604020202020204" pitchFamily="34" charset="0"/>
              </a:rPr>
              <a:t>%</a:t>
            </a:r>
          </a:p>
        </p:txBody>
      </p:sp>
      <p:cxnSp>
        <p:nvCxnSpPr>
          <p:cNvPr id="6" name="Straight Arrow Connector 5"/>
          <p:cNvCxnSpPr/>
          <p:nvPr/>
        </p:nvCxnSpPr>
        <p:spPr bwMode="auto">
          <a:xfrm>
            <a:off x="2450307" y="2567185"/>
            <a:ext cx="4564856" cy="776090"/>
          </a:xfrm>
          <a:prstGeom prst="straightConnector1">
            <a:avLst/>
          </a:prstGeom>
          <a:noFill/>
          <a:ln w="158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9439412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43790F-6D45-0445-B1FC-C09F75F554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74854" y="1199273"/>
            <a:ext cx="639526"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4E2ACF66-9E25-4D4F-B167-442A99F8F0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7" r="667"/>
          <a:stretch/>
        </p:blipFill>
        <p:spPr>
          <a:xfrm>
            <a:off x="3482100" y="1199273"/>
            <a:ext cx="639526"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0362" y="1199273"/>
            <a:ext cx="639526"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Content Placeholder 5"/>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253116" y="1199273"/>
            <a:ext cx="639526"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67608" y="1199273"/>
            <a:ext cx="639526"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2" descr="Cardiology Apps">
            <a:extLst>
              <a:ext uri="{FF2B5EF4-FFF2-40B4-BE49-F238E27FC236}">
                <a16:creationId xmlns:a16="http://schemas.microsoft.com/office/drawing/2014/main" id="{4FE77DB7-21B1-EC0F-2B00-EE3900EF2975}"/>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4692" r="-2927"/>
          <a:stretch/>
        </p:blipFill>
        <p:spPr bwMode="auto">
          <a:xfrm>
            <a:off x="4289346" y="1199273"/>
            <a:ext cx="639526"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a:extLst>
              <a:ext uri="{FF2B5EF4-FFF2-40B4-BE49-F238E27FC236}">
                <a16:creationId xmlns:a16="http://schemas.microsoft.com/office/drawing/2014/main" id="{507119FF-7022-C474-F52A-995494A2945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096592" y="1199273"/>
            <a:ext cx="639526"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0">
            <a:extLst>
              <a:ext uri="{FF2B5EF4-FFF2-40B4-BE49-F238E27FC236}">
                <a16:creationId xmlns:a16="http://schemas.microsoft.com/office/drawing/2014/main" id="{FCAFFE38-EEDC-B7EB-ABD1-CDA5FDDE9F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990" t="-5886" r="-15945" b="-5886"/>
          <a:stretch/>
        </p:blipFill>
        <p:spPr>
          <a:xfrm>
            <a:off x="5903838" y="1199273"/>
            <a:ext cx="639526"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a:extLst>
              <a:ext uri="{FF2B5EF4-FFF2-40B4-BE49-F238E27FC236}">
                <a16:creationId xmlns:a16="http://schemas.microsoft.com/office/drawing/2014/main" id="{049B1AE1-2726-6DB6-4588-AF0F5C4EAC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130" t="-2759" r="-33345" b="-3557"/>
          <a:stretch/>
        </p:blipFill>
        <p:spPr>
          <a:xfrm>
            <a:off x="6711083" y="1199273"/>
            <a:ext cx="639528"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p:cNvSpPr txBox="1"/>
          <p:nvPr/>
        </p:nvSpPr>
        <p:spPr>
          <a:xfrm>
            <a:off x="1142589" y="129397"/>
            <a:ext cx="7209025" cy="496290"/>
          </a:xfrm>
          <a:prstGeom prst="rect">
            <a:avLst/>
          </a:prstGeom>
          <a:noFill/>
        </p:spPr>
        <p:txBody>
          <a:bodyPr wrap="none" rtlCol="0">
            <a:spAutoFit/>
          </a:bodyPr>
          <a:lstStyle/>
          <a:p>
            <a:r>
              <a:rPr lang="en-US" sz="2625" b="1" dirty="0">
                <a:solidFill>
                  <a:srgbClr val="FFFF00"/>
                </a:solidFill>
                <a:latin typeface="Arial" panose="020B0604020202020204" pitchFamily="34" charset="0"/>
                <a:cs typeface="Arial" panose="020B0604020202020204" pitchFamily="34" charset="0"/>
              </a:rPr>
              <a:t>Growing Library of educational applications</a:t>
            </a:r>
          </a:p>
        </p:txBody>
      </p:sp>
      <p:sp>
        <p:nvSpPr>
          <p:cNvPr id="14" name="TextBox 13"/>
          <p:cNvSpPr txBox="1"/>
          <p:nvPr/>
        </p:nvSpPr>
        <p:spPr>
          <a:xfrm>
            <a:off x="1983187" y="788879"/>
            <a:ext cx="5275803"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Already released and past 70,000 downloads...</a:t>
            </a:r>
          </a:p>
        </p:txBody>
      </p:sp>
      <p:sp>
        <p:nvSpPr>
          <p:cNvPr id="17" name="TextBox 16"/>
          <p:cNvSpPr txBox="1"/>
          <p:nvPr/>
        </p:nvSpPr>
        <p:spPr>
          <a:xfrm>
            <a:off x="1142590" y="2519207"/>
            <a:ext cx="2903359"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Newly released; </a:t>
            </a:r>
            <a:r>
              <a:rPr lang="en-US" b="1" dirty="0">
                <a:solidFill>
                  <a:srgbClr val="FFFF00"/>
                </a:solidFill>
                <a:latin typeface="Arial" panose="020B0604020202020204" pitchFamily="34" charset="0"/>
                <a:cs typeface="Arial" panose="020B0604020202020204" pitchFamily="34" charset="0"/>
              </a:rPr>
              <a:t>MCSAID</a:t>
            </a: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7487" y="3823745"/>
            <a:ext cx="637794" cy="637794"/>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0" name="TextBox 19"/>
          <p:cNvSpPr txBox="1"/>
          <p:nvPr/>
        </p:nvSpPr>
        <p:spPr>
          <a:xfrm>
            <a:off x="2854829" y="3317512"/>
            <a:ext cx="3042371"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With more coming soon!!!</a:t>
            </a:r>
            <a:endParaRPr lang="en-US" b="1" dirty="0">
              <a:solidFill>
                <a:srgbClr val="FFFF00"/>
              </a:solidFill>
              <a:latin typeface="Arial" panose="020B0604020202020204" pitchFamily="34" charset="0"/>
              <a:cs typeface="Arial" panose="020B0604020202020204" pitchFamily="34" charset="0"/>
            </a:endParaRPr>
          </a:p>
        </p:txBody>
      </p:sp>
      <p:pic>
        <p:nvPicPr>
          <p:cNvPr id="21" name="Picture 2" descr="https://bn1304files.storage.live.com/y4mIEehEkr2AXrAdgU7JcLMeQeWXTAb0G-Urg1oXt3Cywr4xFjeCtuTpe1fE7TwmZW8XwVrH1lcQ6-j3b2ycTdHREP-i-Vct8HET08746zMNW4FYSWcblo543qmH3WwFU5_T5nPfwHfDxhCApbBbwPF89-hDBcZjjy08Spf84MNeSUk0SRJYyRtdaJv-yPZ3NQmBfwKH49YCcfJdUtdUGnoq-wR9GgnZS4xKJZRh0sDWKk?width=891&amp;height=891&amp;cropmode=cent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3850" y="1199272"/>
            <a:ext cx="630706" cy="622853"/>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a:extLst>
              <a:ext uri="{FF2B5EF4-FFF2-40B4-BE49-F238E27FC236}">
                <a16:creationId xmlns:a16="http://schemas.microsoft.com/office/drawing/2014/main" id="{4E2ACF66-9E25-4D4F-B167-442A99F8F0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7" r="667"/>
          <a:stretch/>
        </p:blipFill>
        <p:spPr>
          <a:xfrm>
            <a:off x="576619" y="3823745"/>
            <a:ext cx="637794" cy="637794"/>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4" name="TextBox 23"/>
          <p:cNvSpPr txBox="1"/>
          <p:nvPr/>
        </p:nvSpPr>
        <p:spPr>
          <a:xfrm>
            <a:off x="245338" y="4499859"/>
            <a:ext cx="1300356" cy="600164"/>
          </a:xfrm>
          <a:prstGeom prst="rect">
            <a:avLst/>
          </a:prstGeom>
          <a:noFill/>
        </p:spPr>
        <p:txBody>
          <a:bodyPr wrap="none" rtlCol="0">
            <a:spAutoFit/>
          </a:bodyPr>
          <a:lstStyle/>
          <a:p>
            <a:pPr algn="ctr"/>
            <a:r>
              <a:rPr lang="en-US" sz="1650" b="1" dirty="0">
                <a:solidFill>
                  <a:srgbClr val="FFFF00"/>
                </a:solidFill>
                <a:latin typeface="Arial" panose="020B0604020202020204" pitchFamily="34" charset="0"/>
                <a:cs typeface="Arial" panose="020B0604020202020204" pitchFamily="34" charset="0"/>
              </a:rPr>
              <a:t>Updated</a:t>
            </a:r>
          </a:p>
          <a:p>
            <a:pPr algn="ctr"/>
            <a:r>
              <a:rPr lang="en-US" sz="1650" b="1" dirty="0" err="1">
                <a:solidFill>
                  <a:srgbClr val="FFFF00"/>
                </a:solidFill>
                <a:latin typeface="Arial" panose="020B0604020202020204" pitchFamily="34" charset="0"/>
                <a:cs typeface="Arial" panose="020B0604020202020204" pitchFamily="34" charset="0"/>
              </a:rPr>
              <a:t>CalcificAID</a:t>
            </a:r>
            <a:endParaRPr lang="en-US" sz="1650" b="1" dirty="0">
              <a:solidFill>
                <a:srgbClr val="FFFF00"/>
              </a:solidFill>
              <a:latin typeface="Arial" panose="020B0604020202020204" pitchFamily="34" charset="0"/>
              <a:cs typeface="Arial" panose="020B0604020202020204" pitchFamily="34" charset="0"/>
            </a:endParaRPr>
          </a:p>
        </p:txBody>
      </p:sp>
      <p:sp>
        <p:nvSpPr>
          <p:cNvPr id="25" name="TextBox 24"/>
          <p:cNvSpPr txBox="1"/>
          <p:nvPr/>
        </p:nvSpPr>
        <p:spPr>
          <a:xfrm>
            <a:off x="5803255" y="3816028"/>
            <a:ext cx="2547492" cy="923330"/>
          </a:xfrm>
          <a:prstGeom prst="rect">
            <a:avLst/>
          </a:prstGeom>
          <a:noFill/>
        </p:spPr>
        <p:txBody>
          <a:bodyPr wrap="none" rtlCol="0">
            <a:spAutoFit/>
          </a:bodyPr>
          <a:lstStyle/>
          <a:p>
            <a:r>
              <a:rPr lang="en-US" b="1" dirty="0">
                <a:solidFill>
                  <a:srgbClr val="FFFF00"/>
                </a:solidFill>
                <a:latin typeface="Arial" panose="020B0604020202020204" pitchFamily="34" charset="0"/>
                <a:cs typeface="Arial" panose="020B0604020202020204" pitchFamily="34" charset="0"/>
              </a:rPr>
              <a:t>	</a:t>
            </a:r>
            <a:r>
              <a:rPr lang="en-US" b="1" u="sng" dirty="0">
                <a:solidFill>
                  <a:srgbClr val="FFFF00"/>
                </a:solidFill>
                <a:latin typeface="Arial" panose="020B0604020202020204" pitchFamily="34" charset="0"/>
                <a:cs typeface="Arial" panose="020B0604020202020204" pitchFamily="34" charset="0"/>
              </a:rPr>
              <a:t>Also</a:t>
            </a:r>
          </a:p>
          <a:p>
            <a:pPr marL="257175" indent="-257175">
              <a:buFont typeface="Wingdings" panose="05000000000000000000" pitchFamily="2" charset="2"/>
              <a:buChar char="Ø"/>
            </a:pPr>
            <a:r>
              <a:rPr lang="en-US" b="1" dirty="0" err="1">
                <a:solidFill>
                  <a:srgbClr val="FFFF00"/>
                </a:solidFill>
                <a:latin typeface="Arial" panose="020B0604020202020204" pitchFamily="34" charset="0"/>
                <a:cs typeface="Arial" panose="020B0604020202020204" pitchFamily="34" charset="0"/>
              </a:rPr>
              <a:t>AngioAID</a:t>
            </a:r>
            <a:r>
              <a:rPr lang="en-US" b="1" dirty="0">
                <a:solidFill>
                  <a:srgbClr val="FFFF00"/>
                </a:solidFill>
                <a:latin typeface="Arial" panose="020B0604020202020204" pitchFamily="34" charset="0"/>
                <a:cs typeface="Arial" panose="020B0604020202020204" pitchFamily="34" charset="0"/>
              </a:rPr>
              <a:t> 3D</a:t>
            </a:r>
          </a:p>
          <a:p>
            <a:pPr marL="257175" indent="-257175">
              <a:buFont typeface="Wingdings" panose="05000000000000000000" pitchFamily="2" charset="2"/>
              <a:buChar char="Ø"/>
            </a:pPr>
            <a:r>
              <a:rPr lang="en-US" b="1" dirty="0" err="1">
                <a:solidFill>
                  <a:srgbClr val="FFFF00"/>
                </a:solidFill>
                <a:latin typeface="Arial" panose="020B0604020202020204" pitchFamily="34" charset="0"/>
                <a:cs typeface="Arial" panose="020B0604020202020204" pitchFamily="34" charset="0"/>
              </a:rPr>
              <a:t>HemodynamicsAID</a:t>
            </a:r>
            <a:endParaRPr lang="en-US" b="1" dirty="0">
              <a:solidFill>
                <a:srgbClr val="FFFF00"/>
              </a:solidFill>
              <a:latin typeface="Arial" panose="020B0604020202020204" pitchFamily="34" charset="0"/>
              <a:cs typeface="Arial" panose="020B0604020202020204" pitchFamily="34" charset="0"/>
            </a:endParaRPr>
          </a:p>
        </p:txBody>
      </p:sp>
      <p:pic>
        <p:nvPicPr>
          <p:cNvPr id="27" name="Content Placeholder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358356" y="3823745"/>
            <a:ext cx="639526" cy="639526"/>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3089669" y="4499859"/>
            <a:ext cx="1159292" cy="600164"/>
          </a:xfrm>
          <a:prstGeom prst="rect">
            <a:avLst/>
          </a:prstGeom>
          <a:noFill/>
        </p:spPr>
        <p:txBody>
          <a:bodyPr wrap="none" rtlCol="0">
            <a:spAutoFit/>
          </a:bodyPr>
          <a:lstStyle/>
          <a:p>
            <a:pPr algn="ctr"/>
            <a:r>
              <a:rPr lang="en-US" sz="1650" b="1" dirty="0">
                <a:solidFill>
                  <a:srgbClr val="FFFF00"/>
                </a:solidFill>
                <a:latin typeface="Arial" panose="020B0604020202020204" pitchFamily="34" charset="0"/>
                <a:cs typeface="Arial" panose="020B0604020202020204" pitchFamily="34" charset="0"/>
              </a:rPr>
              <a:t>Updated</a:t>
            </a:r>
          </a:p>
          <a:p>
            <a:pPr algn="ctr"/>
            <a:r>
              <a:rPr lang="en-US" sz="1650" b="1" dirty="0" err="1">
                <a:solidFill>
                  <a:srgbClr val="FFFF00"/>
                </a:solidFill>
                <a:latin typeface="Arial" panose="020B0604020202020204" pitchFamily="34" charset="0"/>
                <a:cs typeface="Arial" panose="020B0604020202020204" pitchFamily="34" charset="0"/>
              </a:rPr>
              <a:t>BifurcAID</a:t>
            </a:r>
            <a:endParaRPr lang="en-US" sz="1650" b="1" dirty="0">
              <a:solidFill>
                <a:srgbClr val="FFFF00"/>
              </a:solidFill>
              <a:latin typeface="Arial" panose="020B0604020202020204" pitchFamily="34" charset="0"/>
              <a:cs typeface="Arial" panose="020B0604020202020204" pitchFamily="34" charset="0"/>
            </a:endParaRPr>
          </a:p>
        </p:txBody>
      </p:sp>
      <p:pic>
        <p:nvPicPr>
          <p:cNvPr id="29" name="Picture 2" descr="https://bn02pap001files.storage.live.com/y4mei_etABzbHv0UkGg1Dc7Zh3gXs5Su2CL3n-r9a5gnUVAnmKRS-_Kf8zNKRXZ_y9LBj-oe5ftxQjzSqgH-gr1r2Tf5kqKUH7idcF5taVekxkZTeLmzfZjTMdts5OmY90JMZ51dPZseW7OZgIXelOG686-7UYOoLYwz-0l1ht7y-k0dL72bKor6S8Eu083fBNMaFxKxywYC1huAecAv50DVMdy8ELAD8HvePQTJEompbU?encodeFailures=1&amp;width=512&amp;height=5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50956" y="3818261"/>
            <a:ext cx="637794" cy="637794"/>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0" name="TextBox 29"/>
          <p:cNvSpPr txBox="1"/>
          <p:nvPr/>
        </p:nvSpPr>
        <p:spPr>
          <a:xfrm>
            <a:off x="4548717" y="4638358"/>
            <a:ext cx="1042273" cy="346249"/>
          </a:xfrm>
          <a:prstGeom prst="rect">
            <a:avLst/>
          </a:prstGeom>
          <a:noFill/>
        </p:spPr>
        <p:txBody>
          <a:bodyPr wrap="none" rtlCol="0">
            <a:spAutoFit/>
          </a:bodyPr>
          <a:lstStyle/>
          <a:p>
            <a:pPr algn="ctr"/>
            <a:r>
              <a:rPr lang="en-US" sz="1650" b="1" dirty="0">
                <a:solidFill>
                  <a:srgbClr val="FFFF00"/>
                </a:solidFill>
                <a:latin typeface="Arial" panose="020B0604020202020204" pitchFamily="34" charset="0"/>
                <a:cs typeface="Arial" panose="020B0604020202020204" pitchFamily="34" charset="0"/>
              </a:rPr>
              <a:t>IVUSAID</a:t>
            </a:r>
          </a:p>
        </p:txBody>
      </p:sp>
      <p:pic>
        <p:nvPicPr>
          <p:cNvPr id="31" name="Picture 30" descr="A picture containing shape&#10;&#10;Description automatically generated">
            <a:extLst>
              <a:ext uri="{FF2B5EF4-FFF2-40B4-BE49-F238E27FC236}">
                <a16:creationId xmlns:a16="http://schemas.microsoft.com/office/drawing/2014/main" id="{19CB9B82-B0EE-DCDD-30BE-F0099FE377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18332" y="1186361"/>
            <a:ext cx="637794" cy="637794"/>
          </a:xfrm>
          <a:prstGeom prst="roundRect">
            <a:avLst>
              <a:gd name="adj" fmla="val 9515"/>
            </a:avLst>
          </a:prstGeom>
        </p:spPr>
      </p:pic>
      <p:pic>
        <p:nvPicPr>
          <p:cNvPr id="3" name="Picture 2" descr="https://bn1304files.storage.live.com/y4mIEehEkr2AXrAdgU7JcLMeQeWXTAb0G-Urg1oXt3Cywr4xFjeCtuTpe1fE7TwmZW8XwVrH1lcQ6-j3b2ycTdHREP-i-Vct8HET08746zMNW4FYSWcblo543qmH3WwFU5_T5nPfwHfDxhCApbBbwPF89-hDBcZjjy08Spf84MNeSUk0SRJYyRtdaJv-yPZ3NQmBfwKH49YCcfJdUtdUGnoq-wR9GgnZS4xKJZRh0sDWKk?width=891&amp;height=891&amp;cropmode=center">
            <a:extLst>
              <a:ext uri="{FF2B5EF4-FFF2-40B4-BE49-F238E27FC236}">
                <a16:creationId xmlns:a16="http://schemas.microsoft.com/office/drawing/2014/main" id="{D6EDA027-984E-C281-54C2-1A786C3FF5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09145" y="2380904"/>
            <a:ext cx="630706" cy="622853"/>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15">
            <a:extLst>
              <a:ext uri="{FF2B5EF4-FFF2-40B4-BE49-F238E27FC236}">
                <a16:creationId xmlns:a16="http://schemas.microsoft.com/office/drawing/2014/main" id="{7C562051-B5F1-8499-076F-B26529C2DC3A}"/>
              </a:ext>
            </a:extLst>
          </p:cNvPr>
          <p:cNvPicPr>
            <a:picLocks noChangeAspect="1"/>
          </p:cNvPicPr>
          <p:nvPr/>
        </p:nvPicPr>
        <p:blipFill rotWithShape="1">
          <a:blip r:embed="rId15"/>
          <a:srcRect l="1133" t="1085" r="1890" b="1080"/>
          <a:stretch/>
        </p:blipFill>
        <p:spPr>
          <a:xfrm>
            <a:off x="5349875" y="2062163"/>
            <a:ext cx="2368550" cy="1195388"/>
          </a:xfrm>
          <a:prstGeom prst="roundRect">
            <a:avLst>
              <a:gd name="adj" fmla="val 4051"/>
            </a:avLst>
          </a:prstGeom>
        </p:spPr>
      </p:pic>
      <p:sp>
        <p:nvSpPr>
          <p:cNvPr id="19" name="TextBox 18">
            <a:extLst>
              <a:ext uri="{FF2B5EF4-FFF2-40B4-BE49-F238E27FC236}">
                <a16:creationId xmlns:a16="http://schemas.microsoft.com/office/drawing/2014/main" id="{A30E9F70-8911-B123-E371-776874B24BE8}"/>
              </a:ext>
            </a:extLst>
          </p:cNvPr>
          <p:cNvSpPr txBox="1"/>
          <p:nvPr/>
        </p:nvSpPr>
        <p:spPr>
          <a:xfrm>
            <a:off x="1640214" y="4499859"/>
            <a:ext cx="1292341" cy="600164"/>
          </a:xfrm>
          <a:prstGeom prst="rect">
            <a:avLst/>
          </a:prstGeom>
          <a:noFill/>
        </p:spPr>
        <p:txBody>
          <a:bodyPr wrap="none" rtlCol="0">
            <a:spAutoFit/>
          </a:bodyPr>
          <a:lstStyle/>
          <a:p>
            <a:pPr algn="ctr"/>
            <a:r>
              <a:rPr lang="en-US" sz="1650" b="1" dirty="0" err="1">
                <a:solidFill>
                  <a:srgbClr val="FFFF00"/>
                </a:solidFill>
                <a:latin typeface="Arial" panose="020B0604020202020204" pitchFamily="34" charset="0"/>
                <a:cs typeface="Arial" panose="020B0604020202020204" pitchFamily="34" charset="0"/>
              </a:rPr>
              <a:t>DeviceAID</a:t>
            </a:r>
            <a:endParaRPr lang="en-US" sz="1650" b="1" dirty="0">
              <a:solidFill>
                <a:srgbClr val="FFFF00"/>
              </a:solidFill>
              <a:latin typeface="Arial" panose="020B0604020202020204" pitchFamily="34" charset="0"/>
              <a:cs typeface="Arial" panose="020B0604020202020204" pitchFamily="34" charset="0"/>
            </a:endParaRPr>
          </a:p>
          <a:p>
            <a:pPr algn="ctr"/>
            <a:r>
              <a:rPr lang="en-US" sz="1650" b="1" dirty="0">
                <a:solidFill>
                  <a:srgbClr val="FFFF00"/>
                </a:solidFill>
                <a:latin typeface="Arial" panose="020B0604020202020204" pitchFamily="34" charset="0"/>
                <a:cs typeface="Arial" panose="020B0604020202020204" pitchFamily="34" charset="0"/>
              </a:rPr>
              <a:t>Mobile app</a:t>
            </a:r>
          </a:p>
        </p:txBody>
      </p:sp>
    </p:spTree>
    <p:extLst>
      <p:ext uri="{BB962C8B-B14F-4D97-AF65-F5344CB8AC3E}">
        <p14:creationId xmlns:p14="http://schemas.microsoft.com/office/powerpoint/2010/main" val="251045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50"/>
                                        <p:tgtEl>
                                          <p:spTgt spid="31"/>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25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par>
                                <p:cTn id="83" presetID="10"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4" grpId="0"/>
      <p:bldP spid="25" grpId="0"/>
      <p:bldP spid="28" grpId="0"/>
      <p:bldP spid="30"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1" y="-2509"/>
            <a:ext cx="6808298" cy="5148518"/>
          </a:xfrm>
          <a:prstGeom prst="rect">
            <a:avLst/>
          </a:prstGeom>
        </p:spPr>
      </p:pic>
      <p:pic>
        <p:nvPicPr>
          <p:cNvPr id="9" name="Picture 8" descr="FACULTY.jpg"/>
          <p:cNvPicPr>
            <a:picLocks noChangeAspect="1"/>
          </p:cNvPicPr>
          <p:nvPr/>
        </p:nvPicPr>
        <p:blipFill rotWithShape="1">
          <a:blip r:embed="rId4" cstate="print"/>
          <a:srcRect l="11483" t="34445" r="76841" b="46666"/>
          <a:stretch/>
        </p:blipFill>
        <p:spPr>
          <a:xfrm>
            <a:off x="1847379" y="1703306"/>
            <a:ext cx="800100" cy="971550"/>
          </a:xfrm>
          <a:prstGeom prst="rect">
            <a:avLst/>
          </a:prstGeom>
        </p:spPr>
      </p:pic>
      <p:sp>
        <p:nvSpPr>
          <p:cNvPr id="10" name="TextBox 9"/>
          <p:cNvSpPr txBox="1"/>
          <p:nvPr/>
        </p:nvSpPr>
        <p:spPr>
          <a:xfrm>
            <a:off x="2720876" y="1754964"/>
            <a:ext cx="2055716" cy="935000"/>
          </a:xfrm>
          <a:prstGeom prst="rect">
            <a:avLst/>
          </a:prstGeom>
          <a:noFill/>
        </p:spPr>
        <p:txBody>
          <a:bodyPr wrap="square" rtlCol="0">
            <a:spAutoFit/>
          </a:bodyPr>
          <a:lstStyle/>
          <a:p>
            <a:pPr defTabSz="685800"/>
            <a:r>
              <a:rPr lang="en-US" sz="1163" b="1" dirty="0">
                <a:solidFill>
                  <a:prstClr val="black"/>
                </a:solidFill>
                <a:latin typeface="Calibri"/>
              </a:rPr>
              <a:t>Manoj Chopda, MD (Medicine), DM (Cardiology) </a:t>
            </a:r>
          </a:p>
          <a:p>
            <a:pPr defTabSz="685800"/>
            <a:r>
              <a:rPr lang="en-US" sz="1050" dirty="0">
                <a:solidFill>
                  <a:prstClr val="black"/>
                </a:solidFill>
                <a:latin typeface="Calibri"/>
              </a:rPr>
              <a:t>Interventional Cardiologist</a:t>
            </a:r>
          </a:p>
          <a:p>
            <a:pPr defTabSz="685800"/>
            <a:r>
              <a:rPr lang="en-US" sz="1050" dirty="0">
                <a:solidFill>
                  <a:prstClr val="black"/>
                </a:solidFill>
                <a:latin typeface="Calibri"/>
              </a:rPr>
              <a:t>Magnum Heart Institute</a:t>
            </a:r>
          </a:p>
          <a:p>
            <a:pPr defTabSz="685800"/>
            <a:r>
              <a:rPr lang="en-US" sz="1050" dirty="0">
                <a:solidFill>
                  <a:prstClr val="black"/>
                </a:solidFill>
                <a:latin typeface="Calibri"/>
              </a:rPr>
              <a:t>Nashik, Maharashtra</a:t>
            </a:r>
            <a:endParaRPr lang="en-US" sz="938" dirty="0">
              <a:solidFill>
                <a:prstClr val="black"/>
              </a:solidFill>
              <a:latin typeface="Calibri"/>
            </a:endParaRPr>
          </a:p>
        </p:txBody>
      </p:sp>
      <p:sp>
        <p:nvSpPr>
          <p:cNvPr id="11" name="TextBox 10"/>
          <p:cNvSpPr txBox="1"/>
          <p:nvPr/>
        </p:nvSpPr>
        <p:spPr>
          <a:xfrm>
            <a:off x="1873505" y="2746466"/>
            <a:ext cx="2947792" cy="1223412"/>
          </a:xfrm>
          <a:prstGeom prst="rect">
            <a:avLst/>
          </a:prstGeom>
          <a:noFill/>
        </p:spPr>
        <p:txBody>
          <a:bodyPr wrap="square" rtlCol="0">
            <a:spAutoFit/>
          </a:bodyPr>
          <a:lstStyle/>
          <a:p>
            <a:pPr algn="just" defTabSz="685800"/>
            <a:r>
              <a:rPr lang="en-US" sz="1050" b="1" dirty="0">
                <a:solidFill>
                  <a:prstClr val="black"/>
                </a:solidFill>
                <a:latin typeface="Calibri"/>
              </a:rPr>
              <a:t>Dr. Manoj Chopda is an Interventional Cardiologist at Magnum Heart Institute, Nashik. Dr. Chopda is also working for NRHM (National Rural health Mission) and Jeevandayee Yojana for contributing in his social work under a registered charitable trust "Nashik Hirday Mitra Charitable Trust" for serving the people under poverty line.</a:t>
            </a:r>
            <a:endParaRPr lang="en-US" sz="1035" b="1" dirty="0">
              <a:solidFill>
                <a:prstClr val="black"/>
              </a:solidFill>
              <a:latin typeface="Calibri"/>
            </a:endParaRPr>
          </a:p>
        </p:txBody>
      </p:sp>
      <p:pic>
        <p:nvPicPr>
          <p:cNvPr id="12" name="Picture 11" descr="MODERATOR.jpg"/>
          <p:cNvPicPr>
            <a:picLocks noChangeAspect="1"/>
          </p:cNvPicPr>
          <p:nvPr/>
        </p:nvPicPr>
        <p:blipFill rotWithShape="1">
          <a:blip r:embed="rId5" cstate="print"/>
          <a:srcRect l="11591" t="34444" r="76732" b="46667"/>
          <a:stretch/>
        </p:blipFill>
        <p:spPr>
          <a:xfrm>
            <a:off x="4914900" y="1714500"/>
            <a:ext cx="800100" cy="971550"/>
          </a:xfrm>
          <a:prstGeom prst="rect">
            <a:avLst/>
          </a:prstGeom>
        </p:spPr>
      </p:pic>
      <p:sp>
        <p:nvSpPr>
          <p:cNvPr id="13" name="TextBox 12"/>
          <p:cNvSpPr txBox="1"/>
          <p:nvPr/>
        </p:nvSpPr>
        <p:spPr>
          <a:xfrm>
            <a:off x="5748454" y="1771650"/>
            <a:ext cx="2252546" cy="923330"/>
          </a:xfrm>
          <a:prstGeom prst="rect">
            <a:avLst/>
          </a:prstGeom>
          <a:noFill/>
        </p:spPr>
        <p:txBody>
          <a:bodyPr wrap="square" rtlCol="0">
            <a:spAutoFit/>
          </a:bodyPr>
          <a:lstStyle/>
          <a:p>
            <a:pPr defTabSz="685800"/>
            <a:r>
              <a:rPr lang="en-US" sz="1125" b="1" dirty="0">
                <a:solidFill>
                  <a:prstClr val="black"/>
                </a:solidFill>
                <a:latin typeface="Calibri"/>
              </a:rPr>
              <a:t>Rahul Manik Shewale, MD (Medicine), DM (Cardiology), FCCI </a:t>
            </a:r>
          </a:p>
          <a:p>
            <a:pPr defTabSz="685800"/>
            <a:r>
              <a:rPr lang="en-US" sz="1050" dirty="0">
                <a:solidFill>
                  <a:prstClr val="black"/>
                </a:solidFill>
                <a:latin typeface="Calibri"/>
              </a:rPr>
              <a:t>Interventional Cardiologist</a:t>
            </a:r>
          </a:p>
          <a:p>
            <a:pPr defTabSz="685800"/>
            <a:r>
              <a:rPr lang="en-US" sz="1050" dirty="0">
                <a:solidFill>
                  <a:prstClr val="black"/>
                </a:solidFill>
                <a:latin typeface="Calibri"/>
              </a:rPr>
              <a:t>Magnum Heart Institute</a:t>
            </a:r>
          </a:p>
          <a:p>
            <a:pPr defTabSz="685800"/>
            <a:r>
              <a:rPr lang="en-US" sz="1050" dirty="0">
                <a:solidFill>
                  <a:prstClr val="black"/>
                </a:solidFill>
                <a:latin typeface="Calibri"/>
              </a:rPr>
              <a:t>Nashik, Maharashtra</a:t>
            </a:r>
            <a:endParaRPr lang="en-US" sz="938" dirty="0">
              <a:solidFill>
                <a:prstClr val="black"/>
              </a:solidFill>
              <a:latin typeface="Calibri"/>
            </a:endParaRPr>
          </a:p>
        </p:txBody>
      </p:sp>
      <p:sp>
        <p:nvSpPr>
          <p:cNvPr id="14" name="TextBox 13"/>
          <p:cNvSpPr txBox="1"/>
          <p:nvPr/>
        </p:nvSpPr>
        <p:spPr>
          <a:xfrm>
            <a:off x="4914900" y="2743200"/>
            <a:ext cx="2971800" cy="2322174"/>
          </a:xfrm>
          <a:prstGeom prst="rect">
            <a:avLst/>
          </a:prstGeom>
          <a:noFill/>
        </p:spPr>
        <p:txBody>
          <a:bodyPr wrap="square" rtlCol="0">
            <a:spAutoFit/>
          </a:bodyPr>
          <a:lstStyle/>
          <a:p>
            <a:pPr algn="just" defTabSz="685800"/>
            <a:r>
              <a:rPr lang="en-US" sz="1035" b="1" dirty="0">
                <a:solidFill>
                  <a:prstClr val="black"/>
                </a:solidFill>
                <a:latin typeface="Calibri"/>
              </a:rPr>
              <a:t>Dr. Rahul Manik Shewale is an Interventional Cardiologist at Magnum Heart Institute, Nashik. He completed his studies in MD in Internal Medicine from Pune and DM in Cardiology from Bombay Hospital Institute of Medical Sciences, Mumbai. He has done his international fellowships in CCL Mount Sinai Hospital, New York and training in pediatric cardiology from B. J. Wadia Hospital, Mumbai. He completed training under Padmavibushan, Padmabhushan, Padmashri Late Dr. B. K. Goyal and Professor Satyavan Sharma. He is skilled in coronary angiography, PCI, balloon mitral valvuloplasty, structural heart disease, pacemaker and many more.</a:t>
            </a:r>
          </a:p>
        </p:txBody>
      </p:sp>
    </p:spTree>
    <p:extLst>
      <p:ext uri="{BB962C8B-B14F-4D97-AF65-F5344CB8AC3E}">
        <p14:creationId xmlns:p14="http://schemas.microsoft.com/office/powerpoint/2010/main" val="3102734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ENDA.jpg"/>
          <p:cNvPicPr>
            <a:picLocks noChangeAspect="1"/>
          </p:cNvPicPr>
          <p:nvPr/>
        </p:nvPicPr>
        <p:blipFill>
          <a:blip r:embed="rId2" cstate="print"/>
          <a:stretch>
            <a:fillRect/>
          </a:stretch>
        </p:blipFill>
        <p:spPr>
          <a:xfrm>
            <a:off x="1143000" y="0"/>
            <a:ext cx="6858000" cy="5148557"/>
          </a:xfrm>
          <a:prstGeom prst="rect">
            <a:avLst/>
          </a:prstGeom>
        </p:spPr>
      </p:pic>
    </p:spTree>
    <p:extLst>
      <p:ext uri="{BB962C8B-B14F-4D97-AF65-F5344CB8AC3E}">
        <p14:creationId xmlns:p14="http://schemas.microsoft.com/office/powerpoint/2010/main" val="360335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556319" y="-95242"/>
            <a:ext cx="7715250" cy="697706"/>
          </a:xfrm>
        </p:spPr>
        <p:txBody>
          <a:bodyPr/>
          <a:lstStyle/>
          <a:p>
            <a:pPr>
              <a:defRPr/>
            </a:pPr>
            <a:r>
              <a:rPr lang="en-US" sz="3200" dirty="0">
                <a:latin typeface="Arial" panose="020B0604020202020204" pitchFamily="34" charset="0"/>
                <a:cs typeface="Arial" panose="020B0604020202020204" pitchFamily="34" charset="0"/>
              </a:rPr>
              <a:t> Live Case #27</a:t>
            </a: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5451" y="10886"/>
            <a:ext cx="316111"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645956" y="1417350"/>
            <a:ext cx="5286447" cy="89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86" tIns="33788" rIns="67586" bIns="3378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cs typeface="Arial" pitchFamily="34" charset="0"/>
              </a:rPr>
              <a:t>Clinical Variables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a:solidFill>
                  <a:srgbClr val="FFFFFF"/>
                </a:solidFill>
                <a:cs typeface="Arial" pitchFamily="34" charset="0"/>
              </a:rPr>
              <a:t>No known prior CAD, echo revealed mild diffuse LV </a:t>
            </a:r>
            <a:r>
              <a:rPr lang="en-US" altLang="en-US" dirty="0" err="1">
                <a:solidFill>
                  <a:srgbClr val="FFFFFF"/>
                </a:solidFill>
                <a:cs typeface="Arial" pitchFamily="34" charset="0"/>
              </a:rPr>
              <a:t>hypokinesis</a:t>
            </a:r>
            <a:r>
              <a:rPr lang="en-US" altLang="en-US" dirty="0">
                <a:solidFill>
                  <a:srgbClr val="FFFFFF"/>
                </a:solidFill>
                <a:cs typeface="Arial" pitchFamily="34" charset="0"/>
              </a:rPr>
              <a:t>, LVEF 50% </a:t>
            </a:r>
            <a:endParaRPr kumimoji="0" lang="en-US" altLang="en-US" b="0" i="0" u="none" strike="noStrike" kern="1200" cap="none" spc="0" normalizeH="0" baseline="0" noProof="0" dirty="0">
              <a:ln>
                <a:noFill/>
              </a:ln>
              <a:solidFill>
                <a:srgbClr val="FFFFFF"/>
              </a:solidFill>
              <a:effectLst/>
              <a:uLnTx/>
              <a:uFillTx/>
              <a:cs typeface="Arial" pitchFamily="34" charset="0"/>
            </a:endParaRPr>
          </a:p>
        </p:txBody>
      </p:sp>
      <p:sp>
        <p:nvSpPr>
          <p:cNvPr id="2" name="TextBox 1"/>
          <p:cNvSpPr txBox="1"/>
          <p:nvPr/>
        </p:nvSpPr>
        <p:spPr>
          <a:xfrm>
            <a:off x="3663678" y="509089"/>
            <a:ext cx="5473644" cy="900194"/>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Present Clinical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Presented with CCS Class IV angina with EKG changes</a:t>
            </a:r>
            <a:r>
              <a:rPr kumimoji="0" lang="en-US"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noProof="0" dirty="0" err="1">
                <a:ln>
                  <a:noFill/>
                </a:ln>
                <a:solidFill>
                  <a:srgbClr val="FFFFFF"/>
                </a:solidFill>
                <a:effectLst/>
                <a:uLnTx/>
                <a:uFillTx/>
                <a:latin typeface="Arial" panose="020B0604020202020204" pitchFamily="34" charset="0"/>
                <a:ea typeface="+mn-ea"/>
                <a:cs typeface="Arial" panose="020B0604020202020204" pitchFamily="34" charset="0"/>
              </a:rPr>
              <a:t>na</a:t>
            </a:r>
            <a:r>
              <a:rPr kumimoji="0" lang="en-US"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d-</a:t>
            </a:r>
            <a:r>
              <a:rPr kumimoji="0" lang="en-US" b="0" i="0" u="none" strike="noStrike" kern="1200" cap="none" spc="0" normalizeH="0" noProof="0" dirty="0" err="1">
                <a:ln>
                  <a:noFill/>
                </a:ln>
                <a:solidFill>
                  <a:srgbClr val="FFFFFF"/>
                </a:solidFill>
                <a:effectLst/>
                <a:uLnTx/>
                <a:uFillTx/>
                <a:latin typeface="Arial" panose="020B0604020202020204" pitchFamily="34" charset="0"/>
                <a:ea typeface="+mn-ea"/>
                <a:cs typeface="Arial" panose="020B0604020202020204" pitchFamily="34" charset="0"/>
              </a:rPr>
              <a:t>TnI</a:t>
            </a:r>
            <a:r>
              <a:rPr kumimoji="0" lang="en-US"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86489" y="507789"/>
            <a:ext cx="2574961" cy="623195"/>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Patient Demographics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dirty="0">
                <a:solidFill>
                  <a:srgbClr val="FFFFFF"/>
                </a:solidFill>
                <a:latin typeface="Arial" panose="020B0604020202020204" pitchFamily="34" charset="0"/>
                <a:cs typeface="Arial" panose="020B0604020202020204" pitchFamily="34" charset="0"/>
              </a:rPr>
              <a:t>79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yrs</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dirty="0">
                <a:solidFill>
                  <a:srgbClr val="FFFFFF"/>
                </a:solidFill>
                <a:latin typeface="Arial" panose="020B0604020202020204" pitchFamily="34" charset="0"/>
                <a:cs typeface="Arial" panose="020B0604020202020204" pitchFamily="34" charset="0"/>
              </a:rPr>
              <a:t>M</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86493" y="1391262"/>
            <a:ext cx="2955514" cy="1454192"/>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CAD Risk Factors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Controlled hypertension</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Controlled hyperlipidemia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Arial" panose="020B0604020202020204" pitchFamily="34" charset="0"/>
                <a:cs typeface="Arial" panose="020B0604020202020204" pitchFamily="34" charset="0"/>
              </a:rPr>
              <a:t> PAF, Smoldering Myeloma</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Arial" panose="020B0604020202020204" pitchFamily="34" charset="0"/>
                <a:cs typeface="Arial" panose="020B0604020202020204" pitchFamily="34" charset="0"/>
              </a:rPr>
              <a:t> SAQ-7 score: 7, Thyroiditis</a:t>
            </a:r>
          </a:p>
        </p:txBody>
      </p:sp>
      <p:sp>
        <p:nvSpPr>
          <p:cNvPr id="6" name="TextBox 5"/>
          <p:cNvSpPr txBox="1"/>
          <p:nvPr/>
        </p:nvSpPr>
        <p:spPr>
          <a:xfrm>
            <a:off x="1025273" y="2861781"/>
            <a:ext cx="7907130" cy="500084"/>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Medications</a:t>
            </a:r>
          </a:p>
          <a:p>
            <a:pPr lvl="0" defTabSz="685800">
              <a:defRPr/>
            </a:pPr>
            <a:r>
              <a:rPr lang="en-US" altLang="en-US" sz="1200" dirty="0">
                <a:solidFill>
                  <a:srgbClr val="FFFFFF"/>
                </a:solidFill>
                <a:latin typeface="Arial" panose="020B0604020202020204" pitchFamily="34" charset="0"/>
                <a:cs typeface="Arial" panose="020B0604020202020204" pitchFamily="34" charset="0"/>
              </a:rPr>
              <a:t>Clopidogrel, </a:t>
            </a:r>
            <a:r>
              <a:rPr lang="en-US" altLang="en-US" sz="1200" dirty="0" err="1">
                <a:solidFill>
                  <a:srgbClr val="FFFFFF"/>
                </a:solidFill>
                <a:latin typeface="Arial" panose="020B0604020202020204" pitchFamily="34" charset="0"/>
                <a:cs typeface="Arial" panose="020B0604020202020204" pitchFamily="34" charset="0"/>
              </a:rPr>
              <a:t>Rivaroxaban</a:t>
            </a:r>
            <a:r>
              <a:rPr lang="en-US" altLang="en-US" sz="1200" dirty="0">
                <a:solidFill>
                  <a:srgbClr val="FFFFFF"/>
                </a:solidFill>
                <a:latin typeface="Arial" panose="020B0604020202020204" pitchFamily="34" charset="0"/>
                <a:cs typeface="Arial" panose="020B0604020202020204" pitchFamily="34" charset="0"/>
              </a:rPr>
              <a:t>,</a:t>
            </a:r>
            <a:r>
              <a:rPr kumimoji="0" lang="en-US" alt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lang="en-US" altLang="en-US" sz="1200" dirty="0" err="1">
                <a:solidFill>
                  <a:srgbClr val="FFFFFF"/>
                </a:solidFill>
                <a:latin typeface="Arial" panose="020B0604020202020204" pitchFamily="34" charset="0"/>
                <a:cs typeface="Arial" panose="020B0604020202020204" pitchFamily="34" charset="0"/>
              </a:rPr>
              <a:t>Bisoprolol</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alt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ISMN, </a:t>
            </a:r>
            <a:r>
              <a:rPr lang="en-US" altLang="en-US" sz="1200" dirty="0">
                <a:solidFill>
                  <a:srgbClr val="FFFFFF"/>
                </a:solidFill>
                <a:latin typeface="Arial" panose="020B0604020202020204" pitchFamily="34" charset="0"/>
                <a:cs typeface="Arial" panose="020B0604020202020204" pitchFamily="34" charset="0"/>
              </a:rPr>
              <a:t>Atorvastatin, Ezetimibe, </a:t>
            </a:r>
            <a:r>
              <a:rPr lang="en-US" altLang="en-US" sz="1200" dirty="0" err="1">
                <a:solidFill>
                  <a:srgbClr val="FFFFFF"/>
                </a:solidFill>
                <a:latin typeface="Arial" panose="020B0604020202020204" pitchFamily="34" charset="0"/>
                <a:cs typeface="Arial" panose="020B0604020202020204" pitchFamily="34" charset="0"/>
              </a:rPr>
              <a:t>Synthroid</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121726" y="3338450"/>
            <a:ext cx="9022274" cy="1731191"/>
          </a:xfrm>
          <a:prstGeom prst="rect">
            <a:avLst/>
          </a:prstGeom>
          <a:noFill/>
        </p:spPr>
        <p:txBody>
          <a:bodyPr wrap="square" lIns="68529" tIns="34264" rIns="68529" bIns="34264" rtlCol="0">
            <a:spAutoFit/>
          </a:bodyPr>
          <a:lstStyle/>
          <a:p>
            <a:pPr lvl="0" defTabSz="685800">
              <a:defRPr/>
            </a:pPr>
            <a:r>
              <a:rPr kumimoji="0" lang="en-US" altLang="en-US" sz="17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Cath: </a:t>
            </a:r>
            <a:r>
              <a:rPr lang="en-US" altLang="en-US" sz="1700" dirty="0">
                <a:solidFill>
                  <a:srgbClr val="FFFFFF"/>
                </a:solidFill>
                <a:latin typeface="Arial" panose="020B0604020202020204" pitchFamily="34" charset="0"/>
                <a:cs typeface="Arial" panose="020B0604020202020204" pitchFamily="34" charset="0"/>
              </a:rPr>
              <a:t>Cardiac cath on February 9</a:t>
            </a:r>
            <a:r>
              <a:rPr lang="en-US" altLang="en-US" sz="1700" baseline="30000" dirty="0">
                <a:solidFill>
                  <a:srgbClr val="FFFFFF"/>
                </a:solidFill>
                <a:latin typeface="Arial" panose="020B0604020202020204" pitchFamily="34" charset="0"/>
                <a:cs typeface="Arial" panose="020B0604020202020204" pitchFamily="34" charset="0"/>
              </a:rPr>
              <a:t>th</a:t>
            </a:r>
            <a:r>
              <a:rPr lang="en-US" altLang="en-US" sz="1700" dirty="0">
                <a:solidFill>
                  <a:srgbClr val="FFFFFF"/>
                </a:solidFill>
                <a:latin typeface="Arial" panose="020B0604020202020204" pitchFamily="34" charset="0"/>
                <a:cs typeface="Arial" panose="020B0604020202020204" pitchFamily="34" charset="0"/>
              </a:rPr>
              <a:t> 2023 3 V CAD:  80% </a:t>
            </a:r>
            <a:r>
              <a:rPr lang="en-US" altLang="en-US" sz="1700" dirty="0" err="1">
                <a:solidFill>
                  <a:srgbClr val="FFFFFF"/>
                </a:solidFill>
                <a:latin typeface="Arial" panose="020B0604020202020204" pitchFamily="34" charset="0"/>
                <a:cs typeface="Arial" panose="020B0604020202020204" pitchFamily="34" charset="0"/>
              </a:rPr>
              <a:t>prox</a:t>
            </a:r>
            <a:r>
              <a:rPr lang="en-US" altLang="en-US" sz="1700" dirty="0">
                <a:solidFill>
                  <a:srgbClr val="FFFFFF"/>
                </a:solidFill>
                <a:latin typeface="Arial" panose="020B0604020202020204" pitchFamily="34" charset="0"/>
                <a:cs typeface="Arial" panose="020B0604020202020204" pitchFamily="34" charset="0"/>
              </a:rPr>
              <a:t> LAD, 90% </a:t>
            </a:r>
            <a:r>
              <a:rPr lang="en-US" altLang="en-US" sz="1700" dirty="0" err="1">
                <a:solidFill>
                  <a:srgbClr val="FFFFFF"/>
                </a:solidFill>
                <a:latin typeface="Arial" panose="020B0604020202020204" pitchFamily="34" charset="0"/>
                <a:cs typeface="Arial" panose="020B0604020202020204" pitchFamily="34" charset="0"/>
              </a:rPr>
              <a:t>pLCx</a:t>
            </a:r>
            <a:r>
              <a:rPr lang="en-US" altLang="en-US" sz="1700" dirty="0">
                <a:solidFill>
                  <a:srgbClr val="FFFFFF"/>
                </a:solidFill>
                <a:latin typeface="Arial" panose="020B0604020202020204" pitchFamily="34" charset="0"/>
                <a:cs typeface="Arial" panose="020B0604020202020204" pitchFamily="34" charset="0"/>
              </a:rPr>
              <a:t>, multiple calcified anterior takeoff RCA lesions with distal bifurcation, LVEF 50% and Syntax score 22. Pt underwent successful PCI of LAD and </a:t>
            </a:r>
            <a:r>
              <a:rPr lang="en-US" altLang="en-US" sz="1700" dirty="0" err="1">
                <a:solidFill>
                  <a:srgbClr val="FFFFFF"/>
                </a:solidFill>
                <a:latin typeface="Arial" panose="020B0604020202020204" pitchFamily="34" charset="0"/>
                <a:cs typeface="Arial" panose="020B0604020202020204" pitchFamily="34" charset="0"/>
              </a:rPr>
              <a:t>LCx</a:t>
            </a:r>
            <a:r>
              <a:rPr lang="en-US" altLang="en-US" sz="1700" dirty="0">
                <a:solidFill>
                  <a:srgbClr val="FFFFFF"/>
                </a:solidFill>
                <a:latin typeface="Arial" panose="020B0604020202020204" pitchFamily="34" charset="0"/>
                <a:cs typeface="Arial" panose="020B0604020202020204" pitchFamily="34" charset="0"/>
              </a:rPr>
              <a:t> using 2 Promus Elite DES and did well.</a:t>
            </a:r>
          </a:p>
          <a:p>
            <a:pPr lvl="0" defTabSz="685800">
              <a:defRPr/>
            </a:pPr>
            <a:endParaRPr lang="en-US" altLang="en-US" sz="1700" b="1" dirty="0">
              <a:solidFill>
                <a:srgbClr val="FFFFFF"/>
              </a:solidFill>
              <a:latin typeface="Arial" panose="020B0604020202020204" pitchFamily="34" charset="0"/>
              <a:cs typeface="Arial" panose="020B0604020202020204" pitchFamily="34" charset="0"/>
            </a:endParaRPr>
          </a:p>
          <a:p>
            <a:pPr lvl="0" defTabSz="685800">
              <a:defRPr/>
            </a:pPr>
            <a:r>
              <a:rPr lang="en-US" altLang="en-US" b="1" dirty="0">
                <a:solidFill>
                  <a:srgbClr val="FFFF00"/>
                </a:solidFill>
                <a:latin typeface="Arial" panose="020B0604020202020204" pitchFamily="34" charset="0"/>
                <a:cs typeface="Arial" panose="020B0604020202020204" pitchFamily="34" charset="0"/>
              </a:rPr>
              <a:t>Plan: </a:t>
            </a:r>
            <a:r>
              <a:rPr lang="en-US" altLang="en-US" sz="2000" dirty="0">
                <a:solidFill>
                  <a:srgbClr val="FFFFFF"/>
                </a:solidFill>
                <a:latin typeface="Arial" panose="020B0604020202020204" pitchFamily="34" charset="0"/>
                <a:cs typeface="Arial" panose="020B0604020202020204" pitchFamily="34" charset="0"/>
              </a:rPr>
              <a:t>Now planned for imaging guided PCI of multiple lesions with bifurcation  in anterior takeoff RCA.</a:t>
            </a:r>
            <a:endParaRPr lang="en-US" sz="2000" dirty="0">
              <a:solidFill>
                <a:srgbClr val="0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a:srcRect l="79865" t="7460" r="6084" b="76545"/>
          <a:stretch/>
        </p:blipFill>
        <p:spPr>
          <a:xfrm>
            <a:off x="15140" y="15116"/>
            <a:ext cx="544081" cy="466967"/>
          </a:xfrm>
          <a:prstGeom prst="rect">
            <a:avLst/>
          </a:prstGeom>
        </p:spPr>
      </p:pic>
    </p:spTree>
    <p:extLst>
      <p:ext uri="{BB962C8B-B14F-4D97-AF65-F5344CB8AC3E}">
        <p14:creationId xmlns:p14="http://schemas.microsoft.com/office/powerpoint/2010/main" val="73371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Box 2"/>
          <p:cNvSpPr txBox="1">
            <a:spLocks noChangeArrowheads="1"/>
          </p:cNvSpPr>
          <p:nvPr/>
        </p:nvSpPr>
        <p:spPr bwMode="auto">
          <a:xfrm>
            <a:off x="714375" y="12715"/>
            <a:ext cx="7715250" cy="56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351" tIns="34166" rIns="68351" bIns="34166">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AUC 2017:</a:t>
            </a:r>
            <a:r>
              <a:rPr kumimoji="0" lang="en-US" altLang="en-US" sz="3200" b="1" i="0" u="none" strike="noStrike" kern="1200" cap="none" spc="0" normalizeH="0" noProof="0" dirty="0">
                <a:ln>
                  <a:noFill/>
                </a:ln>
                <a:solidFill>
                  <a:srgbClr val="FFFF00"/>
                </a:solidFill>
                <a:effectLst/>
                <a:uLnTx/>
                <a:uFillTx/>
                <a:latin typeface="Arial" pitchFamily="34" charset="0"/>
                <a:ea typeface="+mn-ea"/>
                <a:cs typeface="Arial" pitchFamily="34" charset="0"/>
              </a:rPr>
              <a:t> Three Vessel </a:t>
            </a:r>
            <a:r>
              <a:rPr kumimoji="0" lang="en-US" alt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CAD</a:t>
            </a:r>
          </a:p>
        </p:txBody>
      </p:sp>
      <p:pic>
        <p:nvPicPr>
          <p:cNvPr id="13107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133" y="511276"/>
            <a:ext cx="8522948" cy="43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Box 3"/>
          <p:cNvSpPr txBox="1">
            <a:spLocks noChangeArrowheads="1"/>
          </p:cNvSpPr>
          <p:nvPr/>
        </p:nvSpPr>
        <p:spPr bwMode="auto">
          <a:xfrm>
            <a:off x="5135068" y="4862941"/>
            <a:ext cx="4054079" cy="29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934" tIns="29469" rIns="58934" bIns="29469">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594122" rtl="0" eaLnBrk="1" fontAlgn="base" latinLnBrk="0" hangingPunct="1">
              <a:lnSpc>
                <a:spcPct val="100000"/>
              </a:lnSpc>
              <a:spcBef>
                <a:spcPct val="0"/>
              </a:spcBef>
              <a:spcAft>
                <a:spcPct val="0"/>
              </a:spcAft>
              <a:buClrTx/>
              <a:buSzTx/>
              <a:buFontTx/>
              <a:buNone/>
              <a:tabLst/>
              <a:defRPr/>
            </a:pPr>
            <a:r>
              <a:rPr kumimoji="0" lang="en-US" altLang="en-US" sz="15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15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15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15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15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7" name="Rectangle 6"/>
          <p:cNvSpPr>
            <a:spLocks noChangeArrowheads="1"/>
          </p:cNvSpPr>
          <p:nvPr/>
        </p:nvSpPr>
        <p:spPr bwMode="auto">
          <a:xfrm>
            <a:off x="7565503" y="2108660"/>
            <a:ext cx="546866" cy="244995"/>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995" tIns="33968" rIns="67995" bIns="33968"/>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8461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104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02281" y="31852"/>
            <a:ext cx="8388298" cy="523220"/>
          </a:xfrm>
          <a:prstGeom prst="rect">
            <a:avLst/>
          </a:prstGeom>
          <a:noFill/>
        </p:spPr>
        <p:txBody>
          <a:bodyPr wrap="square" rtlCol="0">
            <a:spAutoFit/>
          </a:bodyPr>
          <a:lstStyle/>
          <a:p>
            <a:pPr algn="ctr" defTabSz="289322">
              <a:defRPr/>
            </a:pPr>
            <a:r>
              <a:rPr lang="en-US" sz="2800" b="1" dirty="0">
                <a:solidFill>
                  <a:srgbClr val="FFFF00"/>
                </a:solidFill>
                <a:latin typeface="Arial" panose="020B0604020202020204" pitchFamily="34" charset="0"/>
                <a:cs typeface="Arial" panose="020B0604020202020204" pitchFamily="34" charset="0"/>
              </a:rPr>
              <a:t>Assessment and Predicting Patient Risk</a:t>
            </a:r>
          </a:p>
        </p:txBody>
      </p:sp>
      <p:sp>
        <p:nvSpPr>
          <p:cNvPr id="4" name="TextBox 3"/>
          <p:cNvSpPr txBox="1"/>
          <p:nvPr/>
        </p:nvSpPr>
        <p:spPr>
          <a:xfrm>
            <a:off x="75571" y="1491790"/>
            <a:ext cx="8720805" cy="338554"/>
          </a:xfrm>
          <a:prstGeom prst="rect">
            <a:avLst/>
          </a:prstGeom>
          <a:noFill/>
        </p:spPr>
        <p:txBody>
          <a:bodyPr wrap="square" rtlCol="0">
            <a:spAutoFit/>
          </a:bodyPr>
          <a:lstStyle/>
          <a:p>
            <a:pPr defTabSz="289322">
              <a:defRPr/>
            </a:pPr>
            <a:r>
              <a:rPr lang="en-US" sz="1600" b="1" i="1" dirty="0">
                <a:solidFill>
                  <a:prstClr val="white"/>
                </a:solidFill>
                <a:latin typeface="Arial" panose="020B0604020202020204" pitchFamily="34" charset="0"/>
                <a:cs typeface="Arial" panose="020B0604020202020204" pitchFamily="34" charset="0"/>
              </a:rPr>
              <a:t>Recommendation to Predicting Patient Risk of Death with CABG: </a:t>
            </a:r>
            <a:r>
              <a:rPr lang="en-US" sz="1600" b="1" i="1" dirty="0">
                <a:solidFill>
                  <a:srgbClr val="FF0000"/>
                </a:solidFill>
                <a:latin typeface="Arial" panose="020B0604020202020204" pitchFamily="34" charset="0"/>
                <a:cs typeface="Arial" panose="020B0604020202020204" pitchFamily="34" charset="0"/>
              </a:rPr>
              <a:t>STS Risk Score</a:t>
            </a:r>
          </a:p>
        </p:txBody>
      </p:sp>
      <p:sp>
        <p:nvSpPr>
          <p:cNvPr id="6" name="TextBox 5"/>
          <p:cNvSpPr txBox="1"/>
          <p:nvPr/>
        </p:nvSpPr>
        <p:spPr>
          <a:xfrm>
            <a:off x="120549" y="3542511"/>
            <a:ext cx="6679511" cy="338554"/>
          </a:xfrm>
          <a:prstGeom prst="rect">
            <a:avLst/>
          </a:prstGeom>
          <a:noFill/>
        </p:spPr>
        <p:txBody>
          <a:bodyPr wrap="square" rtlCol="0">
            <a:spAutoFit/>
          </a:bodyPr>
          <a:lstStyle/>
          <a:p>
            <a:pPr defTabSz="289322">
              <a:defRPr/>
            </a:pPr>
            <a:r>
              <a:rPr lang="en-US" sz="1600" b="1" i="1" dirty="0">
                <a:solidFill>
                  <a:prstClr val="white"/>
                </a:solidFill>
                <a:latin typeface="Arial" panose="020B0604020202020204" pitchFamily="34" charset="0"/>
                <a:cs typeface="Arial" panose="020B0604020202020204" pitchFamily="34" charset="0"/>
              </a:rPr>
              <a:t>Assessment of Risk Factors Not Qualified in the STS Score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0" y="3848887"/>
            <a:ext cx="8599892" cy="68599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698" y="1770319"/>
            <a:ext cx="8599893" cy="606630"/>
          </a:xfrm>
          <a:prstGeom prst="rect">
            <a:avLst/>
          </a:prstGeom>
        </p:spPr>
      </p:pic>
      <p:sp>
        <p:nvSpPr>
          <p:cNvPr id="9" name="TextBox 8"/>
          <p:cNvSpPr txBox="1"/>
          <p:nvPr/>
        </p:nvSpPr>
        <p:spPr>
          <a:xfrm>
            <a:off x="58880" y="2550160"/>
            <a:ext cx="8404987" cy="338554"/>
          </a:xfrm>
          <a:prstGeom prst="rect">
            <a:avLst/>
          </a:prstGeom>
          <a:noFill/>
        </p:spPr>
        <p:txBody>
          <a:bodyPr wrap="square" rtlCol="0">
            <a:spAutoFit/>
          </a:bodyPr>
          <a:lstStyle/>
          <a:p>
            <a:pPr defTabSz="289322">
              <a:defRPr/>
            </a:pPr>
            <a:r>
              <a:rPr lang="en-US" sz="1600" b="1" i="1" dirty="0">
                <a:solidFill>
                  <a:prstClr val="white"/>
                </a:solidFill>
                <a:latin typeface="Arial" panose="020B0604020202020204" pitchFamily="34" charset="0"/>
                <a:cs typeface="Arial" panose="020B0604020202020204" pitchFamily="34" charset="0"/>
              </a:rPr>
              <a:t>Recommendation for Defining Coronary Artery Lesion Complexity: </a:t>
            </a:r>
            <a:r>
              <a:rPr lang="en-US" sz="1600" b="1" i="1" dirty="0">
                <a:solidFill>
                  <a:srgbClr val="FF0000"/>
                </a:solidFill>
                <a:latin typeface="Arial" panose="020B0604020202020204" pitchFamily="34" charset="0"/>
                <a:cs typeface="Arial" panose="020B0604020202020204" pitchFamily="34" charset="0"/>
              </a:rPr>
              <a:t>SYNTAX Score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698" y="2844293"/>
            <a:ext cx="8599893" cy="642104"/>
          </a:xfrm>
          <a:prstGeom prst="rect">
            <a:avLst/>
          </a:prstGeom>
        </p:spPr>
      </p:pic>
      <p:sp>
        <p:nvSpPr>
          <p:cNvPr id="10" name="TextBox 9"/>
          <p:cNvSpPr txBox="1"/>
          <p:nvPr/>
        </p:nvSpPr>
        <p:spPr>
          <a:xfrm>
            <a:off x="77128" y="462771"/>
            <a:ext cx="6670033" cy="369332"/>
          </a:xfrm>
          <a:prstGeom prst="rect">
            <a:avLst/>
          </a:prstGeom>
          <a:noFill/>
        </p:spPr>
        <p:txBody>
          <a:bodyPr wrap="square" rtlCol="0">
            <a:spAutoFit/>
          </a:bodyPr>
          <a:lstStyle/>
          <a:p>
            <a:pPr defTabSz="289322">
              <a:defRPr/>
            </a:pPr>
            <a:r>
              <a:rPr lang="en-US" b="1" i="1" dirty="0">
                <a:solidFill>
                  <a:prstClr val="white"/>
                </a:solidFill>
                <a:latin typeface="Arial" panose="020B0604020202020204" pitchFamily="34" charset="0"/>
                <a:cs typeface="Arial" panose="020B0604020202020204" pitchFamily="34" charset="0"/>
              </a:rPr>
              <a:t>Recommendation for the </a:t>
            </a:r>
            <a:r>
              <a:rPr lang="en-US" b="1" i="1" dirty="0">
                <a:solidFill>
                  <a:srgbClr val="FF0000"/>
                </a:solidFill>
                <a:latin typeface="Arial" panose="020B0604020202020204" pitchFamily="34" charset="0"/>
                <a:cs typeface="Arial" panose="020B0604020202020204" pitchFamily="34" charset="0"/>
              </a:rPr>
              <a:t>Heart Team</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b="12285"/>
          <a:stretch/>
        </p:blipFill>
        <p:spPr>
          <a:xfrm>
            <a:off x="158698" y="771929"/>
            <a:ext cx="8599894" cy="637167"/>
          </a:xfrm>
          <a:prstGeom prst="rect">
            <a:avLst/>
          </a:prstGeom>
        </p:spPr>
      </p:pic>
      <p:sp>
        <p:nvSpPr>
          <p:cNvPr id="13" name="TextBox 12"/>
          <p:cNvSpPr txBox="1"/>
          <p:nvPr/>
        </p:nvSpPr>
        <p:spPr>
          <a:xfrm>
            <a:off x="3694954" y="4787534"/>
            <a:ext cx="5766441" cy="369332"/>
          </a:xfrm>
          <a:prstGeom prst="rect">
            <a:avLst/>
          </a:prstGeom>
          <a:noFill/>
        </p:spPr>
        <p:txBody>
          <a:bodyPr wrap="square" rtlCol="0">
            <a:spAutoFit/>
          </a:bodyPr>
          <a:lstStyle/>
          <a:p>
            <a:pPr defTabSz="289322">
              <a:defRPr/>
            </a:pPr>
            <a:r>
              <a:rPr lang="en-US" b="1" i="1" dirty="0">
                <a:solidFill>
                  <a:srgbClr val="FFFF00"/>
                </a:solidFill>
                <a:latin typeface="Arial" panose="020B0604020202020204" pitchFamily="34" charset="0"/>
                <a:cs typeface="Arial" panose="020B0604020202020204" pitchFamily="34" charset="0"/>
              </a:rPr>
              <a:t>Lawton et al., J Am Coll </a:t>
            </a:r>
            <a:r>
              <a:rPr lang="en-US" b="1" i="1" dirty="0" err="1">
                <a:solidFill>
                  <a:srgbClr val="FFFF00"/>
                </a:solidFill>
                <a:latin typeface="Arial" panose="020B0604020202020204" pitchFamily="34" charset="0"/>
                <a:cs typeface="Arial" panose="020B0604020202020204" pitchFamily="34" charset="0"/>
              </a:rPr>
              <a:t>Cardiol</a:t>
            </a:r>
            <a:r>
              <a:rPr lang="en-US" b="1" i="1" dirty="0">
                <a:solidFill>
                  <a:srgbClr val="FFFF00"/>
                </a:solidFill>
                <a:latin typeface="Arial" panose="020B0604020202020204" pitchFamily="34" charset="0"/>
                <a:cs typeface="Arial" panose="020B0604020202020204" pitchFamily="34" charset="0"/>
              </a:rPr>
              <a:t>  2022:79;e21-129</a:t>
            </a:r>
          </a:p>
        </p:txBody>
      </p:sp>
      <p:sp>
        <p:nvSpPr>
          <p:cNvPr id="14" name="TextBox 13"/>
          <p:cNvSpPr txBox="1">
            <a:spLocks noChangeArrowheads="1"/>
          </p:cNvSpPr>
          <p:nvPr/>
        </p:nvSpPr>
        <p:spPr bwMode="auto">
          <a:xfrm>
            <a:off x="2595915" y="4534886"/>
            <a:ext cx="3110664" cy="291064"/>
          </a:xfrm>
          <a:prstGeom prst="rect">
            <a:avLst/>
          </a:prstGeom>
          <a:solidFill>
            <a:schemeClr val="bg1"/>
          </a:solidFill>
          <a:ln w="9525">
            <a:solidFill>
              <a:srgbClr val="FF0000"/>
            </a:solidFill>
            <a:miter lim="800000"/>
            <a:headEnd/>
            <a:tailEnd/>
          </a:ln>
        </p:spPr>
        <p:txBody>
          <a:bodyPr wrap="none" lIns="56771" tIns="28364" rIns="56771" bIns="28364">
            <a:spAutoFit/>
          </a:bodyPr>
          <a:lstStyle/>
          <a:p>
            <a:pPr defTabSz="578644" fontAlgn="base">
              <a:spcBef>
                <a:spcPct val="0"/>
              </a:spcBef>
              <a:spcAft>
                <a:spcPct val="0"/>
              </a:spcAft>
              <a:defRPr/>
            </a:pPr>
            <a:r>
              <a:rPr lang="en-US" altLang="en-US" sz="1519" b="1" dirty="0">
                <a:solidFill>
                  <a:srgbClr val="FF0000"/>
                </a:solidFill>
                <a:latin typeface="Arial" panose="020B0604020202020204" pitchFamily="34" charset="0"/>
                <a:cs typeface="Arial" panose="020B0604020202020204" pitchFamily="34" charset="0"/>
              </a:rPr>
              <a:t>Syntax score 22; STS score 12.2</a:t>
            </a:r>
          </a:p>
        </p:txBody>
      </p:sp>
    </p:spTree>
    <p:extLst>
      <p:ext uri="{BB962C8B-B14F-4D97-AF65-F5344CB8AC3E}">
        <p14:creationId xmlns:p14="http://schemas.microsoft.com/office/powerpoint/2010/main" val="281526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2561" y="49666"/>
            <a:ext cx="250142" cy="27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CB32EC6-6402-FA43-A3E6-FEB77C812465}"/>
              </a:ext>
            </a:extLst>
          </p:cNvPr>
          <p:cNvSpPr>
            <a:spLocks noGrp="1"/>
          </p:cNvSpPr>
          <p:nvPr>
            <p:ph type="title"/>
          </p:nvPr>
        </p:nvSpPr>
        <p:spPr>
          <a:xfrm>
            <a:off x="603579" y="21864"/>
            <a:ext cx="3651376" cy="723305"/>
          </a:xfrm>
        </p:spPr>
        <p:txBody>
          <a:bodyPr/>
          <a:lstStyle/>
          <a:p>
            <a:pPr>
              <a:defRPr/>
            </a:pPr>
            <a:r>
              <a:rPr lang="en-US" sz="2363" u="sng" dirty="0">
                <a:latin typeface="Arial" panose="020B0604020202020204" pitchFamily="34" charset="0"/>
                <a:cs typeface="Arial" panose="020B0604020202020204" pitchFamily="34" charset="0"/>
              </a:rPr>
              <a:t>Simple LM Bifurcation</a:t>
            </a:r>
          </a:p>
        </p:txBody>
      </p:sp>
      <p:sp>
        <p:nvSpPr>
          <p:cNvPr id="8" name="Rectangle 7"/>
          <p:cNvSpPr/>
          <p:nvPr/>
        </p:nvSpPr>
        <p:spPr>
          <a:xfrm>
            <a:off x="778669" y="689456"/>
            <a:ext cx="3600450" cy="1155701"/>
          </a:xfrm>
          <a:prstGeom prst="rect">
            <a:avLst/>
          </a:prstGeom>
        </p:spPr>
        <p:txBody>
          <a:bodyPr wrap="square">
            <a:spAutoFit/>
          </a:bodyPr>
          <a:lstStyle/>
          <a:p>
            <a:pPr marL="289322" indent="-289322" defTabSz="771525">
              <a:spcAft>
                <a:spcPts val="1013"/>
              </a:spcAft>
              <a:buClr>
                <a:srgbClr val="FFFF00"/>
              </a:buClr>
              <a:buFont typeface="+mj-lt"/>
              <a:buAutoNum type="arabicPeriod"/>
              <a:defRPr/>
            </a:pPr>
            <a:r>
              <a:rPr lang="en-US" sz="1519" b="1" dirty="0">
                <a:solidFill>
                  <a:srgbClr val="FFFFFF"/>
                </a:solidFill>
                <a:latin typeface="Arial" panose="020B0604020202020204" pitchFamily="34" charset="0"/>
                <a:cs typeface="Arial" panose="020B0604020202020204" pitchFamily="34" charset="0"/>
              </a:rPr>
              <a:t>Distal LM &gt;70% and LAD/LCX (&lt;50%)</a:t>
            </a:r>
          </a:p>
          <a:p>
            <a:pPr marL="289322" indent="-289322" defTabSz="771525">
              <a:spcAft>
                <a:spcPts val="1013"/>
              </a:spcAft>
              <a:buClr>
                <a:srgbClr val="FFFF00"/>
              </a:buClr>
              <a:buFont typeface="+mj-lt"/>
              <a:buAutoNum type="arabicPeriod"/>
              <a:defRPr/>
            </a:pPr>
            <a:r>
              <a:rPr lang="en-US" sz="1519" b="1" dirty="0">
                <a:solidFill>
                  <a:srgbClr val="FFFFFF"/>
                </a:solidFill>
                <a:latin typeface="Arial" panose="020B0604020202020204" pitchFamily="34" charset="0"/>
                <a:cs typeface="Arial" panose="020B0604020202020204" pitchFamily="34" charset="0"/>
              </a:rPr>
              <a:t> Distal LM ≤50 % with MV &gt;70%, </a:t>
            </a:r>
            <a:br>
              <a:rPr lang="en-US" sz="1519" b="1" dirty="0">
                <a:solidFill>
                  <a:srgbClr val="FFFFFF"/>
                </a:solidFill>
                <a:latin typeface="Arial" panose="020B0604020202020204" pitchFamily="34" charset="0"/>
                <a:cs typeface="Arial" panose="020B0604020202020204" pitchFamily="34" charset="0"/>
              </a:rPr>
            </a:br>
            <a:r>
              <a:rPr lang="en-US" sz="1519" b="1" dirty="0">
                <a:solidFill>
                  <a:srgbClr val="FFFFFF"/>
                </a:solidFill>
                <a:latin typeface="Arial" panose="020B0604020202020204" pitchFamily="34" charset="0"/>
                <a:cs typeface="Arial" panose="020B0604020202020204" pitchFamily="34" charset="0"/>
              </a:rPr>
              <a:t>SB ≤ 50%, length &lt;10 mm</a:t>
            </a:r>
          </a:p>
        </p:txBody>
      </p:sp>
      <p:sp>
        <p:nvSpPr>
          <p:cNvPr id="5" name="Title 3">
            <a:extLst>
              <a:ext uri="{FF2B5EF4-FFF2-40B4-BE49-F238E27FC236}">
                <a16:creationId xmlns:a16="http://schemas.microsoft.com/office/drawing/2014/main" id="{8CB32EC6-6402-FA43-A3E6-FEB77C812465}"/>
              </a:ext>
            </a:extLst>
          </p:cNvPr>
          <p:cNvSpPr txBox="1">
            <a:spLocks/>
          </p:cNvSpPr>
          <p:nvPr/>
        </p:nvSpPr>
        <p:spPr bwMode="auto">
          <a:xfrm>
            <a:off x="4489573" y="12491"/>
            <a:ext cx="3768602" cy="72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090" tIns="38543" rIns="77090" bIns="38543" numCol="1" anchor="ctr" anchorCtr="0" compatLnSpc="1">
            <a:prstTxWarp prst="textNoShape">
              <a:avLst/>
            </a:prstTxWarp>
          </a:bodyPr>
          <a:lstStyle>
            <a:lvl1pPr algn="ctr" rtl="0" eaLnBrk="1" fontAlgn="base" hangingPunct="1">
              <a:spcBef>
                <a:spcPct val="0"/>
              </a:spcBef>
              <a:spcAft>
                <a:spcPct val="0"/>
              </a:spcAft>
              <a:defRPr sz="3150" b="1">
                <a:solidFill>
                  <a:srgbClr val="FFFF00"/>
                </a:solidFill>
                <a:latin typeface="+mj-lt"/>
                <a:ea typeface="+mj-ea"/>
                <a:cs typeface="+mj-cs"/>
              </a:defRPr>
            </a:lvl1pPr>
            <a:lvl2pPr algn="ctr" rtl="0" eaLnBrk="1" fontAlgn="base" hangingPunct="1">
              <a:spcBef>
                <a:spcPct val="0"/>
              </a:spcBef>
              <a:spcAft>
                <a:spcPct val="0"/>
              </a:spcAft>
              <a:defRPr sz="3150" b="1">
                <a:solidFill>
                  <a:srgbClr val="FFFF00"/>
                </a:solidFill>
                <a:latin typeface="Times New Roman" pitchFamily="18" charset="0"/>
              </a:defRPr>
            </a:lvl2pPr>
            <a:lvl3pPr algn="ctr" rtl="0" eaLnBrk="1" fontAlgn="base" hangingPunct="1">
              <a:spcBef>
                <a:spcPct val="0"/>
              </a:spcBef>
              <a:spcAft>
                <a:spcPct val="0"/>
              </a:spcAft>
              <a:defRPr sz="3150" b="1">
                <a:solidFill>
                  <a:srgbClr val="FFFF00"/>
                </a:solidFill>
                <a:latin typeface="Times New Roman" pitchFamily="18" charset="0"/>
              </a:defRPr>
            </a:lvl3pPr>
            <a:lvl4pPr algn="ctr" rtl="0" eaLnBrk="1" fontAlgn="base" hangingPunct="1">
              <a:spcBef>
                <a:spcPct val="0"/>
              </a:spcBef>
              <a:spcAft>
                <a:spcPct val="0"/>
              </a:spcAft>
              <a:defRPr sz="3150" b="1">
                <a:solidFill>
                  <a:srgbClr val="FFFF00"/>
                </a:solidFill>
                <a:latin typeface="Times New Roman" pitchFamily="18" charset="0"/>
              </a:defRPr>
            </a:lvl4pPr>
            <a:lvl5pPr algn="ctr" rtl="0" eaLnBrk="1" fontAlgn="base" hangingPunct="1">
              <a:spcBef>
                <a:spcPct val="0"/>
              </a:spcBef>
              <a:spcAft>
                <a:spcPct val="0"/>
              </a:spcAft>
              <a:defRPr sz="3150" b="1">
                <a:solidFill>
                  <a:srgbClr val="FFFF00"/>
                </a:solidFill>
                <a:latin typeface="Times New Roman" pitchFamily="18" charset="0"/>
              </a:defRPr>
            </a:lvl5pPr>
            <a:lvl6pPr marL="342646" algn="ctr" rtl="0" eaLnBrk="1" fontAlgn="base" hangingPunct="1">
              <a:spcBef>
                <a:spcPct val="0"/>
              </a:spcBef>
              <a:spcAft>
                <a:spcPct val="0"/>
              </a:spcAft>
              <a:defRPr sz="3150" b="1">
                <a:solidFill>
                  <a:srgbClr val="FFFF00"/>
                </a:solidFill>
                <a:latin typeface="Times New Roman" pitchFamily="18" charset="0"/>
              </a:defRPr>
            </a:lvl6pPr>
            <a:lvl7pPr marL="685289" algn="ctr" rtl="0" eaLnBrk="1" fontAlgn="base" hangingPunct="1">
              <a:spcBef>
                <a:spcPct val="0"/>
              </a:spcBef>
              <a:spcAft>
                <a:spcPct val="0"/>
              </a:spcAft>
              <a:defRPr sz="3150" b="1">
                <a:solidFill>
                  <a:srgbClr val="FFFF00"/>
                </a:solidFill>
                <a:latin typeface="Times New Roman" pitchFamily="18" charset="0"/>
              </a:defRPr>
            </a:lvl7pPr>
            <a:lvl8pPr marL="1027931" algn="ctr" rtl="0" eaLnBrk="1" fontAlgn="base" hangingPunct="1">
              <a:spcBef>
                <a:spcPct val="0"/>
              </a:spcBef>
              <a:spcAft>
                <a:spcPct val="0"/>
              </a:spcAft>
              <a:defRPr sz="3150" b="1">
                <a:solidFill>
                  <a:srgbClr val="FFFF00"/>
                </a:solidFill>
                <a:latin typeface="Times New Roman" pitchFamily="18" charset="0"/>
              </a:defRPr>
            </a:lvl8pPr>
            <a:lvl9pPr marL="1370570" algn="ctr" rtl="0" eaLnBrk="1" fontAlgn="base" hangingPunct="1">
              <a:spcBef>
                <a:spcPct val="0"/>
              </a:spcBef>
              <a:spcAft>
                <a:spcPct val="0"/>
              </a:spcAft>
              <a:defRPr sz="3150" b="1">
                <a:solidFill>
                  <a:srgbClr val="FFFF00"/>
                </a:solidFill>
                <a:latin typeface="Times New Roman" pitchFamily="18" charset="0"/>
              </a:defRPr>
            </a:lvl9pPr>
          </a:lstStyle>
          <a:p>
            <a:pPr defTabSz="771525">
              <a:defRPr/>
            </a:pPr>
            <a:r>
              <a:rPr lang="en-US" sz="2363" u="sng" kern="0" dirty="0">
                <a:latin typeface="Arial" panose="020B0604020202020204" pitchFamily="34" charset="0"/>
                <a:cs typeface="Arial" panose="020B0604020202020204" pitchFamily="34" charset="0"/>
              </a:rPr>
              <a:t>Complex LM Bifurcation</a:t>
            </a:r>
          </a:p>
        </p:txBody>
      </p:sp>
      <p:sp>
        <p:nvSpPr>
          <p:cNvPr id="9" name="Rectangle 8"/>
          <p:cNvSpPr/>
          <p:nvPr/>
        </p:nvSpPr>
        <p:spPr>
          <a:xfrm>
            <a:off x="4636294" y="689455"/>
            <a:ext cx="3763658" cy="1465658"/>
          </a:xfrm>
          <a:prstGeom prst="rect">
            <a:avLst/>
          </a:prstGeom>
        </p:spPr>
        <p:txBody>
          <a:bodyPr wrap="square">
            <a:spAutoFit/>
          </a:bodyPr>
          <a:lstStyle/>
          <a:p>
            <a:pPr marL="289322" indent="-289322" defTabSz="771525">
              <a:spcAft>
                <a:spcPts val="1013"/>
              </a:spcAft>
              <a:buClr>
                <a:srgbClr val="FFFF00"/>
              </a:buClr>
              <a:buFont typeface="+mj-lt"/>
              <a:buAutoNum type="arabicPeriod"/>
              <a:defRPr/>
            </a:pPr>
            <a:r>
              <a:rPr lang="en-US" sz="1519" b="1" dirty="0">
                <a:solidFill>
                  <a:srgbClr val="FFFFFF"/>
                </a:solidFill>
                <a:latin typeface="Arial" panose="020B0604020202020204" pitchFamily="34" charset="0"/>
                <a:cs typeface="Arial" panose="020B0604020202020204" pitchFamily="34" charset="0"/>
              </a:rPr>
              <a:t>Distal LM with MV (larger vessel) &gt;70%, SB &lt;50%, length ≥10 mm</a:t>
            </a:r>
          </a:p>
          <a:p>
            <a:pPr marL="289322" indent="-289322" defTabSz="771525">
              <a:spcAft>
                <a:spcPts val="1013"/>
              </a:spcAft>
              <a:buClr>
                <a:srgbClr val="FFFF00"/>
              </a:buClr>
              <a:buFont typeface="+mj-lt"/>
              <a:buAutoNum type="arabicPeriod"/>
              <a:defRPr/>
            </a:pPr>
            <a:r>
              <a:rPr lang="en-US" sz="1519" b="1" dirty="0">
                <a:solidFill>
                  <a:srgbClr val="FFFFFF"/>
                </a:solidFill>
                <a:latin typeface="Arial" panose="020B0604020202020204" pitchFamily="34" charset="0"/>
                <a:cs typeface="Arial" panose="020B0604020202020204" pitchFamily="34" charset="0"/>
              </a:rPr>
              <a:t>Distal LM with both branches ≥50%</a:t>
            </a:r>
          </a:p>
          <a:p>
            <a:pPr marL="289322" indent="-289322" defTabSz="771525">
              <a:spcAft>
                <a:spcPts val="1013"/>
              </a:spcAft>
              <a:buClr>
                <a:srgbClr val="FFFF00"/>
              </a:buClr>
              <a:buFont typeface="+mj-lt"/>
              <a:buAutoNum type="arabicPeriod"/>
              <a:defRPr/>
            </a:pPr>
            <a:r>
              <a:rPr lang="en-US" sz="1519" b="1" dirty="0">
                <a:solidFill>
                  <a:srgbClr val="FFFFFF"/>
                </a:solidFill>
                <a:latin typeface="Arial" panose="020B0604020202020204" pitchFamily="34" charset="0"/>
                <a:cs typeface="Arial" panose="020B0604020202020204" pitchFamily="34" charset="0"/>
              </a:rPr>
              <a:t>Severely calcified</a:t>
            </a:r>
            <a:br>
              <a:rPr lang="en-US" sz="1181" b="1" dirty="0">
                <a:solidFill>
                  <a:srgbClr val="FFFFFF"/>
                </a:solidFill>
                <a:latin typeface="Arial" panose="020B0604020202020204" pitchFamily="34" charset="0"/>
                <a:cs typeface="Arial" panose="020B0604020202020204" pitchFamily="34" charset="0"/>
              </a:rPr>
            </a:br>
            <a:endParaRPr lang="en-US" sz="1181" b="1"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2409264" y="4147583"/>
            <a:ext cx="4643413" cy="923330"/>
          </a:xfrm>
          <a:prstGeom prst="rect">
            <a:avLst/>
          </a:prstGeom>
          <a:noFill/>
        </p:spPr>
        <p:txBody>
          <a:bodyPr wrap="square" rtlCol="0">
            <a:spAutoFit/>
          </a:bodyPr>
          <a:lstStyle/>
          <a:p>
            <a:pPr defTabSz="385763">
              <a:defRPr/>
            </a:pPr>
            <a:r>
              <a:rPr lang="en-US" sz="1350" b="1" i="1" dirty="0">
                <a:solidFill>
                  <a:srgbClr val="FFFFFF"/>
                </a:solidFill>
                <a:latin typeface="Arial" panose="020B0604020202020204" pitchFamily="34" charset="0"/>
                <a:cs typeface="Arial" panose="020B0604020202020204" pitchFamily="34" charset="0"/>
              </a:rPr>
              <a:t>Chen et al., J Am Coll Cardiol </a:t>
            </a:r>
            <a:r>
              <a:rPr lang="en-US" sz="1350" b="1" i="1" dirty="0" err="1">
                <a:solidFill>
                  <a:srgbClr val="FFFFFF"/>
                </a:solidFill>
                <a:latin typeface="Arial" panose="020B0604020202020204" pitchFamily="34" charset="0"/>
                <a:cs typeface="Arial" panose="020B0604020202020204" pitchFamily="34" charset="0"/>
              </a:rPr>
              <a:t>Intv</a:t>
            </a:r>
            <a:r>
              <a:rPr lang="en-US" sz="1350" b="1" i="1" dirty="0">
                <a:solidFill>
                  <a:srgbClr val="FFFFFF"/>
                </a:solidFill>
                <a:latin typeface="Arial" panose="020B0604020202020204" pitchFamily="34" charset="0"/>
                <a:cs typeface="Arial" panose="020B0604020202020204" pitchFamily="34" charset="0"/>
              </a:rPr>
              <a:t> 2014; 7:1267</a:t>
            </a:r>
          </a:p>
          <a:p>
            <a:pPr defTabSz="385763">
              <a:defRPr/>
            </a:pPr>
            <a:r>
              <a:rPr lang="en-US" sz="1350" b="1" i="1" dirty="0">
                <a:solidFill>
                  <a:srgbClr val="FFFFFF"/>
                </a:solidFill>
                <a:latin typeface="Arial" panose="020B0604020202020204" pitchFamily="34" charset="0"/>
                <a:cs typeface="Arial" panose="020B0604020202020204" pitchFamily="34" charset="0"/>
              </a:rPr>
              <a:t>Stone et al., N Engl J Med 2016;37:3399-3405</a:t>
            </a:r>
          </a:p>
          <a:p>
            <a:pPr defTabSz="385763">
              <a:defRPr/>
            </a:pPr>
            <a:r>
              <a:rPr lang="en-US" sz="1350" b="1" i="1" dirty="0">
                <a:solidFill>
                  <a:srgbClr val="FFFFFF"/>
                </a:solidFill>
                <a:latin typeface="Arial" panose="020B0604020202020204" pitchFamily="34" charset="0"/>
                <a:cs typeface="Arial" panose="020B0604020202020204" pitchFamily="34" charset="0"/>
              </a:rPr>
              <a:t>Ferenc et al. </a:t>
            </a:r>
            <a:r>
              <a:rPr lang="en-US" sz="1350" b="1" i="1" dirty="0" err="1">
                <a:solidFill>
                  <a:srgbClr val="FFFFFF"/>
                </a:solidFill>
                <a:latin typeface="Arial" panose="020B0604020202020204" pitchFamily="34" charset="0"/>
                <a:cs typeface="Arial" panose="020B0604020202020204" pitchFamily="34" charset="0"/>
              </a:rPr>
              <a:t>Eur</a:t>
            </a:r>
            <a:r>
              <a:rPr lang="en-US" sz="1350" b="1" i="1" dirty="0">
                <a:solidFill>
                  <a:srgbClr val="FFFFFF"/>
                </a:solidFill>
                <a:latin typeface="Arial" panose="020B0604020202020204" pitchFamily="34" charset="0"/>
                <a:cs typeface="Arial" panose="020B0604020202020204" pitchFamily="34" charset="0"/>
              </a:rPr>
              <a:t> Heart J 2008;29:2859–2867</a:t>
            </a:r>
          </a:p>
          <a:p>
            <a:pPr defTabSz="385763">
              <a:defRPr/>
            </a:pPr>
            <a:r>
              <a:rPr lang="en-US" sz="1350" b="1" i="1" dirty="0">
                <a:solidFill>
                  <a:srgbClr val="FFFFFF"/>
                </a:solidFill>
                <a:latin typeface="Arial" panose="020B0604020202020204" pitchFamily="34" charset="0"/>
                <a:cs typeface="Arial" panose="020B0604020202020204" pitchFamily="34" charset="0"/>
              </a:rPr>
              <a:t>Chen et al., J Am Coll Cardiol </a:t>
            </a:r>
            <a:r>
              <a:rPr lang="en-US" sz="1350" b="1" i="1" dirty="0" err="1">
                <a:solidFill>
                  <a:srgbClr val="FFFFFF"/>
                </a:solidFill>
                <a:latin typeface="Arial" panose="020B0604020202020204" pitchFamily="34" charset="0"/>
                <a:cs typeface="Arial" panose="020B0604020202020204" pitchFamily="34" charset="0"/>
              </a:rPr>
              <a:t>Intv</a:t>
            </a:r>
            <a:r>
              <a:rPr lang="en-US" sz="1350" b="1" i="1" dirty="0">
                <a:solidFill>
                  <a:srgbClr val="FFFFFF"/>
                </a:solidFill>
                <a:latin typeface="Arial" panose="020B0604020202020204" pitchFamily="34" charset="0"/>
                <a:cs typeface="Arial" panose="020B0604020202020204" pitchFamily="34" charset="0"/>
              </a:rPr>
              <a:t> 2019;12:1927</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416" y="2749957"/>
            <a:ext cx="1888063" cy="1274442"/>
          </a:xfrm>
          <a:prstGeom prst="roundRect">
            <a:avLst>
              <a:gd name="adj" fmla="val 8594"/>
            </a:avLst>
          </a:prstGeom>
          <a:solidFill>
            <a:srgbClr val="FFFFFF">
              <a:shade val="85000"/>
            </a:srgbClr>
          </a:solidFill>
          <a:ln>
            <a:noFill/>
          </a:ln>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452" y="2749957"/>
            <a:ext cx="1888063" cy="1274442"/>
          </a:xfrm>
          <a:prstGeom prst="roundRect">
            <a:avLst>
              <a:gd name="adj" fmla="val 8594"/>
            </a:avLst>
          </a:prstGeom>
          <a:solidFill>
            <a:srgbClr val="FFFFFF">
              <a:shade val="85000"/>
            </a:srgbClr>
          </a:solidFill>
          <a:ln>
            <a:noFill/>
          </a:ln>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23" y="2749957"/>
            <a:ext cx="1888063" cy="1274442"/>
          </a:xfrm>
          <a:prstGeom prst="roundRect">
            <a:avLst>
              <a:gd name="adj" fmla="val 8594"/>
            </a:avLst>
          </a:prstGeom>
          <a:solidFill>
            <a:srgbClr val="FFFFFF">
              <a:shade val="85000"/>
            </a:srgbClr>
          </a:solidFill>
          <a:ln>
            <a:noFill/>
          </a:ln>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487" y="2749957"/>
            <a:ext cx="1888063" cy="1274442"/>
          </a:xfrm>
          <a:prstGeom prst="roundRect">
            <a:avLst>
              <a:gd name="adj" fmla="val 8594"/>
            </a:avLst>
          </a:prstGeom>
          <a:solidFill>
            <a:srgbClr val="FFFFFF">
              <a:shade val="85000"/>
            </a:srgbClr>
          </a:solidFill>
          <a:ln>
            <a:noFill/>
          </a:ln>
          <a:effectLst/>
        </p:spPr>
      </p:pic>
      <p:sp>
        <p:nvSpPr>
          <p:cNvPr id="14" name="TextBox 13"/>
          <p:cNvSpPr txBox="1"/>
          <p:nvPr/>
        </p:nvSpPr>
        <p:spPr>
          <a:xfrm>
            <a:off x="1558546" y="3657833"/>
            <a:ext cx="293670" cy="326115"/>
          </a:xfrm>
          <a:prstGeom prst="rect">
            <a:avLst/>
          </a:prstGeom>
          <a:noFill/>
        </p:spPr>
        <p:txBody>
          <a:bodyPr wrap="none" rtlCol="0">
            <a:spAutoFit/>
          </a:bodyPr>
          <a:lstStyle/>
          <a:p>
            <a:pPr defTabSz="771525">
              <a:defRPr/>
            </a:pPr>
            <a:r>
              <a:rPr lang="en-US" sz="1519" b="1" dirty="0">
                <a:solidFill>
                  <a:srgbClr val="000000"/>
                </a:solidFill>
                <a:latin typeface="Arial" panose="020B0604020202020204" pitchFamily="34" charset="0"/>
                <a:cs typeface="Arial" panose="020B0604020202020204" pitchFamily="34" charset="0"/>
              </a:rPr>
              <a:t>1</a:t>
            </a:r>
          </a:p>
        </p:txBody>
      </p:sp>
      <p:sp>
        <p:nvSpPr>
          <p:cNvPr id="15" name="TextBox 14"/>
          <p:cNvSpPr txBox="1"/>
          <p:nvPr/>
        </p:nvSpPr>
        <p:spPr>
          <a:xfrm>
            <a:off x="3479511" y="3657833"/>
            <a:ext cx="293670" cy="326115"/>
          </a:xfrm>
          <a:prstGeom prst="rect">
            <a:avLst/>
          </a:prstGeom>
          <a:noFill/>
        </p:spPr>
        <p:txBody>
          <a:bodyPr wrap="none" rtlCol="0">
            <a:spAutoFit/>
          </a:bodyPr>
          <a:lstStyle/>
          <a:p>
            <a:pPr defTabSz="771525">
              <a:defRPr/>
            </a:pPr>
            <a:r>
              <a:rPr lang="en-US" sz="1519" b="1" dirty="0">
                <a:solidFill>
                  <a:srgbClr val="000000"/>
                </a:solidFill>
                <a:latin typeface="Arial" panose="020B0604020202020204" pitchFamily="34" charset="0"/>
                <a:cs typeface="Arial" panose="020B0604020202020204" pitchFamily="34" charset="0"/>
              </a:rPr>
              <a:t>2</a:t>
            </a:r>
          </a:p>
        </p:txBody>
      </p:sp>
      <p:sp>
        <p:nvSpPr>
          <p:cNvPr id="16" name="TextBox 15"/>
          <p:cNvSpPr txBox="1"/>
          <p:nvPr/>
        </p:nvSpPr>
        <p:spPr>
          <a:xfrm>
            <a:off x="5400475" y="3657833"/>
            <a:ext cx="293670" cy="326115"/>
          </a:xfrm>
          <a:prstGeom prst="rect">
            <a:avLst/>
          </a:prstGeom>
          <a:noFill/>
        </p:spPr>
        <p:txBody>
          <a:bodyPr wrap="none" rtlCol="0">
            <a:spAutoFit/>
          </a:bodyPr>
          <a:lstStyle/>
          <a:p>
            <a:pPr defTabSz="771525">
              <a:defRPr/>
            </a:pPr>
            <a:r>
              <a:rPr lang="en-US" sz="1519" b="1" dirty="0">
                <a:solidFill>
                  <a:srgbClr val="000000"/>
                </a:solidFill>
                <a:latin typeface="Arial" panose="020B0604020202020204" pitchFamily="34" charset="0"/>
                <a:cs typeface="Arial" panose="020B0604020202020204" pitchFamily="34" charset="0"/>
              </a:rPr>
              <a:t>1</a:t>
            </a:r>
          </a:p>
        </p:txBody>
      </p:sp>
      <p:sp>
        <p:nvSpPr>
          <p:cNvPr id="17" name="TextBox 16"/>
          <p:cNvSpPr txBox="1"/>
          <p:nvPr/>
        </p:nvSpPr>
        <p:spPr>
          <a:xfrm>
            <a:off x="7321439" y="3657833"/>
            <a:ext cx="293670" cy="326115"/>
          </a:xfrm>
          <a:prstGeom prst="rect">
            <a:avLst/>
          </a:prstGeom>
          <a:noFill/>
        </p:spPr>
        <p:txBody>
          <a:bodyPr wrap="none" rtlCol="0">
            <a:spAutoFit/>
          </a:bodyPr>
          <a:lstStyle/>
          <a:p>
            <a:pPr defTabSz="771525">
              <a:defRPr/>
            </a:pPr>
            <a:r>
              <a:rPr lang="en-US" sz="1519" b="1" dirty="0">
                <a:solidFill>
                  <a:srgbClr val="000000"/>
                </a:solidFill>
                <a:latin typeface="Arial" panose="020B0604020202020204" pitchFamily="34" charset="0"/>
                <a:cs typeface="Arial" panose="020B0604020202020204" pitchFamily="34" charset="0"/>
              </a:rPr>
              <a:t>2</a:t>
            </a:r>
          </a:p>
        </p:txBody>
      </p:sp>
      <p:cxnSp>
        <p:nvCxnSpPr>
          <p:cNvPr id="19" name="Straight Connector 18"/>
          <p:cNvCxnSpPr/>
          <p:nvPr/>
        </p:nvCxnSpPr>
        <p:spPr bwMode="auto">
          <a:xfrm flipH="1" flipV="1">
            <a:off x="4571139" y="49666"/>
            <a:ext cx="485" cy="3734441"/>
          </a:xfrm>
          <a:prstGeom prst="line">
            <a:avLst/>
          </a:prstGeom>
          <a:noFill/>
          <a:ln w="15875"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 name="Title 3">
            <a:extLst>
              <a:ext uri="{FF2B5EF4-FFF2-40B4-BE49-F238E27FC236}">
                <a16:creationId xmlns:a16="http://schemas.microsoft.com/office/drawing/2014/main" id="{8CB32EC6-6402-FA43-A3E6-FEB77C812465}"/>
              </a:ext>
            </a:extLst>
          </p:cNvPr>
          <p:cNvSpPr txBox="1">
            <a:spLocks/>
          </p:cNvSpPr>
          <p:nvPr/>
        </p:nvSpPr>
        <p:spPr bwMode="auto">
          <a:xfrm>
            <a:off x="-57149" y="1939577"/>
            <a:ext cx="4043340" cy="72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090" tIns="38543" rIns="77090" bIns="38543" numCol="1" anchor="ctr" anchorCtr="0" compatLnSpc="1">
            <a:prstTxWarp prst="textNoShape">
              <a:avLst/>
            </a:prstTxWarp>
          </a:bodyPr>
          <a:lstStyle>
            <a:lvl1pPr algn="ctr" rtl="0" eaLnBrk="1" fontAlgn="base" hangingPunct="1">
              <a:spcBef>
                <a:spcPct val="0"/>
              </a:spcBef>
              <a:spcAft>
                <a:spcPct val="0"/>
              </a:spcAft>
              <a:defRPr sz="3150" b="1">
                <a:solidFill>
                  <a:srgbClr val="FFFF00"/>
                </a:solidFill>
                <a:latin typeface="+mj-lt"/>
                <a:ea typeface="+mj-ea"/>
                <a:cs typeface="+mj-cs"/>
              </a:defRPr>
            </a:lvl1pPr>
            <a:lvl2pPr algn="ctr" rtl="0" eaLnBrk="1" fontAlgn="base" hangingPunct="1">
              <a:spcBef>
                <a:spcPct val="0"/>
              </a:spcBef>
              <a:spcAft>
                <a:spcPct val="0"/>
              </a:spcAft>
              <a:defRPr sz="3150" b="1">
                <a:solidFill>
                  <a:srgbClr val="FFFF00"/>
                </a:solidFill>
                <a:latin typeface="Times New Roman" pitchFamily="18" charset="0"/>
              </a:defRPr>
            </a:lvl2pPr>
            <a:lvl3pPr algn="ctr" rtl="0" eaLnBrk="1" fontAlgn="base" hangingPunct="1">
              <a:spcBef>
                <a:spcPct val="0"/>
              </a:spcBef>
              <a:spcAft>
                <a:spcPct val="0"/>
              </a:spcAft>
              <a:defRPr sz="3150" b="1">
                <a:solidFill>
                  <a:srgbClr val="FFFF00"/>
                </a:solidFill>
                <a:latin typeface="Times New Roman" pitchFamily="18" charset="0"/>
              </a:defRPr>
            </a:lvl3pPr>
            <a:lvl4pPr algn="ctr" rtl="0" eaLnBrk="1" fontAlgn="base" hangingPunct="1">
              <a:spcBef>
                <a:spcPct val="0"/>
              </a:spcBef>
              <a:spcAft>
                <a:spcPct val="0"/>
              </a:spcAft>
              <a:defRPr sz="3150" b="1">
                <a:solidFill>
                  <a:srgbClr val="FFFF00"/>
                </a:solidFill>
                <a:latin typeface="Times New Roman" pitchFamily="18" charset="0"/>
              </a:defRPr>
            </a:lvl4pPr>
            <a:lvl5pPr algn="ctr" rtl="0" eaLnBrk="1" fontAlgn="base" hangingPunct="1">
              <a:spcBef>
                <a:spcPct val="0"/>
              </a:spcBef>
              <a:spcAft>
                <a:spcPct val="0"/>
              </a:spcAft>
              <a:defRPr sz="3150" b="1">
                <a:solidFill>
                  <a:srgbClr val="FFFF00"/>
                </a:solidFill>
                <a:latin typeface="Times New Roman" pitchFamily="18" charset="0"/>
              </a:defRPr>
            </a:lvl5pPr>
            <a:lvl6pPr marL="342646" algn="ctr" rtl="0" eaLnBrk="1" fontAlgn="base" hangingPunct="1">
              <a:spcBef>
                <a:spcPct val="0"/>
              </a:spcBef>
              <a:spcAft>
                <a:spcPct val="0"/>
              </a:spcAft>
              <a:defRPr sz="3150" b="1">
                <a:solidFill>
                  <a:srgbClr val="FFFF00"/>
                </a:solidFill>
                <a:latin typeface="Times New Roman" pitchFamily="18" charset="0"/>
              </a:defRPr>
            </a:lvl6pPr>
            <a:lvl7pPr marL="685289" algn="ctr" rtl="0" eaLnBrk="1" fontAlgn="base" hangingPunct="1">
              <a:spcBef>
                <a:spcPct val="0"/>
              </a:spcBef>
              <a:spcAft>
                <a:spcPct val="0"/>
              </a:spcAft>
              <a:defRPr sz="3150" b="1">
                <a:solidFill>
                  <a:srgbClr val="FFFF00"/>
                </a:solidFill>
                <a:latin typeface="Times New Roman" pitchFamily="18" charset="0"/>
              </a:defRPr>
            </a:lvl7pPr>
            <a:lvl8pPr marL="1027931" algn="ctr" rtl="0" eaLnBrk="1" fontAlgn="base" hangingPunct="1">
              <a:spcBef>
                <a:spcPct val="0"/>
              </a:spcBef>
              <a:spcAft>
                <a:spcPct val="0"/>
              </a:spcAft>
              <a:defRPr sz="3150" b="1">
                <a:solidFill>
                  <a:srgbClr val="FFFF00"/>
                </a:solidFill>
                <a:latin typeface="Times New Roman" pitchFamily="18" charset="0"/>
              </a:defRPr>
            </a:lvl8pPr>
            <a:lvl9pPr marL="1370570" algn="ctr" rtl="0" eaLnBrk="1" fontAlgn="base" hangingPunct="1">
              <a:spcBef>
                <a:spcPct val="0"/>
              </a:spcBef>
              <a:spcAft>
                <a:spcPct val="0"/>
              </a:spcAft>
              <a:defRPr sz="3150" b="1">
                <a:solidFill>
                  <a:srgbClr val="FFFF00"/>
                </a:solidFill>
                <a:latin typeface="Times New Roman" pitchFamily="18" charset="0"/>
              </a:defRPr>
            </a:lvl9pPr>
          </a:lstStyle>
          <a:p>
            <a:pPr defTabSz="771525">
              <a:defRPr/>
            </a:pPr>
            <a:r>
              <a:rPr lang="en-US" sz="1688" kern="0" dirty="0">
                <a:latin typeface="Arial" panose="020B0604020202020204" pitchFamily="34" charset="0"/>
                <a:cs typeface="Arial" panose="020B0604020202020204" pitchFamily="34" charset="0"/>
              </a:rPr>
              <a:t>PS</a:t>
            </a:r>
          </a:p>
          <a:p>
            <a:pPr defTabSz="771525">
              <a:defRPr/>
            </a:pPr>
            <a:r>
              <a:rPr lang="en-US" sz="1688" kern="0" dirty="0">
                <a:latin typeface="Arial" panose="020B0604020202020204" pitchFamily="34" charset="0"/>
                <a:cs typeface="Arial" panose="020B0604020202020204" pitchFamily="34" charset="0"/>
              </a:rPr>
              <a:t>[68% Simple]</a:t>
            </a:r>
          </a:p>
        </p:txBody>
      </p:sp>
      <p:sp>
        <p:nvSpPr>
          <p:cNvPr id="21" name="Title 3">
            <a:extLst>
              <a:ext uri="{FF2B5EF4-FFF2-40B4-BE49-F238E27FC236}">
                <a16:creationId xmlns:a16="http://schemas.microsoft.com/office/drawing/2014/main" id="{8CB32EC6-6402-FA43-A3E6-FEB77C812465}"/>
              </a:ext>
            </a:extLst>
          </p:cNvPr>
          <p:cNvSpPr txBox="1">
            <a:spLocks/>
          </p:cNvSpPr>
          <p:nvPr/>
        </p:nvSpPr>
        <p:spPr bwMode="auto">
          <a:xfrm>
            <a:off x="4867194" y="1948846"/>
            <a:ext cx="4043340" cy="72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090" tIns="38543" rIns="77090" bIns="38543" numCol="1" anchor="ctr" anchorCtr="0" compatLnSpc="1">
            <a:prstTxWarp prst="textNoShape">
              <a:avLst/>
            </a:prstTxWarp>
          </a:bodyPr>
          <a:lstStyle>
            <a:lvl1pPr algn="ctr" rtl="0" eaLnBrk="1" fontAlgn="base" hangingPunct="1">
              <a:spcBef>
                <a:spcPct val="0"/>
              </a:spcBef>
              <a:spcAft>
                <a:spcPct val="0"/>
              </a:spcAft>
              <a:defRPr sz="3150" b="1">
                <a:solidFill>
                  <a:srgbClr val="FFFF00"/>
                </a:solidFill>
                <a:latin typeface="+mj-lt"/>
                <a:ea typeface="+mj-ea"/>
                <a:cs typeface="+mj-cs"/>
              </a:defRPr>
            </a:lvl1pPr>
            <a:lvl2pPr algn="ctr" rtl="0" eaLnBrk="1" fontAlgn="base" hangingPunct="1">
              <a:spcBef>
                <a:spcPct val="0"/>
              </a:spcBef>
              <a:spcAft>
                <a:spcPct val="0"/>
              </a:spcAft>
              <a:defRPr sz="3150" b="1">
                <a:solidFill>
                  <a:srgbClr val="FFFF00"/>
                </a:solidFill>
                <a:latin typeface="Times New Roman" pitchFamily="18" charset="0"/>
              </a:defRPr>
            </a:lvl2pPr>
            <a:lvl3pPr algn="ctr" rtl="0" eaLnBrk="1" fontAlgn="base" hangingPunct="1">
              <a:spcBef>
                <a:spcPct val="0"/>
              </a:spcBef>
              <a:spcAft>
                <a:spcPct val="0"/>
              </a:spcAft>
              <a:defRPr sz="3150" b="1">
                <a:solidFill>
                  <a:srgbClr val="FFFF00"/>
                </a:solidFill>
                <a:latin typeface="Times New Roman" pitchFamily="18" charset="0"/>
              </a:defRPr>
            </a:lvl3pPr>
            <a:lvl4pPr algn="ctr" rtl="0" eaLnBrk="1" fontAlgn="base" hangingPunct="1">
              <a:spcBef>
                <a:spcPct val="0"/>
              </a:spcBef>
              <a:spcAft>
                <a:spcPct val="0"/>
              </a:spcAft>
              <a:defRPr sz="3150" b="1">
                <a:solidFill>
                  <a:srgbClr val="FFFF00"/>
                </a:solidFill>
                <a:latin typeface="Times New Roman" pitchFamily="18" charset="0"/>
              </a:defRPr>
            </a:lvl4pPr>
            <a:lvl5pPr algn="ctr" rtl="0" eaLnBrk="1" fontAlgn="base" hangingPunct="1">
              <a:spcBef>
                <a:spcPct val="0"/>
              </a:spcBef>
              <a:spcAft>
                <a:spcPct val="0"/>
              </a:spcAft>
              <a:defRPr sz="3150" b="1">
                <a:solidFill>
                  <a:srgbClr val="FFFF00"/>
                </a:solidFill>
                <a:latin typeface="Times New Roman" pitchFamily="18" charset="0"/>
              </a:defRPr>
            </a:lvl5pPr>
            <a:lvl6pPr marL="342646" algn="ctr" rtl="0" eaLnBrk="1" fontAlgn="base" hangingPunct="1">
              <a:spcBef>
                <a:spcPct val="0"/>
              </a:spcBef>
              <a:spcAft>
                <a:spcPct val="0"/>
              </a:spcAft>
              <a:defRPr sz="3150" b="1">
                <a:solidFill>
                  <a:srgbClr val="FFFF00"/>
                </a:solidFill>
                <a:latin typeface="Times New Roman" pitchFamily="18" charset="0"/>
              </a:defRPr>
            </a:lvl6pPr>
            <a:lvl7pPr marL="685289" algn="ctr" rtl="0" eaLnBrk="1" fontAlgn="base" hangingPunct="1">
              <a:spcBef>
                <a:spcPct val="0"/>
              </a:spcBef>
              <a:spcAft>
                <a:spcPct val="0"/>
              </a:spcAft>
              <a:defRPr sz="3150" b="1">
                <a:solidFill>
                  <a:srgbClr val="FFFF00"/>
                </a:solidFill>
                <a:latin typeface="Times New Roman" pitchFamily="18" charset="0"/>
              </a:defRPr>
            </a:lvl7pPr>
            <a:lvl8pPr marL="1027931" algn="ctr" rtl="0" eaLnBrk="1" fontAlgn="base" hangingPunct="1">
              <a:spcBef>
                <a:spcPct val="0"/>
              </a:spcBef>
              <a:spcAft>
                <a:spcPct val="0"/>
              </a:spcAft>
              <a:defRPr sz="3150" b="1">
                <a:solidFill>
                  <a:srgbClr val="FFFF00"/>
                </a:solidFill>
                <a:latin typeface="Times New Roman" pitchFamily="18" charset="0"/>
              </a:defRPr>
            </a:lvl8pPr>
            <a:lvl9pPr marL="1370570" algn="ctr" rtl="0" eaLnBrk="1" fontAlgn="base" hangingPunct="1">
              <a:spcBef>
                <a:spcPct val="0"/>
              </a:spcBef>
              <a:spcAft>
                <a:spcPct val="0"/>
              </a:spcAft>
              <a:defRPr sz="3150" b="1">
                <a:solidFill>
                  <a:srgbClr val="FFFF00"/>
                </a:solidFill>
                <a:latin typeface="Times New Roman" pitchFamily="18" charset="0"/>
              </a:defRPr>
            </a:lvl9pPr>
          </a:lstStyle>
          <a:p>
            <a:pPr defTabSz="771525">
              <a:defRPr/>
            </a:pPr>
            <a:r>
              <a:rPr lang="en-US" sz="1688" kern="0" dirty="0">
                <a:latin typeface="Arial" panose="020B0604020202020204" pitchFamily="34" charset="0"/>
                <a:cs typeface="Arial" panose="020B0604020202020204" pitchFamily="34" charset="0"/>
              </a:rPr>
              <a:t>Two Stents</a:t>
            </a:r>
          </a:p>
          <a:p>
            <a:pPr defTabSz="771525">
              <a:defRPr/>
            </a:pPr>
            <a:r>
              <a:rPr lang="en-US" sz="1688" kern="0" dirty="0">
                <a:latin typeface="Arial" panose="020B0604020202020204" pitchFamily="34" charset="0"/>
                <a:cs typeface="Arial" panose="020B0604020202020204" pitchFamily="34" charset="0"/>
              </a:rPr>
              <a:t>[32% Complex]</a:t>
            </a:r>
          </a:p>
        </p:txBody>
      </p:sp>
    </p:spTree>
    <p:extLst>
      <p:ext uri="{BB962C8B-B14F-4D97-AF65-F5344CB8AC3E}">
        <p14:creationId xmlns:p14="http://schemas.microsoft.com/office/powerpoint/2010/main" val="20949576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14018" name="Picture 1026"/>
          <p:cNvPicPr>
            <a:picLocks noChangeAspect="1" noChangeArrowheads="1"/>
          </p:cNvPicPr>
          <p:nvPr/>
        </p:nvPicPr>
        <p:blipFill>
          <a:blip r:embed="rId2">
            <a:extLst>
              <a:ext uri="{28A0092B-C50C-407E-A947-70E740481C1C}">
                <a14:useLocalDpi xmlns:a14="http://schemas.microsoft.com/office/drawing/2010/main" val="0"/>
              </a:ext>
            </a:extLst>
          </a:blip>
          <a:srcRect l="24373" t="29698" r="56012" b="24692"/>
          <a:stretch>
            <a:fillRect/>
          </a:stretch>
        </p:blipFill>
        <p:spPr bwMode="auto">
          <a:xfrm>
            <a:off x="3068337" y="1449653"/>
            <a:ext cx="2041683" cy="340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14019" name="Text Box 1027"/>
          <p:cNvSpPr txBox="1">
            <a:spLocks noChangeArrowheads="1"/>
          </p:cNvSpPr>
          <p:nvPr/>
        </p:nvSpPr>
        <p:spPr bwMode="auto">
          <a:xfrm>
            <a:off x="1125508" y="46601"/>
            <a:ext cx="6893094" cy="48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579" tIns="32293" rIns="64579" bIns="32293" anchor="ctr">
            <a:spAutoFit/>
          </a:bodyPr>
          <a:lstStyle/>
          <a:p>
            <a:pPr algn="ctr" defTabSz="645744" eaLnBrk="0" fontAlgn="base" hangingPunct="0">
              <a:lnSpc>
                <a:spcPct val="90000"/>
              </a:lnSpc>
              <a:spcBef>
                <a:spcPct val="0"/>
              </a:spcBef>
              <a:spcAft>
                <a:spcPct val="0"/>
              </a:spcAft>
              <a:defRPr/>
            </a:pPr>
            <a:r>
              <a:rPr lang="en-US" altLang="en-US" sz="3038" b="1" dirty="0">
                <a:solidFill>
                  <a:srgbClr val="FFFF00"/>
                </a:solidFill>
                <a:latin typeface="Arial" charset="0"/>
                <a:cs typeface="Times New Roman" pitchFamily="18" charset="0"/>
                <a:sym typeface="Symbol" pitchFamily="18" charset="2"/>
              </a:rPr>
              <a:t>Percutaneous LV Assist Devices</a:t>
            </a:r>
            <a:endParaRPr lang="en-US" altLang="en-US" sz="3038" b="1" dirty="0">
              <a:solidFill>
                <a:srgbClr val="FFFF00"/>
              </a:solidFill>
              <a:latin typeface="Arial" charset="0"/>
            </a:endParaRPr>
          </a:p>
        </p:txBody>
      </p:sp>
      <p:pic>
        <p:nvPicPr>
          <p:cNvPr id="16214020" name="Picture 1028"/>
          <p:cNvPicPr>
            <a:picLocks noChangeAspect="1" noChangeArrowheads="1"/>
          </p:cNvPicPr>
          <p:nvPr/>
        </p:nvPicPr>
        <p:blipFill>
          <a:blip r:embed="rId3">
            <a:extLst>
              <a:ext uri="{28A0092B-C50C-407E-A947-70E740481C1C}">
                <a14:useLocalDpi xmlns:a14="http://schemas.microsoft.com/office/drawing/2010/main" val="0"/>
              </a:ext>
            </a:extLst>
          </a:blip>
          <a:srcRect l="60587" t="35417" r="25449" b="22971"/>
          <a:stretch>
            <a:fillRect/>
          </a:stretch>
        </p:blipFill>
        <p:spPr bwMode="auto">
          <a:xfrm>
            <a:off x="1125508" y="1471728"/>
            <a:ext cx="1681631" cy="349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14021" name="Text Box 1029"/>
          <p:cNvSpPr txBox="1">
            <a:spLocks noChangeArrowheads="1"/>
          </p:cNvSpPr>
          <p:nvPr/>
        </p:nvSpPr>
        <p:spPr bwMode="auto">
          <a:xfrm>
            <a:off x="1666690" y="943343"/>
            <a:ext cx="773224" cy="38838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579" tIns="32293" rIns="64579" bIns="32293">
            <a:spAutoFit/>
          </a:bodyPr>
          <a:lstStyle/>
          <a:p>
            <a:pPr algn="ctr" defTabSz="645744" eaLnBrk="0" fontAlgn="base" hangingPunct="0">
              <a:spcBef>
                <a:spcPct val="0"/>
              </a:spcBef>
              <a:spcAft>
                <a:spcPct val="0"/>
              </a:spcAft>
              <a:defRPr/>
            </a:pPr>
            <a:r>
              <a:rPr lang="en-US" altLang="en-US" sz="2100" b="1" dirty="0">
                <a:solidFill>
                  <a:srgbClr val="FFFFFF"/>
                </a:solidFill>
                <a:latin typeface="Arial" charset="0"/>
              </a:rPr>
              <a:t>IABP</a:t>
            </a:r>
          </a:p>
        </p:txBody>
      </p:sp>
      <p:sp>
        <p:nvSpPr>
          <p:cNvPr id="16214022" name="Text Box 1030"/>
          <p:cNvSpPr txBox="1">
            <a:spLocks noChangeArrowheads="1"/>
          </p:cNvSpPr>
          <p:nvPr/>
        </p:nvSpPr>
        <p:spPr bwMode="auto">
          <a:xfrm>
            <a:off x="3165985" y="813757"/>
            <a:ext cx="1828833" cy="51764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579" tIns="32293" rIns="64579" bIns="32293">
            <a:spAutoFit/>
          </a:bodyPr>
          <a:lstStyle/>
          <a:p>
            <a:pPr algn="ctr" defTabSz="645744" eaLnBrk="0" fontAlgn="base" hangingPunct="0">
              <a:lnSpc>
                <a:spcPct val="70000"/>
              </a:lnSpc>
              <a:spcBef>
                <a:spcPct val="0"/>
              </a:spcBef>
              <a:spcAft>
                <a:spcPct val="0"/>
              </a:spcAft>
              <a:defRPr/>
            </a:pPr>
            <a:r>
              <a:rPr lang="en-US" altLang="en-US" sz="2100" b="1">
                <a:solidFill>
                  <a:srgbClr val="FFFFFF"/>
                </a:solidFill>
                <a:latin typeface="Arial" charset="0"/>
              </a:rPr>
              <a:t>PTVA:</a:t>
            </a:r>
          </a:p>
          <a:p>
            <a:pPr algn="ctr" defTabSz="645744" eaLnBrk="0" fontAlgn="base" hangingPunct="0">
              <a:lnSpc>
                <a:spcPct val="70000"/>
              </a:lnSpc>
              <a:spcBef>
                <a:spcPct val="0"/>
              </a:spcBef>
              <a:spcAft>
                <a:spcPct val="0"/>
              </a:spcAft>
              <a:defRPr/>
            </a:pPr>
            <a:r>
              <a:rPr lang="en-US" altLang="en-US" sz="2100" b="1">
                <a:solidFill>
                  <a:srgbClr val="FFFFFF"/>
                </a:solidFill>
                <a:latin typeface="Arial" charset="0"/>
              </a:rPr>
              <a:t>TandemHeart</a:t>
            </a:r>
          </a:p>
        </p:txBody>
      </p:sp>
      <p:pic>
        <p:nvPicPr>
          <p:cNvPr id="16214023" name="Picture 1031" descr="Impella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0661" y="1480783"/>
            <a:ext cx="2311388" cy="3375423"/>
          </a:xfrm>
          <a:prstGeom prst="rect">
            <a:avLst/>
          </a:prstGeom>
          <a:noFill/>
          <a:extLst>
            <a:ext uri="{909E8E84-426E-40DD-AFC4-6F175D3DCCD1}">
              <a14:hiddenFill xmlns:a14="http://schemas.microsoft.com/office/drawing/2010/main">
                <a:solidFill>
                  <a:srgbClr val="FFFFFF"/>
                </a:solidFill>
              </a14:hiddenFill>
            </a:ext>
          </a:extLst>
        </p:spPr>
      </p:pic>
      <p:sp>
        <p:nvSpPr>
          <p:cNvPr id="16214024" name="Text Box 1032"/>
          <p:cNvSpPr txBox="1">
            <a:spLocks noChangeArrowheads="1"/>
          </p:cNvSpPr>
          <p:nvPr/>
        </p:nvSpPr>
        <p:spPr bwMode="auto">
          <a:xfrm>
            <a:off x="5474912" y="819783"/>
            <a:ext cx="2236766" cy="51764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579" tIns="32293" rIns="64579" bIns="32293">
            <a:spAutoFit/>
          </a:bodyPr>
          <a:lstStyle/>
          <a:p>
            <a:pPr algn="ctr" defTabSz="645744" eaLnBrk="0" fontAlgn="base" hangingPunct="0">
              <a:lnSpc>
                <a:spcPct val="70000"/>
              </a:lnSpc>
              <a:spcBef>
                <a:spcPct val="0"/>
              </a:spcBef>
              <a:spcAft>
                <a:spcPct val="0"/>
              </a:spcAft>
              <a:defRPr/>
            </a:pPr>
            <a:r>
              <a:rPr lang="en-US" altLang="en-US" sz="2100" b="1" dirty="0">
                <a:solidFill>
                  <a:srgbClr val="FFFFFF"/>
                </a:solidFill>
                <a:latin typeface="Arial" charset="0"/>
              </a:rPr>
              <a:t>IMPELLA:</a:t>
            </a:r>
          </a:p>
          <a:p>
            <a:pPr algn="ctr" defTabSz="645744" eaLnBrk="0" fontAlgn="base" hangingPunct="0">
              <a:lnSpc>
                <a:spcPct val="70000"/>
              </a:lnSpc>
              <a:spcBef>
                <a:spcPct val="0"/>
              </a:spcBef>
              <a:spcAft>
                <a:spcPct val="0"/>
              </a:spcAft>
              <a:defRPr/>
            </a:pPr>
            <a:r>
              <a:rPr lang="en-US" altLang="en-US" sz="2100" b="1" dirty="0">
                <a:solidFill>
                  <a:srgbClr val="FFFFFF"/>
                </a:solidFill>
                <a:latin typeface="Arial" charset="0"/>
              </a:rPr>
              <a:t>Recovers 2.5/CP</a:t>
            </a:r>
          </a:p>
        </p:txBody>
      </p:sp>
      <p:pic>
        <p:nvPicPr>
          <p:cNvPr id="9"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5779" y="28443"/>
            <a:ext cx="284500"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182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xml><?xml version="1.0" encoding="utf-8"?>
<a:theme xmlns:a="http://schemas.openxmlformats.org/drawingml/2006/main" name="4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6760</TotalTime>
  <Words>1128</Words>
  <Application>Microsoft Office PowerPoint</Application>
  <PresentationFormat>Affichage à l'écran (16:9)</PresentationFormat>
  <Paragraphs>149</Paragraphs>
  <Slides>21</Slides>
  <Notes>5</Notes>
  <HiddenSlides>0</HiddenSlides>
  <MMClips>0</MMClips>
  <ScaleCrop>false</ScaleCrop>
  <HeadingPairs>
    <vt:vector size="6" baseType="variant">
      <vt:variant>
        <vt:lpstr>Polices utilisées</vt:lpstr>
      </vt:variant>
      <vt:variant>
        <vt:i4>6</vt:i4>
      </vt:variant>
      <vt:variant>
        <vt:lpstr>Thème</vt:lpstr>
      </vt:variant>
      <vt:variant>
        <vt:i4>11</vt:i4>
      </vt:variant>
      <vt:variant>
        <vt:lpstr>Titres des diapositives</vt:lpstr>
      </vt:variant>
      <vt:variant>
        <vt:i4>21</vt:i4>
      </vt:variant>
    </vt:vector>
  </HeadingPairs>
  <TitlesOfParts>
    <vt:vector size="38" baseType="lpstr">
      <vt:lpstr>Arial</vt:lpstr>
      <vt:lpstr>Calibri</vt:lpstr>
      <vt:lpstr>Calibri Light</vt:lpstr>
      <vt:lpstr>Franklin Gothic Book</vt:lpstr>
      <vt:lpstr>Times New Roman</vt:lpstr>
      <vt:lpstr>Wingdings</vt:lpstr>
      <vt:lpstr>Office Theme</vt:lpstr>
      <vt:lpstr>BASIC SHARMA BLUE</vt:lpstr>
      <vt:lpstr>1_Office Theme</vt:lpstr>
      <vt:lpstr>10_BASIC SHARMA BLUE</vt:lpstr>
      <vt:lpstr>3_Office Theme</vt:lpstr>
      <vt:lpstr>2_BASIC SHARMA BLUE</vt:lpstr>
      <vt:lpstr>6_Default Design</vt:lpstr>
      <vt:lpstr>3_Default Design</vt:lpstr>
      <vt:lpstr>3_BASIC SHARMA BLUE</vt:lpstr>
      <vt:lpstr>4_BASIC SHARMA BLUE</vt:lpstr>
      <vt:lpstr>2_Office Theme</vt:lpstr>
      <vt:lpstr>Présentation PowerPoint</vt:lpstr>
      <vt:lpstr>Présentation PowerPoint</vt:lpstr>
      <vt:lpstr>Présentation PowerPoint</vt:lpstr>
      <vt:lpstr>Présentation PowerPoint</vt:lpstr>
      <vt:lpstr> Live Case #27</vt:lpstr>
      <vt:lpstr>Présentation PowerPoint</vt:lpstr>
      <vt:lpstr>Présentation PowerPoint</vt:lpstr>
      <vt:lpstr>Simple LM Bifurcation</vt:lpstr>
      <vt:lpstr>Présentation PowerPoint</vt:lpstr>
      <vt:lpstr>Présentation PowerPoint</vt:lpstr>
      <vt:lpstr>DKCRUSH-V Trial: Operator Experience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740</cp:revision>
  <cp:lastPrinted>2022-04-21T16:02:04Z</cp:lastPrinted>
  <dcterms:created xsi:type="dcterms:W3CDTF">2019-05-13T14:16:18Z</dcterms:created>
  <dcterms:modified xsi:type="dcterms:W3CDTF">2023-02-17T14:27:13Z</dcterms:modified>
</cp:coreProperties>
</file>