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4683" r:id="rId3"/>
    <p:sldMasterId id="2147484896" r:id="rId4"/>
    <p:sldMasterId id="2147484922" r:id="rId5"/>
    <p:sldMasterId id="2147484934" r:id="rId6"/>
    <p:sldMasterId id="2147484947" r:id="rId7"/>
    <p:sldMasterId id="2147484959" r:id="rId8"/>
  </p:sldMasterIdLst>
  <p:notesMasterIdLst>
    <p:notesMasterId r:id="rId20"/>
  </p:notesMasterIdLst>
  <p:sldIdLst>
    <p:sldId id="275" r:id="rId9"/>
    <p:sldId id="617" r:id="rId10"/>
    <p:sldId id="2251" r:id="rId11"/>
    <p:sldId id="2253" r:id="rId12"/>
    <p:sldId id="2071" r:id="rId13"/>
    <p:sldId id="2250" r:id="rId14"/>
    <p:sldId id="2255" r:id="rId15"/>
    <p:sldId id="2256" r:id="rId16"/>
    <p:sldId id="2257" r:id="rId17"/>
    <p:sldId id="2258" r:id="rId18"/>
    <p:sldId id="2259" r:id="rId19"/>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000028"/>
    <a:srgbClr val="CC66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5225" autoAdjust="0"/>
    <p:restoredTop sz="86387" autoAdjust="0"/>
  </p:normalViewPr>
  <p:slideViewPr>
    <p:cSldViewPr snapToGrid="0">
      <p:cViewPr varScale="1">
        <p:scale>
          <a:sx n="130" d="100"/>
          <a:sy n="130" d="100"/>
        </p:scale>
        <p:origin x="1836" y="126"/>
      </p:cViewPr>
      <p:guideLst/>
    </p:cSldViewPr>
  </p:slideViewPr>
  <p:outlineViewPr>
    <p:cViewPr>
      <p:scale>
        <a:sx n="33" d="100"/>
        <a:sy n="33" d="100"/>
      </p:scale>
      <p:origin x="0" y="-5376"/>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E854C0D-8A04-4E0F-B2BD-D9FE8154408D}" type="datetimeFigureOut">
              <a:rPr lang="en-US" smtClean="0"/>
              <a:t>1/28/2023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FA68DE3-EF28-4001-A656-631E5A0099ED}" type="slidenum">
              <a:rPr lang="en-US" smtClean="0"/>
              <a:t>‹#›</a:t>
            </a:fld>
            <a:endParaRPr lang="en-US"/>
          </a:p>
        </p:txBody>
      </p:sp>
    </p:spTree>
    <p:extLst>
      <p:ext uri="{BB962C8B-B14F-4D97-AF65-F5344CB8AC3E}">
        <p14:creationId xmlns:p14="http://schemas.microsoft.com/office/powerpoint/2010/main" val="4030587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288C21-4D48-455C-BC14-E26CA1E1C0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3552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431800" y="708025"/>
            <a:ext cx="6302375"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a:defRPr>
                <a:solidFill>
                  <a:schemeClr val="tx1"/>
                </a:solidFill>
                <a:latin typeface="Arial" pitchFamily="34" charset="0"/>
              </a:defRPr>
            </a:lvl1pPr>
            <a:lvl2pPr marL="757066" indent="-291179" defTabSz="946333">
              <a:defRPr>
                <a:solidFill>
                  <a:schemeClr val="tx1"/>
                </a:solidFill>
                <a:latin typeface="Arial" pitchFamily="34" charset="0"/>
              </a:defRPr>
            </a:lvl2pPr>
            <a:lvl3pPr marL="1164717" indent="-232943" defTabSz="946333">
              <a:defRPr>
                <a:solidFill>
                  <a:schemeClr val="tx1"/>
                </a:solidFill>
                <a:latin typeface="Arial" pitchFamily="34" charset="0"/>
              </a:defRPr>
            </a:lvl3pPr>
            <a:lvl4pPr marL="1630604" indent="-232943" defTabSz="946333">
              <a:defRPr>
                <a:solidFill>
                  <a:schemeClr val="tx1"/>
                </a:solidFill>
                <a:latin typeface="Arial" pitchFamily="34" charset="0"/>
              </a:defRPr>
            </a:lvl4pPr>
            <a:lvl5pPr marL="2096491" indent="-232943" defTabSz="946333">
              <a:defRPr>
                <a:solidFill>
                  <a:schemeClr val="tx1"/>
                </a:solidFill>
                <a:latin typeface="Arial" pitchFamily="34" charset="0"/>
              </a:defRPr>
            </a:lvl5pPr>
            <a:lvl6pPr marL="2562377" indent="-232943" defTabSz="946333" eaLnBrk="0" fontAlgn="base" hangingPunct="0">
              <a:spcBef>
                <a:spcPct val="0"/>
              </a:spcBef>
              <a:spcAft>
                <a:spcPct val="0"/>
              </a:spcAft>
              <a:defRPr>
                <a:solidFill>
                  <a:schemeClr val="tx1"/>
                </a:solidFill>
                <a:latin typeface="Arial" pitchFamily="34" charset="0"/>
              </a:defRPr>
            </a:lvl6pPr>
            <a:lvl7pPr marL="3028264" indent="-232943" defTabSz="946333" eaLnBrk="0" fontAlgn="base" hangingPunct="0">
              <a:spcBef>
                <a:spcPct val="0"/>
              </a:spcBef>
              <a:spcAft>
                <a:spcPct val="0"/>
              </a:spcAft>
              <a:defRPr>
                <a:solidFill>
                  <a:schemeClr val="tx1"/>
                </a:solidFill>
                <a:latin typeface="Arial" pitchFamily="34" charset="0"/>
              </a:defRPr>
            </a:lvl7pPr>
            <a:lvl8pPr marL="3494151" indent="-232943" defTabSz="946333" eaLnBrk="0" fontAlgn="base" hangingPunct="0">
              <a:spcBef>
                <a:spcPct val="0"/>
              </a:spcBef>
              <a:spcAft>
                <a:spcPct val="0"/>
              </a:spcAft>
              <a:defRPr>
                <a:solidFill>
                  <a:schemeClr val="tx1"/>
                </a:solidFill>
                <a:latin typeface="Arial" pitchFamily="34" charset="0"/>
              </a:defRPr>
            </a:lvl8pPr>
            <a:lvl9pPr marL="3960038" indent="-232943" defTabSz="946333"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defRPr/>
            </a:pPr>
            <a:fld id="{277CA431-D06D-4545-9B64-F839F81A0B4D}" type="slidenum">
              <a:rPr lang="en-US" altLang="en-US" b="1">
                <a:solidFill>
                  <a:srgbClr val="FFFFFF"/>
                </a:solidFill>
                <a:latin typeface="Times New Roman" pitchFamily="18" charset="0"/>
              </a:rPr>
              <a:pPr eaLnBrk="0" fontAlgn="base" hangingPunct="0">
                <a:spcBef>
                  <a:spcPct val="0"/>
                </a:spcBef>
                <a:spcAft>
                  <a:spcPct val="0"/>
                </a:spcAft>
                <a:defRPr/>
              </a:pPr>
              <a:t>5</a:t>
            </a:fld>
            <a:endParaRPr lang="en-US" altLang="en-US" b="1" dirty="0">
              <a:solidFill>
                <a:srgbClr val="FFFFFF"/>
              </a:solidFill>
              <a:latin typeface="Times New Roman" pitchFamily="18" charset="0"/>
            </a:endParaRPr>
          </a:p>
        </p:txBody>
      </p:sp>
    </p:spTree>
    <p:extLst>
      <p:ext uri="{BB962C8B-B14F-4D97-AF65-F5344CB8AC3E}">
        <p14:creationId xmlns:p14="http://schemas.microsoft.com/office/powerpoint/2010/main" val="2635294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86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333" eaLnBrk="0" hangingPunct="0">
              <a:spcBef>
                <a:spcPct val="30000"/>
              </a:spcBef>
              <a:defRPr sz="1200">
                <a:solidFill>
                  <a:schemeClr val="tx1"/>
                </a:solidFill>
                <a:latin typeface="Times New Roman" pitchFamily="18" charset="0"/>
              </a:defRPr>
            </a:lvl1pPr>
            <a:lvl2pPr marL="757066" indent="-291179" defTabSz="946333" eaLnBrk="0" hangingPunct="0">
              <a:spcBef>
                <a:spcPct val="30000"/>
              </a:spcBef>
              <a:defRPr sz="1200">
                <a:solidFill>
                  <a:schemeClr val="tx1"/>
                </a:solidFill>
                <a:latin typeface="Times New Roman" pitchFamily="18" charset="0"/>
              </a:defRPr>
            </a:lvl2pPr>
            <a:lvl3pPr marL="1164717" indent="-232943" defTabSz="946333" eaLnBrk="0" hangingPunct="0">
              <a:spcBef>
                <a:spcPct val="30000"/>
              </a:spcBef>
              <a:defRPr sz="1200">
                <a:solidFill>
                  <a:schemeClr val="tx1"/>
                </a:solidFill>
                <a:latin typeface="Times New Roman" pitchFamily="18" charset="0"/>
              </a:defRPr>
            </a:lvl3pPr>
            <a:lvl4pPr marL="1630604" indent="-232943" defTabSz="946333" eaLnBrk="0" hangingPunct="0">
              <a:spcBef>
                <a:spcPct val="30000"/>
              </a:spcBef>
              <a:defRPr sz="1200">
                <a:solidFill>
                  <a:schemeClr val="tx1"/>
                </a:solidFill>
                <a:latin typeface="Times New Roman" pitchFamily="18" charset="0"/>
              </a:defRPr>
            </a:lvl4pPr>
            <a:lvl5pPr marL="2096491" indent="-232943" defTabSz="946333" eaLnBrk="0" hangingPunct="0">
              <a:spcBef>
                <a:spcPct val="30000"/>
              </a:spcBef>
              <a:defRPr sz="1200">
                <a:solidFill>
                  <a:schemeClr val="tx1"/>
                </a:solidFill>
                <a:latin typeface="Times New Roman" pitchFamily="18" charset="0"/>
              </a:defRPr>
            </a:lvl5pPr>
            <a:lvl6pPr marL="2562377" indent="-232943" defTabSz="946333" eaLnBrk="0" fontAlgn="base" hangingPunct="0">
              <a:spcBef>
                <a:spcPct val="30000"/>
              </a:spcBef>
              <a:spcAft>
                <a:spcPct val="0"/>
              </a:spcAft>
              <a:defRPr sz="1200">
                <a:solidFill>
                  <a:schemeClr val="tx1"/>
                </a:solidFill>
                <a:latin typeface="Times New Roman" pitchFamily="18" charset="0"/>
              </a:defRPr>
            </a:lvl6pPr>
            <a:lvl7pPr marL="3028264" indent="-232943" defTabSz="946333" eaLnBrk="0" fontAlgn="base" hangingPunct="0">
              <a:spcBef>
                <a:spcPct val="30000"/>
              </a:spcBef>
              <a:spcAft>
                <a:spcPct val="0"/>
              </a:spcAft>
              <a:defRPr sz="1200">
                <a:solidFill>
                  <a:schemeClr val="tx1"/>
                </a:solidFill>
                <a:latin typeface="Times New Roman" pitchFamily="18" charset="0"/>
              </a:defRPr>
            </a:lvl7pPr>
            <a:lvl8pPr marL="3494151" indent="-232943" defTabSz="946333" eaLnBrk="0" fontAlgn="base" hangingPunct="0">
              <a:spcBef>
                <a:spcPct val="30000"/>
              </a:spcBef>
              <a:spcAft>
                <a:spcPct val="0"/>
              </a:spcAft>
              <a:defRPr sz="1200">
                <a:solidFill>
                  <a:schemeClr val="tx1"/>
                </a:solidFill>
                <a:latin typeface="Times New Roman" pitchFamily="18" charset="0"/>
              </a:defRPr>
            </a:lvl8pPr>
            <a:lvl9pPr marL="3960038" indent="-232943" defTabSz="946333"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46333" rtl="0" eaLnBrk="0" fontAlgn="base" latinLnBrk="0" hangingPunct="0">
              <a:lnSpc>
                <a:spcPct val="100000"/>
              </a:lnSpc>
              <a:spcBef>
                <a:spcPct val="0"/>
              </a:spcBef>
              <a:spcAft>
                <a:spcPct val="0"/>
              </a:spcAft>
              <a:buClrTx/>
              <a:buSzTx/>
              <a:buFontTx/>
              <a:buNone/>
              <a:tabLst/>
              <a:defRPr/>
            </a:pPr>
            <a:fld id="{767939EA-7933-47A6-959A-CB21B42F156A}" type="slidenum">
              <a:rPr kumimoji="0" lang="en-US" altLang="en-US" sz="1200" b="1"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46333" rtl="0" eaLnBrk="0" fontAlgn="base" latinLnBrk="0" hangingPunct="0">
                <a:lnSpc>
                  <a:spcPct val="100000"/>
                </a:lnSpc>
                <a:spcBef>
                  <a:spcPct val="0"/>
                </a:spcBef>
                <a:spcAft>
                  <a:spcPct val="0"/>
                </a:spcAft>
                <a:buClrTx/>
                <a:buSzTx/>
                <a:buFontTx/>
                <a:buNone/>
                <a:tabLst/>
                <a:defRPr/>
              </a:pPr>
              <a:t>6</a:t>
            </a:fld>
            <a:endParaRPr kumimoji="0" lang="en-US" altLang="en-US" sz="12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325963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12C4B-876A-4CCD-B31C-82DB0E1EC1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820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Times New Roman" pitchFamily="18" charset="0"/>
              </a:defRPr>
            </a:lvl1pPr>
            <a:lvl2pPr marL="742950" indent="-285750" defTabSz="928688" eaLnBrk="0" hangingPunct="0">
              <a:spcBef>
                <a:spcPct val="30000"/>
              </a:spcBef>
              <a:defRPr sz="1200">
                <a:solidFill>
                  <a:schemeClr val="tx1"/>
                </a:solidFill>
                <a:latin typeface="Times New Roman" pitchFamily="18" charset="0"/>
              </a:defRPr>
            </a:lvl2pPr>
            <a:lvl3pPr marL="1143000" indent="-228600" defTabSz="928688" eaLnBrk="0" hangingPunct="0">
              <a:spcBef>
                <a:spcPct val="30000"/>
              </a:spcBef>
              <a:defRPr sz="1200">
                <a:solidFill>
                  <a:schemeClr val="tx1"/>
                </a:solidFill>
                <a:latin typeface="Times New Roman" pitchFamily="18" charset="0"/>
              </a:defRPr>
            </a:lvl3pPr>
            <a:lvl4pPr marL="1600200" indent="-228600" defTabSz="928688" eaLnBrk="0" hangingPunct="0">
              <a:spcBef>
                <a:spcPct val="30000"/>
              </a:spcBef>
              <a:defRPr sz="1200">
                <a:solidFill>
                  <a:schemeClr val="tx1"/>
                </a:solidFill>
                <a:latin typeface="Times New Roman" pitchFamily="18" charset="0"/>
              </a:defRPr>
            </a:lvl4pPr>
            <a:lvl5pPr marL="2057400" indent="-228600" defTabSz="928688" eaLnBrk="0" hangingPunct="0">
              <a:spcBef>
                <a:spcPct val="30000"/>
              </a:spcBef>
              <a:defRPr sz="1200">
                <a:solidFill>
                  <a:schemeClr val="tx1"/>
                </a:solidFill>
                <a:latin typeface="Times New Roman" pitchFamily="18" charset="0"/>
              </a:defRPr>
            </a:lvl5pPr>
            <a:lvl6pPr marL="2514600" indent="-228600" defTabSz="928688" eaLnBrk="0" fontAlgn="base" hangingPunct="0">
              <a:spcBef>
                <a:spcPct val="30000"/>
              </a:spcBef>
              <a:spcAft>
                <a:spcPct val="0"/>
              </a:spcAft>
              <a:defRPr sz="1200">
                <a:solidFill>
                  <a:schemeClr val="tx1"/>
                </a:solidFill>
                <a:latin typeface="Times New Roman" pitchFamily="18" charset="0"/>
              </a:defRPr>
            </a:lvl6pPr>
            <a:lvl7pPr marL="2971800" indent="-228600" defTabSz="928688" eaLnBrk="0" fontAlgn="base" hangingPunct="0">
              <a:spcBef>
                <a:spcPct val="30000"/>
              </a:spcBef>
              <a:spcAft>
                <a:spcPct val="0"/>
              </a:spcAft>
              <a:defRPr sz="1200">
                <a:solidFill>
                  <a:schemeClr val="tx1"/>
                </a:solidFill>
                <a:latin typeface="Times New Roman" pitchFamily="18" charset="0"/>
              </a:defRPr>
            </a:lvl7pPr>
            <a:lvl8pPr marL="3429000" indent="-228600" defTabSz="928688" eaLnBrk="0" fontAlgn="base" hangingPunct="0">
              <a:spcBef>
                <a:spcPct val="30000"/>
              </a:spcBef>
              <a:spcAft>
                <a:spcPct val="0"/>
              </a:spcAft>
              <a:defRPr sz="1200">
                <a:solidFill>
                  <a:schemeClr val="tx1"/>
                </a:solidFill>
                <a:latin typeface="Times New Roman" pitchFamily="18" charset="0"/>
              </a:defRPr>
            </a:lvl8pPr>
            <a:lvl9pPr marL="3886200" indent="-228600" defTabSz="928688"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28688" rtl="0" eaLnBrk="0" fontAlgn="auto" latinLnBrk="0" hangingPunct="0">
              <a:lnSpc>
                <a:spcPct val="100000"/>
              </a:lnSpc>
              <a:spcBef>
                <a:spcPct val="0"/>
              </a:spcBef>
              <a:spcAft>
                <a:spcPts val="0"/>
              </a:spcAft>
              <a:buClrTx/>
              <a:buSzTx/>
              <a:buFontTx/>
              <a:buNone/>
              <a:tabLst/>
              <a:defRPr/>
            </a:pPr>
            <a:fld id="{99DF3ECC-6D06-4E9F-9102-3DAE9ADF4E3C}" type="slidenum">
              <a:rPr kumimoji="0" lang="en-US" altLang="en-US" sz="1200" b="0" i="0" u="none" strike="noStrike" kern="1200" cap="none" spc="0" normalizeH="0" baseline="0" noProof="0">
                <a:ln>
                  <a:noFill/>
                </a:ln>
                <a:solidFill>
                  <a:srgbClr val="FFFFFF"/>
                </a:solidFill>
                <a:effectLst/>
                <a:uLnTx/>
                <a:uFillTx/>
                <a:latin typeface="Times New Roman" pitchFamily="18" charset="0"/>
                <a:ea typeface="+mn-ea"/>
                <a:cs typeface="+mn-cs"/>
              </a:rPr>
              <a:pPr marL="0" marR="0" lvl="0" indent="0" algn="r" defTabSz="928688" rtl="0" eaLnBrk="0" fontAlgn="auto" latinLnBrk="0" hangingPunct="0">
                <a:lnSpc>
                  <a:spcPct val="100000"/>
                </a:lnSpc>
                <a:spcBef>
                  <a:spcPct val="0"/>
                </a:spcBef>
                <a:spcAft>
                  <a:spcPts val="0"/>
                </a:spcAft>
                <a:buClrTx/>
                <a:buSzTx/>
                <a:buFontTx/>
                <a:buNone/>
                <a:tabLst/>
                <a:defRPr/>
              </a:pPr>
              <a:t>10</a:t>
            </a:fld>
            <a:endParaRPr kumimoji="0" lang="en-US" altLang="en-US" sz="1200" b="0"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6387" name="Rectangle 7"/>
          <p:cNvSpPr txBox="1">
            <a:spLocks noGrp="1"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04" tIns="46452" rIns="92904" bIns="46452" anchor="b"/>
          <a:lstStyle>
            <a:lvl1pPr defTabSz="928688" eaLnBrk="0" hangingPunct="0">
              <a:spcBef>
                <a:spcPct val="30000"/>
              </a:spcBef>
              <a:defRPr sz="1200">
                <a:solidFill>
                  <a:schemeClr val="tx1"/>
                </a:solidFill>
                <a:latin typeface="Times New Roman" pitchFamily="18" charset="0"/>
              </a:defRPr>
            </a:lvl1pPr>
            <a:lvl2pPr marL="742950" indent="-285750" defTabSz="928688" eaLnBrk="0" hangingPunct="0">
              <a:spcBef>
                <a:spcPct val="30000"/>
              </a:spcBef>
              <a:defRPr sz="1200">
                <a:solidFill>
                  <a:schemeClr val="tx1"/>
                </a:solidFill>
                <a:latin typeface="Times New Roman" pitchFamily="18" charset="0"/>
              </a:defRPr>
            </a:lvl2pPr>
            <a:lvl3pPr marL="1143000" indent="-228600" defTabSz="928688" eaLnBrk="0" hangingPunct="0">
              <a:spcBef>
                <a:spcPct val="30000"/>
              </a:spcBef>
              <a:defRPr sz="1200">
                <a:solidFill>
                  <a:schemeClr val="tx1"/>
                </a:solidFill>
                <a:latin typeface="Times New Roman" pitchFamily="18" charset="0"/>
              </a:defRPr>
            </a:lvl3pPr>
            <a:lvl4pPr marL="1600200" indent="-228600" defTabSz="928688" eaLnBrk="0" hangingPunct="0">
              <a:spcBef>
                <a:spcPct val="30000"/>
              </a:spcBef>
              <a:defRPr sz="1200">
                <a:solidFill>
                  <a:schemeClr val="tx1"/>
                </a:solidFill>
                <a:latin typeface="Times New Roman" pitchFamily="18" charset="0"/>
              </a:defRPr>
            </a:lvl4pPr>
            <a:lvl5pPr marL="2057400" indent="-228600" defTabSz="928688" eaLnBrk="0" hangingPunct="0">
              <a:spcBef>
                <a:spcPct val="30000"/>
              </a:spcBef>
              <a:defRPr sz="1200">
                <a:solidFill>
                  <a:schemeClr val="tx1"/>
                </a:solidFill>
                <a:latin typeface="Times New Roman" pitchFamily="18" charset="0"/>
              </a:defRPr>
            </a:lvl5pPr>
            <a:lvl6pPr marL="2514600" indent="-228600" defTabSz="928688" eaLnBrk="0" fontAlgn="base" hangingPunct="0">
              <a:spcBef>
                <a:spcPct val="30000"/>
              </a:spcBef>
              <a:spcAft>
                <a:spcPct val="0"/>
              </a:spcAft>
              <a:defRPr sz="1200">
                <a:solidFill>
                  <a:schemeClr val="tx1"/>
                </a:solidFill>
                <a:latin typeface="Times New Roman" pitchFamily="18" charset="0"/>
              </a:defRPr>
            </a:lvl6pPr>
            <a:lvl7pPr marL="2971800" indent="-228600" defTabSz="928688" eaLnBrk="0" fontAlgn="base" hangingPunct="0">
              <a:spcBef>
                <a:spcPct val="30000"/>
              </a:spcBef>
              <a:spcAft>
                <a:spcPct val="0"/>
              </a:spcAft>
              <a:defRPr sz="1200">
                <a:solidFill>
                  <a:schemeClr val="tx1"/>
                </a:solidFill>
                <a:latin typeface="Times New Roman" pitchFamily="18" charset="0"/>
              </a:defRPr>
            </a:lvl7pPr>
            <a:lvl8pPr marL="3429000" indent="-228600" defTabSz="928688" eaLnBrk="0" fontAlgn="base" hangingPunct="0">
              <a:spcBef>
                <a:spcPct val="30000"/>
              </a:spcBef>
              <a:spcAft>
                <a:spcPct val="0"/>
              </a:spcAft>
              <a:defRPr sz="1200">
                <a:solidFill>
                  <a:schemeClr val="tx1"/>
                </a:solidFill>
                <a:latin typeface="Times New Roman" pitchFamily="18" charset="0"/>
              </a:defRPr>
            </a:lvl8pPr>
            <a:lvl9pPr marL="3886200" indent="-228600" defTabSz="928688" eaLnBrk="0" fontAlgn="base" hangingPunct="0">
              <a:spcBef>
                <a:spcPct val="30000"/>
              </a:spcBef>
              <a:spcAft>
                <a:spcPct val="0"/>
              </a:spcAft>
              <a:defRPr sz="1200">
                <a:solidFill>
                  <a:schemeClr val="tx1"/>
                </a:solidFill>
                <a:latin typeface="Times New Roman" pitchFamily="18"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9F8262D1-6A6A-46B9-A02C-59600F636172}" type="slidenum">
              <a:rPr kumimoji="0" lang="en-US" alt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10</a:t>
            </a:fld>
            <a:endParaRPr kumimoji="0" lang="en-US" altLang="en-US" sz="12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388" name="Rectangle 2"/>
          <p:cNvSpPr>
            <a:spLocks noGrp="1" noRot="1" noChangeAspect="1" noChangeArrowheads="1" noTextEdit="1"/>
          </p:cNvSpPr>
          <p:nvPr>
            <p:ph type="sldImg"/>
          </p:nvPr>
        </p:nvSpPr>
        <p:spPr>
          <a:xfrm>
            <a:off x="406400" y="696913"/>
            <a:ext cx="6197600" cy="3486150"/>
          </a:xfrm>
          <a:ln/>
        </p:spPr>
      </p:sp>
      <p:sp>
        <p:nvSpPr>
          <p:cNvPr id="1638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57711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4F3581-2013-4528-AF84-AFDD64199DA9}"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20978-C71A-4C88-8B04-0F386A7F58A8}" type="slidenum">
              <a:rPr lang="en-US" smtClean="0"/>
              <a:t>‹#›</a:t>
            </a:fld>
            <a:endParaRPr lang="en-US"/>
          </a:p>
        </p:txBody>
      </p:sp>
    </p:spTree>
    <p:extLst>
      <p:ext uri="{BB962C8B-B14F-4D97-AF65-F5344CB8AC3E}">
        <p14:creationId xmlns:p14="http://schemas.microsoft.com/office/powerpoint/2010/main" val="1839301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4F3581-2013-4528-AF84-AFDD64199DA9}"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20978-C71A-4C88-8B04-0F386A7F58A8}" type="slidenum">
              <a:rPr lang="en-US" smtClean="0"/>
              <a:t>‹#›</a:t>
            </a:fld>
            <a:endParaRPr lang="en-US"/>
          </a:p>
        </p:txBody>
      </p:sp>
    </p:spTree>
    <p:extLst>
      <p:ext uri="{BB962C8B-B14F-4D97-AF65-F5344CB8AC3E}">
        <p14:creationId xmlns:p14="http://schemas.microsoft.com/office/powerpoint/2010/main" val="1797933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4F3581-2013-4528-AF84-AFDD64199DA9}"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20978-C71A-4C88-8B04-0F386A7F58A8}" type="slidenum">
              <a:rPr lang="en-US" smtClean="0"/>
              <a:t>‹#›</a:t>
            </a:fld>
            <a:endParaRPr lang="en-US"/>
          </a:p>
        </p:txBody>
      </p:sp>
    </p:spTree>
    <p:extLst>
      <p:ext uri="{BB962C8B-B14F-4D97-AF65-F5344CB8AC3E}">
        <p14:creationId xmlns:p14="http://schemas.microsoft.com/office/powerpoint/2010/main" val="764271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646" indent="0" algn="ctr">
              <a:buNone/>
              <a:defRPr/>
            </a:lvl2pPr>
            <a:lvl3pPr marL="685289" indent="0" algn="ctr">
              <a:buNone/>
              <a:defRPr/>
            </a:lvl3pPr>
            <a:lvl4pPr marL="1027931" indent="0" algn="ctr">
              <a:buNone/>
              <a:defRPr/>
            </a:lvl4pPr>
            <a:lvl5pPr marL="1370570" indent="0" algn="ctr">
              <a:buNone/>
              <a:defRPr/>
            </a:lvl5pPr>
            <a:lvl6pPr marL="1713214" indent="0" algn="ctr">
              <a:buNone/>
              <a:defRPr/>
            </a:lvl6pPr>
            <a:lvl7pPr marL="2055857" indent="0" algn="ctr">
              <a:buNone/>
              <a:defRPr/>
            </a:lvl7pPr>
            <a:lvl8pPr marL="2398499" indent="0" algn="ctr">
              <a:buNone/>
              <a:defRPr/>
            </a:lvl8pPr>
            <a:lvl9pPr marL="2741141" indent="0" algn="ctr">
              <a:buNone/>
              <a:defRPr/>
            </a:lvl9pPr>
          </a:lstStyle>
          <a:p>
            <a:r>
              <a:rPr lang="en-US"/>
              <a:t>Click to edit Master subtitle style</a:t>
            </a:r>
          </a:p>
        </p:txBody>
      </p:sp>
    </p:spTree>
    <p:extLst>
      <p:ext uri="{BB962C8B-B14F-4D97-AF65-F5344CB8AC3E}">
        <p14:creationId xmlns:p14="http://schemas.microsoft.com/office/powerpoint/2010/main" val="86581896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94435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3305177"/>
            <a:ext cx="7772400" cy="1021557"/>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489" y="2180035"/>
            <a:ext cx="7772400" cy="1125140"/>
          </a:xfrm>
        </p:spPr>
        <p:txBody>
          <a:bodyPr anchor="b"/>
          <a:lstStyle>
            <a:lvl1pPr marL="0" indent="0">
              <a:buNone/>
              <a:defRPr sz="1500"/>
            </a:lvl1pPr>
            <a:lvl2pPr marL="342646" indent="0">
              <a:buNone/>
              <a:defRPr sz="1350"/>
            </a:lvl2pPr>
            <a:lvl3pPr marL="685289" indent="0">
              <a:buNone/>
              <a:defRPr sz="1200"/>
            </a:lvl3pPr>
            <a:lvl4pPr marL="1027931" indent="0">
              <a:buNone/>
              <a:defRPr sz="1050"/>
            </a:lvl4pPr>
            <a:lvl5pPr marL="1370570" indent="0">
              <a:buNone/>
              <a:defRPr sz="1050"/>
            </a:lvl5pPr>
            <a:lvl6pPr marL="1713214" indent="0">
              <a:buNone/>
              <a:defRPr sz="1050"/>
            </a:lvl6pPr>
            <a:lvl7pPr marL="2055857" indent="0">
              <a:buNone/>
              <a:defRPr sz="1050"/>
            </a:lvl7pPr>
            <a:lvl8pPr marL="2398499" indent="0">
              <a:buNone/>
              <a:defRPr sz="1050"/>
            </a:lvl8pPr>
            <a:lvl9pPr marL="2741141" indent="0">
              <a:buNone/>
              <a:defRPr sz="1050"/>
            </a:lvl9pPr>
          </a:lstStyle>
          <a:p>
            <a:pPr lvl="0"/>
            <a:r>
              <a:rPr lang="en-US"/>
              <a:t>Click to edit Master text styles</a:t>
            </a:r>
          </a:p>
        </p:txBody>
      </p:sp>
    </p:spTree>
    <p:extLst>
      <p:ext uri="{BB962C8B-B14F-4D97-AF65-F5344CB8AC3E}">
        <p14:creationId xmlns:p14="http://schemas.microsoft.com/office/powerpoint/2010/main" val="168010743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26" y="1485900"/>
            <a:ext cx="3818467"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778" y="1485900"/>
            <a:ext cx="3818467"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072203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8"/>
            <a:ext cx="4040012" cy="479822"/>
          </a:xfrm>
        </p:spPr>
        <p:txBody>
          <a:bodyPr anchor="b"/>
          <a:lstStyle>
            <a:lvl1pPr marL="0" indent="0">
              <a:buNone/>
              <a:defRPr sz="1800" b="1"/>
            </a:lvl1pPr>
            <a:lvl2pPr marL="342646" indent="0">
              <a:buNone/>
              <a:defRPr sz="1500" b="1"/>
            </a:lvl2pPr>
            <a:lvl3pPr marL="685289" indent="0">
              <a:buNone/>
              <a:defRPr sz="1350" b="1"/>
            </a:lvl3pPr>
            <a:lvl4pPr marL="1027931" indent="0">
              <a:buNone/>
              <a:defRPr sz="1200" b="1"/>
            </a:lvl4pPr>
            <a:lvl5pPr marL="1370570" indent="0">
              <a:buNone/>
              <a:defRPr sz="1200" b="1"/>
            </a:lvl5pPr>
            <a:lvl6pPr marL="1713214" indent="0">
              <a:buNone/>
              <a:defRPr sz="1200" b="1"/>
            </a:lvl6pPr>
            <a:lvl7pPr marL="2055857" indent="0">
              <a:buNone/>
              <a:defRPr sz="1200" b="1"/>
            </a:lvl7pPr>
            <a:lvl8pPr marL="2398499" indent="0">
              <a:buNone/>
              <a:defRPr sz="1200" b="1"/>
            </a:lvl8pPr>
            <a:lvl9pPr marL="2741141"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012"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151338"/>
            <a:ext cx="4041422" cy="479822"/>
          </a:xfrm>
        </p:spPr>
        <p:txBody>
          <a:bodyPr anchor="b"/>
          <a:lstStyle>
            <a:lvl1pPr marL="0" indent="0">
              <a:buNone/>
              <a:defRPr sz="1800" b="1"/>
            </a:lvl1pPr>
            <a:lvl2pPr marL="342646" indent="0">
              <a:buNone/>
              <a:defRPr sz="1500" b="1"/>
            </a:lvl2pPr>
            <a:lvl3pPr marL="685289" indent="0">
              <a:buNone/>
              <a:defRPr sz="1350" b="1"/>
            </a:lvl3pPr>
            <a:lvl4pPr marL="1027931" indent="0">
              <a:buNone/>
              <a:defRPr sz="1200" b="1"/>
            </a:lvl4pPr>
            <a:lvl5pPr marL="1370570" indent="0">
              <a:buNone/>
              <a:defRPr sz="1200" b="1"/>
            </a:lvl5pPr>
            <a:lvl6pPr marL="1713214" indent="0">
              <a:buNone/>
              <a:defRPr sz="1200" b="1"/>
            </a:lvl6pPr>
            <a:lvl7pPr marL="2055857" indent="0">
              <a:buNone/>
              <a:defRPr sz="1200" b="1"/>
            </a:lvl7pPr>
            <a:lvl8pPr marL="2398499" indent="0">
              <a:buNone/>
              <a:defRPr sz="1200" b="1"/>
            </a:lvl8pPr>
            <a:lvl9pPr marL="274114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378" y="1631156"/>
            <a:ext cx="4041422"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505348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9144826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158423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04800"/>
            <a:ext cx="3008489"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756" y="204805"/>
            <a:ext cx="5111044"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2" y="1076328"/>
            <a:ext cx="3008489" cy="3518297"/>
          </a:xfrm>
        </p:spPr>
        <p:txBody>
          <a:bodyPr/>
          <a:lstStyle>
            <a:lvl1pPr marL="0" indent="0">
              <a:buNone/>
              <a:defRPr sz="1050"/>
            </a:lvl1pPr>
            <a:lvl2pPr marL="342646" indent="0">
              <a:buNone/>
              <a:defRPr sz="900"/>
            </a:lvl2pPr>
            <a:lvl3pPr marL="685289" indent="0">
              <a:buNone/>
              <a:defRPr sz="750"/>
            </a:lvl3pPr>
            <a:lvl4pPr marL="1027931" indent="0">
              <a:buNone/>
              <a:defRPr sz="600"/>
            </a:lvl4pPr>
            <a:lvl5pPr marL="1370570" indent="0">
              <a:buNone/>
              <a:defRPr sz="600"/>
            </a:lvl5pPr>
            <a:lvl6pPr marL="1713214" indent="0">
              <a:buNone/>
              <a:defRPr sz="600"/>
            </a:lvl6pPr>
            <a:lvl7pPr marL="2055857" indent="0">
              <a:buNone/>
              <a:defRPr sz="600"/>
            </a:lvl7pPr>
            <a:lvl8pPr marL="2398499" indent="0">
              <a:buNone/>
              <a:defRPr sz="600"/>
            </a:lvl8pPr>
            <a:lvl9pPr marL="2741141" indent="0">
              <a:buNone/>
              <a:defRPr sz="600"/>
            </a:lvl9pPr>
          </a:lstStyle>
          <a:p>
            <a:pPr lvl="0"/>
            <a:r>
              <a:rPr lang="en-US"/>
              <a:t>Click to edit Master text styles</a:t>
            </a:r>
          </a:p>
        </p:txBody>
      </p:sp>
    </p:spTree>
    <p:extLst>
      <p:ext uri="{BB962C8B-B14F-4D97-AF65-F5344CB8AC3E}">
        <p14:creationId xmlns:p14="http://schemas.microsoft.com/office/powerpoint/2010/main" val="313482895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4F3581-2013-4528-AF84-AFDD64199DA9}"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20978-C71A-4C88-8B04-0F386A7F58A8}" type="slidenum">
              <a:rPr lang="en-US" smtClean="0"/>
              <a:t>‹#›</a:t>
            </a:fld>
            <a:endParaRPr lang="en-US"/>
          </a:p>
        </p:txBody>
      </p:sp>
    </p:spTree>
    <p:extLst>
      <p:ext uri="{BB962C8B-B14F-4D97-AF65-F5344CB8AC3E}">
        <p14:creationId xmlns:p14="http://schemas.microsoft.com/office/powerpoint/2010/main" val="2727107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3600454"/>
            <a:ext cx="5486400" cy="425055"/>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111" y="459581"/>
            <a:ext cx="5486400" cy="3086100"/>
          </a:xfrm>
        </p:spPr>
        <p:txBody>
          <a:bodyPr/>
          <a:lstStyle>
            <a:lvl1pPr marL="0" indent="0">
              <a:buNone/>
              <a:defRPr sz="2400"/>
            </a:lvl1pPr>
            <a:lvl2pPr marL="342646" indent="0">
              <a:buNone/>
              <a:defRPr sz="2100"/>
            </a:lvl2pPr>
            <a:lvl3pPr marL="685289" indent="0">
              <a:buNone/>
              <a:defRPr sz="1800"/>
            </a:lvl3pPr>
            <a:lvl4pPr marL="1027931" indent="0">
              <a:buNone/>
              <a:defRPr sz="1500"/>
            </a:lvl4pPr>
            <a:lvl5pPr marL="1370570" indent="0">
              <a:buNone/>
              <a:defRPr sz="1500"/>
            </a:lvl5pPr>
            <a:lvl6pPr marL="1713214" indent="0">
              <a:buNone/>
              <a:defRPr sz="1500"/>
            </a:lvl6pPr>
            <a:lvl7pPr marL="2055857" indent="0">
              <a:buNone/>
              <a:defRPr sz="1500"/>
            </a:lvl7pPr>
            <a:lvl8pPr marL="2398499" indent="0">
              <a:buNone/>
              <a:defRPr sz="1500"/>
            </a:lvl8pPr>
            <a:lvl9pPr marL="2741141" indent="0">
              <a:buNone/>
              <a:defRPr sz="1500"/>
            </a:lvl9pPr>
          </a:lstStyle>
          <a:p>
            <a:r>
              <a:rPr lang="en-US" dirty="0"/>
              <a:t>Click icon to add picture</a:t>
            </a:r>
          </a:p>
        </p:txBody>
      </p:sp>
      <p:sp>
        <p:nvSpPr>
          <p:cNvPr id="4" name="Text Placeholder 3"/>
          <p:cNvSpPr>
            <a:spLocks noGrp="1"/>
          </p:cNvSpPr>
          <p:nvPr>
            <p:ph type="body" sz="half" idx="2"/>
          </p:nvPr>
        </p:nvSpPr>
        <p:spPr>
          <a:xfrm>
            <a:off x="1792111" y="4025536"/>
            <a:ext cx="5486400" cy="603647"/>
          </a:xfrm>
        </p:spPr>
        <p:txBody>
          <a:bodyPr/>
          <a:lstStyle>
            <a:lvl1pPr marL="0" indent="0">
              <a:buNone/>
              <a:defRPr sz="1050"/>
            </a:lvl1pPr>
            <a:lvl2pPr marL="342646" indent="0">
              <a:buNone/>
              <a:defRPr sz="900"/>
            </a:lvl2pPr>
            <a:lvl3pPr marL="685289" indent="0">
              <a:buNone/>
              <a:defRPr sz="750"/>
            </a:lvl3pPr>
            <a:lvl4pPr marL="1027931" indent="0">
              <a:buNone/>
              <a:defRPr sz="600"/>
            </a:lvl4pPr>
            <a:lvl5pPr marL="1370570" indent="0">
              <a:buNone/>
              <a:defRPr sz="600"/>
            </a:lvl5pPr>
            <a:lvl6pPr marL="1713214" indent="0">
              <a:buNone/>
              <a:defRPr sz="600"/>
            </a:lvl6pPr>
            <a:lvl7pPr marL="2055857" indent="0">
              <a:buNone/>
              <a:defRPr sz="600"/>
            </a:lvl7pPr>
            <a:lvl8pPr marL="2398499" indent="0">
              <a:buNone/>
              <a:defRPr sz="600"/>
            </a:lvl8pPr>
            <a:lvl9pPr marL="2741141" indent="0">
              <a:buNone/>
              <a:defRPr sz="600"/>
            </a:lvl9pPr>
          </a:lstStyle>
          <a:p>
            <a:pPr lvl="0"/>
            <a:r>
              <a:rPr lang="en-US"/>
              <a:t>Click to edit Master text styles</a:t>
            </a:r>
          </a:p>
        </p:txBody>
      </p:sp>
    </p:spTree>
    <p:extLst>
      <p:ext uri="{BB962C8B-B14F-4D97-AF65-F5344CB8AC3E}">
        <p14:creationId xmlns:p14="http://schemas.microsoft.com/office/powerpoint/2010/main" val="275686894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907213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93834"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872757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Chart Placeholder 2"/>
          <p:cNvSpPr>
            <a:spLocks noGrp="1"/>
          </p:cNvSpPr>
          <p:nvPr>
            <p:ph type="chart" idx="1"/>
          </p:nvPr>
        </p:nvSpPr>
        <p:spPr>
          <a:xfrm>
            <a:off x="685800" y="1485900"/>
            <a:ext cx="7772400" cy="3086100"/>
          </a:xfrm>
        </p:spPr>
        <p:txBody>
          <a:bodyPr/>
          <a:lstStyle/>
          <a:p>
            <a:r>
              <a:rPr lang="en-US" dirty="0"/>
              <a:t>Click icon to add chart</a:t>
            </a:r>
          </a:p>
        </p:txBody>
      </p:sp>
    </p:spTree>
    <p:extLst>
      <p:ext uri="{BB962C8B-B14F-4D97-AF65-F5344CB8AC3E}">
        <p14:creationId xmlns:p14="http://schemas.microsoft.com/office/powerpoint/2010/main" val="252079755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8C3E9C-1D4F-4EB0-B6A2-C5B0BFA08E60}"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3447E-F4BE-48E9-8D45-269F0CDE721A}" type="slidenum">
              <a:rPr lang="en-US" smtClean="0"/>
              <a:pPr/>
              <a:t>‹#›</a:t>
            </a:fld>
            <a:endParaRPr lang="en-US"/>
          </a:p>
        </p:txBody>
      </p:sp>
    </p:spTree>
    <p:extLst>
      <p:ext uri="{BB962C8B-B14F-4D97-AF65-F5344CB8AC3E}">
        <p14:creationId xmlns:p14="http://schemas.microsoft.com/office/powerpoint/2010/main" val="13614300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8C3E9C-1D4F-4EB0-B6A2-C5B0BFA08E60}"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3447E-F4BE-48E9-8D45-269F0CDE721A}" type="slidenum">
              <a:rPr lang="en-US" smtClean="0"/>
              <a:pPr/>
              <a:t>‹#›</a:t>
            </a:fld>
            <a:endParaRPr lang="en-US"/>
          </a:p>
        </p:txBody>
      </p:sp>
    </p:spTree>
    <p:extLst>
      <p:ext uri="{BB962C8B-B14F-4D97-AF65-F5344CB8AC3E}">
        <p14:creationId xmlns:p14="http://schemas.microsoft.com/office/powerpoint/2010/main" val="275562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8C3E9C-1D4F-4EB0-B6A2-C5B0BFA08E60}"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3447E-F4BE-48E9-8D45-269F0CDE721A}" type="slidenum">
              <a:rPr lang="en-US" smtClean="0"/>
              <a:pPr/>
              <a:t>‹#›</a:t>
            </a:fld>
            <a:endParaRPr lang="en-US"/>
          </a:p>
        </p:txBody>
      </p:sp>
    </p:spTree>
    <p:extLst>
      <p:ext uri="{BB962C8B-B14F-4D97-AF65-F5344CB8AC3E}">
        <p14:creationId xmlns:p14="http://schemas.microsoft.com/office/powerpoint/2010/main" val="14894322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8C3E9C-1D4F-4EB0-B6A2-C5B0BFA08E60}" type="datetimeFigureOut">
              <a:rPr lang="en-US" smtClean="0"/>
              <a:pPr/>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3447E-F4BE-48E9-8D45-269F0CDE721A}" type="slidenum">
              <a:rPr lang="en-US" smtClean="0"/>
              <a:pPr/>
              <a:t>‹#›</a:t>
            </a:fld>
            <a:endParaRPr lang="en-US"/>
          </a:p>
        </p:txBody>
      </p:sp>
    </p:spTree>
    <p:extLst>
      <p:ext uri="{BB962C8B-B14F-4D97-AF65-F5344CB8AC3E}">
        <p14:creationId xmlns:p14="http://schemas.microsoft.com/office/powerpoint/2010/main" val="22242444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8C3E9C-1D4F-4EB0-B6A2-C5B0BFA08E60}" type="datetimeFigureOut">
              <a:rPr lang="en-US" smtClean="0"/>
              <a:pPr/>
              <a:t>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53447E-F4BE-48E9-8D45-269F0CDE721A}" type="slidenum">
              <a:rPr lang="en-US" smtClean="0"/>
              <a:pPr/>
              <a:t>‹#›</a:t>
            </a:fld>
            <a:endParaRPr lang="en-US"/>
          </a:p>
        </p:txBody>
      </p:sp>
    </p:spTree>
    <p:extLst>
      <p:ext uri="{BB962C8B-B14F-4D97-AF65-F5344CB8AC3E}">
        <p14:creationId xmlns:p14="http://schemas.microsoft.com/office/powerpoint/2010/main" val="39658827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8C3E9C-1D4F-4EB0-B6A2-C5B0BFA08E60}" type="datetimeFigureOut">
              <a:rPr lang="en-US" smtClean="0"/>
              <a:pPr/>
              <a:t>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53447E-F4BE-48E9-8D45-269F0CDE721A}" type="slidenum">
              <a:rPr lang="en-US" smtClean="0"/>
              <a:pPr/>
              <a:t>‹#›</a:t>
            </a:fld>
            <a:endParaRPr lang="en-US"/>
          </a:p>
        </p:txBody>
      </p:sp>
    </p:spTree>
    <p:extLst>
      <p:ext uri="{BB962C8B-B14F-4D97-AF65-F5344CB8AC3E}">
        <p14:creationId xmlns:p14="http://schemas.microsoft.com/office/powerpoint/2010/main" val="1980932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4F3581-2013-4528-AF84-AFDD64199DA9}"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620978-C71A-4C88-8B04-0F386A7F58A8}" type="slidenum">
              <a:rPr lang="en-US" smtClean="0"/>
              <a:t>‹#›</a:t>
            </a:fld>
            <a:endParaRPr lang="en-US"/>
          </a:p>
        </p:txBody>
      </p:sp>
    </p:spTree>
    <p:extLst>
      <p:ext uri="{BB962C8B-B14F-4D97-AF65-F5344CB8AC3E}">
        <p14:creationId xmlns:p14="http://schemas.microsoft.com/office/powerpoint/2010/main" val="38854620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8C3E9C-1D4F-4EB0-B6A2-C5B0BFA08E60}" type="datetimeFigureOut">
              <a:rPr lang="en-US" smtClean="0"/>
              <a:pPr/>
              <a:t>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53447E-F4BE-48E9-8D45-269F0CDE721A}" type="slidenum">
              <a:rPr lang="en-US" smtClean="0"/>
              <a:pPr/>
              <a:t>‹#›</a:t>
            </a:fld>
            <a:endParaRPr lang="en-US"/>
          </a:p>
        </p:txBody>
      </p:sp>
    </p:spTree>
    <p:extLst>
      <p:ext uri="{BB962C8B-B14F-4D97-AF65-F5344CB8AC3E}">
        <p14:creationId xmlns:p14="http://schemas.microsoft.com/office/powerpoint/2010/main" val="479363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28C3E9C-1D4F-4EB0-B6A2-C5B0BFA08E60}" type="datetimeFigureOut">
              <a:rPr lang="en-US" smtClean="0"/>
              <a:pPr/>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3447E-F4BE-48E9-8D45-269F0CDE721A}" type="slidenum">
              <a:rPr lang="en-US" smtClean="0"/>
              <a:pPr/>
              <a:t>‹#›</a:t>
            </a:fld>
            <a:endParaRPr lang="en-US"/>
          </a:p>
        </p:txBody>
      </p:sp>
    </p:spTree>
    <p:extLst>
      <p:ext uri="{BB962C8B-B14F-4D97-AF65-F5344CB8AC3E}">
        <p14:creationId xmlns:p14="http://schemas.microsoft.com/office/powerpoint/2010/main" val="35765847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28C3E9C-1D4F-4EB0-B6A2-C5B0BFA08E60}" type="datetimeFigureOut">
              <a:rPr lang="en-US" smtClean="0"/>
              <a:pPr/>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53447E-F4BE-48E9-8D45-269F0CDE721A}" type="slidenum">
              <a:rPr lang="en-US" smtClean="0"/>
              <a:pPr/>
              <a:t>‹#›</a:t>
            </a:fld>
            <a:endParaRPr lang="en-US"/>
          </a:p>
        </p:txBody>
      </p:sp>
    </p:spTree>
    <p:extLst>
      <p:ext uri="{BB962C8B-B14F-4D97-AF65-F5344CB8AC3E}">
        <p14:creationId xmlns:p14="http://schemas.microsoft.com/office/powerpoint/2010/main" val="12158400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8C3E9C-1D4F-4EB0-B6A2-C5B0BFA08E60}"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3447E-F4BE-48E9-8D45-269F0CDE721A}" type="slidenum">
              <a:rPr lang="en-US" smtClean="0"/>
              <a:pPr/>
              <a:t>‹#›</a:t>
            </a:fld>
            <a:endParaRPr lang="en-US"/>
          </a:p>
        </p:txBody>
      </p:sp>
    </p:spTree>
    <p:extLst>
      <p:ext uri="{BB962C8B-B14F-4D97-AF65-F5344CB8AC3E}">
        <p14:creationId xmlns:p14="http://schemas.microsoft.com/office/powerpoint/2010/main" val="30740405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8C3E9C-1D4F-4EB0-B6A2-C5B0BFA08E60}" type="datetimeFigureOut">
              <a:rPr lang="en-US" smtClean="0"/>
              <a:pPr/>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53447E-F4BE-48E9-8D45-269F0CDE721A}" type="slidenum">
              <a:rPr lang="en-US" smtClean="0"/>
              <a:pPr/>
              <a:t>‹#›</a:t>
            </a:fld>
            <a:endParaRPr lang="en-US"/>
          </a:p>
        </p:txBody>
      </p:sp>
    </p:spTree>
    <p:extLst>
      <p:ext uri="{BB962C8B-B14F-4D97-AF65-F5344CB8AC3E}">
        <p14:creationId xmlns:p14="http://schemas.microsoft.com/office/powerpoint/2010/main" val="41198133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93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1757" indent="0" algn="ctr">
              <a:buNone/>
              <a:defRPr/>
            </a:lvl2pPr>
            <a:lvl3pPr marL="683510" indent="0" algn="ctr">
              <a:buNone/>
              <a:defRPr/>
            </a:lvl3pPr>
            <a:lvl4pPr marL="1025265" indent="0" algn="ctr">
              <a:buNone/>
              <a:defRPr/>
            </a:lvl4pPr>
            <a:lvl5pPr marL="1366977" indent="0" algn="ctr">
              <a:buNone/>
              <a:defRPr/>
            </a:lvl5pPr>
            <a:lvl6pPr marL="1708716" indent="0" algn="ctr">
              <a:buNone/>
              <a:defRPr/>
            </a:lvl6pPr>
            <a:lvl7pPr marL="2050460" indent="0" algn="ctr">
              <a:buNone/>
              <a:defRPr/>
            </a:lvl7pPr>
            <a:lvl8pPr marL="2392195" indent="0" algn="ctr">
              <a:buNone/>
              <a:defRPr/>
            </a:lvl8pPr>
            <a:lvl9pPr marL="2733938" indent="0" algn="ctr">
              <a:buNone/>
              <a:defRPr/>
            </a:lvl9pPr>
          </a:lstStyle>
          <a:p>
            <a:r>
              <a:rPr lang="en-US"/>
              <a:t>Click to edit Master subtitle style</a:t>
            </a:r>
          </a:p>
        </p:txBody>
      </p:sp>
    </p:spTree>
    <p:extLst>
      <p:ext uri="{BB962C8B-B14F-4D97-AF65-F5344CB8AC3E}">
        <p14:creationId xmlns:p14="http://schemas.microsoft.com/office/powerpoint/2010/main" val="165033443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920224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3305213"/>
            <a:ext cx="7772400" cy="1021557"/>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489" y="2180035"/>
            <a:ext cx="7772400" cy="1125140"/>
          </a:xfrm>
        </p:spPr>
        <p:txBody>
          <a:bodyPr anchor="b"/>
          <a:lstStyle>
            <a:lvl1pPr marL="0" indent="0">
              <a:buNone/>
              <a:defRPr sz="1500"/>
            </a:lvl1pPr>
            <a:lvl2pPr marL="341757" indent="0">
              <a:buNone/>
              <a:defRPr sz="1350"/>
            </a:lvl2pPr>
            <a:lvl3pPr marL="683510" indent="0">
              <a:buNone/>
              <a:defRPr sz="1200"/>
            </a:lvl3pPr>
            <a:lvl4pPr marL="1025265" indent="0">
              <a:buNone/>
              <a:defRPr sz="1050"/>
            </a:lvl4pPr>
            <a:lvl5pPr marL="1366977" indent="0">
              <a:buNone/>
              <a:defRPr sz="1050"/>
            </a:lvl5pPr>
            <a:lvl6pPr marL="1708716" indent="0">
              <a:buNone/>
              <a:defRPr sz="1050"/>
            </a:lvl6pPr>
            <a:lvl7pPr marL="2050460" indent="0">
              <a:buNone/>
              <a:defRPr sz="1050"/>
            </a:lvl7pPr>
            <a:lvl8pPr marL="2392195" indent="0">
              <a:buNone/>
              <a:defRPr sz="1050"/>
            </a:lvl8pPr>
            <a:lvl9pPr marL="2733938" indent="0">
              <a:buNone/>
              <a:defRPr sz="1050"/>
            </a:lvl9pPr>
          </a:lstStyle>
          <a:p>
            <a:pPr lvl="0"/>
            <a:r>
              <a:rPr lang="en-US"/>
              <a:t>Click to edit Master text styles</a:t>
            </a:r>
          </a:p>
        </p:txBody>
      </p:sp>
    </p:spTree>
    <p:extLst>
      <p:ext uri="{BB962C8B-B14F-4D97-AF65-F5344CB8AC3E}">
        <p14:creationId xmlns:p14="http://schemas.microsoft.com/office/powerpoint/2010/main" val="92651655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47" y="1485900"/>
            <a:ext cx="3818467"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832" y="1485900"/>
            <a:ext cx="3818467"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555357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8"/>
            <a:ext cx="4040012" cy="479822"/>
          </a:xfrm>
        </p:spPr>
        <p:txBody>
          <a:bodyPr anchor="b"/>
          <a:lstStyle>
            <a:lvl1pPr marL="0" indent="0">
              <a:buNone/>
              <a:defRPr sz="1800" b="1"/>
            </a:lvl1pPr>
            <a:lvl2pPr marL="341757" indent="0">
              <a:buNone/>
              <a:defRPr sz="1500" b="1"/>
            </a:lvl2pPr>
            <a:lvl3pPr marL="683510" indent="0">
              <a:buNone/>
              <a:defRPr sz="1350" b="1"/>
            </a:lvl3pPr>
            <a:lvl4pPr marL="1025265" indent="0">
              <a:buNone/>
              <a:defRPr sz="1200" b="1"/>
            </a:lvl4pPr>
            <a:lvl5pPr marL="1366977" indent="0">
              <a:buNone/>
              <a:defRPr sz="1200" b="1"/>
            </a:lvl5pPr>
            <a:lvl6pPr marL="1708716" indent="0">
              <a:buNone/>
              <a:defRPr sz="1200" b="1"/>
            </a:lvl6pPr>
            <a:lvl7pPr marL="2050460" indent="0">
              <a:buNone/>
              <a:defRPr sz="1200" b="1"/>
            </a:lvl7pPr>
            <a:lvl8pPr marL="2392195" indent="0">
              <a:buNone/>
              <a:defRPr sz="1200" b="1"/>
            </a:lvl8pPr>
            <a:lvl9pPr marL="2733938"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012"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151338"/>
            <a:ext cx="4041422" cy="479822"/>
          </a:xfrm>
        </p:spPr>
        <p:txBody>
          <a:bodyPr anchor="b"/>
          <a:lstStyle>
            <a:lvl1pPr marL="0" indent="0">
              <a:buNone/>
              <a:defRPr sz="1800" b="1"/>
            </a:lvl1pPr>
            <a:lvl2pPr marL="341757" indent="0">
              <a:buNone/>
              <a:defRPr sz="1500" b="1"/>
            </a:lvl2pPr>
            <a:lvl3pPr marL="683510" indent="0">
              <a:buNone/>
              <a:defRPr sz="1350" b="1"/>
            </a:lvl3pPr>
            <a:lvl4pPr marL="1025265" indent="0">
              <a:buNone/>
              <a:defRPr sz="1200" b="1"/>
            </a:lvl4pPr>
            <a:lvl5pPr marL="1366977" indent="0">
              <a:buNone/>
              <a:defRPr sz="1200" b="1"/>
            </a:lvl5pPr>
            <a:lvl6pPr marL="1708716" indent="0">
              <a:buNone/>
              <a:defRPr sz="1200" b="1"/>
            </a:lvl6pPr>
            <a:lvl7pPr marL="2050460" indent="0">
              <a:buNone/>
              <a:defRPr sz="1200" b="1"/>
            </a:lvl7pPr>
            <a:lvl8pPr marL="2392195" indent="0">
              <a:buNone/>
              <a:defRPr sz="1200" b="1"/>
            </a:lvl8pPr>
            <a:lvl9pPr marL="273393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378" y="1631156"/>
            <a:ext cx="4041422"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970126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4F3581-2013-4528-AF84-AFDD64199DA9}"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20978-C71A-4C88-8B04-0F386A7F58A8}" type="slidenum">
              <a:rPr lang="en-US" smtClean="0"/>
              <a:t>‹#›</a:t>
            </a:fld>
            <a:endParaRPr lang="en-US"/>
          </a:p>
        </p:txBody>
      </p:sp>
    </p:spTree>
    <p:extLst>
      <p:ext uri="{BB962C8B-B14F-4D97-AF65-F5344CB8AC3E}">
        <p14:creationId xmlns:p14="http://schemas.microsoft.com/office/powerpoint/2010/main" val="20126583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833635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911949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90"/>
            <a:ext cx="3008489"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756" y="204825"/>
            <a:ext cx="5111044"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8"/>
            <a:ext cx="3008489" cy="3518297"/>
          </a:xfrm>
        </p:spPr>
        <p:txBody>
          <a:bodyPr/>
          <a:lstStyle>
            <a:lvl1pPr marL="0" indent="0">
              <a:buNone/>
              <a:defRPr sz="1050"/>
            </a:lvl1pPr>
            <a:lvl2pPr marL="341757" indent="0">
              <a:buNone/>
              <a:defRPr sz="900"/>
            </a:lvl2pPr>
            <a:lvl3pPr marL="683510" indent="0">
              <a:buNone/>
              <a:defRPr sz="750"/>
            </a:lvl3pPr>
            <a:lvl4pPr marL="1025265" indent="0">
              <a:buNone/>
              <a:defRPr sz="600"/>
            </a:lvl4pPr>
            <a:lvl5pPr marL="1366977" indent="0">
              <a:buNone/>
              <a:defRPr sz="600"/>
            </a:lvl5pPr>
            <a:lvl6pPr marL="1708716" indent="0">
              <a:buNone/>
              <a:defRPr sz="600"/>
            </a:lvl6pPr>
            <a:lvl7pPr marL="2050460" indent="0">
              <a:buNone/>
              <a:defRPr sz="600"/>
            </a:lvl7pPr>
            <a:lvl8pPr marL="2392195" indent="0">
              <a:buNone/>
              <a:defRPr sz="600"/>
            </a:lvl8pPr>
            <a:lvl9pPr marL="2733938" indent="0">
              <a:buNone/>
              <a:defRPr sz="600"/>
            </a:lvl9pPr>
          </a:lstStyle>
          <a:p>
            <a:pPr lvl="0"/>
            <a:r>
              <a:rPr lang="en-US"/>
              <a:t>Click to edit Master text styles</a:t>
            </a:r>
          </a:p>
        </p:txBody>
      </p:sp>
    </p:spTree>
    <p:extLst>
      <p:ext uri="{BB962C8B-B14F-4D97-AF65-F5344CB8AC3E}">
        <p14:creationId xmlns:p14="http://schemas.microsoft.com/office/powerpoint/2010/main" val="64960410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3600454"/>
            <a:ext cx="5486400" cy="425055"/>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111" y="459581"/>
            <a:ext cx="5486400" cy="3086100"/>
          </a:xfrm>
        </p:spPr>
        <p:txBody>
          <a:bodyPr/>
          <a:lstStyle>
            <a:lvl1pPr marL="0" indent="0">
              <a:buNone/>
              <a:defRPr sz="2400"/>
            </a:lvl1pPr>
            <a:lvl2pPr marL="341757" indent="0">
              <a:buNone/>
              <a:defRPr sz="2100"/>
            </a:lvl2pPr>
            <a:lvl3pPr marL="683510" indent="0">
              <a:buNone/>
              <a:defRPr sz="1800"/>
            </a:lvl3pPr>
            <a:lvl4pPr marL="1025265" indent="0">
              <a:buNone/>
              <a:defRPr sz="1500"/>
            </a:lvl4pPr>
            <a:lvl5pPr marL="1366977" indent="0">
              <a:buNone/>
              <a:defRPr sz="1500"/>
            </a:lvl5pPr>
            <a:lvl6pPr marL="1708716" indent="0">
              <a:buNone/>
              <a:defRPr sz="1500"/>
            </a:lvl6pPr>
            <a:lvl7pPr marL="2050460" indent="0">
              <a:buNone/>
              <a:defRPr sz="1500"/>
            </a:lvl7pPr>
            <a:lvl8pPr marL="2392195" indent="0">
              <a:buNone/>
              <a:defRPr sz="1500"/>
            </a:lvl8pPr>
            <a:lvl9pPr marL="2733938"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1792111" y="4025579"/>
            <a:ext cx="5486400" cy="603647"/>
          </a:xfrm>
        </p:spPr>
        <p:txBody>
          <a:bodyPr/>
          <a:lstStyle>
            <a:lvl1pPr marL="0" indent="0">
              <a:buNone/>
              <a:defRPr sz="1050"/>
            </a:lvl1pPr>
            <a:lvl2pPr marL="341757" indent="0">
              <a:buNone/>
              <a:defRPr sz="900"/>
            </a:lvl2pPr>
            <a:lvl3pPr marL="683510" indent="0">
              <a:buNone/>
              <a:defRPr sz="750"/>
            </a:lvl3pPr>
            <a:lvl4pPr marL="1025265" indent="0">
              <a:buNone/>
              <a:defRPr sz="600"/>
            </a:lvl4pPr>
            <a:lvl5pPr marL="1366977" indent="0">
              <a:buNone/>
              <a:defRPr sz="600"/>
            </a:lvl5pPr>
            <a:lvl6pPr marL="1708716" indent="0">
              <a:buNone/>
              <a:defRPr sz="600"/>
            </a:lvl6pPr>
            <a:lvl7pPr marL="2050460" indent="0">
              <a:buNone/>
              <a:defRPr sz="600"/>
            </a:lvl7pPr>
            <a:lvl8pPr marL="2392195" indent="0">
              <a:buNone/>
              <a:defRPr sz="600"/>
            </a:lvl8pPr>
            <a:lvl9pPr marL="2733938" indent="0">
              <a:buNone/>
              <a:defRPr sz="600"/>
            </a:lvl9pPr>
          </a:lstStyle>
          <a:p>
            <a:pPr lvl="0"/>
            <a:r>
              <a:rPr lang="en-US"/>
              <a:t>Click to edit Master text styles</a:t>
            </a:r>
          </a:p>
        </p:txBody>
      </p:sp>
    </p:spTree>
    <p:extLst>
      <p:ext uri="{BB962C8B-B14F-4D97-AF65-F5344CB8AC3E}">
        <p14:creationId xmlns:p14="http://schemas.microsoft.com/office/powerpoint/2010/main" val="128456964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668721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93834"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006952"/>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Chart Placeholder 2"/>
          <p:cNvSpPr>
            <a:spLocks noGrp="1"/>
          </p:cNvSpPr>
          <p:nvPr>
            <p:ph type="chart" idx="1"/>
          </p:nvPr>
        </p:nvSpPr>
        <p:spPr>
          <a:xfrm>
            <a:off x="685800" y="1485900"/>
            <a:ext cx="7772400" cy="3086100"/>
          </a:xfrm>
        </p:spPr>
        <p:txBody>
          <a:bodyPr/>
          <a:lstStyle/>
          <a:p>
            <a:pPr lvl="0"/>
            <a:r>
              <a:rPr lang="en-US" noProof="0" dirty="0"/>
              <a:t>Click icon to add chart</a:t>
            </a:r>
          </a:p>
        </p:txBody>
      </p:sp>
    </p:spTree>
    <p:extLst>
      <p:ext uri="{BB962C8B-B14F-4D97-AF65-F5344CB8AC3E}">
        <p14:creationId xmlns:p14="http://schemas.microsoft.com/office/powerpoint/2010/main" val="314740162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289322">
              <a:defRPr/>
            </a:pPr>
            <a:fld id="{A03488AA-19C0-407C-9578-E833DBED4E34}" type="datetimeFigureOut">
              <a:rPr lang="en-US" smtClean="0">
                <a:solidFill>
                  <a:prstClr val="black">
                    <a:tint val="75000"/>
                  </a:prstClr>
                </a:solidFill>
              </a:rPr>
              <a:pPr defTabSz="289322">
                <a:defRPr/>
              </a:pPr>
              <a:t>1/28/2023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289322">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289322">
              <a:defRPr/>
            </a:pPr>
            <a:fld id="{57E44849-F3C4-4CD9-931D-54FA878AF23D}" type="slidenum">
              <a:rPr lang="en-US" smtClean="0">
                <a:solidFill>
                  <a:prstClr val="black">
                    <a:tint val="75000"/>
                  </a:prstClr>
                </a:solidFill>
              </a:rPr>
              <a:pPr defTabSz="289322">
                <a:defRPr/>
              </a:pPr>
              <a:t>‹#›</a:t>
            </a:fld>
            <a:endParaRPr lang="en-US" dirty="0">
              <a:solidFill>
                <a:prstClr val="black">
                  <a:tint val="75000"/>
                </a:prstClr>
              </a:solidFill>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2941" t="12083" r="35853" b="19444"/>
          <a:stretch/>
        </p:blipFill>
        <p:spPr>
          <a:xfrm>
            <a:off x="8815501" y="14288"/>
            <a:ext cx="303100" cy="292893"/>
          </a:xfrm>
          <a:prstGeom prst="rect">
            <a:avLst/>
          </a:prstGeom>
        </p:spPr>
      </p:pic>
    </p:spTree>
    <p:extLst>
      <p:ext uri="{BB962C8B-B14F-4D97-AF65-F5344CB8AC3E}">
        <p14:creationId xmlns:p14="http://schemas.microsoft.com/office/powerpoint/2010/main" val="31297055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289322">
              <a:defRPr/>
            </a:pPr>
            <a:fld id="{A03488AA-19C0-407C-9578-E833DBED4E34}" type="datetimeFigureOut">
              <a:rPr lang="en-US" smtClean="0">
                <a:solidFill>
                  <a:prstClr val="black">
                    <a:tint val="75000"/>
                  </a:prstClr>
                </a:solidFill>
              </a:rPr>
              <a:pPr defTabSz="289322">
                <a:defRPr/>
              </a:pPr>
              <a:t>1/28/2023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289322">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289322">
              <a:defRPr/>
            </a:pPr>
            <a:fld id="{57E44849-F3C4-4CD9-931D-54FA878AF23D}" type="slidenum">
              <a:rPr lang="en-US" smtClean="0">
                <a:solidFill>
                  <a:prstClr val="black">
                    <a:tint val="75000"/>
                  </a:prstClr>
                </a:solidFill>
              </a:rPr>
              <a:pPr defTabSz="289322">
                <a:defRPr/>
              </a:pPr>
              <a:t>‹#›</a:t>
            </a:fld>
            <a:endParaRPr lang="en-US" dirty="0">
              <a:solidFill>
                <a:prstClr val="black">
                  <a:tint val="75000"/>
                </a:prstClr>
              </a:solidFill>
            </a:endParaRPr>
          </a:p>
        </p:txBody>
      </p:sp>
    </p:spTree>
    <p:extLst>
      <p:ext uri="{BB962C8B-B14F-4D97-AF65-F5344CB8AC3E}">
        <p14:creationId xmlns:p14="http://schemas.microsoft.com/office/powerpoint/2010/main" val="7964336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289322">
              <a:defRPr/>
            </a:pPr>
            <a:fld id="{A03488AA-19C0-407C-9578-E833DBED4E34}" type="datetimeFigureOut">
              <a:rPr lang="en-US" smtClean="0">
                <a:solidFill>
                  <a:prstClr val="black">
                    <a:tint val="75000"/>
                  </a:prstClr>
                </a:solidFill>
              </a:rPr>
              <a:pPr defTabSz="289322">
                <a:defRPr/>
              </a:pPr>
              <a:t>1/28/2023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289322">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289322">
              <a:defRPr/>
            </a:pPr>
            <a:fld id="{57E44849-F3C4-4CD9-931D-54FA878AF23D}" type="slidenum">
              <a:rPr lang="en-US" smtClean="0">
                <a:solidFill>
                  <a:prstClr val="black">
                    <a:tint val="75000"/>
                  </a:prstClr>
                </a:solidFill>
              </a:rPr>
              <a:pPr defTabSz="289322">
                <a:defRPr/>
              </a:pPr>
              <a:t>‹#›</a:t>
            </a:fld>
            <a:endParaRPr lang="en-US" dirty="0">
              <a:solidFill>
                <a:prstClr val="black">
                  <a:tint val="75000"/>
                </a:prstClr>
              </a:solidFill>
            </a:endParaRPr>
          </a:p>
        </p:txBody>
      </p:sp>
    </p:spTree>
    <p:extLst>
      <p:ext uri="{BB962C8B-B14F-4D97-AF65-F5344CB8AC3E}">
        <p14:creationId xmlns:p14="http://schemas.microsoft.com/office/powerpoint/2010/main" val="1723028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4F3581-2013-4528-AF84-AFDD64199DA9}" type="datetimeFigureOut">
              <a:rPr lang="en-US" smtClean="0"/>
              <a:t>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620978-C71A-4C88-8B04-0F386A7F58A8}" type="slidenum">
              <a:rPr lang="en-US" smtClean="0"/>
              <a:t>‹#›</a:t>
            </a:fld>
            <a:endParaRPr lang="en-US"/>
          </a:p>
        </p:txBody>
      </p:sp>
    </p:spTree>
    <p:extLst>
      <p:ext uri="{BB962C8B-B14F-4D97-AF65-F5344CB8AC3E}">
        <p14:creationId xmlns:p14="http://schemas.microsoft.com/office/powerpoint/2010/main" val="33922168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289322">
              <a:defRPr/>
            </a:pPr>
            <a:fld id="{A03488AA-19C0-407C-9578-E833DBED4E34}" type="datetimeFigureOut">
              <a:rPr lang="en-US" smtClean="0">
                <a:solidFill>
                  <a:prstClr val="black">
                    <a:tint val="75000"/>
                  </a:prstClr>
                </a:solidFill>
              </a:rPr>
              <a:pPr defTabSz="289322">
                <a:defRPr/>
              </a:pPr>
              <a:t>1/28/2023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289322">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289322">
              <a:defRPr/>
            </a:pPr>
            <a:fld id="{57E44849-F3C4-4CD9-931D-54FA878AF23D}" type="slidenum">
              <a:rPr lang="en-US" smtClean="0">
                <a:solidFill>
                  <a:prstClr val="black">
                    <a:tint val="75000"/>
                  </a:prstClr>
                </a:solidFill>
              </a:rPr>
              <a:pPr defTabSz="289322">
                <a:defRPr/>
              </a:pPr>
              <a:t>‹#›</a:t>
            </a:fld>
            <a:endParaRPr lang="en-US" dirty="0">
              <a:solidFill>
                <a:prstClr val="black">
                  <a:tint val="75000"/>
                </a:prstClr>
              </a:solidFill>
            </a:endParaRPr>
          </a:p>
        </p:txBody>
      </p:sp>
    </p:spTree>
    <p:extLst>
      <p:ext uri="{BB962C8B-B14F-4D97-AF65-F5344CB8AC3E}">
        <p14:creationId xmlns:p14="http://schemas.microsoft.com/office/powerpoint/2010/main" val="32822360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6"/>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289322">
              <a:defRPr/>
            </a:pPr>
            <a:fld id="{A03488AA-19C0-407C-9578-E833DBED4E34}" type="datetimeFigureOut">
              <a:rPr lang="en-US" smtClean="0">
                <a:solidFill>
                  <a:prstClr val="black">
                    <a:tint val="75000"/>
                  </a:prstClr>
                </a:solidFill>
              </a:rPr>
              <a:pPr defTabSz="289322">
                <a:defRPr/>
              </a:pPr>
              <a:t>1/28/2023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defTabSz="289322">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289322">
              <a:defRPr/>
            </a:pPr>
            <a:fld id="{57E44849-F3C4-4CD9-931D-54FA878AF23D}" type="slidenum">
              <a:rPr lang="en-US" smtClean="0">
                <a:solidFill>
                  <a:prstClr val="black">
                    <a:tint val="75000"/>
                  </a:prstClr>
                </a:solidFill>
              </a:rPr>
              <a:pPr defTabSz="289322">
                <a:defRPr/>
              </a:pPr>
              <a:t>‹#›</a:t>
            </a:fld>
            <a:endParaRPr lang="en-US" dirty="0">
              <a:solidFill>
                <a:prstClr val="black">
                  <a:tint val="75000"/>
                </a:prstClr>
              </a:solidFill>
            </a:endParaRPr>
          </a:p>
        </p:txBody>
      </p:sp>
    </p:spTree>
    <p:extLst>
      <p:ext uri="{BB962C8B-B14F-4D97-AF65-F5344CB8AC3E}">
        <p14:creationId xmlns:p14="http://schemas.microsoft.com/office/powerpoint/2010/main" val="18756689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289322">
              <a:defRPr/>
            </a:pPr>
            <a:fld id="{A03488AA-19C0-407C-9578-E833DBED4E34}" type="datetimeFigureOut">
              <a:rPr lang="en-US" smtClean="0">
                <a:solidFill>
                  <a:prstClr val="black">
                    <a:tint val="75000"/>
                  </a:prstClr>
                </a:solidFill>
              </a:rPr>
              <a:pPr defTabSz="289322">
                <a:defRPr/>
              </a:pPr>
              <a:t>1/28/2023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289322">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289322">
              <a:defRPr/>
            </a:pPr>
            <a:fld id="{57E44849-F3C4-4CD9-931D-54FA878AF23D}" type="slidenum">
              <a:rPr lang="en-US" smtClean="0">
                <a:solidFill>
                  <a:prstClr val="black">
                    <a:tint val="75000"/>
                  </a:prstClr>
                </a:solidFill>
              </a:rPr>
              <a:pPr defTabSz="289322">
                <a:defRPr/>
              </a:pPr>
              <a:t>‹#›</a:t>
            </a:fld>
            <a:endParaRPr lang="en-US" dirty="0">
              <a:solidFill>
                <a:prstClr val="black">
                  <a:tint val="75000"/>
                </a:prstClr>
              </a:solidFill>
            </a:endParaRPr>
          </a:p>
        </p:txBody>
      </p:sp>
    </p:spTree>
    <p:extLst>
      <p:ext uri="{BB962C8B-B14F-4D97-AF65-F5344CB8AC3E}">
        <p14:creationId xmlns:p14="http://schemas.microsoft.com/office/powerpoint/2010/main" val="37279763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289322">
              <a:defRPr/>
            </a:pPr>
            <a:fld id="{A03488AA-19C0-407C-9578-E833DBED4E34}" type="datetimeFigureOut">
              <a:rPr lang="en-US" smtClean="0">
                <a:solidFill>
                  <a:prstClr val="black">
                    <a:tint val="75000"/>
                  </a:prstClr>
                </a:solidFill>
              </a:rPr>
              <a:pPr defTabSz="289322">
                <a:defRPr/>
              </a:pPr>
              <a:t>1/28/2023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defTabSz="289322">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289322">
              <a:defRPr/>
            </a:pPr>
            <a:fld id="{57E44849-F3C4-4CD9-931D-54FA878AF23D}" type="slidenum">
              <a:rPr lang="en-US" smtClean="0">
                <a:solidFill>
                  <a:prstClr val="black">
                    <a:tint val="75000"/>
                  </a:prstClr>
                </a:solidFill>
              </a:rPr>
              <a:pPr defTabSz="289322">
                <a:defRPr/>
              </a:pPr>
              <a:t>‹#›</a:t>
            </a:fld>
            <a:endParaRPr lang="en-US" dirty="0">
              <a:solidFill>
                <a:prstClr val="black">
                  <a:tint val="75000"/>
                </a:prstClr>
              </a:solidFill>
            </a:endParaRPr>
          </a:p>
        </p:txBody>
      </p:sp>
    </p:spTree>
    <p:extLst>
      <p:ext uri="{BB962C8B-B14F-4D97-AF65-F5344CB8AC3E}">
        <p14:creationId xmlns:p14="http://schemas.microsoft.com/office/powerpoint/2010/main" val="18991419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289322">
              <a:defRPr/>
            </a:pPr>
            <a:fld id="{A03488AA-19C0-407C-9578-E833DBED4E34}" type="datetimeFigureOut">
              <a:rPr lang="en-US" smtClean="0">
                <a:solidFill>
                  <a:prstClr val="black">
                    <a:tint val="75000"/>
                  </a:prstClr>
                </a:solidFill>
              </a:rPr>
              <a:pPr defTabSz="289322">
                <a:defRPr/>
              </a:pPr>
              <a:t>1/28/2023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289322">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289322">
              <a:defRPr/>
            </a:pPr>
            <a:fld id="{57E44849-F3C4-4CD9-931D-54FA878AF23D}" type="slidenum">
              <a:rPr lang="en-US" smtClean="0">
                <a:solidFill>
                  <a:prstClr val="black">
                    <a:tint val="75000"/>
                  </a:prstClr>
                </a:solidFill>
              </a:rPr>
              <a:pPr defTabSz="289322">
                <a:defRPr/>
              </a:pPr>
              <a:t>‹#›</a:t>
            </a:fld>
            <a:endParaRPr lang="en-US" dirty="0">
              <a:solidFill>
                <a:prstClr val="black">
                  <a:tint val="75000"/>
                </a:prstClr>
              </a:solidFill>
            </a:endParaRPr>
          </a:p>
        </p:txBody>
      </p:sp>
    </p:spTree>
    <p:extLst>
      <p:ext uri="{BB962C8B-B14F-4D97-AF65-F5344CB8AC3E}">
        <p14:creationId xmlns:p14="http://schemas.microsoft.com/office/powerpoint/2010/main" val="6741988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1"/>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289322">
              <a:defRPr/>
            </a:pPr>
            <a:fld id="{A03488AA-19C0-407C-9578-E833DBED4E34}" type="datetimeFigureOut">
              <a:rPr lang="en-US" smtClean="0">
                <a:solidFill>
                  <a:prstClr val="black">
                    <a:tint val="75000"/>
                  </a:prstClr>
                </a:solidFill>
              </a:rPr>
              <a:pPr defTabSz="289322">
                <a:defRPr/>
              </a:pPr>
              <a:t>1/28/2023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289322">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289322">
              <a:defRPr/>
            </a:pPr>
            <a:fld id="{57E44849-F3C4-4CD9-931D-54FA878AF23D}" type="slidenum">
              <a:rPr lang="en-US" smtClean="0">
                <a:solidFill>
                  <a:prstClr val="black">
                    <a:tint val="75000"/>
                  </a:prstClr>
                </a:solidFill>
              </a:rPr>
              <a:pPr defTabSz="289322">
                <a:defRPr/>
              </a:pPr>
              <a:t>‹#›</a:t>
            </a:fld>
            <a:endParaRPr lang="en-US" dirty="0">
              <a:solidFill>
                <a:prstClr val="black">
                  <a:tint val="75000"/>
                </a:prstClr>
              </a:solidFill>
            </a:endParaRPr>
          </a:p>
        </p:txBody>
      </p:sp>
    </p:spTree>
    <p:extLst>
      <p:ext uri="{BB962C8B-B14F-4D97-AF65-F5344CB8AC3E}">
        <p14:creationId xmlns:p14="http://schemas.microsoft.com/office/powerpoint/2010/main" val="38860054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289322">
              <a:defRPr/>
            </a:pPr>
            <a:fld id="{A03488AA-19C0-407C-9578-E833DBED4E34}" type="datetimeFigureOut">
              <a:rPr lang="en-US" smtClean="0">
                <a:solidFill>
                  <a:prstClr val="black">
                    <a:tint val="75000"/>
                  </a:prstClr>
                </a:solidFill>
              </a:rPr>
              <a:pPr defTabSz="289322">
                <a:defRPr/>
              </a:pPr>
              <a:t>1/28/2023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289322">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289322">
              <a:defRPr/>
            </a:pPr>
            <a:fld id="{57E44849-F3C4-4CD9-931D-54FA878AF23D}" type="slidenum">
              <a:rPr lang="en-US" smtClean="0">
                <a:solidFill>
                  <a:prstClr val="black">
                    <a:tint val="75000"/>
                  </a:prstClr>
                </a:solidFill>
              </a:rPr>
              <a:pPr defTabSz="289322">
                <a:defRPr/>
              </a:pPr>
              <a:t>‹#›</a:t>
            </a:fld>
            <a:endParaRPr lang="en-US" dirty="0">
              <a:solidFill>
                <a:prstClr val="black">
                  <a:tint val="75000"/>
                </a:prstClr>
              </a:solidFill>
            </a:endParaRPr>
          </a:p>
        </p:txBody>
      </p:sp>
    </p:spTree>
    <p:extLst>
      <p:ext uri="{BB962C8B-B14F-4D97-AF65-F5344CB8AC3E}">
        <p14:creationId xmlns:p14="http://schemas.microsoft.com/office/powerpoint/2010/main" val="5114640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289322">
              <a:defRPr/>
            </a:pPr>
            <a:fld id="{A03488AA-19C0-407C-9578-E833DBED4E34}" type="datetimeFigureOut">
              <a:rPr lang="en-US" smtClean="0">
                <a:solidFill>
                  <a:prstClr val="black">
                    <a:tint val="75000"/>
                  </a:prstClr>
                </a:solidFill>
              </a:rPr>
              <a:pPr defTabSz="289322">
                <a:defRPr/>
              </a:pPr>
              <a:t>1/28/2023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289322">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289322">
              <a:defRPr/>
            </a:pPr>
            <a:fld id="{57E44849-F3C4-4CD9-931D-54FA878AF23D}" type="slidenum">
              <a:rPr lang="en-US" smtClean="0">
                <a:solidFill>
                  <a:prstClr val="black">
                    <a:tint val="75000"/>
                  </a:prstClr>
                </a:solidFill>
              </a:rPr>
              <a:pPr defTabSz="289322">
                <a:defRPr/>
              </a:pPr>
              <a:t>‹#›</a:t>
            </a:fld>
            <a:endParaRPr lang="en-US" dirty="0">
              <a:solidFill>
                <a:prstClr val="black">
                  <a:tint val="75000"/>
                </a:prstClr>
              </a:solidFill>
            </a:endParaRPr>
          </a:p>
        </p:txBody>
      </p:sp>
    </p:spTree>
    <p:extLst>
      <p:ext uri="{BB962C8B-B14F-4D97-AF65-F5344CB8AC3E}">
        <p14:creationId xmlns:p14="http://schemas.microsoft.com/office/powerpoint/2010/main" val="2822034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289108" indent="0" algn="ctr">
              <a:buNone/>
              <a:defRPr/>
            </a:lvl2pPr>
            <a:lvl3pPr marL="578213" indent="0" algn="ctr">
              <a:buNone/>
              <a:defRPr/>
            </a:lvl3pPr>
            <a:lvl4pPr marL="867317" indent="0" algn="ctr">
              <a:buNone/>
              <a:defRPr/>
            </a:lvl4pPr>
            <a:lvl5pPr marL="1156418" indent="0" algn="ctr">
              <a:buNone/>
              <a:defRPr/>
            </a:lvl5pPr>
            <a:lvl6pPr marL="1445525" indent="0" algn="ctr">
              <a:buNone/>
              <a:defRPr/>
            </a:lvl6pPr>
            <a:lvl7pPr marL="1734629" indent="0" algn="ctr">
              <a:buNone/>
              <a:defRPr/>
            </a:lvl7pPr>
            <a:lvl8pPr marL="2023733" indent="0" algn="ctr">
              <a:buNone/>
              <a:defRPr/>
            </a:lvl8pPr>
            <a:lvl9pPr marL="2312838" indent="0" algn="ctr">
              <a:buNone/>
              <a:defRPr/>
            </a:lvl9pPr>
          </a:lstStyle>
          <a:p>
            <a:r>
              <a:rPr lang="en-US"/>
              <a:t>Click to edit Master subtitle style</a:t>
            </a:r>
          </a:p>
        </p:txBody>
      </p:sp>
    </p:spTree>
    <p:extLst>
      <p:ext uri="{BB962C8B-B14F-4D97-AF65-F5344CB8AC3E}">
        <p14:creationId xmlns:p14="http://schemas.microsoft.com/office/powerpoint/2010/main" val="3036673786"/>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692672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4F3581-2013-4528-AF84-AFDD64199DA9}" type="datetimeFigureOut">
              <a:rPr lang="en-US" smtClean="0"/>
              <a:t>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620978-C71A-4C88-8B04-0F386A7F58A8}" type="slidenum">
              <a:rPr lang="en-US" smtClean="0"/>
              <a:t>‹#›</a:t>
            </a:fld>
            <a:endParaRPr lang="en-US"/>
          </a:p>
        </p:txBody>
      </p:sp>
    </p:spTree>
    <p:extLst>
      <p:ext uri="{BB962C8B-B14F-4D97-AF65-F5344CB8AC3E}">
        <p14:creationId xmlns:p14="http://schemas.microsoft.com/office/powerpoint/2010/main" val="16049811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3305177"/>
            <a:ext cx="7772400" cy="1021557"/>
          </a:xfrm>
        </p:spPr>
        <p:txBody>
          <a:bodyPr anchor="t"/>
          <a:lstStyle>
            <a:lvl1pPr algn="l">
              <a:defRPr sz="2531" b="1" cap="all"/>
            </a:lvl1pPr>
          </a:lstStyle>
          <a:p>
            <a:r>
              <a:rPr lang="en-US"/>
              <a:t>Click to edit Master title style</a:t>
            </a:r>
          </a:p>
        </p:txBody>
      </p:sp>
      <p:sp>
        <p:nvSpPr>
          <p:cNvPr id="3" name="Text Placeholder 2"/>
          <p:cNvSpPr>
            <a:spLocks noGrp="1"/>
          </p:cNvSpPr>
          <p:nvPr>
            <p:ph type="body" idx="1"/>
          </p:nvPr>
        </p:nvSpPr>
        <p:spPr>
          <a:xfrm>
            <a:off x="722489" y="2180035"/>
            <a:ext cx="7772400" cy="1125140"/>
          </a:xfrm>
        </p:spPr>
        <p:txBody>
          <a:bodyPr anchor="b"/>
          <a:lstStyle>
            <a:lvl1pPr marL="0" indent="0">
              <a:buNone/>
              <a:defRPr sz="1266"/>
            </a:lvl1pPr>
            <a:lvl2pPr marL="289108" indent="0">
              <a:buNone/>
              <a:defRPr sz="1139"/>
            </a:lvl2pPr>
            <a:lvl3pPr marL="578213" indent="0">
              <a:buNone/>
              <a:defRPr sz="1013"/>
            </a:lvl3pPr>
            <a:lvl4pPr marL="867317" indent="0">
              <a:buNone/>
              <a:defRPr sz="886"/>
            </a:lvl4pPr>
            <a:lvl5pPr marL="1156418" indent="0">
              <a:buNone/>
              <a:defRPr sz="886"/>
            </a:lvl5pPr>
            <a:lvl6pPr marL="1445525" indent="0">
              <a:buNone/>
              <a:defRPr sz="886"/>
            </a:lvl6pPr>
            <a:lvl7pPr marL="1734629" indent="0">
              <a:buNone/>
              <a:defRPr sz="886"/>
            </a:lvl7pPr>
            <a:lvl8pPr marL="2023733" indent="0">
              <a:buNone/>
              <a:defRPr sz="886"/>
            </a:lvl8pPr>
            <a:lvl9pPr marL="2312838" indent="0">
              <a:buNone/>
              <a:defRPr sz="886"/>
            </a:lvl9pPr>
          </a:lstStyle>
          <a:p>
            <a:pPr lvl="0"/>
            <a:r>
              <a:rPr lang="en-US"/>
              <a:t>Click to edit Master text styles</a:t>
            </a:r>
          </a:p>
        </p:txBody>
      </p:sp>
    </p:spTree>
    <p:extLst>
      <p:ext uri="{BB962C8B-B14F-4D97-AF65-F5344CB8AC3E}">
        <p14:creationId xmlns:p14="http://schemas.microsoft.com/office/powerpoint/2010/main" val="2928268991"/>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27" y="1485900"/>
            <a:ext cx="3818467" cy="3086100"/>
          </a:xfrm>
        </p:spPr>
        <p:txBody>
          <a:bodyPr/>
          <a:lstStyle>
            <a:lvl1pPr>
              <a:defRPr sz="1772"/>
            </a:lvl1pPr>
            <a:lvl2pPr>
              <a:defRPr sz="1519"/>
            </a:lvl2pPr>
            <a:lvl3pPr>
              <a:defRPr sz="1266"/>
            </a:lvl3pPr>
            <a:lvl4pPr>
              <a:defRPr sz="1139"/>
            </a:lvl4pPr>
            <a:lvl5pPr>
              <a:defRPr sz="1139"/>
            </a:lvl5pPr>
            <a:lvl6pPr>
              <a:defRPr sz="1139"/>
            </a:lvl6pPr>
            <a:lvl7pPr>
              <a:defRPr sz="1139"/>
            </a:lvl7pPr>
            <a:lvl8pPr>
              <a:defRPr sz="1139"/>
            </a:lvl8pPr>
            <a:lvl9pPr>
              <a:defRPr sz="11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779" y="1485900"/>
            <a:ext cx="3818467" cy="3086100"/>
          </a:xfrm>
        </p:spPr>
        <p:txBody>
          <a:bodyPr/>
          <a:lstStyle>
            <a:lvl1pPr>
              <a:defRPr sz="1772"/>
            </a:lvl1pPr>
            <a:lvl2pPr>
              <a:defRPr sz="1519"/>
            </a:lvl2pPr>
            <a:lvl3pPr>
              <a:defRPr sz="1266"/>
            </a:lvl3pPr>
            <a:lvl4pPr>
              <a:defRPr sz="1139"/>
            </a:lvl4pPr>
            <a:lvl5pPr>
              <a:defRPr sz="1139"/>
            </a:lvl5pPr>
            <a:lvl6pPr>
              <a:defRPr sz="1139"/>
            </a:lvl6pPr>
            <a:lvl7pPr>
              <a:defRPr sz="1139"/>
            </a:lvl7pPr>
            <a:lvl8pPr>
              <a:defRPr sz="1139"/>
            </a:lvl8pPr>
            <a:lvl9pPr>
              <a:defRPr sz="11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6791206"/>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8"/>
            <a:ext cx="4040012" cy="479822"/>
          </a:xfrm>
        </p:spPr>
        <p:txBody>
          <a:bodyPr anchor="b"/>
          <a:lstStyle>
            <a:lvl1pPr marL="0" indent="0">
              <a:buNone/>
              <a:defRPr sz="1519" b="1"/>
            </a:lvl1pPr>
            <a:lvl2pPr marL="289108" indent="0">
              <a:buNone/>
              <a:defRPr sz="1266" b="1"/>
            </a:lvl2pPr>
            <a:lvl3pPr marL="578213" indent="0">
              <a:buNone/>
              <a:defRPr sz="1139" b="1"/>
            </a:lvl3pPr>
            <a:lvl4pPr marL="867317" indent="0">
              <a:buNone/>
              <a:defRPr sz="1013" b="1"/>
            </a:lvl4pPr>
            <a:lvl5pPr marL="1156418" indent="0">
              <a:buNone/>
              <a:defRPr sz="1013" b="1"/>
            </a:lvl5pPr>
            <a:lvl6pPr marL="1445525" indent="0">
              <a:buNone/>
              <a:defRPr sz="1013" b="1"/>
            </a:lvl6pPr>
            <a:lvl7pPr marL="1734629" indent="0">
              <a:buNone/>
              <a:defRPr sz="1013" b="1"/>
            </a:lvl7pPr>
            <a:lvl8pPr marL="2023733" indent="0">
              <a:buNone/>
              <a:defRPr sz="1013" b="1"/>
            </a:lvl8pPr>
            <a:lvl9pPr marL="2312838" indent="0">
              <a:buNone/>
              <a:defRPr sz="1013" b="1"/>
            </a:lvl9pPr>
          </a:lstStyle>
          <a:p>
            <a:pPr lvl="0"/>
            <a:r>
              <a:rPr lang="en-US"/>
              <a:t>Click to edit Master text styles</a:t>
            </a:r>
          </a:p>
        </p:txBody>
      </p:sp>
      <p:sp>
        <p:nvSpPr>
          <p:cNvPr id="4" name="Content Placeholder 3"/>
          <p:cNvSpPr>
            <a:spLocks noGrp="1"/>
          </p:cNvSpPr>
          <p:nvPr>
            <p:ph sz="half" idx="2"/>
          </p:nvPr>
        </p:nvSpPr>
        <p:spPr>
          <a:xfrm>
            <a:off x="457200" y="1631156"/>
            <a:ext cx="4040012" cy="2963466"/>
          </a:xfrm>
        </p:spPr>
        <p:txBody>
          <a:bodyPr/>
          <a:lstStyle>
            <a:lvl1pPr>
              <a:defRPr sz="1519"/>
            </a:lvl1pPr>
            <a:lvl2pPr>
              <a:defRPr sz="1266"/>
            </a:lvl2pPr>
            <a:lvl3pPr>
              <a:defRPr sz="1139"/>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151338"/>
            <a:ext cx="4041422" cy="479822"/>
          </a:xfrm>
        </p:spPr>
        <p:txBody>
          <a:bodyPr anchor="b"/>
          <a:lstStyle>
            <a:lvl1pPr marL="0" indent="0">
              <a:buNone/>
              <a:defRPr sz="1519" b="1"/>
            </a:lvl1pPr>
            <a:lvl2pPr marL="289108" indent="0">
              <a:buNone/>
              <a:defRPr sz="1266" b="1"/>
            </a:lvl2pPr>
            <a:lvl3pPr marL="578213" indent="0">
              <a:buNone/>
              <a:defRPr sz="1139" b="1"/>
            </a:lvl3pPr>
            <a:lvl4pPr marL="867317" indent="0">
              <a:buNone/>
              <a:defRPr sz="1013" b="1"/>
            </a:lvl4pPr>
            <a:lvl5pPr marL="1156418" indent="0">
              <a:buNone/>
              <a:defRPr sz="1013" b="1"/>
            </a:lvl5pPr>
            <a:lvl6pPr marL="1445525" indent="0">
              <a:buNone/>
              <a:defRPr sz="1013" b="1"/>
            </a:lvl6pPr>
            <a:lvl7pPr marL="1734629" indent="0">
              <a:buNone/>
              <a:defRPr sz="1013" b="1"/>
            </a:lvl7pPr>
            <a:lvl8pPr marL="2023733" indent="0">
              <a:buNone/>
              <a:defRPr sz="1013" b="1"/>
            </a:lvl8pPr>
            <a:lvl9pPr marL="2312838" indent="0">
              <a:buNone/>
              <a:defRPr sz="1013" b="1"/>
            </a:lvl9pPr>
          </a:lstStyle>
          <a:p>
            <a:pPr lvl="0"/>
            <a:r>
              <a:rPr lang="en-US"/>
              <a:t>Click to edit Master text styles</a:t>
            </a:r>
          </a:p>
        </p:txBody>
      </p:sp>
      <p:sp>
        <p:nvSpPr>
          <p:cNvPr id="6" name="Content Placeholder 5"/>
          <p:cNvSpPr>
            <a:spLocks noGrp="1"/>
          </p:cNvSpPr>
          <p:nvPr>
            <p:ph sz="quarter" idx="4"/>
          </p:nvPr>
        </p:nvSpPr>
        <p:spPr>
          <a:xfrm>
            <a:off x="4645378" y="1631156"/>
            <a:ext cx="4041422" cy="2963466"/>
          </a:xfrm>
        </p:spPr>
        <p:txBody>
          <a:bodyPr/>
          <a:lstStyle>
            <a:lvl1pPr>
              <a:defRPr sz="1519"/>
            </a:lvl1pPr>
            <a:lvl2pPr>
              <a:defRPr sz="1266"/>
            </a:lvl2pPr>
            <a:lvl3pPr>
              <a:defRPr sz="1139"/>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2739282"/>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96649934"/>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6838172"/>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04801"/>
            <a:ext cx="3008489" cy="871538"/>
          </a:xfrm>
        </p:spPr>
        <p:txBody>
          <a:bodyPr anchor="b"/>
          <a:lstStyle>
            <a:lvl1pPr algn="l">
              <a:defRPr sz="1266" b="1"/>
            </a:lvl1pPr>
          </a:lstStyle>
          <a:p>
            <a:r>
              <a:rPr lang="en-US"/>
              <a:t>Click to edit Master title style</a:t>
            </a:r>
          </a:p>
        </p:txBody>
      </p:sp>
      <p:sp>
        <p:nvSpPr>
          <p:cNvPr id="3" name="Content Placeholder 2"/>
          <p:cNvSpPr>
            <a:spLocks noGrp="1"/>
          </p:cNvSpPr>
          <p:nvPr>
            <p:ph idx="1"/>
          </p:nvPr>
        </p:nvSpPr>
        <p:spPr>
          <a:xfrm>
            <a:off x="3575756" y="204806"/>
            <a:ext cx="5111044" cy="4389835"/>
          </a:xfrm>
        </p:spPr>
        <p:txBody>
          <a:bodyPr/>
          <a:lstStyle>
            <a:lvl1pPr>
              <a:defRPr sz="2025"/>
            </a:lvl1pPr>
            <a:lvl2pPr>
              <a:defRPr sz="1772"/>
            </a:lvl2pPr>
            <a:lvl3pPr>
              <a:defRPr sz="1519"/>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2" y="1076328"/>
            <a:ext cx="3008489" cy="3518297"/>
          </a:xfrm>
        </p:spPr>
        <p:txBody>
          <a:bodyPr/>
          <a:lstStyle>
            <a:lvl1pPr marL="0" indent="0">
              <a:buNone/>
              <a:defRPr sz="886"/>
            </a:lvl1pPr>
            <a:lvl2pPr marL="289108" indent="0">
              <a:buNone/>
              <a:defRPr sz="760"/>
            </a:lvl2pPr>
            <a:lvl3pPr marL="578213" indent="0">
              <a:buNone/>
              <a:defRPr sz="633"/>
            </a:lvl3pPr>
            <a:lvl4pPr marL="867317" indent="0">
              <a:buNone/>
              <a:defRPr sz="506"/>
            </a:lvl4pPr>
            <a:lvl5pPr marL="1156418" indent="0">
              <a:buNone/>
              <a:defRPr sz="506"/>
            </a:lvl5pPr>
            <a:lvl6pPr marL="1445525" indent="0">
              <a:buNone/>
              <a:defRPr sz="506"/>
            </a:lvl6pPr>
            <a:lvl7pPr marL="1734629" indent="0">
              <a:buNone/>
              <a:defRPr sz="506"/>
            </a:lvl7pPr>
            <a:lvl8pPr marL="2023733" indent="0">
              <a:buNone/>
              <a:defRPr sz="506"/>
            </a:lvl8pPr>
            <a:lvl9pPr marL="2312838" indent="0">
              <a:buNone/>
              <a:defRPr sz="506"/>
            </a:lvl9pPr>
          </a:lstStyle>
          <a:p>
            <a:pPr lvl="0"/>
            <a:r>
              <a:rPr lang="en-US"/>
              <a:t>Click to edit Master text styles</a:t>
            </a:r>
          </a:p>
        </p:txBody>
      </p:sp>
    </p:spTree>
    <p:extLst>
      <p:ext uri="{BB962C8B-B14F-4D97-AF65-F5344CB8AC3E}">
        <p14:creationId xmlns:p14="http://schemas.microsoft.com/office/powerpoint/2010/main" val="1556172054"/>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3600454"/>
            <a:ext cx="5486400" cy="425055"/>
          </a:xfrm>
        </p:spPr>
        <p:txBody>
          <a:bodyPr anchor="b"/>
          <a:lstStyle>
            <a:lvl1pPr algn="l">
              <a:defRPr sz="1266" b="1"/>
            </a:lvl1pPr>
          </a:lstStyle>
          <a:p>
            <a:r>
              <a:rPr lang="en-US"/>
              <a:t>Click to edit Master title style</a:t>
            </a:r>
          </a:p>
        </p:txBody>
      </p:sp>
      <p:sp>
        <p:nvSpPr>
          <p:cNvPr id="3" name="Picture Placeholder 2"/>
          <p:cNvSpPr>
            <a:spLocks noGrp="1"/>
          </p:cNvSpPr>
          <p:nvPr>
            <p:ph type="pic" idx="1"/>
          </p:nvPr>
        </p:nvSpPr>
        <p:spPr>
          <a:xfrm>
            <a:off x="1792111" y="459581"/>
            <a:ext cx="5486400" cy="3086100"/>
          </a:xfrm>
        </p:spPr>
        <p:txBody>
          <a:bodyPr/>
          <a:lstStyle>
            <a:lvl1pPr marL="0" indent="0">
              <a:buNone/>
              <a:defRPr sz="2025"/>
            </a:lvl1pPr>
            <a:lvl2pPr marL="289108" indent="0">
              <a:buNone/>
              <a:defRPr sz="1772"/>
            </a:lvl2pPr>
            <a:lvl3pPr marL="578213" indent="0">
              <a:buNone/>
              <a:defRPr sz="1519"/>
            </a:lvl3pPr>
            <a:lvl4pPr marL="867317" indent="0">
              <a:buNone/>
              <a:defRPr sz="1266"/>
            </a:lvl4pPr>
            <a:lvl5pPr marL="1156418" indent="0">
              <a:buNone/>
              <a:defRPr sz="1266"/>
            </a:lvl5pPr>
            <a:lvl6pPr marL="1445525" indent="0">
              <a:buNone/>
              <a:defRPr sz="1266"/>
            </a:lvl6pPr>
            <a:lvl7pPr marL="1734629" indent="0">
              <a:buNone/>
              <a:defRPr sz="1266"/>
            </a:lvl7pPr>
            <a:lvl8pPr marL="2023733" indent="0">
              <a:buNone/>
              <a:defRPr sz="1266"/>
            </a:lvl8pPr>
            <a:lvl9pPr marL="2312838" indent="0">
              <a:buNone/>
              <a:defRPr sz="1266"/>
            </a:lvl9pPr>
          </a:lstStyle>
          <a:p>
            <a:r>
              <a:rPr lang="en-US" dirty="0"/>
              <a:t>Click icon to add picture</a:t>
            </a:r>
          </a:p>
        </p:txBody>
      </p:sp>
      <p:sp>
        <p:nvSpPr>
          <p:cNvPr id="4" name="Text Placeholder 3"/>
          <p:cNvSpPr>
            <a:spLocks noGrp="1"/>
          </p:cNvSpPr>
          <p:nvPr>
            <p:ph type="body" sz="half" idx="2"/>
          </p:nvPr>
        </p:nvSpPr>
        <p:spPr>
          <a:xfrm>
            <a:off x="1792111" y="4025537"/>
            <a:ext cx="5486400" cy="603647"/>
          </a:xfrm>
        </p:spPr>
        <p:txBody>
          <a:bodyPr/>
          <a:lstStyle>
            <a:lvl1pPr marL="0" indent="0">
              <a:buNone/>
              <a:defRPr sz="886"/>
            </a:lvl1pPr>
            <a:lvl2pPr marL="289108" indent="0">
              <a:buNone/>
              <a:defRPr sz="760"/>
            </a:lvl2pPr>
            <a:lvl3pPr marL="578213" indent="0">
              <a:buNone/>
              <a:defRPr sz="633"/>
            </a:lvl3pPr>
            <a:lvl4pPr marL="867317" indent="0">
              <a:buNone/>
              <a:defRPr sz="506"/>
            </a:lvl4pPr>
            <a:lvl5pPr marL="1156418" indent="0">
              <a:buNone/>
              <a:defRPr sz="506"/>
            </a:lvl5pPr>
            <a:lvl6pPr marL="1445525" indent="0">
              <a:buNone/>
              <a:defRPr sz="506"/>
            </a:lvl6pPr>
            <a:lvl7pPr marL="1734629" indent="0">
              <a:buNone/>
              <a:defRPr sz="506"/>
            </a:lvl7pPr>
            <a:lvl8pPr marL="2023733" indent="0">
              <a:buNone/>
              <a:defRPr sz="506"/>
            </a:lvl8pPr>
            <a:lvl9pPr marL="2312838" indent="0">
              <a:buNone/>
              <a:defRPr sz="506"/>
            </a:lvl9pPr>
          </a:lstStyle>
          <a:p>
            <a:pPr lvl="0"/>
            <a:r>
              <a:rPr lang="en-US"/>
              <a:t>Click to edit Master text styles</a:t>
            </a:r>
          </a:p>
        </p:txBody>
      </p:sp>
    </p:spTree>
    <p:extLst>
      <p:ext uri="{BB962C8B-B14F-4D97-AF65-F5344CB8AC3E}">
        <p14:creationId xmlns:p14="http://schemas.microsoft.com/office/powerpoint/2010/main" val="30735775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5525592"/>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93834"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1493507"/>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Chart Placeholder 2"/>
          <p:cNvSpPr>
            <a:spLocks noGrp="1"/>
          </p:cNvSpPr>
          <p:nvPr>
            <p:ph type="chart" idx="1"/>
          </p:nvPr>
        </p:nvSpPr>
        <p:spPr>
          <a:xfrm>
            <a:off x="685800" y="1485900"/>
            <a:ext cx="7772400" cy="3086100"/>
          </a:xfrm>
        </p:spPr>
        <p:txBody>
          <a:bodyPr/>
          <a:lstStyle/>
          <a:p>
            <a:r>
              <a:rPr lang="en-US" dirty="0"/>
              <a:t>Click icon to add chart</a:t>
            </a:r>
          </a:p>
        </p:txBody>
      </p:sp>
    </p:spTree>
    <p:extLst>
      <p:ext uri="{BB962C8B-B14F-4D97-AF65-F5344CB8AC3E}">
        <p14:creationId xmlns:p14="http://schemas.microsoft.com/office/powerpoint/2010/main" val="25019423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F3581-2013-4528-AF84-AFDD64199DA9}" type="datetimeFigureOut">
              <a:rPr lang="en-US" smtClean="0"/>
              <a:t>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620978-C71A-4C88-8B04-0F386A7F58A8}" type="slidenum">
              <a:rPr lang="en-US" smtClean="0"/>
              <a:t>‹#›</a:t>
            </a:fld>
            <a:endParaRPr lang="en-US"/>
          </a:p>
        </p:txBody>
      </p:sp>
    </p:spTree>
    <p:extLst>
      <p:ext uri="{BB962C8B-B14F-4D97-AF65-F5344CB8AC3E}">
        <p14:creationId xmlns:p14="http://schemas.microsoft.com/office/powerpoint/2010/main" val="6845014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416"/>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22868" indent="0" algn="ctr">
              <a:buNone/>
              <a:defRPr/>
            </a:lvl2pPr>
            <a:lvl3pPr marL="645744" indent="0" algn="ctr">
              <a:buNone/>
              <a:defRPr/>
            </a:lvl3pPr>
            <a:lvl4pPr marL="968615" indent="0" algn="ctr">
              <a:buNone/>
              <a:defRPr/>
            </a:lvl4pPr>
            <a:lvl5pPr marL="1291466" indent="0" algn="ctr">
              <a:buNone/>
              <a:defRPr/>
            </a:lvl5pPr>
            <a:lvl6pPr marL="1614341" indent="0" algn="ctr">
              <a:buNone/>
              <a:defRPr/>
            </a:lvl6pPr>
            <a:lvl7pPr marL="1937223" indent="0" algn="ctr">
              <a:buNone/>
              <a:defRPr/>
            </a:lvl7pPr>
            <a:lvl8pPr marL="2260087" indent="0" algn="ctr">
              <a:buNone/>
              <a:defRPr/>
            </a:lvl8pPr>
            <a:lvl9pPr marL="2582959" indent="0" algn="ctr">
              <a:buNone/>
              <a:defRPr/>
            </a:lvl9pPr>
          </a:lstStyle>
          <a:p>
            <a:r>
              <a:rPr lang="en-US"/>
              <a:t>Click to edit Master subtitle style</a:t>
            </a:r>
          </a:p>
        </p:txBody>
      </p:sp>
    </p:spTree>
    <p:extLst>
      <p:ext uri="{BB962C8B-B14F-4D97-AF65-F5344CB8AC3E}">
        <p14:creationId xmlns:p14="http://schemas.microsoft.com/office/powerpoint/2010/main" val="2007599079"/>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4365822"/>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p:spPr>
        <p:txBody>
          <a:bodyPr anchor="t"/>
          <a:lstStyle>
            <a:lvl1pPr algn="l">
              <a:defRPr sz="3038"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19"/>
            </a:lvl1pPr>
            <a:lvl2pPr marL="322868" indent="0">
              <a:buNone/>
              <a:defRPr sz="1367"/>
            </a:lvl2pPr>
            <a:lvl3pPr marL="645744" indent="0">
              <a:buNone/>
              <a:defRPr sz="1215"/>
            </a:lvl3pPr>
            <a:lvl4pPr marL="968615" indent="0">
              <a:buNone/>
              <a:defRPr sz="1064"/>
            </a:lvl4pPr>
            <a:lvl5pPr marL="1291466" indent="0">
              <a:buNone/>
              <a:defRPr sz="1064"/>
            </a:lvl5pPr>
            <a:lvl6pPr marL="1614341" indent="0">
              <a:buNone/>
              <a:defRPr sz="1064"/>
            </a:lvl6pPr>
            <a:lvl7pPr marL="1937223" indent="0">
              <a:buNone/>
              <a:defRPr sz="1064"/>
            </a:lvl7pPr>
            <a:lvl8pPr marL="2260087" indent="0">
              <a:buNone/>
              <a:defRPr sz="1064"/>
            </a:lvl8pPr>
            <a:lvl9pPr marL="2582959" indent="0">
              <a:buNone/>
              <a:defRPr sz="1064"/>
            </a:lvl9pPr>
          </a:lstStyle>
          <a:p>
            <a:pPr lvl="0"/>
            <a:r>
              <a:rPr lang="en-US"/>
              <a:t>Click to edit Master text styles</a:t>
            </a:r>
          </a:p>
        </p:txBody>
      </p:sp>
    </p:spTree>
    <p:extLst>
      <p:ext uri="{BB962C8B-B14F-4D97-AF65-F5344CB8AC3E}">
        <p14:creationId xmlns:p14="http://schemas.microsoft.com/office/powerpoint/2010/main" val="3505155237"/>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85900"/>
            <a:ext cx="3810000" cy="3086100"/>
          </a:xfrm>
        </p:spPr>
        <p:txBody>
          <a:bodyPr/>
          <a:lstStyle>
            <a:lvl1pPr>
              <a:defRPr sz="2126"/>
            </a:lvl1pPr>
            <a:lvl2pPr>
              <a:defRPr sz="1823"/>
            </a:lvl2pPr>
            <a:lvl3pPr>
              <a:defRPr sz="1519"/>
            </a:lvl3pPr>
            <a:lvl4pPr>
              <a:defRPr sz="1367"/>
            </a:lvl4pPr>
            <a:lvl5pPr>
              <a:defRPr sz="1367"/>
            </a:lvl5pPr>
            <a:lvl6pPr>
              <a:defRPr sz="1367"/>
            </a:lvl6pPr>
            <a:lvl7pPr>
              <a:defRPr sz="1367"/>
            </a:lvl7pPr>
            <a:lvl8pPr>
              <a:defRPr sz="1367"/>
            </a:lvl8pPr>
            <a:lvl9pPr>
              <a:defRPr sz="13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3810000" cy="3086100"/>
          </a:xfrm>
        </p:spPr>
        <p:txBody>
          <a:bodyPr/>
          <a:lstStyle>
            <a:lvl1pPr>
              <a:defRPr sz="2126"/>
            </a:lvl1pPr>
            <a:lvl2pPr>
              <a:defRPr sz="1823"/>
            </a:lvl2pPr>
            <a:lvl3pPr>
              <a:defRPr sz="1519"/>
            </a:lvl3pPr>
            <a:lvl4pPr>
              <a:defRPr sz="1367"/>
            </a:lvl4pPr>
            <a:lvl5pPr>
              <a:defRPr sz="1367"/>
            </a:lvl5pPr>
            <a:lvl6pPr>
              <a:defRPr sz="1367"/>
            </a:lvl6pPr>
            <a:lvl7pPr>
              <a:defRPr sz="1367"/>
            </a:lvl7pPr>
            <a:lvl8pPr>
              <a:defRPr sz="1367"/>
            </a:lvl8pPr>
            <a:lvl9pPr>
              <a:defRPr sz="13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5108964"/>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8"/>
            <a:ext cx="4040188" cy="479822"/>
          </a:xfrm>
        </p:spPr>
        <p:txBody>
          <a:bodyPr anchor="b"/>
          <a:lstStyle>
            <a:lvl1pPr marL="0" indent="0">
              <a:buNone/>
              <a:defRPr sz="1823" b="1"/>
            </a:lvl1pPr>
            <a:lvl2pPr marL="322868" indent="0">
              <a:buNone/>
              <a:defRPr sz="1519" b="1"/>
            </a:lvl2pPr>
            <a:lvl3pPr marL="645744" indent="0">
              <a:buNone/>
              <a:defRPr sz="1367" b="1"/>
            </a:lvl3pPr>
            <a:lvl4pPr marL="968615" indent="0">
              <a:buNone/>
              <a:defRPr sz="1215" b="1"/>
            </a:lvl4pPr>
            <a:lvl5pPr marL="1291466" indent="0">
              <a:buNone/>
              <a:defRPr sz="1215" b="1"/>
            </a:lvl5pPr>
            <a:lvl6pPr marL="1614341" indent="0">
              <a:buNone/>
              <a:defRPr sz="1215" b="1"/>
            </a:lvl6pPr>
            <a:lvl7pPr marL="1937223" indent="0">
              <a:buNone/>
              <a:defRPr sz="1215" b="1"/>
            </a:lvl7pPr>
            <a:lvl8pPr marL="2260087" indent="0">
              <a:buNone/>
              <a:defRPr sz="1215" b="1"/>
            </a:lvl8pPr>
            <a:lvl9pPr marL="2582959" indent="0">
              <a:buNone/>
              <a:defRPr sz="1215"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23"/>
            </a:lvl1pPr>
            <a:lvl2pPr>
              <a:defRPr sz="1519"/>
            </a:lvl2pPr>
            <a:lvl3pPr>
              <a:defRPr sz="1367"/>
            </a:lvl3pPr>
            <a:lvl4pPr>
              <a:defRPr sz="1215"/>
            </a:lvl4pPr>
            <a:lvl5pPr>
              <a:defRPr sz="1215"/>
            </a:lvl5pPr>
            <a:lvl6pPr>
              <a:defRPr sz="1215"/>
            </a:lvl6pPr>
            <a:lvl7pPr>
              <a:defRPr sz="1215"/>
            </a:lvl7pPr>
            <a:lvl8pPr>
              <a:defRPr sz="1215"/>
            </a:lvl8pPr>
            <a:lvl9pPr>
              <a:defRPr sz="121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84" y="1151338"/>
            <a:ext cx="4041775" cy="479822"/>
          </a:xfrm>
        </p:spPr>
        <p:txBody>
          <a:bodyPr anchor="b"/>
          <a:lstStyle>
            <a:lvl1pPr marL="0" indent="0">
              <a:buNone/>
              <a:defRPr sz="1823" b="1"/>
            </a:lvl1pPr>
            <a:lvl2pPr marL="322868" indent="0">
              <a:buNone/>
              <a:defRPr sz="1519" b="1"/>
            </a:lvl2pPr>
            <a:lvl3pPr marL="645744" indent="0">
              <a:buNone/>
              <a:defRPr sz="1367" b="1"/>
            </a:lvl3pPr>
            <a:lvl4pPr marL="968615" indent="0">
              <a:buNone/>
              <a:defRPr sz="1215" b="1"/>
            </a:lvl4pPr>
            <a:lvl5pPr marL="1291466" indent="0">
              <a:buNone/>
              <a:defRPr sz="1215" b="1"/>
            </a:lvl5pPr>
            <a:lvl6pPr marL="1614341" indent="0">
              <a:buNone/>
              <a:defRPr sz="1215" b="1"/>
            </a:lvl6pPr>
            <a:lvl7pPr marL="1937223" indent="0">
              <a:buNone/>
              <a:defRPr sz="1215" b="1"/>
            </a:lvl7pPr>
            <a:lvl8pPr marL="2260087" indent="0">
              <a:buNone/>
              <a:defRPr sz="1215" b="1"/>
            </a:lvl8pPr>
            <a:lvl9pPr marL="2582959" indent="0">
              <a:buNone/>
              <a:defRPr sz="1215" b="1"/>
            </a:lvl9pPr>
          </a:lstStyle>
          <a:p>
            <a:pPr lvl="0"/>
            <a:r>
              <a:rPr lang="en-US"/>
              <a:t>Click to edit Master text styles</a:t>
            </a:r>
          </a:p>
        </p:txBody>
      </p:sp>
      <p:sp>
        <p:nvSpPr>
          <p:cNvPr id="6" name="Content Placeholder 5"/>
          <p:cNvSpPr>
            <a:spLocks noGrp="1"/>
          </p:cNvSpPr>
          <p:nvPr>
            <p:ph sz="quarter" idx="4"/>
          </p:nvPr>
        </p:nvSpPr>
        <p:spPr>
          <a:xfrm>
            <a:off x="4645184" y="1631156"/>
            <a:ext cx="4041775" cy="2963466"/>
          </a:xfrm>
        </p:spPr>
        <p:txBody>
          <a:bodyPr/>
          <a:lstStyle>
            <a:lvl1pPr>
              <a:defRPr sz="1823"/>
            </a:lvl1pPr>
            <a:lvl2pPr>
              <a:defRPr sz="1519"/>
            </a:lvl2pPr>
            <a:lvl3pPr>
              <a:defRPr sz="1367"/>
            </a:lvl3pPr>
            <a:lvl4pPr>
              <a:defRPr sz="1215"/>
            </a:lvl4pPr>
            <a:lvl5pPr>
              <a:defRPr sz="1215"/>
            </a:lvl5pPr>
            <a:lvl6pPr>
              <a:defRPr sz="1215"/>
            </a:lvl6pPr>
            <a:lvl7pPr>
              <a:defRPr sz="1215"/>
            </a:lvl7pPr>
            <a:lvl8pPr>
              <a:defRPr sz="1215"/>
            </a:lvl8pPr>
            <a:lvl9pPr>
              <a:defRPr sz="121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3956762"/>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59903990"/>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6905143"/>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90"/>
            <a:ext cx="3008313" cy="871538"/>
          </a:xfrm>
        </p:spPr>
        <p:txBody>
          <a:bodyPr anchor="b"/>
          <a:lstStyle>
            <a:lvl1pPr algn="l">
              <a:defRPr sz="1519"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30"/>
            </a:lvl1pPr>
            <a:lvl2pPr>
              <a:defRPr sz="2126"/>
            </a:lvl2pPr>
            <a:lvl3pPr>
              <a:defRPr sz="1823"/>
            </a:lvl3pPr>
            <a:lvl4pPr>
              <a:defRPr sz="1519"/>
            </a:lvl4pPr>
            <a:lvl5pPr>
              <a:defRPr sz="1519"/>
            </a:lvl5pPr>
            <a:lvl6pPr>
              <a:defRPr sz="1519"/>
            </a:lvl6pPr>
            <a:lvl7pPr>
              <a:defRPr sz="1519"/>
            </a:lvl7pPr>
            <a:lvl8pPr>
              <a:defRPr sz="1519"/>
            </a:lvl8pPr>
            <a:lvl9pPr>
              <a:defRPr sz="15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064"/>
            </a:lvl1pPr>
            <a:lvl2pPr marL="322868" indent="0">
              <a:buNone/>
              <a:defRPr sz="911"/>
            </a:lvl2pPr>
            <a:lvl3pPr marL="645744" indent="0">
              <a:buNone/>
              <a:defRPr sz="760"/>
            </a:lvl3pPr>
            <a:lvl4pPr marL="968615" indent="0">
              <a:buNone/>
              <a:defRPr sz="683"/>
            </a:lvl4pPr>
            <a:lvl5pPr marL="1291466" indent="0">
              <a:buNone/>
              <a:defRPr sz="683"/>
            </a:lvl5pPr>
            <a:lvl6pPr marL="1614341" indent="0">
              <a:buNone/>
              <a:defRPr sz="683"/>
            </a:lvl6pPr>
            <a:lvl7pPr marL="1937223" indent="0">
              <a:buNone/>
              <a:defRPr sz="683"/>
            </a:lvl7pPr>
            <a:lvl8pPr marL="2260087" indent="0">
              <a:buNone/>
              <a:defRPr sz="683"/>
            </a:lvl8pPr>
            <a:lvl9pPr marL="2582959" indent="0">
              <a:buNone/>
              <a:defRPr sz="683"/>
            </a:lvl9pPr>
          </a:lstStyle>
          <a:p>
            <a:pPr lvl="0"/>
            <a:r>
              <a:rPr lang="en-US"/>
              <a:t>Click to edit Master text styles</a:t>
            </a:r>
          </a:p>
        </p:txBody>
      </p:sp>
    </p:spTree>
    <p:extLst>
      <p:ext uri="{BB962C8B-B14F-4D97-AF65-F5344CB8AC3E}">
        <p14:creationId xmlns:p14="http://schemas.microsoft.com/office/powerpoint/2010/main" val="957143133"/>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19"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30"/>
            </a:lvl1pPr>
            <a:lvl2pPr marL="322868" indent="0">
              <a:buNone/>
              <a:defRPr sz="2126"/>
            </a:lvl2pPr>
            <a:lvl3pPr marL="645744" indent="0">
              <a:buNone/>
              <a:defRPr sz="1823"/>
            </a:lvl3pPr>
            <a:lvl4pPr marL="968615" indent="0">
              <a:buNone/>
              <a:defRPr sz="1519"/>
            </a:lvl4pPr>
            <a:lvl5pPr marL="1291466" indent="0">
              <a:buNone/>
              <a:defRPr sz="1519"/>
            </a:lvl5pPr>
            <a:lvl6pPr marL="1614341" indent="0">
              <a:buNone/>
              <a:defRPr sz="1519"/>
            </a:lvl6pPr>
            <a:lvl7pPr marL="1937223" indent="0">
              <a:buNone/>
              <a:defRPr sz="1519"/>
            </a:lvl7pPr>
            <a:lvl8pPr marL="2260087" indent="0">
              <a:buNone/>
              <a:defRPr sz="1519"/>
            </a:lvl8pPr>
            <a:lvl9pPr marL="2582959" indent="0">
              <a:buNone/>
              <a:defRPr sz="1519"/>
            </a:lvl9pPr>
          </a:lstStyle>
          <a:p>
            <a:endParaRPr lang="en-US"/>
          </a:p>
        </p:txBody>
      </p:sp>
      <p:sp>
        <p:nvSpPr>
          <p:cNvPr id="4" name="Text Placeholder 3"/>
          <p:cNvSpPr>
            <a:spLocks noGrp="1"/>
          </p:cNvSpPr>
          <p:nvPr>
            <p:ph type="body" sz="half" idx="2"/>
          </p:nvPr>
        </p:nvSpPr>
        <p:spPr>
          <a:xfrm>
            <a:off x="1792288" y="4025505"/>
            <a:ext cx="5486400" cy="603646"/>
          </a:xfrm>
        </p:spPr>
        <p:txBody>
          <a:bodyPr/>
          <a:lstStyle>
            <a:lvl1pPr marL="0" indent="0">
              <a:buNone/>
              <a:defRPr sz="1064"/>
            </a:lvl1pPr>
            <a:lvl2pPr marL="322868" indent="0">
              <a:buNone/>
              <a:defRPr sz="911"/>
            </a:lvl2pPr>
            <a:lvl3pPr marL="645744" indent="0">
              <a:buNone/>
              <a:defRPr sz="760"/>
            </a:lvl3pPr>
            <a:lvl4pPr marL="968615" indent="0">
              <a:buNone/>
              <a:defRPr sz="683"/>
            </a:lvl4pPr>
            <a:lvl5pPr marL="1291466" indent="0">
              <a:buNone/>
              <a:defRPr sz="683"/>
            </a:lvl5pPr>
            <a:lvl6pPr marL="1614341" indent="0">
              <a:buNone/>
              <a:defRPr sz="683"/>
            </a:lvl6pPr>
            <a:lvl7pPr marL="1937223" indent="0">
              <a:buNone/>
              <a:defRPr sz="683"/>
            </a:lvl7pPr>
            <a:lvl8pPr marL="2260087" indent="0">
              <a:buNone/>
              <a:defRPr sz="683"/>
            </a:lvl8pPr>
            <a:lvl9pPr marL="2582959" indent="0">
              <a:buNone/>
              <a:defRPr sz="683"/>
            </a:lvl9pPr>
          </a:lstStyle>
          <a:p>
            <a:pPr lvl="0"/>
            <a:r>
              <a:rPr lang="en-US"/>
              <a:t>Click to edit Master text styles</a:t>
            </a:r>
          </a:p>
        </p:txBody>
      </p:sp>
    </p:spTree>
    <p:extLst>
      <p:ext uri="{BB962C8B-B14F-4D97-AF65-F5344CB8AC3E}">
        <p14:creationId xmlns:p14="http://schemas.microsoft.com/office/powerpoint/2010/main" val="1552783103"/>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3928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E4F3581-2013-4528-AF84-AFDD64199DA9}"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20978-C71A-4C88-8B04-0F386A7F58A8}" type="slidenum">
              <a:rPr lang="en-US" smtClean="0"/>
              <a:t>‹#›</a:t>
            </a:fld>
            <a:endParaRPr lang="en-US"/>
          </a:p>
        </p:txBody>
      </p:sp>
    </p:spTree>
    <p:extLst>
      <p:ext uri="{BB962C8B-B14F-4D97-AF65-F5344CB8AC3E}">
        <p14:creationId xmlns:p14="http://schemas.microsoft.com/office/powerpoint/2010/main" val="10620992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2" y="457200"/>
            <a:ext cx="5676900"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540662"/>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448"/>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279529" indent="0" algn="ctr">
              <a:buNone/>
              <a:defRPr/>
            </a:lvl2pPr>
            <a:lvl3pPr marL="559075" indent="0" algn="ctr">
              <a:buNone/>
              <a:defRPr/>
            </a:lvl3pPr>
            <a:lvl4pPr marL="838614" indent="0" algn="ctr">
              <a:buNone/>
              <a:defRPr/>
            </a:lvl4pPr>
            <a:lvl5pPr marL="1118150" indent="0" algn="ctr">
              <a:buNone/>
              <a:defRPr/>
            </a:lvl5pPr>
            <a:lvl6pPr marL="1397688" indent="0" algn="ctr">
              <a:buNone/>
              <a:defRPr/>
            </a:lvl6pPr>
            <a:lvl7pPr marL="1677219" indent="0" algn="ctr">
              <a:buNone/>
              <a:defRPr/>
            </a:lvl7pPr>
            <a:lvl8pPr marL="1956756" indent="0" algn="ctr">
              <a:buNone/>
              <a:defRPr/>
            </a:lvl8pPr>
            <a:lvl9pPr marL="2236296" indent="0" algn="ctr">
              <a:buNone/>
              <a:defRPr/>
            </a:lvl9pPr>
          </a:lstStyle>
          <a:p>
            <a:r>
              <a:rPr lang="en-US"/>
              <a:t>Click to edit Master subtitle style</a:t>
            </a:r>
          </a:p>
        </p:txBody>
      </p:sp>
    </p:spTree>
    <p:extLst>
      <p:ext uri="{BB962C8B-B14F-4D97-AF65-F5344CB8AC3E}">
        <p14:creationId xmlns:p14="http://schemas.microsoft.com/office/powerpoint/2010/main" val="872020353"/>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7281466"/>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p:spPr>
        <p:txBody>
          <a:bodyPr anchor="t"/>
          <a:lstStyle>
            <a:lvl1pPr algn="l">
              <a:defRPr sz="2658"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291"/>
            </a:lvl1pPr>
            <a:lvl2pPr marL="279529" indent="0">
              <a:buNone/>
              <a:defRPr sz="1215"/>
            </a:lvl2pPr>
            <a:lvl3pPr marL="559075" indent="0">
              <a:buNone/>
              <a:defRPr sz="1064"/>
            </a:lvl3pPr>
            <a:lvl4pPr marL="838614" indent="0">
              <a:buNone/>
              <a:defRPr sz="911"/>
            </a:lvl4pPr>
            <a:lvl5pPr marL="1118150" indent="0">
              <a:buNone/>
              <a:defRPr sz="911"/>
            </a:lvl5pPr>
            <a:lvl6pPr marL="1397688" indent="0">
              <a:buNone/>
              <a:defRPr sz="911"/>
            </a:lvl6pPr>
            <a:lvl7pPr marL="1677219" indent="0">
              <a:buNone/>
              <a:defRPr sz="911"/>
            </a:lvl7pPr>
            <a:lvl8pPr marL="1956756" indent="0">
              <a:buNone/>
              <a:defRPr sz="911"/>
            </a:lvl8pPr>
            <a:lvl9pPr marL="2236296" indent="0">
              <a:buNone/>
              <a:defRPr sz="911"/>
            </a:lvl9pPr>
          </a:lstStyle>
          <a:p>
            <a:pPr lvl="0"/>
            <a:r>
              <a:rPr lang="en-US"/>
              <a:t>Click to edit Master text styles</a:t>
            </a:r>
          </a:p>
        </p:txBody>
      </p:sp>
    </p:spTree>
    <p:extLst>
      <p:ext uri="{BB962C8B-B14F-4D97-AF65-F5344CB8AC3E}">
        <p14:creationId xmlns:p14="http://schemas.microsoft.com/office/powerpoint/2010/main" val="2961282485"/>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85900"/>
            <a:ext cx="3810000" cy="3086100"/>
          </a:xfrm>
        </p:spPr>
        <p:txBody>
          <a:bodyPr/>
          <a:lstStyle>
            <a:lvl1pPr>
              <a:defRPr sz="1823"/>
            </a:lvl1pPr>
            <a:lvl2pPr>
              <a:defRPr sz="1595"/>
            </a:lvl2pPr>
            <a:lvl3pPr>
              <a:defRPr sz="1291"/>
            </a:lvl3pPr>
            <a:lvl4pPr>
              <a:defRPr sz="1215"/>
            </a:lvl4pPr>
            <a:lvl5pPr>
              <a:defRPr sz="1215"/>
            </a:lvl5pPr>
            <a:lvl6pPr>
              <a:defRPr sz="1215"/>
            </a:lvl6pPr>
            <a:lvl7pPr>
              <a:defRPr sz="1215"/>
            </a:lvl7pPr>
            <a:lvl8pPr>
              <a:defRPr sz="1215"/>
            </a:lvl8pPr>
            <a:lvl9pPr>
              <a:defRPr sz="121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3810000" cy="3086100"/>
          </a:xfrm>
        </p:spPr>
        <p:txBody>
          <a:bodyPr/>
          <a:lstStyle>
            <a:lvl1pPr>
              <a:defRPr sz="1823"/>
            </a:lvl1pPr>
            <a:lvl2pPr>
              <a:defRPr sz="1595"/>
            </a:lvl2pPr>
            <a:lvl3pPr>
              <a:defRPr sz="1291"/>
            </a:lvl3pPr>
            <a:lvl4pPr>
              <a:defRPr sz="1215"/>
            </a:lvl4pPr>
            <a:lvl5pPr>
              <a:defRPr sz="1215"/>
            </a:lvl5pPr>
            <a:lvl6pPr>
              <a:defRPr sz="1215"/>
            </a:lvl6pPr>
            <a:lvl7pPr>
              <a:defRPr sz="1215"/>
            </a:lvl7pPr>
            <a:lvl8pPr>
              <a:defRPr sz="1215"/>
            </a:lvl8pPr>
            <a:lvl9pPr>
              <a:defRPr sz="121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3821377"/>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8"/>
            <a:ext cx="4040188" cy="479822"/>
          </a:xfrm>
        </p:spPr>
        <p:txBody>
          <a:bodyPr anchor="b"/>
          <a:lstStyle>
            <a:lvl1pPr marL="0" indent="0">
              <a:buNone/>
              <a:defRPr sz="1595" b="1"/>
            </a:lvl1pPr>
            <a:lvl2pPr marL="279529" indent="0">
              <a:buNone/>
              <a:defRPr sz="1291" b="1"/>
            </a:lvl2pPr>
            <a:lvl3pPr marL="559075" indent="0">
              <a:buNone/>
              <a:defRPr sz="1215" b="1"/>
            </a:lvl3pPr>
            <a:lvl4pPr marL="838614" indent="0">
              <a:buNone/>
              <a:defRPr sz="1064" b="1"/>
            </a:lvl4pPr>
            <a:lvl5pPr marL="1118150" indent="0">
              <a:buNone/>
              <a:defRPr sz="1064" b="1"/>
            </a:lvl5pPr>
            <a:lvl6pPr marL="1397688" indent="0">
              <a:buNone/>
              <a:defRPr sz="1064" b="1"/>
            </a:lvl6pPr>
            <a:lvl7pPr marL="1677219" indent="0">
              <a:buNone/>
              <a:defRPr sz="1064" b="1"/>
            </a:lvl7pPr>
            <a:lvl8pPr marL="1956756" indent="0">
              <a:buNone/>
              <a:defRPr sz="1064" b="1"/>
            </a:lvl8pPr>
            <a:lvl9pPr marL="2236296" indent="0">
              <a:buNone/>
              <a:defRPr sz="1064"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595"/>
            </a:lvl1pPr>
            <a:lvl2pPr>
              <a:defRPr sz="1291"/>
            </a:lvl2pPr>
            <a:lvl3pPr>
              <a:defRPr sz="1215"/>
            </a:lvl3pPr>
            <a:lvl4pPr>
              <a:defRPr sz="1064"/>
            </a:lvl4pPr>
            <a:lvl5pPr>
              <a:defRPr sz="1064"/>
            </a:lvl5pPr>
            <a:lvl6pPr>
              <a:defRPr sz="1064"/>
            </a:lvl6pPr>
            <a:lvl7pPr>
              <a:defRPr sz="1064"/>
            </a:lvl7pPr>
            <a:lvl8pPr>
              <a:defRPr sz="1064"/>
            </a:lvl8pPr>
            <a:lvl9pPr>
              <a:defRPr sz="10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84" y="1151338"/>
            <a:ext cx="4041775" cy="479822"/>
          </a:xfrm>
        </p:spPr>
        <p:txBody>
          <a:bodyPr anchor="b"/>
          <a:lstStyle>
            <a:lvl1pPr marL="0" indent="0">
              <a:buNone/>
              <a:defRPr sz="1595" b="1"/>
            </a:lvl1pPr>
            <a:lvl2pPr marL="279529" indent="0">
              <a:buNone/>
              <a:defRPr sz="1291" b="1"/>
            </a:lvl2pPr>
            <a:lvl3pPr marL="559075" indent="0">
              <a:buNone/>
              <a:defRPr sz="1215" b="1"/>
            </a:lvl3pPr>
            <a:lvl4pPr marL="838614" indent="0">
              <a:buNone/>
              <a:defRPr sz="1064" b="1"/>
            </a:lvl4pPr>
            <a:lvl5pPr marL="1118150" indent="0">
              <a:buNone/>
              <a:defRPr sz="1064" b="1"/>
            </a:lvl5pPr>
            <a:lvl6pPr marL="1397688" indent="0">
              <a:buNone/>
              <a:defRPr sz="1064" b="1"/>
            </a:lvl6pPr>
            <a:lvl7pPr marL="1677219" indent="0">
              <a:buNone/>
              <a:defRPr sz="1064" b="1"/>
            </a:lvl7pPr>
            <a:lvl8pPr marL="1956756" indent="0">
              <a:buNone/>
              <a:defRPr sz="1064" b="1"/>
            </a:lvl8pPr>
            <a:lvl9pPr marL="2236296" indent="0">
              <a:buNone/>
              <a:defRPr sz="1064" b="1"/>
            </a:lvl9pPr>
          </a:lstStyle>
          <a:p>
            <a:pPr lvl="0"/>
            <a:r>
              <a:rPr lang="en-US"/>
              <a:t>Click to edit Master text styles</a:t>
            </a:r>
          </a:p>
        </p:txBody>
      </p:sp>
      <p:sp>
        <p:nvSpPr>
          <p:cNvPr id="6" name="Content Placeholder 5"/>
          <p:cNvSpPr>
            <a:spLocks noGrp="1"/>
          </p:cNvSpPr>
          <p:nvPr>
            <p:ph sz="quarter" idx="4"/>
          </p:nvPr>
        </p:nvSpPr>
        <p:spPr>
          <a:xfrm>
            <a:off x="4645184" y="1631156"/>
            <a:ext cx="4041775" cy="2963466"/>
          </a:xfrm>
        </p:spPr>
        <p:txBody>
          <a:bodyPr/>
          <a:lstStyle>
            <a:lvl1pPr>
              <a:defRPr sz="1595"/>
            </a:lvl1pPr>
            <a:lvl2pPr>
              <a:defRPr sz="1291"/>
            </a:lvl2pPr>
            <a:lvl3pPr>
              <a:defRPr sz="1215"/>
            </a:lvl3pPr>
            <a:lvl4pPr>
              <a:defRPr sz="1064"/>
            </a:lvl4pPr>
            <a:lvl5pPr>
              <a:defRPr sz="1064"/>
            </a:lvl5pPr>
            <a:lvl6pPr>
              <a:defRPr sz="1064"/>
            </a:lvl6pPr>
            <a:lvl7pPr>
              <a:defRPr sz="1064"/>
            </a:lvl7pPr>
            <a:lvl8pPr>
              <a:defRPr sz="1064"/>
            </a:lvl8pPr>
            <a:lvl9pPr>
              <a:defRPr sz="10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7159487"/>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91991426"/>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8938203"/>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90"/>
            <a:ext cx="3008313" cy="871538"/>
          </a:xfrm>
        </p:spPr>
        <p:txBody>
          <a:bodyPr anchor="b"/>
          <a:lstStyle>
            <a:lvl1pPr algn="l">
              <a:defRPr sz="1291"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2126"/>
            </a:lvl1pPr>
            <a:lvl2pPr>
              <a:defRPr sz="1823"/>
            </a:lvl2pPr>
            <a:lvl3pPr>
              <a:defRPr sz="1595"/>
            </a:lvl3pPr>
            <a:lvl4pPr>
              <a:defRPr sz="1291"/>
            </a:lvl4pPr>
            <a:lvl5pPr>
              <a:defRPr sz="1291"/>
            </a:lvl5pPr>
            <a:lvl6pPr>
              <a:defRPr sz="1291"/>
            </a:lvl6pPr>
            <a:lvl7pPr>
              <a:defRPr sz="1291"/>
            </a:lvl7pPr>
            <a:lvl8pPr>
              <a:defRPr sz="1291"/>
            </a:lvl8pPr>
            <a:lvl9pPr>
              <a:defRPr sz="12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911"/>
            </a:lvl1pPr>
            <a:lvl2pPr marL="279529" indent="0">
              <a:buNone/>
              <a:defRPr sz="760"/>
            </a:lvl2pPr>
            <a:lvl3pPr marL="559075" indent="0">
              <a:buNone/>
              <a:defRPr sz="683"/>
            </a:lvl3pPr>
            <a:lvl4pPr marL="838614" indent="0">
              <a:buNone/>
              <a:defRPr sz="608"/>
            </a:lvl4pPr>
            <a:lvl5pPr marL="1118150" indent="0">
              <a:buNone/>
              <a:defRPr sz="608"/>
            </a:lvl5pPr>
            <a:lvl6pPr marL="1397688" indent="0">
              <a:buNone/>
              <a:defRPr sz="608"/>
            </a:lvl6pPr>
            <a:lvl7pPr marL="1677219" indent="0">
              <a:buNone/>
              <a:defRPr sz="608"/>
            </a:lvl7pPr>
            <a:lvl8pPr marL="1956756" indent="0">
              <a:buNone/>
              <a:defRPr sz="608"/>
            </a:lvl8pPr>
            <a:lvl9pPr marL="2236296" indent="0">
              <a:buNone/>
              <a:defRPr sz="608"/>
            </a:lvl9pPr>
          </a:lstStyle>
          <a:p>
            <a:pPr lvl="0"/>
            <a:r>
              <a:rPr lang="en-US"/>
              <a:t>Click to edit Master text styles</a:t>
            </a:r>
          </a:p>
        </p:txBody>
      </p:sp>
    </p:spTree>
    <p:extLst>
      <p:ext uri="{BB962C8B-B14F-4D97-AF65-F5344CB8AC3E}">
        <p14:creationId xmlns:p14="http://schemas.microsoft.com/office/powerpoint/2010/main" val="3477986927"/>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291"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126"/>
            </a:lvl1pPr>
            <a:lvl2pPr marL="279529" indent="0">
              <a:buNone/>
              <a:defRPr sz="1823"/>
            </a:lvl2pPr>
            <a:lvl3pPr marL="559075" indent="0">
              <a:buNone/>
              <a:defRPr sz="1595"/>
            </a:lvl3pPr>
            <a:lvl4pPr marL="838614" indent="0">
              <a:buNone/>
              <a:defRPr sz="1291"/>
            </a:lvl4pPr>
            <a:lvl5pPr marL="1118150" indent="0">
              <a:buNone/>
              <a:defRPr sz="1291"/>
            </a:lvl5pPr>
            <a:lvl6pPr marL="1397688" indent="0">
              <a:buNone/>
              <a:defRPr sz="1291"/>
            </a:lvl6pPr>
            <a:lvl7pPr marL="1677219" indent="0">
              <a:buNone/>
              <a:defRPr sz="1291"/>
            </a:lvl7pPr>
            <a:lvl8pPr marL="1956756" indent="0">
              <a:buNone/>
              <a:defRPr sz="1291"/>
            </a:lvl8pPr>
            <a:lvl9pPr marL="2236296" indent="0">
              <a:buNone/>
              <a:defRPr sz="1291"/>
            </a:lvl9pPr>
          </a:lstStyle>
          <a:p>
            <a:pPr lvl="0"/>
            <a:endParaRPr lang="en-US" noProof="0"/>
          </a:p>
        </p:txBody>
      </p:sp>
      <p:sp>
        <p:nvSpPr>
          <p:cNvPr id="4" name="Text Placeholder 3"/>
          <p:cNvSpPr>
            <a:spLocks noGrp="1"/>
          </p:cNvSpPr>
          <p:nvPr>
            <p:ph type="body" sz="half" idx="2"/>
          </p:nvPr>
        </p:nvSpPr>
        <p:spPr>
          <a:xfrm>
            <a:off x="1792288" y="4025505"/>
            <a:ext cx="5486400" cy="603646"/>
          </a:xfrm>
        </p:spPr>
        <p:txBody>
          <a:bodyPr/>
          <a:lstStyle>
            <a:lvl1pPr marL="0" indent="0">
              <a:buNone/>
              <a:defRPr sz="911"/>
            </a:lvl1pPr>
            <a:lvl2pPr marL="279529" indent="0">
              <a:buNone/>
              <a:defRPr sz="760"/>
            </a:lvl2pPr>
            <a:lvl3pPr marL="559075" indent="0">
              <a:buNone/>
              <a:defRPr sz="683"/>
            </a:lvl3pPr>
            <a:lvl4pPr marL="838614" indent="0">
              <a:buNone/>
              <a:defRPr sz="608"/>
            </a:lvl4pPr>
            <a:lvl5pPr marL="1118150" indent="0">
              <a:buNone/>
              <a:defRPr sz="608"/>
            </a:lvl5pPr>
            <a:lvl6pPr marL="1397688" indent="0">
              <a:buNone/>
              <a:defRPr sz="608"/>
            </a:lvl6pPr>
            <a:lvl7pPr marL="1677219" indent="0">
              <a:buNone/>
              <a:defRPr sz="608"/>
            </a:lvl7pPr>
            <a:lvl8pPr marL="1956756" indent="0">
              <a:buNone/>
              <a:defRPr sz="608"/>
            </a:lvl8pPr>
            <a:lvl9pPr marL="2236296" indent="0">
              <a:buNone/>
              <a:defRPr sz="608"/>
            </a:lvl9pPr>
          </a:lstStyle>
          <a:p>
            <a:pPr lvl="0"/>
            <a:r>
              <a:rPr lang="en-US"/>
              <a:t>Click to edit Master text styles</a:t>
            </a:r>
          </a:p>
        </p:txBody>
      </p:sp>
    </p:spTree>
    <p:extLst>
      <p:ext uri="{BB962C8B-B14F-4D97-AF65-F5344CB8AC3E}">
        <p14:creationId xmlns:p14="http://schemas.microsoft.com/office/powerpoint/2010/main" val="246694236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E4F3581-2013-4528-AF84-AFDD64199DA9}"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620978-C71A-4C88-8B04-0F386A7F58A8}" type="slidenum">
              <a:rPr lang="en-US" smtClean="0"/>
              <a:t>‹#›</a:t>
            </a:fld>
            <a:endParaRPr lang="en-US"/>
          </a:p>
        </p:txBody>
      </p:sp>
    </p:spTree>
    <p:extLst>
      <p:ext uri="{BB962C8B-B14F-4D97-AF65-F5344CB8AC3E}">
        <p14:creationId xmlns:p14="http://schemas.microsoft.com/office/powerpoint/2010/main" val="38586853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6722007"/>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2" y="457200"/>
            <a:ext cx="5676900"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099118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E4F3581-2013-4528-AF84-AFDD64199DA9}" type="datetimeFigureOut">
              <a:rPr lang="en-US" smtClean="0"/>
              <a:t>1/28/2023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2620978-C71A-4C88-8B04-0F386A7F58A8}" type="slidenum">
              <a:rPr lang="en-US" smtClean="0"/>
              <a:t>‹#›</a:t>
            </a:fld>
            <a:endParaRPr lang="en-US"/>
          </a:p>
        </p:txBody>
      </p:sp>
    </p:spTree>
    <p:extLst>
      <p:ext uri="{BB962C8B-B14F-4D97-AF65-F5344CB8AC3E}">
        <p14:creationId xmlns:p14="http://schemas.microsoft.com/office/powerpoint/2010/main" val="1272697761"/>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amma/>
                <a:shade val="25882"/>
                <a:invGamma/>
              </a:srgbClr>
            </a:gs>
            <a:gs pos="50000">
              <a:srgbClr val="000099"/>
            </a:gs>
            <a:gs pos="100000">
              <a:srgbClr val="000099">
                <a:gamma/>
                <a:shade val="25882"/>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6" tIns="45680" rIns="91366" bIns="45680"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685800" y="1485900"/>
            <a:ext cx="7772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6" tIns="45680" rIns="91366" bIns="4568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027238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ransition/>
  <p:txStyles>
    <p:titleStyle>
      <a:lvl1pPr algn="ctr" rtl="0" eaLnBrk="1" fontAlgn="base" hangingPunct="1">
        <a:spcBef>
          <a:spcPct val="0"/>
        </a:spcBef>
        <a:spcAft>
          <a:spcPct val="0"/>
        </a:spcAft>
        <a:defRPr sz="3150" b="1">
          <a:solidFill>
            <a:srgbClr val="FFFF00"/>
          </a:solidFill>
          <a:latin typeface="+mj-lt"/>
          <a:ea typeface="+mj-ea"/>
          <a:cs typeface="+mj-cs"/>
        </a:defRPr>
      </a:lvl1pPr>
      <a:lvl2pPr algn="ctr" rtl="0" eaLnBrk="1" fontAlgn="base" hangingPunct="1">
        <a:spcBef>
          <a:spcPct val="0"/>
        </a:spcBef>
        <a:spcAft>
          <a:spcPct val="0"/>
        </a:spcAft>
        <a:defRPr sz="3150" b="1">
          <a:solidFill>
            <a:srgbClr val="FFFF00"/>
          </a:solidFill>
          <a:latin typeface="Times New Roman" pitchFamily="18" charset="0"/>
        </a:defRPr>
      </a:lvl2pPr>
      <a:lvl3pPr algn="ctr" rtl="0" eaLnBrk="1" fontAlgn="base" hangingPunct="1">
        <a:spcBef>
          <a:spcPct val="0"/>
        </a:spcBef>
        <a:spcAft>
          <a:spcPct val="0"/>
        </a:spcAft>
        <a:defRPr sz="3150" b="1">
          <a:solidFill>
            <a:srgbClr val="FFFF00"/>
          </a:solidFill>
          <a:latin typeface="Times New Roman" pitchFamily="18" charset="0"/>
        </a:defRPr>
      </a:lvl3pPr>
      <a:lvl4pPr algn="ctr" rtl="0" eaLnBrk="1" fontAlgn="base" hangingPunct="1">
        <a:spcBef>
          <a:spcPct val="0"/>
        </a:spcBef>
        <a:spcAft>
          <a:spcPct val="0"/>
        </a:spcAft>
        <a:defRPr sz="3150" b="1">
          <a:solidFill>
            <a:srgbClr val="FFFF00"/>
          </a:solidFill>
          <a:latin typeface="Times New Roman" pitchFamily="18" charset="0"/>
        </a:defRPr>
      </a:lvl4pPr>
      <a:lvl5pPr algn="ctr" rtl="0" eaLnBrk="1" fontAlgn="base" hangingPunct="1">
        <a:spcBef>
          <a:spcPct val="0"/>
        </a:spcBef>
        <a:spcAft>
          <a:spcPct val="0"/>
        </a:spcAft>
        <a:defRPr sz="3150" b="1">
          <a:solidFill>
            <a:srgbClr val="FFFF00"/>
          </a:solidFill>
          <a:latin typeface="Times New Roman" pitchFamily="18" charset="0"/>
        </a:defRPr>
      </a:lvl5pPr>
      <a:lvl6pPr marL="342646" algn="ctr" rtl="0" eaLnBrk="1" fontAlgn="base" hangingPunct="1">
        <a:spcBef>
          <a:spcPct val="0"/>
        </a:spcBef>
        <a:spcAft>
          <a:spcPct val="0"/>
        </a:spcAft>
        <a:defRPr sz="3150" b="1">
          <a:solidFill>
            <a:srgbClr val="FFFF00"/>
          </a:solidFill>
          <a:latin typeface="Times New Roman" pitchFamily="18" charset="0"/>
        </a:defRPr>
      </a:lvl6pPr>
      <a:lvl7pPr marL="685289" algn="ctr" rtl="0" eaLnBrk="1" fontAlgn="base" hangingPunct="1">
        <a:spcBef>
          <a:spcPct val="0"/>
        </a:spcBef>
        <a:spcAft>
          <a:spcPct val="0"/>
        </a:spcAft>
        <a:defRPr sz="3150" b="1">
          <a:solidFill>
            <a:srgbClr val="FFFF00"/>
          </a:solidFill>
          <a:latin typeface="Times New Roman" pitchFamily="18" charset="0"/>
        </a:defRPr>
      </a:lvl7pPr>
      <a:lvl8pPr marL="1027931" algn="ctr" rtl="0" eaLnBrk="1" fontAlgn="base" hangingPunct="1">
        <a:spcBef>
          <a:spcPct val="0"/>
        </a:spcBef>
        <a:spcAft>
          <a:spcPct val="0"/>
        </a:spcAft>
        <a:defRPr sz="3150" b="1">
          <a:solidFill>
            <a:srgbClr val="FFFF00"/>
          </a:solidFill>
          <a:latin typeface="Times New Roman" pitchFamily="18" charset="0"/>
        </a:defRPr>
      </a:lvl8pPr>
      <a:lvl9pPr marL="1370570" algn="ctr" rtl="0" eaLnBrk="1" fontAlgn="base" hangingPunct="1">
        <a:spcBef>
          <a:spcPct val="0"/>
        </a:spcBef>
        <a:spcAft>
          <a:spcPct val="0"/>
        </a:spcAft>
        <a:defRPr sz="3150" b="1">
          <a:solidFill>
            <a:srgbClr val="FFFF00"/>
          </a:solidFill>
          <a:latin typeface="Times New Roman" pitchFamily="18" charset="0"/>
        </a:defRPr>
      </a:lvl9pPr>
    </p:titleStyle>
    <p:bodyStyle>
      <a:lvl1pPr marL="256983" indent="-256983" algn="l" rtl="0" eaLnBrk="1" fontAlgn="base" hangingPunct="1">
        <a:spcBef>
          <a:spcPct val="20000"/>
        </a:spcBef>
        <a:spcAft>
          <a:spcPct val="0"/>
        </a:spcAft>
        <a:buChar char="•"/>
        <a:defRPr sz="2400">
          <a:solidFill>
            <a:schemeClr val="bg1"/>
          </a:solidFill>
          <a:latin typeface="+mn-lt"/>
          <a:ea typeface="+mn-ea"/>
          <a:cs typeface="+mn-cs"/>
        </a:defRPr>
      </a:lvl1pPr>
      <a:lvl2pPr marL="556793" indent="-214150" algn="l" rtl="0" eaLnBrk="1" fontAlgn="base" hangingPunct="1">
        <a:spcBef>
          <a:spcPct val="20000"/>
        </a:spcBef>
        <a:spcAft>
          <a:spcPct val="0"/>
        </a:spcAft>
        <a:buChar char="–"/>
        <a:defRPr sz="2100">
          <a:solidFill>
            <a:schemeClr val="bg1"/>
          </a:solidFill>
          <a:latin typeface="+mn-lt"/>
        </a:defRPr>
      </a:lvl2pPr>
      <a:lvl3pPr marL="856607" indent="-171323" algn="l" rtl="0" eaLnBrk="1" fontAlgn="base" hangingPunct="1">
        <a:spcBef>
          <a:spcPct val="20000"/>
        </a:spcBef>
        <a:spcAft>
          <a:spcPct val="0"/>
        </a:spcAft>
        <a:buChar char="•"/>
        <a:defRPr sz="1800">
          <a:solidFill>
            <a:schemeClr val="bg1"/>
          </a:solidFill>
          <a:latin typeface="+mn-lt"/>
        </a:defRPr>
      </a:lvl3pPr>
      <a:lvl4pPr marL="1199251" indent="-171323" algn="l" rtl="0" eaLnBrk="1" fontAlgn="base" hangingPunct="1">
        <a:spcBef>
          <a:spcPct val="20000"/>
        </a:spcBef>
        <a:spcAft>
          <a:spcPct val="0"/>
        </a:spcAft>
        <a:buChar char="–"/>
        <a:defRPr sz="1500">
          <a:solidFill>
            <a:schemeClr val="bg1"/>
          </a:solidFill>
          <a:latin typeface="+mn-lt"/>
        </a:defRPr>
      </a:lvl4pPr>
      <a:lvl5pPr marL="1541891" indent="-172514" algn="l" rtl="0" eaLnBrk="1" fontAlgn="base" hangingPunct="1">
        <a:spcBef>
          <a:spcPct val="20000"/>
        </a:spcBef>
        <a:spcAft>
          <a:spcPct val="0"/>
        </a:spcAft>
        <a:buChar char="»"/>
        <a:defRPr sz="1500">
          <a:solidFill>
            <a:schemeClr val="bg1"/>
          </a:solidFill>
          <a:latin typeface="+mn-lt"/>
        </a:defRPr>
      </a:lvl5pPr>
      <a:lvl6pPr marL="1884534" indent="-172514" algn="l" rtl="0" eaLnBrk="1" fontAlgn="base" hangingPunct="1">
        <a:spcBef>
          <a:spcPct val="20000"/>
        </a:spcBef>
        <a:spcAft>
          <a:spcPct val="0"/>
        </a:spcAft>
        <a:buChar char="»"/>
        <a:defRPr sz="1500">
          <a:solidFill>
            <a:schemeClr val="bg1"/>
          </a:solidFill>
          <a:latin typeface="+mn-lt"/>
        </a:defRPr>
      </a:lvl6pPr>
      <a:lvl7pPr marL="2227178" indent="-172514" algn="l" rtl="0" eaLnBrk="1" fontAlgn="base" hangingPunct="1">
        <a:spcBef>
          <a:spcPct val="20000"/>
        </a:spcBef>
        <a:spcAft>
          <a:spcPct val="0"/>
        </a:spcAft>
        <a:buChar char="»"/>
        <a:defRPr sz="1500">
          <a:solidFill>
            <a:schemeClr val="bg1"/>
          </a:solidFill>
          <a:latin typeface="+mn-lt"/>
        </a:defRPr>
      </a:lvl7pPr>
      <a:lvl8pPr marL="2569814" indent="-172514" algn="l" rtl="0" eaLnBrk="1" fontAlgn="base" hangingPunct="1">
        <a:spcBef>
          <a:spcPct val="20000"/>
        </a:spcBef>
        <a:spcAft>
          <a:spcPct val="0"/>
        </a:spcAft>
        <a:buChar char="»"/>
        <a:defRPr sz="1500">
          <a:solidFill>
            <a:schemeClr val="bg1"/>
          </a:solidFill>
          <a:latin typeface="+mn-lt"/>
        </a:defRPr>
      </a:lvl8pPr>
      <a:lvl9pPr marL="2912459" indent="-172514" algn="l" rtl="0" eaLnBrk="1" fontAlgn="base" hangingPunct="1">
        <a:spcBef>
          <a:spcPct val="20000"/>
        </a:spcBef>
        <a:spcAft>
          <a:spcPct val="0"/>
        </a:spcAft>
        <a:buChar char="»"/>
        <a:defRPr sz="1500">
          <a:solidFill>
            <a:schemeClr val="bg1"/>
          </a:solidFill>
          <a:latin typeface="+mn-lt"/>
        </a:defRPr>
      </a:lvl9pPr>
    </p:bodyStyle>
    <p:otherStyle>
      <a:defPPr>
        <a:defRPr lang="en-US"/>
      </a:defPPr>
      <a:lvl1pPr marL="0" algn="l" defTabSz="685289" rtl="0" eaLnBrk="1" latinLnBrk="0" hangingPunct="1">
        <a:defRPr sz="1350" kern="1200">
          <a:solidFill>
            <a:schemeClr val="tx1"/>
          </a:solidFill>
          <a:latin typeface="+mn-lt"/>
          <a:ea typeface="+mn-ea"/>
          <a:cs typeface="+mn-cs"/>
        </a:defRPr>
      </a:lvl1pPr>
      <a:lvl2pPr marL="342646" algn="l" defTabSz="685289" rtl="0" eaLnBrk="1" latinLnBrk="0" hangingPunct="1">
        <a:defRPr sz="1350" kern="1200">
          <a:solidFill>
            <a:schemeClr val="tx1"/>
          </a:solidFill>
          <a:latin typeface="+mn-lt"/>
          <a:ea typeface="+mn-ea"/>
          <a:cs typeface="+mn-cs"/>
        </a:defRPr>
      </a:lvl2pPr>
      <a:lvl3pPr marL="685289" algn="l" defTabSz="685289" rtl="0" eaLnBrk="1" latinLnBrk="0" hangingPunct="1">
        <a:defRPr sz="1350" kern="1200">
          <a:solidFill>
            <a:schemeClr val="tx1"/>
          </a:solidFill>
          <a:latin typeface="+mn-lt"/>
          <a:ea typeface="+mn-ea"/>
          <a:cs typeface="+mn-cs"/>
        </a:defRPr>
      </a:lvl3pPr>
      <a:lvl4pPr marL="1027931" algn="l" defTabSz="685289" rtl="0" eaLnBrk="1" latinLnBrk="0" hangingPunct="1">
        <a:defRPr sz="1350" kern="1200">
          <a:solidFill>
            <a:schemeClr val="tx1"/>
          </a:solidFill>
          <a:latin typeface="+mn-lt"/>
          <a:ea typeface="+mn-ea"/>
          <a:cs typeface="+mn-cs"/>
        </a:defRPr>
      </a:lvl4pPr>
      <a:lvl5pPr marL="1370570" algn="l" defTabSz="685289" rtl="0" eaLnBrk="1" latinLnBrk="0" hangingPunct="1">
        <a:defRPr sz="1350" kern="1200">
          <a:solidFill>
            <a:schemeClr val="tx1"/>
          </a:solidFill>
          <a:latin typeface="+mn-lt"/>
          <a:ea typeface="+mn-ea"/>
          <a:cs typeface="+mn-cs"/>
        </a:defRPr>
      </a:lvl5pPr>
      <a:lvl6pPr marL="1713214" algn="l" defTabSz="685289" rtl="0" eaLnBrk="1" latinLnBrk="0" hangingPunct="1">
        <a:defRPr sz="1350" kern="1200">
          <a:solidFill>
            <a:schemeClr val="tx1"/>
          </a:solidFill>
          <a:latin typeface="+mn-lt"/>
          <a:ea typeface="+mn-ea"/>
          <a:cs typeface="+mn-cs"/>
        </a:defRPr>
      </a:lvl6pPr>
      <a:lvl7pPr marL="2055857" algn="l" defTabSz="685289" rtl="0" eaLnBrk="1" latinLnBrk="0" hangingPunct="1">
        <a:defRPr sz="1350" kern="1200">
          <a:solidFill>
            <a:schemeClr val="tx1"/>
          </a:solidFill>
          <a:latin typeface="+mn-lt"/>
          <a:ea typeface="+mn-ea"/>
          <a:cs typeface="+mn-cs"/>
        </a:defRPr>
      </a:lvl7pPr>
      <a:lvl8pPr marL="2398499" algn="l" defTabSz="685289" rtl="0" eaLnBrk="1" latinLnBrk="0" hangingPunct="1">
        <a:defRPr sz="1350" kern="1200">
          <a:solidFill>
            <a:schemeClr val="tx1"/>
          </a:solidFill>
          <a:latin typeface="+mn-lt"/>
          <a:ea typeface="+mn-ea"/>
          <a:cs typeface="+mn-cs"/>
        </a:defRPr>
      </a:lvl8pPr>
      <a:lvl9pPr marL="2741141" algn="l" defTabSz="685289"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28C3E9C-1D4F-4EB0-B6A2-C5B0BFA08E60}" type="datetimeFigureOut">
              <a:rPr lang="en-US" smtClean="0"/>
              <a:pPr/>
              <a:t>1/28/2023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853447E-F4BE-48E9-8D45-269F0CDE721A}" type="slidenum">
              <a:rPr lang="en-US" smtClean="0"/>
              <a:pPr/>
              <a:t>‹#›</a:t>
            </a:fld>
            <a:endParaRPr lang="en-US"/>
          </a:p>
        </p:txBody>
      </p:sp>
    </p:spTree>
    <p:extLst>
      <p:ext uri="{BB962C8B-B14F-4D97-AF65-F5344CB8AC3E}">
        <p14:creationId xmlns:p14="http://schemas.microsoft.com/office/powerpoint/2010/main" val="72100147"/>
      </p:ext>
    </p:extLst>
  </p:cSld>
  <p:clrMap bg1="lt1" tx1="dk1" bg2="lt2" tx2="dk2" accent1="accent1" accent2="accent2" accent3="accent3" accent4="accent4" accent5="accent5" accent6="accent6" hlink="hlink" folHlink="folHlink"/>
  <p:sldLayoutIdLst>
    <p:sldLayoutId id="2147484684" r:id="rId1"/>
    <p:sldLayoutId id="2147484685" r:id="rId2"/>
    <p:sldLayoutId id="2147484686" r:id="rId3"/>
    <p:sldLayoutId id="2147484687" r:id="rId4"/>
    <p:sldLayoutId id="2147484688" r:id="rId5"/>
    <p:sldLayoutId id="2147484689" r:id="rId6"/>
    <p:sldLayoutId id="2147484690" r:id="rId7"/>
    <p:sldLayoutId id="2147484691" r:id="rId8"/>
    <p:sldLayoutId id="2147484692" r:id="rId9"/>
    <p:sldLayoutId id="2147484693" r:id="rId10"/>
    <p:sldLayoutId id="2147484694"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8"/>
            </a:gs>
            <a:gs pos="50000">
              <a:srgbClr val="000099"/>
            </a:gs>
            <a:gs pos="100000">
              <a:srgbClr val="000028"/>
            </a:gs>
          </a:gsLst>
          <a:lin ang="5400000" scaled="1"/>
        </a:gra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457200"/>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29" tIns="45548" rIns="91129" bIns="45548" numCol="1" anchor="ctr" anchorCtr="0" compatLnSpc="1">
            <a:prstTxWarp prst="textNoShape">
              <a:avLst/>
            </a:prstTxWarp>
          </a:bodyPr>
          <a:lstStyle/>
          <a:p>
            <a:pPr lvl="0"/>
            <a:endParaRPr lang="en-US" altLang="en-US"/>
          </a:p>
        </p:txBody>
      </p:sp>
      <p:sp>
        <p:nvSpPr>
          <p:cNvPr id="9219" name="Rectangle 3"/>
          <p:cNvSpPr>
            <a:spLocks noGrp="1" noChangeArrowheads="1"/>
          </p:cNvSpPr>
          <p:nvPr>
            <p:ph type="body" idx="1"/>
          </p:nvPr>
        </p:nvSpPr>
        <p:spPr bwMode="auto">
          <a:xfrm>
            <a:off x="685800" y="1485900"/>
            <a:ext cx="7772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29" tIns="45548" rIns="91129" bIns="4554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520279410"/>
      </p:ext>
    </p:extLst>
  </p:cSld>
  <p:clrMap bg1="lt1" tx1="dk1" bg2="lt2" tx2="dk2" accent1="accent1" accent2="accent2" accent3="accent3" accent4="accent4" accent5="accent5" accent6="accent6" hlink="hlink" folHlink="folHlink"/>
  <p:sldLayoutIdLst>
    <p:sldLayoutId id="2147484897" r:id="rId1"/>
    <p:sldLayoutId id="2147484898" r:id="rId2"/>
    <p:sldLayoutId id="2147484899" r:id="rId3"/>
    <p:sldLayoutId id="2147484900" r:id="rId4"/>
    <p:sldLayoutId id="2147484901" r:id="rId5"/>
    <p:sldLayoutId id="2147484902" r:id="rId6"/>
    <p:sldLayoutId id="2147484903" r:id="rId7"/>
    <p:sldLayoutId id="2147484904" r:id="rId8"/>
    <p:sldLayoutId id="2147484905" r:id="rId9"/>
    <p:sldLayoutId id="2147484906" r:id="rId10"/>
    <p:sldLayoutId id="2147484907" r:id="rId11"/>
    <p:sldLayoutId id="2147484908" r:id="rId12"/>
  </p:sldLayoutIdLst>
  <p:transition/>
  <p:txStyles>
    <p:titleStyle>
      <a:lvl1pPr algn="ctr" rtl="0" eaLnBrk="0" fontAlgn="base" hangingPunct="0">
        <a:spcBef>
          <a:spcPct val="0"/>
        </a:spcBef>
        <a:spcAft>
          <a:spcPct val="0"/>
        </a:spcAft>
        <a:defRPr sz="3150" b="1">
          <a:solidFill>
            <a:srgbClr val="FFFF00"/>
          </a:solidFill>
          <a:latin typeface="+mj-lt"/>
          <a:ea typeface="+mj-ea"/>
          <a:cs typeface="+mj-cs"/>
        </a:defRPr>
      </a:lvl1pPr>
      <a:lvl2pPr algn="ctr" rtl="0" eaLnBrk="0" fontAlgn="base" hangingPunct="0">
        <a:spcBef>
          <a:spcPct val="0"/>
        </a:spcBef>
        <a:spcAft>
          <a:spcPct val="0"/>
        </a:spcAft>
        <a:defRPr sz="3150" b="1">
          <a:solidFill>
            <a:srgbClr val="FFFF00"/>
          </a:solidFill>
          <a:latin typeface="Times New Roman" pitchFamily="18" charset="0"/>
        </a:defRPr>
      </a:lvl2pPr>
      <a:lvl3pPr algn="ctr" rtl="0" eaLnBrk="0" fontAlgn="base" hangingPunct="0">
        <a:spcBef>
          <a:spcPct val="0"/>
        </a:spcBef>
        <a:spcAft>
          <a:spcPct val="0"/>
        </a:spcAft>
        <a:defRPr sz="3150" b="1">
          <a:solidFill>
            <a:srgbClr val="FFFF00"/>
          </a:solidFill>
          <a:latin typeface="Times New Roman" pitchFamily="18" charset="0"/>
        </a:defRPr>
      </a:lvl3pPr>
      <a:lvl4pPr algn="ctr" rtl="0" eaLnBrk="0" fontAlgn="base" hangingPunct="0">
        <a:spcBef>
          <a:spcPct val="0"/>
        </a:spcBef>
        <a:spcAft>
          <a:spcPct val="0"/>
        </a:spcAft>
        <a:defRPr sz="3150" b="1">
          <a:solidFill>
            <a:srgbClr val="FFFF00"/>
          </a:solidFill>
          <a:latin typeface="Times New Roman" pitchFamily="18" charset="0"/>
        </a:defRPr>
      </a:lvl4pPr>
      <a:lvl5pPr algn="ctr" rtl="0" eaLnBrk="0" fontAlgn="base" hangingPunct="0">
        <a:spcBef>
          <a:spcPct val="0"/>
        </a:spcBef>
        <a:spcAft>
          <a:spcPct val="0"/>
        </a:spcAft>
        <a:defRPr sz="3150" b="1">
          <a:solidFill>
            <a:srgbClr val="FFFF00"/>
          </a:solidFill>
          <a:latin typeface="Times New Roman" pitchFamily="18" charset="0"/>
        </a:defRPr>
      </a:lvl5pPr>
      <a:lvl6pPr marL="341757" algn="ctr" rtl="0" eaLnBrk="1" fontAlgn="base" hangingPunct="1">
        <a:spcBef>
          <a:spcPct val="0"/>
        </a:spcBef>
        <a:spcAft>
          <a:spcPct val="0"/>
        </a:spcAft>
        <a:defRPr sz="3150" b="1">
          <a:solidFill>
            <a:srgbClr val="FFFF00"/>
          </a:solidFill>
          <a:latin typeface="Times New Roman" pitchFamily="18" charset="0"/>
        </a:defRPr>
      </a:lvl6pPr>
      <a:lvl7pPr marL="683510" algn="ctr" rtl="0" eaLnBrk="1" fontAlgn="base" hangingPunct="1">
        <a:spcBef>
          <a:spcPct val="0"/>
        </a:spcBef>
        <a:spcAft>
          <a:spcPct val="0"/>
        </a:spcAft>
        <a:defRPr sz="3150" b="1">
          <a:solidFill>
            <a:srgbClr val="FFFF00"/>
          </a:solidFill>
          <a:latin typeface="Times New Roman" pitchFamily="18" charset="0"/>
        </a:defRPr>
      </a:lvl7pPr>
      <a:lvl8pPr marL="1025265" algn="ctr" rtl="0" eaLnBrk="1" fontAlgn="base" hangingPunct="1">
        <a:spcBef>
          <a:spcPct val="0"/>
        </a:spcBef>
        <a:spcAft>
          <a:spcPct val="0"/>
        </a:spcAft>
        <a:defRPr sz="3150" b="1">
          <a:solidFill>
            <a:srgbClr val="FFFF00"/>
          </a:solidFill>
          <a:latin typeface="Times New Roman" pitchFamily="18" charset="0"/>
        </a:defRPr>
      </a:lvl8pPr>
      <a:lvl9pPr marL="1366977" algn="ctr" rtl="0" eaLnBrk="1" fontAlgn="base" hangingPunct="1">
        <a:spcBef>
          <a:spcPct val="0"/>
        </a:spcBef>
        <a:spcAft>
          <a:spcPct val="0"/>
        </a:spcAft>
        <a:defRPr sz="3150" b="1">
          <a:solidFill>
            <a:srgbClr val="FFFF00"/>
          </a:solidFill>
          <a:latin typeface="Times New Roman" pitchFamily="18" charset="0"/>
        </a:defRPr>
      </a:lvl9pPr>
    </p:titleStyle>
    <p:bodyStyle>
      <a:lvl1pPr marL="244079" indent="-244079" algn="l" rtl="0" eaLnBrk="0" fontAlgn="base" hangingPunct="0">
        <a:spcBef>
          <a:spcPct val="20000"/>
        </a:spcBef>
        <a:spcAft>
          <a:spcPct val="0"/>
        </a:spcAft>
        <a:buChar char="•"/>
        <a:defRPr sz="2400">
          <a:solidFill>
            <a:schemeClr val="bg1"/>
          </a:solidFill>
          <a:latin typeface="+mn-lt"/>
          <a:ea typeface="+mn-ea"/>
          <a:cs typeface="+mn-cs"/>
        </a:defRPr>
      </a:lvl1pPr>
      <a:lvl2pPr marL="544116" indent="-201216" algn="l" rtl="0" eaLnBrk="0" fontAlgn="base" hangingPunct="0">
        <a:spcBef>
          <a:spcPct val="20000"/>
        </a:spcBef>
        <a:spcAft>
          <a:spcPct val="0"/>
        </a:spcAft>
        <a:buChar char="–"/>
        <a:defRPr sz="2100">
          <a:solidFill>
            <a:schemeClr val="bg1"/>
          </a:solidFill>
          <a:latin typeface="+mn-lt"/>
        </a:defRPr>
      </a:lvl2pPr>
      <a:lvl3pPr marL="844154" indent="-158354" algn="l" rtl="0" eaLnBrk="0" fontAlgn="base" hangingPunct="0">
        <a:spcBef>
          <a:spcPct val="20000"/>
        </a:spcBef>
        <a:spcAft>
          <a:spcPct val="0"/>
        </a:spcAft>
        <a:buChar char="•"/>
        <a:defRPr sz="1800">
          <a:solidFill>
            <a:schemeClr val="bg1"/>
          </a:solidFill>
          <a:latin typeface="+mn-lt"/>
        </a:defRPr>
      </a:lvl3pPr>
      <a:lvl4pPr marL="1187054" indent="-158354" algn="l" rtl="0" eaLnBrk="0" fontAlgn="base" hangingPunct="0">
        <a:spcBef>
          <a:spcPct val="20000"/>
        </a:spcBef>
        <a:spcAft>
          <a:spcPct val="0"/>
        </a:spcAft>
        <a:buChar char="–"/>
        <a:defRPr sz="1500">
          <a:solidFill>
            <a:schemeClr val="bg1"/>
          </a:solidFill>
          <a:latin typeface="+mn-lt"/>
        </a:defRPr>
      </a:lvl4pPr>
      <a:lvl5pPr marL="1528763" indent="-159544" algn="l" rtl="0" eaLnBrk="0" fontAlgn="base" hangingPunct="0">
        <a:spcBef>
          <a:spcPct val="20000"/>
        </a:spcBef>
        <a:spcAft>
          <a:spcPct val="0"/>
        </a:spcAft>
        <a:buChar char="»"/>
        <a:defRPr sz="1500">
          <a:solidFill>
            <a:schemeClr val="bg1"/>
          </a:solidFill>
          <a:latin typeface="+mn-lt"/>
        </a:defRPr>
      </a:lvl5pPr>
      <a:lvl6pPr marL="1879581" indent="-172070" algn="l" rtl="0" eaLnBrk="1" fontAlgn="base" hangingPunct="1">
        <a:spcBef>
          <a:spcPct val="20000"/>
        </a:spcBef>
        <a:spcAft>
          <a:spcPct val="0"/>
        </a:spcAft>
        <a:buChar char="»"/>
        <a:defRPr sz="1500">
          <a:solidFill>
            <a:schemeClr val="bg1"/>
          </a:solidFill>
          <a:latin typeface="+mn-lt"/>
        </a:defRPr>
      </a:lvl6pPr>
      <a:lvl7pPr marL="2221326" indent="-172070" algn="l" rtl="0" eaLnBrk="1" fontAlgn="base" hangingPunct="1">
        <a:spcBef>
          <a:spcPct val="20000"/>
        </a:spcBef>
        <a:spcAft>
          <a:spcPct val="0"/>
        </a:spcAft>
        <a:buChar char="»"/>
        <a:defRPr sz="1500">
          <a:solidFill>
            <a:schemeClr val="bg1"/>
          </a:solidFill>
          <a:latin typeface="+mn-lt"/>
        </a:defRPr>
      </a:lvl7pPr>
      <a:lvl8pPr marL="2563052" indent="-172070" algn="l" rtl="0" eaLnBrk="1" fontAlgn="base" hangingPunct="1">
        <a:spcBef>
          <a:spcPct val="20000"/>
        </a:spcBef>
        <a:spcAft>
          <a:spcPct val="0"/>
        </a:spcAft>
        <a:buChar char="»"/>
        <a:defRPr sz="1500">
          <a:solidFill>
            <a:schemeClr val="bg1"/>
          </a:solidFill>
          <a:latin typeface="+mn-lt"/>
        </a:defRPr>
      </a:lvl8pPr>
      <a:lvl9pPr marL="2904785" indent="-172070" algn="l" rtl="0" eaLnBrk="1" fontAlgn="base" hangingPunct="1">
        <a:spcBef>
          <a:spcPct val="20000"/>
        </a:spcBef>
        <a:spcAft>
          <a:spcPct val="0"/>
        </a:spcAft>
        <a:buChar char="»"/>
        <a:defRPr sz="1500">
          <a:solidFill>
            <a:schemeClr val="bg1"/>
          </a:solidFill>
          <a:latin typeface="+mn-lt"/>
        </a:defRPr>
      </a:lvl9pPr>
    </p:bodyStyle>
    <p:otherStyle>
      <a:defPPr>
        <a:defRPr lang="en-US"/>
      </a:defPPr>
      <a:lvl1pPr marL="0" algn="l" defTabSz="683510" rtl="0" eaLnBrk="1" latinLnBrk="0" hangingPunct="1">
        <a:defRPr sz="1350" kern="1200">
          <a:solidFill>
            <a:schemeClr val="tx1"/>
          </a:solidFill>
          <a:latin typeface="+mn-lt"/>
          <a:ea typeface="+mn-ea"/>
          <a:cs typeface="+mn-cs"/>
        </a:defRPr>
      </a:lvl1pPr>
      <a:lvl2pPr marL="341757" algn="l" defTabSz="683510" rtl="0" eaLnBrk="1" latinLnBrk="0" hangingPunct="1">
        <a:defRPr sz="1350" kern="1200">
          <a:solidFill>
            <a:schemeClr val="tx1"/>
          </a:solidFill>
          <a:latin typeface="+mn-lt"/>
          <a:ea typeface="+mn-ea"/>
          <a:cs typeface="+mn-cs"/>
        </a:defRPr>
      </a:lvl2pPr>
      <a:lvl3pPr marL="683510" algn="l" defTabSz="683510" rtl="0" eaLnBrk="1" latinLnBrk="0" hangingPunct="1">
        <a:defRPr sz="1350" kern="1200">
          <a:solidFill>
            <a:schemeClr val="tx1"/>
          </a:solidFill>
          <a:latin typeface="+mn-lt"/>
          <a:ea typeface="+mn-ea"/>
          <a:cs typeface="+mn-cs"/>
        </a:defRPr>
      </a:lvl3pPr>
      <a:lvl4pPr marL="1025265" algn="l" defTabSz="683510" rtl="0" eaLnBrk="1" latinLnBrk="0" hangingPunct="1">
        <a:defRPr sz="1350" kern="1200">
          <a:solidFill>
            <a:schemeClr val="tx1"/>
          </a:solidFill>
          <a:latin typeface="+mn-lt"/>
          <a:ea typeface="+mn-ea"/>
          <a:cs typeface="+mn-cs"/>
        </a:defRPr>
      </a:lvl4pPr>
      <a:lvl5pPr marL="1366977" algn="l" defTabSz="683510" rtl="0" eaLnBrk="1" latinLnBrk="0" hangingPunct="1">
        <a:defRPr sz="1350" kern="1200">
          <a:solidFill>
            <a:schemeClr val="tx1"/>
          </a:solidFill>
          <a:latin typeface="+mn-lt"/>
          <a:ea typeface="+mn-ea"/>
          <a:cs typeface="+mn-cs"/>
        </a:defRPr>
      </a:lvl5pPr>
      <a:lvl6pPr marL="1708716" algn="l" defTabSz="683510" rtl="0" eaLnBrk="1" latinLnBrk="0" hangingPunct="1">
        <a:defRPr sz="1350" kern="1200">
          <a:solidFill>
            <a:schemeClr val="tx1"/>
          </a:solidFill>
          <a:latin typeface="+mn-lt"/>
          <a:ea typeface="+mn-ea"/>
          <a:cs typeface="+mn-cs"/>
        </a:defRPr>
      </a:lvl6pPr>
      <a:lvl7pPr marL="2050460" algn="l" defTabSz="683510" rtl="0" eaLnBrk="1" latinLnBrk="0" hangingPunct="1">
        <a:defRPr sz="1350" kern="1200">
          <a:solidFill>
            <a:schemeClr val="tx1"/>
          </a:solidFill>
          <a:latin typeface="+mn-lt"/>
          <a:ea typeface="+mn-ea"/>
          <a:cs typeface="+mn-cs"/>
        </a:defRPr>
      </a:lvl7pPr>
      <a:lvl8pPr marL="2392195" algn="l" defTabSz="683510" rtl="0" eaLnBrk="1" latinLnBrk="0" hangingPunct="1">
        <a:defRPr sz="1350" kern="1200">
          <a:solidFill>
            <a:schemeClr val="tx1"/>
          </a:solidFill>
          <a:latin typeface="+mn-lt"/>
          <a:ea typeface="+mn-ea"/>
          <a:cs typeface="+mn-cs"/>
        </a:defRPr>
      </a:lvl8pPr>
      <a:lvl9pPr marL="2733938" algn="l" defTabSz="68351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6"/>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1/28/2023</a:t>
            </a:fld>
            <a:endParaRPr lang="en-US" dirty="0"/>
          </a:p>
        </p:txBody>
      </p:sp>
      <p:sp>
        <p:nvSpPr>
          <p:cNvPr id="5" name="Footer Placeholder 4"/>
          <p:cNvSpPr>
            <a:spLocks noGrp="1"/>
          </p:cNvSpPr>
          <p:nvPr>
            <p:ph type="ftr" sz="quarter" idx="3"/>
          </p:nvPr>
        </p:nvSpPr>
        <p:spPr>
          <a:xfrm>
            <a:off x="3028951"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1"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65734221"/>
      </p:ext>
    </p:extLst>
  </p:cSld>
  <p:clrMap bg1="lt1" tx1="dk1" bg2="lt2" tx2="dk2" accent1="accent1" accent2="accent2" accent3="accent3" accent4="accent4" accent5="accent5" accent6="accent6" hlink="hlink" folHlink="folHlink"/>
  <p:sldLayoutIdLst>
    <p:sldLayoutId id="2147484923" r:id="rId1"/>
    <p:sldLayoutId id="2147484924" r:id="rId2"/>
    <p:sldLayoutId id="2147484925" r:id="rId3"/>
    <p:sldLayoutId id="2147484926" r:id="rId4"/>
    <p:sldLayoutId id="2147484927" r:id="rId5"/>
    <p:sldLayoutId id="2147484928" r:id="rId6"/>
    <p:sldLayoutId id="2147484929" r:id="rId7"/>
    <p:sldLayoutId id="2147484930" r:id="rId8"/>
    <p:sldLayoutId id="2147484931" r:id="rId9"/>
    <p:sldLayoutId id="2147484932" r:id="rId10"/>
    <p:sldLayoutId id="21474849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amma/>
                <a:shade val="25882"/>
                <a:invGamma/>
              </a:srgbClr>
            </a:gs>
            <a:gs pos="50000">
              <a:srgbClr val="000099"/>
            </a:gs>
            <a:gs pos="100000">
              <a:srgbClr val="000099">
                <a:gamma/>
                <a:shade val="25882"/>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6" tIns="45680" rIns="91366" bIns="45680"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685800" y="1485900"/>
            <a:ext cx="7772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66" tIns="45680" rIns="91366" bIns="4568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2505464"/>
      </p:ext>
    </p:extLst>
  </p:cSld>
  <p:clrMap bg1="lt1" tx1="dk1" bg2="lt2" tx2="dk2" accent1="accent1" accent2="accent2" accent3="accent3" accent4="accent4" accent5="accent5" accent6="accent6" hlink="hlink" folHlink="folHlink"/>
  <p:sldLayoutIdLst>
    <p:sldLayoutId id="2147484935" r:id="rId1"/>
    <p:sldLayoutId id="2147484936" r:id="rId2"/>
    <p:sldLayoutId id="2147484937" r:id="rId3"/>
    <p:sldLayoutId id="2147484938" r:id="rId4"/>
    <p:sldLayoutId id="2147484939" r:id="rId5"/>
    <p:sldLayoutId id="2147484940" r:id="rId6"/>
    <p:sldLayoutId id="2147484941" r:id="rId7"/>
    <p:sldLayoutId id="2147484942" r:id="rId8"/>
    <p:sldLayoutId id="2147484943" r:id="rId9"/>
    <p:sldLayoutId id="2147484944" r:id="rId10"/>
    <p:sldLayoutId id="2147484945" r:id="rId11"/>
    <p:sldLayoutId id="2147484946" r:id="rId12"/>
  </p:sldLayoutIdLst>
  <p:transition/>
  <p:txStyles>
    <p:titleStyle>
      <a:lvl1pPr algn="ctr" rtl="0" eaLnBrk="1" fontAlgn="base" hangingPunct="1">
        <a:spcBef>
          <a:spcPct val="0"/>
        </a:spcBef>
        <a:spcAft>
          <a:spcPct val="0"/>
        </a:spcAft>
        <a:defRPr sz="2658" b="1">
          <a:solidFill>
            <a:srgbClr val="FFFF00"/>
          </a:solidFill>
          <a:latin typeface="+mj-lt"/>
          <a:ea typeface="+mj-ea"/>
          <a:cs typeface="+mj-cs"/>
        </a:defRPr>
      </a:lvl1pPr>
      <a:lvl2pPr algn="ctr" rtl="0" eaLnBrk="1" fontAlgn="base" hangingPunct="1">
        <a:spcBef>
          <a:spcPct val="0"/>
        </a:spcBef>
        <a:spcAft>
          <a:spcPct val="0"/>
        </a:spcAft>
        <a:defRPr sz="2658" b="1">
          <a:solidFill>
            <a:srgbClr val="FFFF00"/>
          </a:solidFill>
          <a:latin typeface="Times New Roman" pitchFamily="18" charset="0"/>
        </a:defRPr>
      </a:lvl2pPr>
      <a:lvl3pPr algn="ctr" rtl="0" eaLnBrk="1" fontAlgn="base" hangingPunct="1">
        <a:spcBef>
          <a:spcPct val="0"/>
        </a:spcBef>
        <a:spcAft>
          <a:spcPct val="0"/>
        </a:spcAft>
        <a:defRPr sz="2658" b="1">
          <a:solidFill>
            <a:srgbClr val="FFFF00"/>
          </a:solidFill>
          <a:latin typeface="Times New Roman" pitchFamily="18" charset="0"/>
        </a:defRPr>
      </a:lvl3pPr>
      <a:lvl4pPr algn="ctr" rtl="0" eaLnBrk="1" fontAlgn="base" hangingPunct="1">
        <a:spcBef>
          <a:spcPct val="0"/>
        </a:spcBef>
        <a:spcAft>
          <a:spcPct val="0"/>
        </a:spcAft>
        <a:defRPr sz="2658" b="1">
          <a:solidFill>
            <a:srgbClr val="FFFF00"/>
          </a:solidFill>
          <a:latin typeface="Times New Roman" pitchFamily="18" charset="0"/>
        </a:defRPr>
      </a:lvl4pPr>
      <a:lvl5pPr algn="ctr" rtl="0" eaLnBrk="1" fontAlgn="base" hangingPunct="1">
        <a:spcBef>
          <a:spcPct val="0"/>
        </a:spcBef>
        <a:spcAft>
          <a:spcPct val="0"/>
        </a:spcAft>
        <a:defRPr sz="2658" b="1">
          <a:solidFill>
            <a:srgbClr val="FFFF00"/>
          </a:solidFill>
          <a:latin typeface="Times New Roman" pitchFamily="18" charset="0"/>
        </a:defRPr>
      </a:lvl5pPr>
      <a:lvl6pPr marL="289108" algn="ctr" rtl="0" eaLnBrk="1" fontAlgn="base" hangingPunct="1">
        <a:spcBef>
          <a:spcPct val="0"/>
        </a:spcBef>
        <a:spcAft>
          <a:spcPct val="0"/>
        </a:spcAft>
        <a:defRPr sz="2658" b="1">
          <a:solidFill>
            <a:srgbClr val="FFFF00"/>
          </a:solidFill>
          <a:latin typeface="Times New Roman" pitchFamily="18" charset="0"/>
        </a:defRPr>
      </a:lvl6pPr>
      <a:lvl7pPr marL="578213" algn="ctr" rtl="0" eaLnBrk="1" fontAlgn="base" hangingPunct="1">
        <a:spcBef>
          <a:spcPct val="0"/>
        </a:spcBef>
        <a:spcAft>
          <a:spcPct val="0"/>
        </a:spcAft>
        <a:defRPr sz="2658" b="1">
          <a:solidFill>
            <a:srgbClr val="FFFF00"/>
          </a:solidFill>
          <a:latin typeface="Times New Roman" pitchFamily="18" charset="0"/>
        </a:defRPr>
      </a:lvl7pPr>
      <a:lvl8pPr marL="867317" algn="ctr" rtl="0" eaLnBrk="1" fontAlgn="base" hangingPunct="1">
        <a:spcBef>
          <a:spcPct val="0"/>
        </a:spcBef>
        <a:spcAft>
          <a:spcPct val="0"/>
        </a:spcAft>
        <a:defRPr sz="2658" b="1">
          <a:solidFill>
            <a:srgbClr val="FFFF00"/>
          </a:solidFill>
          <a:latin typeface="Times New Roman" pitchFamily="18" charset="0"/>
        </a:defRPr>
      </a:lvl8pPr>
      <a:lvl9pPr marL="1156418" algn="ctr" rtl="0" eaLnBrk="1" fontAlgn="base" hangingPunct="1">
        <a:spcBef>
          <a:spcPct val="0"/>
        </a:spcBef>
        <a:spcAft>
          <a:spcPct val="0"/>
        </a:spcAft>
        <a:defRPr sz="2658" b="1">
          <a:solidFill>
            <a:srgbClr val="FFFF00"/>
          </a:solidFill>
          <a:latin typeface="Times New Roman" pitchFamily="18" charset="0"/>
        </a:defRPr>
      </a:lvl9pPr>
    </p:titleStyle>
    <p:bodyStyle>
      <a:lvl1pPr marL="216830" indent="-216830" algn="l" rtl="0" eaLnBrk="1" fontAlgn="base" hangingPunct="1">
        <a:spcBef>
          <a:spcPct val="20000"/>
        </a:spcBef>
        <a:spcAft>
          <a:spcPct val="0"/>
        </a:spcAft>
        <a:buChar char="•"/>
        <a:defRPr sz="2025">
          <a:solidFill>
            <a:schemeClr val="bg1"/>
          </a:solidFill>
          <a:latin typeface="+mn-lt"/>
          <a:ea typeface="+mn-ea"/>
          <a:cs typeface="+mn-cs"/>
        </a:defRPr>
      </a:lvl1pPr>
      <a:lvl2pPr marL="469794" indent="-180689" algn="l" rtl="0" eaLnBrk="1" fontAlgn="base" hangingPunct="1">
        <a:spcBef>
          <a:spcPct val="20000"/>
        </a:spcBef>
        <a:spcAft>
          <a:spcPct val="0"/>
        </a:spcAft>
        <a:buChar char="–"/>
        <a:defRPr sz="1772">
          <a:solidFill>
            <a:schemeClr val="bg1"/>
          </a:solidFill>
          <a:latin typeface="+mn-lt"/>
        </a:defRPr>
      </a:lvl2pPr>
      <a:lvl3pPr marL="722762" indent="-144554" algn="l" rtl="0" eaLnBrk="1" fontAlgn="base" hangingPunct="1">
        <a:spcBef>
          <a:spcPct val="20000"/>
        </a:spcBef>
        <a:spcAft>
          <a:spcPct val="0"/>
        </a:spcAft>
        <a:buChar char="•"/>
        <a:defRPr sz="1519">
          <a:solidFill>
            <a:schemeClr val="bg1"/>
          </a:solidFill>
          <a:latin typeface="+mn-lt"/>
        </a:defRPr>
      </a:lvl3pPr>
      <a:lvl4pPr marL="1011868" indent="-144554" algn="l" rtl="0" eaLnBrk="1" fontAlgn="base" hangingPunct="1">
        <a:spcBef>
          <a:spcPct val="20000"/>
        </a:spcBef>
        <a:spcAft>
          <a:spcPct val="0"/>
        </a:spcAft>
        <a:buChar char="–"/>
        <a:defRPr sz="1266">
          <a:solidFill>
            <a:schemeClr val="bg1"/>
          </a:solidFill>
          <a:latin typeface="+mn-lt"/>
        </a:defRPr>
      </a:lvl4pPr>
      <a:lvl5pPr marL="1300970" indent="-145559" algn="l" rtl="0" eaLnBrk="1" fontAlgn="base" hangingPunct="1">
        <a:spcBef>
          <a:spcPct val="20000"/>
        </a:spcBef>
        <a:spcAft>
          <a:spcPct val="0"/>
        </a:spcAft>
        <a:buChar char="»"/>
        <a:defRPr sz="1266">
          <a:solidFill>
            <a:schemeClr val="bg1"/>
          </a:solidFill>
          <a:latin typeface="+mn-lt"/>
        </a:defRPr>
      </a:lvl5pPr>
      <a:lvl6pPr marL="1590076" indent="-145559" algn="l" rtl="0" eaLnBrk="1" fontAlgn="base" hangingPunct="1">
        <a:spcBef>
          <a:spcPct val="20000"/>
        </a:spcBef>
        <a:spcAft>
          <a:spcPct val="0"/>
        </a:spcAft>
        <a:buChar char="»"/>
        <a:defRPr sz="1266">
          <a:solidFill>
            <a:schemeClr val="bg1"/>
          </a:solidFill>
          <a:latin typeface="+mn-lt"/>
        </a:defRPr>
      </a:lvl6pPr>
      <a:lvl7pPr marL="1879181" indent="-145559" algn="l" rtl="0" eaLnBrk="1" fontAlgn="base" hangingPunct="1">
        <a:spcBef>
          <a:spcPct val="20000"/>
        </a:spcBef>
        <a:spcAft>
          <a:spcPct val="0"/>
        </a:spcAft>
        <a:buChar char="»"/>
        <a:defRPr sz="1266">
          <a:solidFill>
            <a:schemeClr val="bg1"/>
          </a:solidFill>
          <a:latin typeface="+mn-lt"/>
        </a:defRPr>
      </a:lvl7pPr>
      <a:lvl8pPr marL="2168281" indent="-145559" algn="l" rtl="0" eaLnBrk="1" fontAlgn="base" hangingPunct="1">
        <a:spcBef>
          <a:spcPct val="20000"/>
        </a:spcBef>
        <a:spcAft>
          <a:spcPct val="0"/>
        </a:spcAft>
        <a:buChar char="»"/>
        <a:defRPr sz="1266">
          <a:solidFill>
            <a:schemeClr val="bg1"/>
          </a:solidFill>
          <a:latin typeface="+mn-lt"/>
        </a:defRPr>
      </a:lvl8pPr>
      <a:lvl9pPr marL="2457387" indent="-145559" algn="l" rtl="0" eaLnBrk="1" fontAlgn="base" hangingPunct="1">
        <a:spcBef>
          <a:spcPct val="20000"/>
        </a:spcBef>
        <a:spcAft>
          <a:spcPct val="0"/>
        </a:spcAft>
        <a:buChar char="»"/>
        <a:defRPr sz="1266">
          <a:solidFill>
            <a:schemeClr val="bg1"/>
          </a:solidFill>
          <a:latin typeface="+mn-lt"/>
        </a:defRPr>
      </a:lvl9pPr>
    </p:bodyStyle>
    <p:otherStyle>
      <a:defPPr>
        <a:defRPr lang="en-US"/>
      </a:defPPr>
      <a:lvl1pPr marL="0" algn="l" defTabSz="578213" rtl="0" eaLnBrk="1" latinLnBrk="0" hangingPunct="1">
        <a:defRPr sz="1139" kern="1200">
          <a:solidFill>
            <a:schemeClr val="tx1"/>
          </a:solidFill>
          <a:latin typeface="+mn-lt"/>
          <a:ea typeface="+mn-ea"/>
          <a:cs typeface="+mn-cs"/>
        </a:defRPr>
      </a:lvl1pPr>
      <a:lvl2pPr marL="289108" algn="l" defTabSz="578213" rtl="0" eaLnBrk="1" latinLnBrk="0" hangingPunct="1">
        <a:defRPr sz="1139" kern="1200">
          <a:solidFill>
            <a:schemeClr val="tx1"/>
          </a:solidFill>
          <a:latin typeface="+mn-lt"/>
          <a:ea typeface="+mn-ea"/>
          <a:cs typeface="+mn-cs"/>
        </a:defRPr>
      </a:lvl2pPr>
      <a:lvl3pPr marL="578213" algn="l" defTabSz="578213" rtl="0" eaLnBrk="1" latinLnBrk="0" hangingPunct="1">
        <a:defRPr sz="1139" kern="1200">
          <a:solidFill>
            <a:schemeClr val="tx1"/>
          </a:solidFill>
          <a:latin typeface="+mn-lt"/>
          <a:ea typeface="+mn-ea"/>
          <a:cs typeface="+mn-cs"/>
        </a:defRPr>
      </a:lvl3pPr>
      <a:lvl4pPr marL="867317" algn="l" defTabSz="578213" rtl="0" eaLnBrk="1" latinLnBrk="0" hangingPunct="1">
        <a:defRPr sz="1139" kern="1200">
          <a:solidFill>
            <a:schemeClr val="tx1"/>
          </a:solidFill>
          <a:latin typeface="+mn-lt"/>
          <a:ea typeface="+mn-ea"/>
          <a:cs typeface="+mn-cs"/>
        </a:defRPr>
      </a:lvl4pPr>
      <a:lvl5pPr marL="1156418" algn="l" defTabSz="578213" rtl="0" eaLnBrk="1" latinLnBrk="0" hangingPunct="1">
        <a:defRPr sz="1139" kern="1200">
          <a:solidFill>
            <a:schemeClr val="tx1"/>
          </a:solidFill>
          <a:latin typeface="+mn-lt"/>
          <a:ea typeface="+mn-ea"/>
          <a:cs typeface="+mn-cs"/>
        </a:defRPr>
      </a:lvl5pPr>
      <a:lvl6pPr marL="1445525" algn="l" defTabSz="578213" rtl="0" eaLnBrk="1" latinLnBrk="0" hangingPunct="1">
        <a:defRPr sz="1139" kern="1200">
          <a:solidFill>
            <a:schemeClr val="tx1"/>
          </a:solidFill>
          <a:latin typeface="+mn-lt"/>
          <a:ea typeface="+mn-ea"/>
          <a:cs typeface="+mn-cs"/>
        </a:defRPr>
      </a:lvl6pPr>
      <a:lvl7pPr marL="1734629" algn="l" defTabSz="578213" rtl="0" eaLnBrk="1" latinLnBrk="0" hangingPunct="1">
        <a:defRPr sz="1139" kern="1200">
          <a:solidFill>
            <a:schemeClr val="tx1"/>
          </a:solidFill>
          <a:latin typeface="+mn-lt"/>
          <a:ea typeface="+mn-ea"/>
          <a:cs typeface="+mn-cs"/>
        </a:defRPr>
      </a:lvl7pPr>
      <a:lvl8pPr marL="2023733" algn="l" defTabSz="578213" rtl="0" eaLnBrk="1" latinLnBrk="0" hangingPunct="1">
        <a:defRPr sz="1139" kern="1200">
          <a:solidFill>
            <a:schemeClr val="tx1"/>
          </a:solidFill>
          <a:latin typeface="+mn-lt"/>
          <a:ea typeface="+mn-ea"/>
          <a:cs typeface="+mn-cs"/>
        </a:defRPr>
      </a:lvl8pPr>
      <a:lvl9pPr marL="2312838" algn="l" defTabSz="578213" rtl="0" eaLnBrk="1" latinLnBrk="0" hangingPunct="1">
        <a:defRPr sz="1139"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amma/>
                <a:shade val="25882"/>
                <a:invGamma/>
              </a:srgbClr>
            </a:gs>
            <a:gs pos="50000">
              <a:srgbClr val="000099"/>
            </a:gs>
            <a:gs pos="100000">
              <a:srgbClr val="000099">
                <a:gamma/>
                <a:shade val="25882"/>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5036" tIns="42523" rIns="85036" bIns="42523" numCol="1" anchor="ctr" anchorCtr="0" compatLnSpc="1">
            <a:prstTxWarp prst="textNoShape">
              <a:avLst/>
            </a:prstTxWarp>
          </a:bodyPr>
          <a:lstStyle/>
          <a:p>
            <a:pPr lvl="0"/>
            <a:endParaRPr lang="en-US" altLang="en-US"/>
          </a:p>
        </p:txBody>
      </p:sp>
      <p:sp>
        <p:nvSpPr>
          <p:cNvPr id="1027" name="Rectangle 3"/>
          <p:cNvSpPr>
            <a:spLocks noGrp="1" noChangeArrowheads="1"/>
          </p:cNvSpPr>
          <p:nvPr>
            <p:ph type="body" idx="1"/>
          </p:nvPr>
        </p:nvSpPr>
        <p:spPr bwMode="auto">
          <a:xfrm>
            <a:off x="685800" y="1485900"/>
            <a:ext cx="7772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5036" tIns="42523" rIns="85036" bIns="4252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091360156"/>
      </p:ext>
    </p:extLst>
  </p:cSld>
  <p:clrMap bg1="lt1" tx1="dk1" bg2="lt2" tx2="dk2" accent1="accent1" accent2="accent2" accent3="accent3" accent4="accent4" accent5="accent5" accent6="accent6" hlink="hlink" folHlink="folHlink"/>
  <p:sldLayoutIdLst>
    <p:sldLayoutId id="2147484948" r:id="rId1"/>
    <p:sldLayoutId id="2147484949" r:id="rId2"/>
    <p:sldLayoutId id="2147484950" r:id="rId3"/>
    <p:sldLayoutId id="2147484951" r:id="rId4"/>
    <p:sldLayoutId id="2147484952" r:id="rId5"/>
    <p:sldLayoutId id="2147484953" r:id="rId6"/>
    <p:sldLayoutId id="2147484954" r:id="rId7"/>
    <p:sldLayoutId id="2147484955" r:id="rId8"/>
    <p:sldLayoutId id="2147484956" r:id="rId9"/>
    <p:sldLayoutId id="2147484957" r:id="rId10"/>
    <p:sldLayoutId id="2147484958" r:id="rId11"/>
  </p:sldLayoutIdLst>
  <p:transition/>
  <p:txStyles>
    <p:titleStyle>
      <a:lvl1pPr algn="ctr" rtl="0" eaLnBrk="0" fontAlgn="base" hangingPunct="0">
        <a:spcBef>
          <a:spcPct val="0"/>
        </a:spcBef>
        <a:spcAft>
          <a:spcPct val="0"/>
        </a:spcAft>
        <a:defRPr sz="3189" b="1">
          <a:solidFill>
            <a:srgbClr val="FFFF00"/>
          </a:solidFill>
          <a:latin typeface="+mj-lt"/>
          <a:ea typeface="+mj-ea"/>
          <a:cs typeface="+mj-cs"/>
        </a:defRPr>
      </a:lvl1pPr>
      <a:lvl2pPr algn="ctr" rtl="0" eaLnBrk="0" fontAlgn="base" hangingPunct="0">
        <a:spcBef>
          <a:spcPct val="0"/>
        </a:spcBef>
        <a:spcAft>
          <a:spcPct val="0"/>
        </a:spcAft>
        <a:defRPr sz="3189" b="1">
          <a:solidFill>
            <a:srgbClr val="FFFF00"/>
          </a:solidFill>
          <a:latin typeface="Times New Roman" pitchFamily="18" charset="0"/>
        </a:defRPr>
      </a:lvl2pPr>
      <a:lvl3pPr algn="ctr" rtl="0" eaLnBrk="0" fontAlgn="base" hangingPunct="0">
        <a:spcBef>
          <a:spcPct val="0"/>
        </a:spcBef>
        <a:spcAft>
          <a:spcPct val="0"/>
        </a:spcAft>
        <a:defRPr sz="3189" b="1">
          <a:solidFill>
            <a:srgbClr val="FFFF00"/>
          </a:solidFill>
          <a:latin typeface="Times New Roman" pitchFamily="18" charset="0"/>
        </a:defRPr>
      </a:lvl3pPr>
      <a:lvl4pPr algn="ctr" rtl="0" eaLnBrk="0" fontAlgn="base" hangingPunct="0">
        <a:spcBef>
          <a:spcPct val="0"/>
        </a:spcBef>
        <a:spcAft>
          <a:spcPct val="0"/>
        </a:spcAft>
        <a:defRPr sz="3189" b="1">
          <a:solidFill>
            <a:srgbClr val="FFFF00"/>
          </a:solidFill>
          <a:latin typeface="Times New Roman" pitchFamily="18" charset="0"/>
        </a:defRPr>
      </a:lvl4pPr>
      <a:lvl5pPr algn="ctr" rtl="0" eaLnBrk="0" fontAlgn="base" hangingPunct="0">
        <a:spcBef>
          <a:spcPct val="0"/>
        </a:spcBef>
        <a:spcAft>
          <a:spcPct val="0"/>
        </a:spcAft>
        <a:defRPr sz="3189" b="1">
          <a:solidFill>
            <a:srgbClr val="FFFF00"/>
          </a:solidFill>
          <a:latin typeface="Times New Roman" pitchFamily="18" charset="0"/>
        </a:defRPr>
      </a:lvl5pPr>
      <a:lvl6pPr marL="322868" algn="ctr" rtl="0" eaLnBrk="0" fontAlgn="base" hangingPunct="0">
        <a:spcBef>
          <a:spcPct val="0"/>
        </a:spcBef>
        <a:spcAft>
          <a:spcPct val="0"/>
        </a:spcAft>
        <a:defRPr sz="3189" b="1">
          <a:solidFill>
            <a:srgbClr val="FFFF00"/>
          </a:solidFill>
          <a:latin typeface="Times New Roman" pitchFamily="18" charset="0"/>
        </a:defRPr>
      </a:lvl6pPr>
      <a:lvl7pPr marL="645744" algn="ctr" rtl="0" eaLnBrk="0" fontAlgn="base" hangingPunct="0">
        <a:spcBef>
          <a:spcPct val="0"/>
        </a:spcBef>
        <a:spcAft>
          <a:spcPct val="0"/>
        </a:spcAft>
        <a:defRPr sz="3189" b="1">
          <a:solidFill>
            <a:srgbClr val="FFFF00"/>
          </a:solidFill>
          <a:latin typeface="Times New Roman" pitchFamily="18" charset="0"/>
        </a:defRPr>
      </a:lvl7pPr>
      <a:lvl8pPr marL="968615" algn="ctr" rtl="0" eaLnBrk="0" fontAlgn="base" hangingPunct="0">
        <a:spcBef>
          <a:spcPct val="0"/>
        </a:spcBef>
        <a:spcAft>
          <a:spcPct val="0"/>
        </a:spcAft>
        <a:defRPr sz="3189" b="1">
          <a:solidFill>
            <a:srgbClr val="FFFF00"/>
          </a:solidFill>
          <a:latin typeface="Times New Roman" pitchFamily="18" charset="0"/>
        </a:defRPr>
      </a:lvl8pPr>
      <a:lvl9pPr marL="1291466" algn="ctr" rtl="0" eaLnBrk="0" fontAlgn="base" hangingPunct="0">
        <a:spcBef>
          <a:spcPct val="0"/>
        </a:spcBef>
        <a:spcAft>
          <a:spcPct val="0"/>
        </a:spcAft>
        <a:defRPr sz="3189" b="1">
          <a:solidFill>
            <a:srgbClr val="FFFF00"/>
          </a:solidFill>
          <a:latin typeface="Times New Roman" pitchFamily="18" charset="0"/>
        </a:defRPr>
      </a:lvl9pPr>
    </p:titleStyle>
    <p:bodyStyle>
      <a:lvl1pPr marL="242142" indent="-242142" algn="l" rtl="0" eaLnBrk="0" fontAlgn="base" hangingPunct="0">
        <a:spcBef>
          <a:spcPct val="20000"/>
        </a:spcBef>
        <a:spcAft>
          <a:spcPct val="0"/>
        </a:spcAft>
        <a:buChar char="•"/>
        <a:defRPr sz="2430">
          <a:solidFill>
            <a:schemeClr val="bg1"/>
          </a:solidFill>
          <a:latin typeface="+mn-lt"/>
          <a:ea typeface="+mn-ea"/>
          <a:cs typeface="+mn-cs"/>
        </a:defRPr>
      </a:lvl1pPr>
      <a:lvl2pPr marL="524656" indent="-201771" algn="l" rtl="0" eaLnBrk="0" fontAlgn="base" hangingPunct="0">
        <a:spcBef>
          <a:spcPct val="20000"/>
        </a:spcBef>
        <a:spcAft>
          <a:spcPct val="0"/>
        </a:spcAft>
        <a:buChar char="–"/>
        <a:defRPr sz="2126">
          <a:solidFill>
            <a:schemeClr val="bg1"/>
          </a:solidFill>
          <a:latin typeface="+mn-lt"/>
        </a:defRPr>
      </a:lvl2pPr>
      <a:lvl3pPr marL="807174" indent="-161394" algn="l" rtl="0" eaLnBrk="0" fontAlgn="base" hangingPunct="0">
        <a:spcBef>
          <a:spcPct val="20000"/>
        </a:spcBef>
        <a:spcAft>
          <a:spcPct val="0"/>
        </a:spcAft>
        <a:buChar char="•"/>
        <a:defRPr sz="1823">
          <a:solidFill>
            <a:schemeClr val="bg1"/>
          </a:solidFill>
          <a:latin typeface="+mn-lt"/>
        </a:defRPr>
      </a:lvl3pPr>
      <a:lvl4pPr marL="1130042" indent="-161394" algn="l" rtl="0" eaLnBrk="0" fontAlgn="base" hangingPunct="0">
        <a:spcBef>
          <a:spcPct val="20000"/>
        </a:spcBef>
        <a:spcAft>
          <a:spcPct val="0"/>
        </a:spcAft>
        <a:buChar char="–"/>
        <a:defRPr sz="1519">
          <a:solidFill>
            <a:schemeClr val="bg1"/>
          </a:solidFill>
          <a:latin typeface="+mn-lt"/>
        </a:defRPr>
      </a:lvl4pPr>
      <a:lvl5pPr marL="1452911" indent="-162551" algn="l" rtl="0" eaLnBrk="0" fontAlgn="base" hangingPunct="0">
        <a:spcBef>
          <a:spcPct val="20000"/>
        </a:spcBef>
        <a:spcAft>
          <a:spcPct val="0"/>
        </a:spcAft>
        <a:buChar char="»"/>
        <a:defRPr sz="1519">
          <a:solidFill>
            <a:schemeClr val="bg1"/>
          </a:solidFill>
          <a:latin typeface="+mn-lt"/>
        </a:defRPr>
      </a:lvl5pPr>
      <a:lvl6pPr marL="1775786" indent="-162551" algn="l" rtl="0" eaLnBrk="0" fontAlgn="base" hangingPunct="0">
        <a:spcBef>
          <a:spcPct val="20000"/>
        </a:spcBef>
        <a:spcAft>
          <a:spcPct val="0"/>
        </a:spcAft>
        <a:buChar char="»"/>
        <a:defRPr sz="1519">
          <a:solidFill>
            <a:schemeClr val="bg1"/>
          </a:solidFill>
          <a:latin typeface="+mn-lt"/>
        </a:defRPr>
      </a:lvl6pPr>
      <a:lvl7pPr marL="2098655" indent="-162551" algn="l" rtl="0" eaLnBrk="0" fontAlgn="base" hangingPunct="0">
        <a:spcBef>
          <a:spcPct val="20000"/>
        </a:spcBef>
        <a:spcAft>
          <a:spcPct val="0"/>
        </a:spcAft>
        <a:buChar char="»"/>
        <a:defRPr sz="1519">
          <a:solidFill>
            <a:schemeClr val="bg1"/>
          </a:solidFill>
          <a:latin typeface="+mn-lt"/>
        </a:defRPr>
      </a:lvl7pPr>
      <a:lvl8pPr marL="2421527" indent="-162551" algn="l" rtl="0" eaLnBrk="0" fontAlgn="base" hangingPunct="0">
        <a:spcBef>
          <a:spcPct val="20000"/>
        </a:spcBef>
        <a:spcAft>
          <a:spcPct val="0"/>
        </a:spcAft>
        <a:buChar char="»"/>
        <a:defRPr sz="1519">
          <a:solidFill>
            <a:schemeClr val="bg1"/>
          </a:solidFill>
          <a:latin typeface="+mn-lt"/>
        </a:defRPr>
      </a:lvl8pPr>
      <a:lvl9pPr marL="2744390" indent="-162551" algn="l" rtl="0" eaLnBrk="0" fontAlgn="base" hangingPunct="0">
        <a:spcBef>
          <a:spcPct val="20000"/>
        </a:spcBef>
        <a:spcAft>
          <a:spcPct val="0"/>
        </a:spcAft>
        <a:buChar char="»"/>
        <a:defRPr sz="1519">
          <a:solidFill>
            <a:schemeClr val="bg1"/>
          </a:solidFill>
          <a:latin typeface="+mn-lt"/>
        </a:defRPr>
      </a:lvl9pPr>
    </p:bodyStyle>
    <p:otherStyle>
      <a:defPPr>
        <a:defRPr lang="en-US"/>
      </a:defPPr>
      <a:lvl1pPr marL="0" algn="l" defTabSz="645744" rtl="0" eaLnBrk="1" latinLnBrk="0" hangingPunct="1">
        <a:defRPr sz="1367" kern="1200">
          <a:solidFill>
            <a:schemeClr val="tx1"/>
          </a:solidFill>
          <a:latin typeface="+mn-lt"/>
          <a:ea typeface="+mn-ea"/>
          <a:cs typeface="+mn-cs"/>
        </a:defRPr>
      </a:lvl1pPr>
      <a:lvl2pPr marL="322868" algn="l" defTabSz="645744" rtl="0" eaLnBrk="1" latinLnBrk="0" hangingPunct="1">
        <a:defRPr sz="1367" kern="1200">
          <a:solidFill>
            <a:schemeClr val="tx1"/>
          </a:solidFill>
          <a:latin typeface="+mn-lt"/>
          <a:ea typeface="+mn-ea"/>
          <a:cs typeface="+mn-cs"/>
        </a:defRPr>
      </a:lvl2pPr>
      <a:lvl3pPr marL="645744" algn="l" defTabSz="645744" rtl="0" eaLnBrk="1" latinLnBrk="0" hangingPunct="1">
        <a:defRPr sz="1367" kern="1200">
          <a:solidFill>
            <a:schemeClr val="tx1"/>
          </a:solidFill>
          <a:latin typeface="+mn-lt"/>
          <a:ea typeface="+mn-ea"/>
          <a:cs typeface="+mn-cs"/>
        </a:defRPr>
      </a:lvl3pPr>
      <a:lvl4pPr marL="968615" algn="l" defTabSz="645744" rtl="0" eaLnBrk="1" latinLnBrk="0" hangingPunct="1">
        <a:defRPr sz="1367" kern="1200">
          <a:solidFill>
            <a:schemeClr val="tx1"/>
          </a:solidFill>
          <a:latin typeface="+mn-lt"/>
          <a:ea typeface="+mn-ea"/>
          <a:cs typeface="+mn-cs"/>
        </a:defRPr>
      </a:lvl4pPr>
      <a:lvl5pPr marL="1291466" algn="l" defTabSz="645744" rtl="0" eaLnBrk="1" latinLnBrk="0" hangingPunct="1">
        <a:defRPr sz="1367" kern="1200">
          <a:solidFill>
            <a:schemeClr val="tx1"/>
          </a:solidFill>
          <a:latin typeface="+mn-lt"/>
          <a:ea typeface="+mn-ea"/>
          <a:cs typeface="+mn-cs"/>
        </a:defRPr>
      </a:lvl5pPr>
      <a:lvl6pPr marL="1614341" algn="l" defTabSz="645744" rtl="0" eaLnBrk="1" latinLnBrk="0" hangingPunct="1">
        <a:defRPr sz="1367" kern="1200">
          <a:solidFill>
            <a:schemeClr val="tx1"/>
          </a:solidFill>
          <a:latin typeface="+mn-lt"/>
          <a:ea typeface="+mn-ea"/>
          <a:cs typeface="+mn-cs"/>
        </a:defRPr>
      </a:lvl6pPr>
      <a:lvl7pPr marL="1937223" algn="l" defTabSz="645744" rtl="0" eaLnBrk="1" latinLnBrk="0" hangingPunct="1">
        <a:defRPr sz="1367" kern="1200">
          <a:solidFill>
            <a:schemeClr val="tx1"/>
          </a:solidFill>
          <a:latin typeface="+mn-lt"/>
          <a:ea typeface="+mn-ea"/>
          <a:cs typeface="+mn-cs"/>
        </a:defRPr>
      </a:lvl7pPr>
      <a:lvl8pPr marL="2260087" algn="l" defTabSz="645744" rtl="0" eaLnBrk="1" latinLnBrk="0" hangingPunct="1">
        <a:defRPr sz="1367" kern="1200">
          <a:solidFill>
            <a:schemeClr val="tx1"/>
          </a:solidFill>
          <a:latin typeface="+mn-lt"/>
          <a:ea typeface="+mn-ea"/>
          <a:cs typeface="+mn-cs"/>
        </a:defRPr>
      </a:lvl8pPr>
      <a:lvl9pPr marL="2582959" algn="l" defTabSz="645744" rtl="0" eaLnBrk="1" latinLnBrk="0" hangingPunct="1">
        <a:defRPr sz="1367"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8"/>
            </a:gs>
            <a:gs pos="50000">
              <a:srgbClr val="000099"/>
            </a:gs>
            <a:gs pos="100000">
              <a:srgbClr val="000028"/>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457200"/>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628" tIns="36853" rIns="73628" bIns="36853" numCol="1" anchor="ctr" anchorCtr="0" compatLnSpc="1">
            <a:prstTxWarp prst="textNoShape">
              <a:avLst/>
            </a:prstTxWarp>
          </a:bodyPr>
          <a:lstStyle/>
          <a:p>
            <a:pPr lvl="0"/>
            <a:endParaRPr lang="en-US" altLang="en-US"/>
          </a:p>
        </p:txBody>
      </p:sp>
      <p:sp>
        <p:nvSpPr>
          <p:cNvPr id="3075" name="Rectangle 3"/>
          <p:cNvSpPr>
            <a:spLocks noGrp="1" noChangeArrowheads="1"/>
          </p:cNvSpPr>
          <p:nvPr>
            <p:ph type="body" idx="1"/>
          </p:nvPr>
        </p:nvSpPr>
        <p:spPr bwMode="auto">
          <a:xfrm>
            <a:off x="685800" y="1485900"/>
            <a:ext cx="7772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628" tIns="36853" rIns="73628" bIns="3685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630611930"/>
      </p:ext>
    </p:extLst>
  </p:cSld>
  <p:clrMap bg1="lt1" tx1="dk1" bg2="lt2" tx2="dk2" accent1="accent1" accent2="accent2" accent3="accent3" accent4="accent4" accent5="accent5" accent6="accent6" hlink="hlink" folHlink="folHlink"/>
  <p:sldLayoutIdLst>
    <p:sldLayoutId id="2147484960" r:id="rId1"/>
    <p:sldLayoutId id="2147484961" r:id="rId2"/>
    <p:sldLayoutId id="2147484962" r:id="rId3"/>
    <p:sldLayoutId id="2147484963" r:id="rId4"/>
    <p:sldLayoutId id="2147484964" r:id="rId5"/>
    <p:sldLayoutId id="2147484965" r:id="rId6"/>
    <p:sldLayoutId id="2147484966" r:id="rId7"/>
    <p:sldLayoutId id="2147484967" r:id="rId8"/>
    <p:sldLayoutId id="2147484968" r:id="rId9"/>
    <p:sldLayoutId id="2147484969" r:id="rId10"/>
    <p:sldLayoutId id="2147484970" r:id="rId11"/>
  </p:sldLayoutIdLst>
  <p:transition/>
  <p:txStyles>
    <p:titleStyle>
      <a:lvl1pPr algn="ctr" rtl="0" eaLnBrk="0" fontAlgn="base" hangingPunct="0">
        <a:spcBef>
          <a:spcPct val="0"/>
        </a:spcBef>
        <a:spcAft>
          <a:spcPct val="0"/>
        </a:spcAft>
        <a:defRPr sz="2734" b="1">
          <a:solidFill>
            <a:srgbClr val="FFFF00"/>
          </a:solidFill>
          <a:latin typeface="+mj-lt"/>
          <a:ea typeface="+mj-ea"/>
          <a:cs typeface="+mj-cs"/>
        </a:defRPr>
      </a:lvl1pPr>
      <a:lvl2pPr algn="ctr" rtl="0" eaLnBrk="0" fontAlgn="base" hangingPunct="0">
        <a:spcBef>
          <a:spcPct val="0"/>
        </a:spcBef>
        <a:spcAft>
          <a:spcPct val="0"/>
        </a:spcAft>
        <a:defRPr sz="2734" b="1">
          <a:solidFill>
            <a:srgbClr val="FFFF00"/>
          </a:solidFill>
          <a:latin typeface="Times New Roman" pitchFamily="18" charset="0"/>
        </a:defRPr>
      </a:lvl2pPr>
      <a:lvl3pPr algn="ctr" rtl="0" eaLnBrk="0" fontAlgn="base" hangingPunct="0">
        <a:spcBef>
          <a:spcPct val="0"/>
        </a:spcBef>
        <a:spcAft>
          <a:spcPct val="0"/>
        </a:spcAft>
        <a:defRPr sz="2734" b="1">
          <a:solidFill>
            <a:srgbClr val="FFFF00"/>
          </a:solidFill>
          <a:latin typeface="Times New Roman" pitchFamily="18" charset="0"/>
        </a:defRPr>
      </a:lvl3pPr>
      <a:lvl4pPr algn="ctr" rtl="0" eaLnBrk="0" fontAlgn="base" hangingPunct="0">
        <a:spcBef>
          <a:spcPct val="0"/>
        </a:spcBef>
        <a:spcAft>
          <a:spcPct val="0"/>
        </a:spcAft>
        <a:defRPr sz="2734" b="1">
          <a:solidFill>
            <a:srgbClr val="FFFF00"/>
          </a:solidFill>
          <a:latin typeface="Times New Roman" pitchFamily="18" charset="0"/>
        </a:defRPr>
      </a:lvl4pPr>
      <a:lvl5pPr algn="ctr" rtl="0" eaLnBrk="0" fontAlgn="base" hangingPunct="0">
        <a:spcBef>
          <a:spcPct val="0"/>
        </a:spcBef>
        <a:spcAft>
          <a:spcPct val="0"/>
        </a:spcAft>
        <a:defRPr sz="2734" b="1">
          <a:solidFill>
            <a:srgbClr val="FFFF00"/>
          </a:solidFill>
          <a:latin typeface="Times New Roman" pitchFamily="18" charset="0"/>
        </a:defRPr>
      </a:lvl5pPr>
      <a:lvl6pPr marL="279529" algn="ctr" rtl="0" eaLnBrk="0" fontAlgn="base" hangingPunct="0">
        <a:spcBef>
          <a:spcPct val="0"/>
        </a:spcBef>
        <a:spcAft>
          <a:spcPct val="0"/>
        </a:spcAft>
        <a:defRPr sz="2734" b="1">
          <a:solidFill>
            <a:srgbClr val="FFFF00"/>
          </a:solidFill>
          <a:latin typeface="Times New Roman" pitchFamily="18" charset="0"/>
        </a:defRPr>
      </a:lvl6pPr>
      <a:lvl7pPr marL="559075" algn="ctr" rtl="0" eaLnBrk="0" fontAlgn="base" hangingPunct="0">
        <a:spcBef>
          <a:spcPct val="0"/>
        </a:spcBef>
        <a:spcAft>
          <a:spcPct val="0"/>
        </a:spcAft>
        <a:defRPr sz="2734" b="1">
          <a:solidFill>
            <a:srgbClr val="FFFF00"/>
          </a:solidFill>
          <a:latin typeface="Times New Roman" pitchFamily="18" charset="0"/>
        </a:defRPr>
      </a:lvl7pPr>
      <a:lvl8pPr marL="838614" algn="ctr" rtl="0" eaLnBrk="0" fontAlgn="base" hangingPunct="0">
        <a:spcBef>
          <a:spcPct val="0"/>
        </a:spcBef>
        <a:spcAft>
          <a:spcPct val="0"/>
        </a:spcAft>
        <a:defRPr sz="2734" b="1">
          <a:solidFill>
            <a:srgbClr val="FFFF00"/>
          </a:solidFill>
          <a:latin typeface="Times New Roman" pitchFamily="18" charset="0"/>
        </a:defRPr>
      </a:lvl8pPr>
      <a:lvl9pPr marL="1118150" algn="ctr" rtl="0" eaLnBrk="0" fontAlgn="base" hangingPunct="0">
        <a:spcBef>
          <a:spcPct val="0"/>
        </a:spcBef>
        <a:spcAft>
          <a:spcPct val="0"/>
        </a:spcAft>
        <a:defRPr sz="2734" b="1">
          <a:solidFill>
            <a:srgbClr val="FFFF00"/>
          </a:solidFill>
          <a:latin typeface="Times New Roman" pitchFamily="18" charset="0"/>
        </a:defRPr>
      </a:lvl9pPr>
    </p:titleStyle>
    <p:bodyStyle>
      <a:lvl1pPr marL="209674" indent="-209674" algn="l" rtl="0" eaLnBrk="0" fontAlgn="base" hangingPunct="0">
        <a:spcBef>
          <a:spcPct val="20000"/>
        </a:spcBef>
        <a:spcAft>
          <a:spcPct val="0"/>
        </a:spcAft>
        <a:buChar char="•"/>
        <a:defRPr sz="2126">
          <a:solidFill>
            <a:schemeClr val="bg1"/>
          </a:solidFill>
          <a:latin typeface="+mn-lt"/>
          <a:ea typeface="+mn-ea"/>
          <a:cs typeface="+mn-cs"/>
        </a:defRPr>
      </a:lvl1pPr>
      <a:lvl2pPr marL="454247" indent="-174724" algn="l" rtl="0" eaLnBrk="0" fontAlgn="base" hangingPunct="0">
        <a:spcBef>
          <a:spcPct val="20000"/>
        </a:spcBef>
        <a:spcAft>
          <a:spcPct val="0"/>
        </a:spcAft>
        <a:buChar char="–"/>
        <a:defRPr sz="1823">
          <a:solidFill>
            <a:schemeClr val="bg1"/>
          </a:solidFill>
          <a:latin typeface="+mn-lt"/>
        </a:defRPr>
      </a:lvl2pPr>
      <a:lvl3pPr marL="698842" indent="-139771" algn="l" rtl="0" eaLnBrk="0" fontAlgn="base" hangingPunct="0">
        <a:spcBef>
          <a:spcPct val="20000"/>
        </a:spcBef>
        <a:spcAft>
          <a:spcPct val="0"/>
        </a:spcAft>
        <a:buChar char="•"/>
        <a:defRPr sz="1595">
          <a:solidFill>
            <a:schemeClr val="bg1"/>
          </a:solidFill>
          <a:latin typeface="+mn-lt"/>
        </a:defRPr>
      </a:lvl3pPr>
      <a:lvl4pPr marL="978378" indent="-139771" algn="l" rtl="0" eaLnBrk="0" fontAlgn="base" hangingPunct="0">
        <a:spcBef>
          <a:spcPct val="20000"/>
        </a:spcBef>
        <a:spcAft>
          <a:spcPct val="0"/>
        </a:spcAft>
        <a:buChar char="–"/>
        <a:defRPr sz="1291">
          <a:solidFill>
            <a:schemeClr val="bg1"/>
          </a:solidFill>
          <a:latin typeface="+mn-lt"/>
        </a:defRPr>
      </a:lvl4pPr>
      <a:lvl5pPr marL="1257904" indent="-140748" algn="l" rtl="0" eaLnBrk="0" fontAlgn="base" hangingPunct="0">
        <a:spcBef>
          <a:spcPct val="20000"/>
        </a:spcBef>
        <a:spcAft>
          <a:spcPct val="0"/>
        </a:spcAft>
        <a:buChar char="»"/>
        <a:defRPr sz="1291">
          <a:solidFill>
            <a:schemeClr val="bg1"/>
          </a:solidFill>
          <a:latin typeface="+mn-lt"/>
        </a:defRPr>
      </a:lvl5pPr>
      <a:lvl6pPr marL="1537456" indent="-140748" algn="l" rtl="0" eaLnBrk="0" fontAlgn="base" hangingPunct="0">
        <a:spcBef>
          <a:spcPct val="20000"/>
        </a:spcBef>
        <a:spcAft>
          <a:spcPct val="0"/>
        </a:spcAft>
        <a:buChar char="»"/>
        <a:defRPr sz="1291">
          <a:solidFill>
            <a:schemeClr val="bg1"/>
          </a:solidFill>
          <a:latin typeface="+mn-lt"/>
        </a:defRPr>
      </a:lvl6pPr>
      <a:lvl7pPr marL="1816989" indent="-140748" algn="l" rtl="0" eaLnBrk="0" fontAlgn="base" hangingPunct="0">
        <a:spcBef>
          <a:spcPct val="20000"/>
        </a:spcBef>
        <a:spcAft>
          <a:spcPct val="0"/>
        </a:spcAft>
        <a:buChar char="»"/>
        <a:defRPr sz="1291">
          <a:solidFill>
            <a:schemeClr val="bg1"/>
          </a:solidFill>
          <a:latin typeface="+mn-lt"/>
        </a:defRPr>
      </a:lvl7pPr>
      <a:lvl8pPr marL="2096534" indent="-140748" algn="l" rtl="0" eaLnBrk="0" fontAlgn="base" hangingPunct="0">
        <a:spcBef>
          <a:spcPct val="20000"/>
        </a:spcBef>
        <a:spcAft>
          <a:spcPct val="0"/>
        </a:spcAft>
        <a:buChar char="»"/>
        <a:defRPr sz="1291">
          <a:solidFill>
            <a:schemeClr val="bg1"/>
          </a:solidFill>
          <a:latin typeface="+mn-lt"/>
        </a:defRPr>
      </a:lvl8pPr>
      <a:lvl9pPr marL="2376063" indent="-140748" algn="l" rtl="0" eaLnBrk="0" fontAlgn="base" hangingPunct="0">
        <a:spcBef>
          <a:spcPct val="20000"/>
        </a:spcBef>
        <a:spcAft>
          <a:spcPct val="0"/>
        </a:spcAft>
        <a:buChar char="»"/>
        <a:defRPr sz="1291">
          <a:solidFill>
            <a:schemeClr val="bg1"/>
          </a:solidFill>
          <a:latin typeface="+mn-lt"/>
        </a:defRPr>
      </a:lvl9pPr>
    </p:bodyStyle>
    <p:otherStyle>
      <a:defPPr>
        <a:defRPr lang="en-US"/>
      </a:defPPr>
      <a:lvl1pPr marL="0" algn="l" defTabSz="559075" rtl="0" eaLnBrk="1" latinLnBrk="0" hangingPunct="1">
        <a:defRPr sz="1215" kern="1200">
          <a:solidFill>
            <a:schemeClr val="tx1"/>
          </a:solidFill>
          <a:latin typeface="+mn-lt"/>
          <a:ea typeface="+mn-ea"/>
          <a:cs typeface="+mn-cs"/>
        </a:defRPr>
      </a:lvl1pPr>
      <a:lvl2pPr marL="279529" algn="l" defTabSz="559075" rtl="0" eaLnBrk="1" latinLnBrk="0" hangingPunct="1">
        <a:defRPr sz="1215" kern="1200">
          <a:solidFill>
            <a:schemeClr val="tx1"/>
          </a:solidFill>
          <a:latin typeface="+mn-lt"/>
          <a:ea typeface="+mn-ea"/>
          <a:cs typeface="+mn-cs"/>
        </a:defRPr>
      </a:lvl2pPr>
      <a:lvl3pPr marL="559075" algn="l" defTabSz="559075" rtl="0" eaLnBrk="1" latinLnBrk="0" hangingPunct="1">
        <a:defRPr sz="1215" kern="1200">
          <a:solidFill>
            <a:schemeClr val="tx1"/>
          </a:solidFill>
          <a:latin typeface="+mn-lt"/>
          <a:ea typeface="+mn-ea"/>
          <a:cs typeface="+mn-cs"/>
        </a:defRPr>
      </a:lvl3pPr>
      <a:lvl4pPr marL="838614" algn="l" defTabSz="559075" rtl="0" eaLnBrk="1" latinLnBrk="0" hangingPunct="1">
        <a:defRPr sz="1215" kern="1200">
          <a:solidFill>
            <a:schemeClr val="tx1"/>
          </a:solidFill>
          <a:latin typeface="+mn-lt"/>
          <a:ea typeface="+mn-ea"/>
          <a:cs typeface="+mn-cs"/>
        </a:defRPr>
      </a:lvl4pPr>
      <a:lvl5pPr marL="1118150" algn="l" defTabSz="559075" rtl="0" eaLnBrk="1" latinLnBrk="0" hangingPunct="1">
        <a:defRPr sz="1215" kern="1200">
          <a:solidFill>
            <a:schemeClr val="tx1"/>
          </a:solidFill>
          <a:latin typeface="+mn-lt"/>
          <a:ea typeface="+mn-ea"/>
          <a:cs typeface="+mn-cs"/>
        </a:defRPr>
      </a:lvl5pPr>
      <a:lvl6pPr marL="1397688" algn="l" defTabSz="559075" rtl="0" eaLnBrk="1" latinLnBrk="0" hangingPunct="1">
        <a:defRPr sz="1215" kern="1200">
          <a:solidFill>
            <a:schemeClr val="tx1"/>
          </a:solidFill>
          <a:latin typeface="+mn-lt"/>
          <a:ea typeface="+mn-ea"/>
          <a:cs typeface="+mn-cs"/>
        </a:defRPr>
      </a:lvl6pPr>
      <a:lvl7pPr marL="1677219" algn="l" defTabSz="559075" rtl="0" eaLnBrk="1" latinLnBrk="0" hangingPunct="1">
        <a:defRPr sz="1215" kern="1200">
          <a:solidFill>
            <a:schemeClr val="tx1"/>
          </a:solidFill>
          <a:latin typeface="+mn-lt"/>
          <a:ea typeface="+mn-ea"/>
          <a:cs typeface="+mn-cs"/>
        </a:defRPr>
      </a:lvl7pPr>
      <a:lvl8pPr marL="1956756" algn="l" defTabSz="559075" rtl="0" eaLnBrk="1" latinLnBrk="0" hangingPunct="1">
        <a:defRPr sz="1215" kern="1200">
          <a:solidFill>
            <a:schemeClr val="tx1"/>
          </a:solidFill>
          <a:latin typeface="+mn-lt"/>
          <a:ea typeface="+mn-ea"/>
          <a:cs typeface="+mn-cs"/>
        </a:defRPr>
      </a:lvl8pPr>
      <a:lvl9pPr marL="2236296" algn="l" defTabSz="559075" rtl="0" eaLnBrk="1" latinLnBrk="0" hangingPunct="1">
        <a:defRPr sz="1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87.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0.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47.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1.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28"/>
            </a:gs>
            <a:gs pos="50000">
              <a:srgbClr val="000099"/>
            </a:gs>
            <a:gs pos="100000">
              <a:srgbClr val="000099">
                <a:gamma/>
                <a:shade val="25882"/>
                <a:invGamma/>
              </a:srgbClr>
            </a:gs>
          </a:gsLst>
          <a:lin ang="5400000" scaled="1"/>
          <a:tileRect/>
        </a:gradFill>
        <a:effectLst/>
      </p:bgPr>
    </p:bg>
    <p:spTree>
      <p:nvGrpSpPr>
        <p:cNvPr id="1" name=""/>
        <p:cNvGrpSpPr/>
        <p:nvPr/>
      </p:nvGrpSpPr>
      <p:grpSpPr>
        <a:xfrm>
          <a:off x="0" y="0"/>
          <a:ext cx="0" cy="0"/>
          <a:chOff x="0" y="0"/>
          <a:chExt cx="0" cy="0"/>
        </a:xfrm>
      </p:grpSpPr>
      <p:pic>
        <p:nvPicPr>
          <p:cNvPr id="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6180" y="0"/>
            <a:ext cx="337820"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164572" y="23649"/>
            <a:ext cx="8806180" cy="77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661" tIns="36303" rIns="72661" bIns="36303" numCol="1" anchor="ctr" anchorCtr="0" compatLnSpc="1">
            <a:prstTxWarp prst="textNoShape">
              <a:avLst/>
            </a:prstTxWarp>
          </a:bodyPr>
          <a:lstStyle>
            <a:lvl1pPr algn="ctr" rtl="0" eaLnBrk="0" fontAlgn="base" hangingPunct="0">
              <a:spcBef>
                <a:spcPct val="0"/>
              </a:spcBef>
              <a:spcAft>
                <a:spcPct val="0"/>
              </a:spcAft>
              <a:defRPr sz="4200" b="1">
                <a:solidFill>
                  <a:srgbClr val="FFFF00"/>
                </a:solidFill>
                <a:latin typeface="+mj-lt"/>
                <a:ea typeface="+mj-ea"/>
                <a:cs typeface="+mj-cs"/>
              </a:defRPr>
            </a:lvl1pPr>
            <a:lvl2pPr algn="ctr" rtl="0" eaLnBrk="0" fontAlgn="base" hangingPunct="0">
              <a:spcBef>
                <a:spcPct val="0"/>
              </a:spcBef>
              <a:spcAft>
                <a:spcPct val="0"/>
              </a:spcAft>
              <a:defRPr sz="4200" b="1">
                <a:solidFill>
                  <a:srgbClr val="FFFF00"/>
                </a:solidFill>
                <a:latin typeface="Times New Roman" pitchFamily="18" charset="0"/>
              </a:defRPr>
            </a:lvl2pPr>
            <a:lvl3pPr algn="ctr" rtl="0" eaLnBrk="0" fontAlgn="base" hangingPunct="0">
              <a:spcBef>
                <a:spcPct val="0"/>
              </a:spcBef>
              <a:spcAft>
                <a:spcPct val="0"/>
              </a:spcAft>
              <a:defRPr sz="4200" b="1">
                <a:solidFill>
                  <a:srgbClr val="FFFF00"/>
                </a:solidFill>
                <a:latin typeface="Times New Roman" pitchFamily="18" charset="0"/>
              </a:defRPr>
            </a:lvl3pPr>
            <a:lvl4pPr algn="ctr" rtl="0" eaLnBrk="0" fontAlgn="base" hangingPunct="0">
              <a:spcBef>
                <a:spcPct val="0"/>
              </a:spcBef>
              <a:spcAft>
                <a:spcPct val="0"/>
              </a:spcAft>
              <a:defRPr sz="4200" b="1">
                <a:solidFill>
                  <a:srgbClr val="FFFF00"/>
                </a:solidFill>
                <a:latin typeface="Times New Roman" pitchFamily="18" charset="0"/>
              </a:defRPr>
            </a:lvl4pPr>
            <a:lvl5pPr algn="ctr" rtl="0" eaLnBrk="0" fontAlgn="base" hangingPunct="0">
              <a:spcBef>
                <a:spcPct val="0"/>
              </a:spcBef>
              <a:spcAft>
                <a:spcPct val="0"/>
              </a:spcAft>
              <a:defRPr sz="4200" b="1">
                <a:solidFill>
                  <a:srgbClr val="FFFF00"/>
                </a:solidFill>
                <a:latin typeface="Times New Roman" pitchFamily="18" charset="0"/>
              </a:defRPr>
            </a:lvl5pPr>
            <a:lvl6pPr marL="363219" algn="ctr" rtl="0" eaLnBrk="0" fontAlgn="base" hangingPunct="0">
              <a:spcBef>
                <a:spcPct val="0"/>
              </a:spcBef>
              <a:spcAft>
                <a:spcPct val="0"/>
              </a:spcAft>
              <a:defRPr sz="4200" b="1">
                <a:solidFill>
                  <a:srgbClr val="FFFF00"/>
                </a:solidFill>
                <a:latin typeface="Times New Roman" pitchFamily="18" charset="0"/>
              </a:defRPr>
            </a:lvl6pPr>
            <a:lvl7pPr marL="726276" algn="ctr" rtl="0" eaLnBrk="0" fontAlgn="base" hangingPunct="0">
              <a:spcBef>
                <a:spcPct val="0"/>
              </a:spcBef>
              <a:spcAft>
                <a:spcPct val="0"/>
              </a:spcAft>
              <a:defRPr sz="4200" b="1">
                <a:solidFill>
                  <a:srgbClr val="FFFF00"/>
                </a:solidFill>
                <a:latin typeface="Times New Roman" pitchFamily="18" charset="0"/>
              </a:defRPr>
            </a:lvl7pPr>
            <a:lvl8pPr marL="1089487" algn="ctr" rtl="0" eaLnBrk="0" fontAlgn="base" hangingPunct="0">
              <a:spcBef>
                <a:spcPct val="0"/>
              </a:spcBef>
              <a:spcAft>
                <a:spcPct val="0"/>
              </a:spcAft>
              <a:defRPr sz="4200" b="1">
                <a:solidFill>
                  <a:srgbClr val="FFFF00"/>
                </a:solidFill>
                <a:latin typeface="Times New Roman" pitchFamily="18" charset="0"/>
              </a:defRPr>
            </a:lvl8pPr>
            <a:lvl9pPr marL="1452598" algn="ctr" rtl="0" eaLnBrk="0" fontAlgn="base" hangingPunct="0">
              <a:spcBef>
                <a:spcPct val="0"/>
              </a:spcBef>
              <a:spcAft>
                <a:spcPct val="0"/>
              </a:spcAft>
              <a:defRPr sz="4200" b="1">
                <a:solidFill>
                  <a:srgbClr val="FFFF00"/>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FFFFFF"/>
                </a:solidFill>
                <a:effectLst/>
                <a:uLnTx/>
                <a:uFillTx/>
                <a:latin typeface="Arial" pitchFamily="34" charset="0"/>
                <a:ea typeface="+mj-ea"/>
                <a:cs typeface="Arial" pitchFamily="34" charset="0"/>
              </a:rPr>
              <a:t>Complex Coronary Live Case Series</a:t>
            </a:r>
          </a:p>
        </p:txBody>
      </p:sp>
      <p:sp>
        <p:nvSpPr>
          <p:cNvPr id="5" name="Content Placeholder 2"/>
          <p:cNvSpPr txBox="1">
            <a:spLocks/>
          </p:cNvSpPr>
          <p:nvPr/>
        </p:nvSpPr>
        <p:spPr bwMode="auto">
          <a:xfrm>
            <a:off x="814376" y="1130626"/>
            <a:ext cx="8156376" cy="153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661" tIns="36303" rIns="72661" bIns="36303" numCol="1" anchor="t" anchorCtr="0" compatLnSpc="1">
            <a:prstTxWarp prst="textNoShape">
              <a:avLst/>
            </a:prstTxWarp>
          </a:bodyPr>
          <a:lstStyle>
            <a:lvl1pPr marL="97911" indent="-97911" algn="l" rtl="0" eaLnBrk="0" fontAlgn="base" hangingPunct="0">
              <a:spcBef>
                <a:spcPct val="20000"/>
              </a:spcBef>
              <a:spcAft>
                <a:spcPct val="0"/>
              </a:spcAft>
              <a:buChar char="•"/>
              <a:defRPr sz="3200">
                <a:solidFill>
                  <a:schemeClr val="bg1"/>
                </a:solidFill>
                <a:latin typeface="+mn-lt"/>
                <a:ea typeface="+mn-ea"/>
                <a:cs typeface="+mn-cs"/>
              </a:defRPr>
            </a:lvl1pPr>
            <a:lvl2pPr marL="456440" indent="-44244" algn="l" rtl="0" eaLnBrk="0" fontAlgn="base" hangingPunct="0">
              <a:spcBef>
                <a:spcPct val="20000"/>
              </a:spcBef>
              <a:spcAft>
                <a:spcPct val="0"/>
              </a:spcAft>
              <a:buChar char="–"/>
              <a:defRPr sz="2800">
                <a:solidFill>
                  <a:schemeClr val="bg1"/>
                </a:solidFill>
                <a:latin typeface="+mn-lt"/>
              </a:defRPr>
            </a:lvl2pPr>
            <a:lvl3pPr marL="778583" indent="-7930" algn="l" rtl="0" eaLnBrk="0" fontAlgn="base" hangingPunct="0">
              <a:spcBef>
                <a:spcPct val="20000"/>
              </a:spcBef>
              <a:spcAft>
                <a:spcPct val="0"/>
              </a:spcAft>
              <a:buChar char="•"/>
              <a:defRPr sz="2400">
                <a:solidFill>
                  <a:schemeClr val="bg1"/>
                </a:solidFill>
                <a:latin typeface="+mn-lt"/>
              </a:defRPr>
            </a:lvl3pPr>
            <a:lvl4pPr marL="1162343" indent="-7930" algn="l" rtl="0" eaLnBrk="0" fontAlgn="base" hangingPunct="0">
              <a:spcBef>
                <a:spcPct val="20000"/>
              </a:spcBef>
              <a:spcAft>
                <a:spcPct val="0"/>
              </a:spcAft>
              <a:buChar char="–"/>
              <a:defRPr sz="2000">
                <a:solidFill>
                  <a:schemeClr val="bg1"/>
                </a:solidFill>
                <a:latin typeface="+mn-lt"/>
              </a:defRPr>
            </a:lvl4pPr>
            <a:lvl5pPr marL="1517745" indent="-7930" algn="l" rtl="0" eaLnBrk="0" fontAlgn="base" hangingPunct="0">
              <a:spcBef>
                <a:spcPct val="20000"/>
              </a:spcBef>
              <a:spcAft>
                <a:spcPct val="0"/>
              </a:spcAft>
              <a:buChar char="»"/>
              <a:defRPr sz="2000">
                <a:solidFill>
                  <a:schemeClr val="bg1"/>
                </a:solidFill>
                <a:latin typeface="+mn-lt"/>
              </a:defRPr>
            </a:lvl5pPr>
            <a:lvl6pPr marL="1997251" indent="-183020" algn="l" rtl="0" eaLnBrk="0" fontAlgn="base" hangingPunct="0">
              <a:spcBef>
                <a:spcPct val="20000"/>
              </a:spcBef>
              <a:spcAft>
                <a:spcPct val="0"/>
              </a:spcAft>
              <a:buChar char="»"/>
              <a:defRPr sz="2000">
                <a:solidFill>
                  <a:schemeClr val="bg1"/>
                </a:solidFill>
                <a:latin typeface="+mn-lt"/>
              </a:defRPr>
            </a:lvl6pPr>
            <a:lvl7pPr marL="2360461" indent="-183020" algn="l" rtl="0" eaLnBrk="0" fontAlgn="base" hangingPunct="0">
              <a:spcBef>
                <a:spcPct val="20000"/>
              </a:spcBef>
              <a:spcAft>
                <a:spcPct val="0"/>
              </a:spcAft>
              <a:buChar char="»"/>
              <a:defRPr sz="2000">
                <a:solidFill>
                  <a:schemeClr val="bg1"/>
                </a:solidFill>
                <a:latin typeface="+mn-lt"/>
              </a:defRPr>
            </a:lvl7pPr>
            <a:lvl8pPr marL="2723649" indent="-183020" algn="l" rtl="0" eaLnBrk="0" fontAlgn="base" hangingPunct="0">
              <a:spcBef>
                <a:spcPct val="20000"/>
              </a:spcBef>
              <a:spcAft>
                <a:spcPct val="0"/>
              </a:spcAft>
              <a:buChar char="»"/>
              <a:defRPr sz="2000">
                <a:solidFill>
                  <a:schemeClr val="bg1"/>
                </a:solidFill>
                <a:latin typeface="+mn-lt"/>
              </a:defRPr>
            </a:lvl8pPr>
            <a:lvl9pPr marL="3086775" indent="-183020" algn="l" rtl="0" eaLnBrk="0" fontAlgn="base" hangingPunct="0">
              <a:spcBef>
                <a:spcPct val="20000"/>
              </a:spcBef>
              <a:spcAft>
                <a:spcPct val="0"/>
              </a:spcAft>
              <a:buChar char="»"/>
              <a:defRPr sz="2000">
                <a:solidFill>
                  <a:schemeClr val="bg1"/>
                </a:solidFill>
                <a:latin typeface="+mn-lt"/>
              </a:defRPr>
            </a:lvl9pPr>
          </a:lstStyle>
          <a:p>
            <a:pPr marL="0" indent="0" defTabSz="914400">
              <a:buFontTx/>
              <a:buNone/>
            </a:pPr>
            <a:r>
              <a:rPr lang="en-US" altLang="en-US" b="1" kern="0" dirty="0">
                <a:solidFill>
                  <a:schemeClr val="tx1"/>
                </a:solidFill>
                <a:latin typeface="Arial" pitchFamily="34" charset="0"/>
                <a:cs typeface="Arial" pitchFamily="34" charset="0"/>
              </a:rPr>
              <a:t>           In collaboration with</a:t>
            </a:r>
          </a:p>
          <a:p>
            <a:pPr marL="0" indent="0" defTabSz="914400">
              <a:buFontTx/>
              <a:buNone/>
            </a:pPr>
            <a:r>
              <a:rPr lang="en-US" altLang="en-US" b="1" kern="0" dirty="0">
                <a:solidFill>
                  <a:schemeClr val="tx1"/>
                </a:solidFill>
                <a:latin typeface="Arial" pitchFamily="34" charset="0"/>
                <a:cs typeface="Arial" pitchFamily="34" charset="0"/>
              </a:rPr>
              <a:t>	www.CCClivecases.org</a:t>
            </a:r>
          </a:p>
          <a:p>
            <a:pPr marL="0" indent="0" defTabSz="914400">
              <a:buNone/>
            </a:pPr>
            <a:r>
              <a:rPr lang="en-US" altLang="en-US" b="1" kern="0" dirty="0">
                <a:solidFill>
                  <a:schemeClr val="tx1"/>
                </a:solidFill>
                <a:latin typeface="Arial" pitchFamily="34" charset="0"/>
                <a:cs typeface="Arial" pitchFamily="34" charset="0"/>
              </a:rPr>
              <a:t>                     </a:t>
            </a:r>
            <a:r>
              <a:rPr lang="en-US" altLang="en-US" b="1" i="1" kern="0" dirty="0">
                <a:solidFill>
                  <a:schemeClr val="tx1"/>
                </a:solidFill>
                <a:latin typeface="Arial" pitchFamily="34" charset="0"/>
                <a:cs typeface="Arial" pitchFamily="34" charset="0"/>
              </a:rPr>
              <a:t>from</a:t>
            </a:r>
            <a:endParaRPr lang="en-US" altLang="en-US" sz="2400" b="1" i="1" kern="0" dirty="0">
              <a:solidFill>
                <a:schemeClr val="tx1"/>
              </a:solidFill>
              <a:latin typeface="Arial" pitchFamily="34" charset="0"/>
              <a:cs typeface="Arial" pitchFamily="34" charset="0"/>
            </a:endParaRPr>
          </a:p>
          <a:p>
            <a:pPr marL="0" indent="0" defTabSz="914400">
              <a:buNone/>
            </a:pPr>
            <a:r>
              <a:rPr lang="en-US" altLang="en-US" b="1" kern="0" dirty="0">
                <a:solidFill>
                  <a:schemeClr val="tx1"/>
                </a:solidFill>
                <a:latin typeface="Arial" pitchFamily="34" charset="0"/>
                <a:cs typeface="Arial" pitchFamily="34" charset="0"/>
              </a:rPr>
              <a:t>   </a:t>
            </a:r>
            <a:r>
              <a:rPr lang="en-US" altLang="en-US" sz="2400" b="1" kern="0" dirty="0">
                <a:solidFill>
                  <a:schemeClr val="tx1"/>
                </a:solidFill>
                <a:latin typeface="Arial" pitchFamily="34" charset="0"/>
                <a:cs typeface="Arial" pitchFamily="34" charset="0"/>
              </a:rPr>
              <a:t>Cardiac Cath Lab, Mount Sinai Heart, NY, USA</a:t>
            </a:r>
          </a:p>
          <a:p>
            <a:pPr marL="0" indent="0" defTabSz="914400">
              <a:buNone/>
            </a:pPr>
            <a:r>
              <a:rPr lang="en-US" altLang="en-US" sz="2400" b="1" kern="0" dirty="0">
                <a:solidFill>
                  <a:schemeClr val="tx1"/>
                </a:solidFill>
                <a:latin typeface="Arial" pitchFamily="34" charset="0"/>
                <a:cs typeface="Arial" pitchFamily="34" charset="0"/>
              </a:rPr>
              <a:t>			</a:t>
            </a:r>
            <a:r>
              <a:rPr lang="en-US" altLang="en-US" sz="2400" b="1" i="1" kern="0" dirty="0">
                <a:solidFill>
                  <a:schemeClr val="tx1"/>
                </a:solidFill>
                <a:latin typeface="Arial" pitchFamily="34" charset="0"/>
                <a:cs typeface="Arial" pitchFamily="34" charset="0"/>
              </a:rPr>
              <a:t>in</a:t>
            </a:r>
          </a:p>
          <a:p>
            <a:pPr marL="0" indent="0" defTabSz="914400">
              <a:buNone/>
            </a:pPr>
            <a:r>
              <a:rPr lang="en-US" altLang="en-US" b="1" kern="0" dirty="0">
                <a:solidFill>
                  <a:schemeClr val="tx1"/>
                </a:solidFill>
                <a:latin typeface="Arial" pitchFamily="34" charset="0"/>
                <a:cs typeface="Arial" pitchFamily="34" charset="0"/>
              </a:rPr>
              <a:t> Association with </a:t>
            </a:r>
            <a:r>
              <a:rPr lang="en-US" altLang="en-US" b="1" i="1" kern="0" dirty="0">
                <a:solidFill>
                  <a:srgbClr val="009999"/>
                </a:solidFill>
                <a:latin typeface="Arial" pitchFamily="34" charset="0"/>
                <a:cs typeface="Arial" pitchFamily="34" charset="0"/>
              </a:rPr>
              <a:t>CME</a:t>
            </a:r>
            <a:r>
              <a:rPr lang="en-US" altLang="en-US" b="1" kern="0" dirty="0">
                <a:solidFill>
                  <a:schemeClr val="tx1"/>
                </a:solidFill>
                <a:latin typeface="Arial" pitchFamily="34" charset="0"/>
                <a:cs typeface="Arial" pitchFamily="34" charset="0"/>
              </a:rPr>
              <a:t> </a:t>
            </a:r>
            <a:r>
              <a:rPr lang="en-US" altLang="en-US" b="1" kern="0" dirty="0">
                <a:solidFill>
                  <a:srgbClr val="FF0000"/>
                </a:solidFill>
                <a:latin typeface="Arial" pitchFamily="34" charset="0"/>
                <a:cs typeface="Arial" pitchFamily="34" charset="0"/>
              </a:rPr>
              <a:t>MEDI</a:t>
            </a:r>
            <a:r>
              <a:rPr lang="en-US" altLang="en-US" sz="4000" b="1" i="1" kern="0" dirty="0">
                <a:solidFill>
                  <a:srgbClr val="009999"/>
                </a:solidFill>
                <a:latin typeface="Arial" pitchFamily="34" charset="0"/>
                <a:cs typeface="Arial" pitchFamily="34" charset="0"/>
              </a:rPr>
              <a:t>Q</a:t>
            </a:r>
            <a:r>
              <a:rPr lang="en-US" altLang="en-US" b="1" kern="0" dirty="0">
                <a:solidFill>
                  <a:srgbClr val="FF0000"/>
                </a:solidFill>
                <a:latin typeface="Arial" pitchFamily="34" charset="0"/>
                <a:cs typeface="Arial" pitchFamily="34" charset="0"/>
              </a:rPr>
              <a:t>UEST</a:t>
            </a:r>
            <a:r>
              <a:rPr lang="en-US" altLang="en-US" sz="2800" b="1" kern="0" dirty="0">
                <a:solidFill>
                  <a:schemeClr val="tx1"/>
                </a:solidFill>
                <a:latin typeface="Arial" pitchFamily="34" charset="0"/>
                <a:cs typeface="Arial" pitchFamily="34" charset="0"/>
              </a:rPr>
              <a:t> </a:t>
            </a:r>
          </a:p>
        </p:txBody>
      </p:sp>
      <p:pic>
        <p:nvPicPr>
          <p:cNvPr id="6" name="Picture 5"/>
          <p:cNvPicPr>
            <a:picLocks noChangeAspect="1"/>
          </p:cNvPicPr>
          <p:nvPr/>
        </p:nvPicPr>
        <p:blipFill rotWithShape="1">
          <a:blip r:embed="rId3"/>
          <a:srcRect l="79865" t="7460" r="6084" b="76545"/>
          <a:stretch/>
        </p:blipFill>
        <p:spPr>
          <a:xfrm>
            <a:off x="15140" y="15116"/>
            <a:ext cx="544081" cy="466967"/>
          </a:xfrm>
          <a:prstGeom prst="rect">
            <a:avLst/>
          </a:prstGeom>
        </p:spPr>
      </p:pic>
    </p:spTree>
    <p:extLst>
      <p:ext uri="{BB962C8B-B14F-4D97-AF65-F5344CB8AC3E}">
        <p14:creationId xmlns:p14="http://schemas.microsoft.com/office/powerpoint/2010/main" val="3368961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ChangeArrowheads="1"/>
          </p:cNvSpPr>
          <p:nvPr/>
        </p:nvSpPr>
        <p:spPr bwMode="auto">
          <a:xfrm>
            <a:off x="1363742" y="1269804"/>
            <a:ext cx="6464738" cy="1121123"/>
          </a:xfrm>
          <a:prstGeom prst="rightArrow">
            <a:avLst>
              <a:gd name="adj1" fmla="val 50000"/>
              <a:gd name="adj2" fmla="val 120131"/>
            </a:avLst>
          </a:prstGeom>
          <a:gradFill rotWithShape="0">
            <a:gsLst>
              <a:gs pos="0">
                <a:srgbClr val="760000"/>
              </a:gs>
              <a:gs pos="50000">
                <a:srgbClr val="FF0000"/>
              </a:gs>
              <a:gs pos="100000">
                <a:srgbClr val="760000"/>
              </a:gs>
            </a:gsLst>
            <a:lin ang="5400000" scaled="1"/>
          </a:gradFill>
          <a:ln w="15875">
            <a:solidFill>
              <a:schemeClr val="tx1"/>
            </a:solidFill>
            <a:miter lim="800000"/>
            <a:headEnd/>
            <a:tailEnd/>
          </a:ln>
        </p:spPr>
        <p:txBody>
          <a:bodyPr wrap="none" lIns="55907" tIns="27986" rIns="55907" bIns="27986"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algn="ctr" defTabSz="559205" fontAlgn="base">
              <a:spcAft>
                <a:spcPct val="0"/>
              </a:spcAft>
              <a:buNone/>
              <a:defRPr/>
            </a:pPr>
            <a:endParaRPr lang="en-US" altLang="en-US" sz="2658" b="1">
              <a:solidFill>
                <a:srgbClr val="FFFFFF"/>
              </a:solidFill>
            </a:endParaRPr>
          </a:p>
        </p:txBody>
      </p:sp>
      <p:sp>
        <p:nvSpPr>
          <p:cNvPr id="10243" name="Rectangle 3"/>
          <p:cNvSpPr>
            <a:spLocks noChangeArrowheads="1"/>
          </p:cNvSpPr>
          <p:nvPr/>
        </p:nvSpPr>
        <p:spPr bwMode="auto">
          <a:xfrm>
            <a:off x="964599" y="18174"/>
            <a:ext cx="7068555" cy="84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904" tIns="27983" rIns="55904" bIns="27983"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algn="ctr" defTabSz="559205" fontAlgn="base">
              <a:spcBef>
                <a:spcPct val="0"/>
              </a:spcBef>
              <a:spcAft>
                <a:spcPct val="0"/>
              </a:spcAft>
              <a:buNone/>
              <a:defRPr/>
            </a:pPr>
            <a:r>
              <a:rPr lang="en-US" altLang="en-US" sz="2700" b="1" dirty="0">
                <a:solidFill>
                  <a:srgbClr val="FFFF00"/>
                </a:solidFill>
                <a:latin typeface="Arial" pitchFamily="34" charset="0"/>
                <a:cs typeface="Arial" pitchFamily="34" charset="0"/>
              </a:rPr>
              <a:t>LV Support during High-risk PCI:</a:t>
            </a:r>
          </a:p>
          <a:p>
            <a:pPr algn="ctr" defTabSz="559205" fontAlgn="base">
              <a:spcBef>
                <a:spcPct val="0"/>
              </a:spcBef>
              <a:spcAft>
                <a:spcPct val="0"/>
              </a:spcAft>
              <a:buNone/>
              <a:defRPr/>
            </a:pPr>
            <a:r>
              <a:rPr lang="en-US" altLang="en-US" sz="2700" b="1" dirty="0">
                <a:solidFill>
                  <a:srgbClr val="FFFF00"/>
                </a:solidFill>
                <a:latin typeface="Arial" pitchFamily="34" charset="0"/>
                <a:cs typeface="Arial" pitchFamily="34" charset="0"/>
              </a:rPr>
              <a:t>LVEF + Lesion Complexity</a:t>
            </a:r>
            <a:endParaRPr lang="en-US" altLang="en-US" sz="3000" b="1" dirty="0">
              <a:solidFill>
                <a:srgbClr val="FFFF00"/>
              </a:solidFill>
              <a:latin typeface="Arial" pitchFamily="34" charset="0"/>
              <a:cs typeface="Arial" pitchFamily="34" charset="0"/>
            </a:endParaRPr>
          </a:p>
        </p:txBody>
      </p:sp>
      <p:sp>
        <p:nvSpPr>
          <p:cNvPr id="10244" name="Rectangle 4"/>
          <p:cNvSpPr>
            <a:spLocks noChangeArrowheads="1"/>
          </p:cNvSpPr>
          <p:nvPr/>
        </p:nvSpPr>
        <p:spPr bwMode="auto">
          <a:xfrm>
            <a:off x="1357456" y="1563461"/>
            <a:ext cx="1780937" cy="536451"/>
          </a:xfrm>
          <a:prstGeom prst="rect">
            <a:avLst/>
          </a:prstGeom>
          <a:gradFill rotWithShape="0">
            <a:gsLst>
              <a:gs pos="0">
                <a:srgbClr val="18472F"/>
              </a:gs>
              <a:gs pos="50000">
                <a:srgbClr val="339966"/>
              </a:gs>
              <a:gs pos="100000">
                <a:srgbClr val="18472F"/>
              </a:gs>
            </a:gsLst>
            <a:lin ang="5400000" scaled="1"/>
          </a:gradFill>
          <a:ln w="15875">
            <a:solidFill>
              <a:schemeClr val="tx1"/>
            </a:solidFill>
            <a:miter lim="800000"/>
            <a:headEnd/>
            <a:tailEnd/>
          </a:ln>
        </p:spPr>
        <p:txBody>
          <a:bodyPr wrap="none" lIns="55907" tIns="27986" rIns="55907" bIns="27986"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algn="ctr" defTabSz="559205" fontAlgn="base">
              <a:spcAft>
                <a:spcPct val="0"/>
              </a:spcAft>
              <a:buNone/>
              <a:defRPr/>
            </a:pPr>
            <a:endParaRPr lang="en-US" altLang="en-US" sz="2658" b="1">
              <a:solidFill>
                <a:srgbClr val="FFFFFF"/>
              </a:solidFill>
            </a:endParaRPr>
          </a:p>
        </p:txBody>
      </p:sp>
      <p:sp>
        <p:nvSpPr>
          <p:cNvPr id="10245" name="Rectangle 5"/>
          <p:cNvSpPr>
            <a:spLocks noChangeArrowheads="1"/>
          </p:cNvSpPr>
          <p:nvPr/>
        </p:nvSpPr>
        <p:spPr bwMode="auto">
          <a:xfrm>
            <a:off x="3151130" y="1563325"/>
            <a:ext cx="3060383" cy="536451"/>
          </a:xfrm>
          <a:prstGeom prst="rect">
            <a:avLst/>
          </a:prstGeom>
          <a:gradFill rotWithShape="0">
            <a:gsLst>
              <a:gs pos="0">
                <a:srgbClr val="767647"/>
              </a:gs>
              <a:gs pos="50000">
                <a:srgbClr val="FFFF99"/>
              </a:gs>
              <a:gs pos="100000">
                <a:srgbClr val="767647"/>
              </a:gs>
            </a:gsLst>
            <a:lin ang="5400000" scaled="1"/>
          </a:gradFill>
          <a:ln w="15875">
            <a:solidFill>
              <a:schemeClr val="tx1"/>
            </a:solidFill>
            <a:miter lim="800000"/>
            <a:headEnd/>
            <a:tailEnd/>
          </a:ln>
        </p:spPr>
        <p:txBody>
          <a:bodyPr wrap="none" lIns="55907" tIns="27986" rIns="55907" bIns="27986"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algn="ctr" defTabSz="559205" fontAlgn="base">
              <a:spcAft>
                <a:spcPct val="0"/>
              </a:spcAft>
              <a:buNone/>
              <a:defRPr/>
            </a:pPr>
            <a:endParaRPr lang="en-US" altLang="en-US" sz="2658" b="1">
              <a:solidFill>
                <a:srgbClr val="FFFFFF"/>
              </a:solidFill>
            </a:endParaRPr>
          </a:p>
        </p:txBody>
      </p:sp>
      <p:sp>
        <p:nvSpPr>
          <p:cNvPr id="10246" name="Rectangle 6"/>
          <p:cNvSpPr>
            <a:spLocks noChangeArrowheads="1"/>
          </p:cNvSpPr>
          <p:nvPr/>
        </p:nvSpPr>
        <p:spPr bwMode="auto">
          <a:xfrm>
            <a:off x="1356241" y="1643605"/>
            <a:ext cx="1730573" cy="39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904" tIns="27983" rIns="55904" bIns="27983"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algn="ctr" defTabSz="559205" fontAlgn="base">
              <a:lnSpc>
                <a:spcPct val="80000"/>
              </a:lnSpc>
              <a:spcBef>
                <a:spcPct val="0"/>
              </a:spcBef>
              <a:spcAft>
                <a:spcPct val="0"/>
              </a:spcAft>
              <a:buNone/>
              <a:defRPr/>
            </a:pPr>
            <a:r>
              <a:rPr lang="en-US" altLang="en-US" sz="2051" b="1" dirty="0">
                <a:solidFill>
                  <a:srgbClr val="000000"/>
                </a:solidFill>
                <a:latin typeface="Arial" pitchFamily="34" charset="0"/>
                <a:cs typeface="Times New Roman" pitchFamily="18" charset="0"/>
              </a:rPr>
              <a:t>LVEF &gt;40%</a:t>
            </a:r>
          </a:p>
        </p:txBody>
      </p:sp>
      <p:sp>
        <p:nvSpPr>
          <p:cNvPr id="10247" name="Rectangle 7"/>
          <p:cNvSpPr>
            <a:spLocks noChangeArrowheads="1"/>
          </p:cNvSpPr>
          <p:nvPr/>
        </p:nvSpPr>
        <p:spPr bwMode="auto">
          <a:xfrm>
            <a:off x="3550815" y="1625710"/>
            <a:ext cx="2107763" cy="39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904" tIns="27983" rIns="55904" bIns="27983"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algn="ctr" defTabSz="559205" fontAlgn="base">
              <a:lnSpc>
                <a:spcPct val="80000"/>
              </a:lnSpc>
              <a:spcBef>
                <a:spcPct val="0"/>
              </a:spcBef>
              <a:spcAft>
                <a:spcPct val="0"/>
              </a:spcAft>
              <a:buNone/>
              <a:defRPr/>
            </a:pPr>
            <a:r>
              <a:rPr lang="en-US" altLang="en-US" sz="2051" b="1" dirty="0">
                <a:solidFill>
                  <a:srgbClr val="000000"/>
                </a:solidFill>
                <a:latin typeface="Arial" pitchFamily="34" charset="0"/>
                <a:cs typeface="Times New Roman" pitchFamily="18" charset="0"/>
              </a:rPr>
              <a:t>LVEF 20-40%</a:t>
            </a:r>
          </a:p>
        </p:txBody>
      </p:sp>
      <p:sp>
        <p:nvSpPr>
          <p:cNvPr id="10248" name="Rectangle 8"/>
          <p:cNvSpPr>
            <a:spLocks noChangeArrowheads="1"/>
          </p:cNvSpPr>
          <p:nvPr/>
        </p:nvSpPr>
        <p:spPr bwMode="auto">
          <a:xfrm>
            <a:off x="5852548" y="1649832"/>
            <a:ext cx="2107763" cy="39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904" tIns="27983" rIns="55904" bIns="27983"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algn="ctr" defTabSz="559205" fontAlgn="base">
              <a:lnSpc>
                <a:spcPct val="80000"/>
              </a:lnSpc>
              <a:spcBef>
                <a:spcPct val="0"/>
              </a:spcBef>
              <a:spcAft>
                <a:spcPct val="0"/>
              </a:spcAft>
              <a:buNone/>
              <a:defRPr/>
            </a:pPr>
            <a:r>
              <a:rPr lang="en-US" altLang="en-US" sz="1747" b="1">
                <a:solidFill>
                  <a:srgbClr val="000000"/>
                </a:solidFill>
                <a:latin typeface="Arial" pitchFamily="34" charset="0"/>
                <a:cs typeface="Times New Roman" pitchFamily="18" charset="0"/>
              </a:rPr>
              <a:t>LVEF &lt;20%</a:t>
            </a:r>
          </a:p>
        </p:txBody>
      </p:sp>
      <p:grpSp>
        <p:nvGrpSpPr>
          <p:cNvPr id="10249" name="Group 9"/>
          <p:cNvGrpSpPr>
            <a:grpSpLocks/>
          </p:cNvGrpSpPr>
          <p:nvPr/>
        </p:nvGrpSpPr>
        <p:grpSpPr bwMode="auto">
          <a:xfrm>
            <a:off x="1183764" y="2101890"/>
            <a:ext cx="2230994" cy="1966988"/>
            <a:chOff x="78" y="1692"/>
            <a:chExt cx="2082" cy="1958"/>
          </a:xfrm>
        </p:grpSpPr>
        <p:sp>
          <p:nvSpPr>
            <p:cNvPr id="10263" name="Rectangle 10"/>
            <p:cNvSpPr>
              <a:spLocks noChangeArrowheads="1"/>
            </p:cNvSpPr>
            <p:nvPr/>
          </p:nvSpPr>
          <p:spPr bwMode="auto">
            <a:xfrm>
              <a:off x="138" y="2106"/>
              <a:ext cx="924"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433" tIns="34715" rIns="69433" bIns="34715"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algn="ctr" defTabSz="559205" fontAlgn="base">
                <a:lnSpc>
                  <a:spcPct val="90000"/>
                </a:lnSpc>
                <a:spcBef>
                  <a:spcPct val="0"/>
                </a:spcBef>
                <a:spcAft>
                  <a:spcPct val="0"/>
                </a:spcAft>
                <a:buNone/>
                <a:defRPr/>
              </a:pPr>
              <a:r>
                <a:rPr lang="en-US" altLang="en-US" sz="1350" b="1">
                  <a:solidFill>
                    <a:srgbClr val="FFFFFF"/>
                  </a:solidFill>
                  <a:latin typeface="Arial" pitchFamily="34" charset="0"/>
                  <a:cs typeface="Times New Roman" pitchFamily="18" charset="0"/>
                </a:rPr>
                <a:t>Simple </a:t>
              </a:r>
              <a:br>
                <a:rPr lang="en-US" altLang="en-US" sz="1350" b="1">
                  <a:solidFill>
                    <a:srgbClr val="FFFFFF"/>
                  </a:solidFill>
                  <a:latin typeface="Arial" pitchFamily="34" charset="0"/>
                  <a:cs typeface="Times New Roman" pitchFamily="18" charset="0"/>
                </a:rPr>
              </a:br>
              <a:r>
                <a:rPr lang="en-US" altLang="en-US" sz="1350" b="1">
                  <a:solidFill>
                    <a:srgbClr val="FFFFFF"/>
                  </a:solidFill>
                  <a:latin typeface="Arial" pitchFamily="34" charset="0"/>
                  <a:cs typeface="Times New Roman" pitchFamily="18" charset="0"/>
                </a:rPr>
                <a:t>PCI</a:t>
              </a:r>
            </a:p>
          </p:txBody>
        </p:sp>
        <p:sp>
          <p:nvSpPr>
            <p:cNvPr id="10264" name="Rectangle 11"/>
            <p:cNvSpPr>
              <a:spLocks noChangeArrowheads="1"/>
            </p:cNvSpPr>
            <p:nvPr/>
          </p:nvSpPr>
          <p:spPr bwMode="auto">
            <a:xfrm>
              <a:off x="978" y="2112"/>
              <a:ext cx="978"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433" tIns="34715" rIns="69433" bIns="34715"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algn="ctr" defTabSz="559205" fontAlgn="base">
                <a:lnSpc>
                  <a:spcPct val="90000"/>
                </a:lnSpc>
                <a:spcBef>
                  <a:spcPct val="0"/>
                </a:spcBef>
                <a:spcAft>
                  <a:spcPct val="0"/>
                </a:spcAft>
                <a:buNone/>
                <a:defRPr/>
              </a:pPr>
              <a:r>
                <a:rPr lang="en-US" altLang="en-US" sz="1181" b="1">
                  <a:solidFill>
                    <a:srgbClr val="FFFFFF"/>
                  </a:solidFill>
                  <a:latin typeface="Arial" pitchFamily="34" charset="0"/>
                  <a:cs typeface="Times New Roman" pitchFamily="18" charset="0"/>
                </a:rPr>
                <a:t>Complex </a:t>
              </a:r>
              <a:br>
                <a:rPr lang="en-US" altLang="en-US" sz="1181" b="1">
                  <a:solidFill>
                    <a:srgbClr val="FFFFFF"/>
                  </a:solidFill>
                  <a:latin typeface="Arial" pitchFamily="34" charset="0"/>
                  <a:cs typeface="Times New Roman" pitchFamily="18" charset="0"/>
                </a:rPr>
              </a:br>
              <a:r>
                <a:rPr lang="en-US" altLang="en-US" sz="1350" b="1">
                  <a:solidFill>
                    <a:srgbClr val="FFFFFF"/>
                  </a:solidFill>
                  <a:latin typeface="Arial" pitchFamily="34" charset="0"/>
                  <a:cs typeface="Times New Roman" pitchFamily="18" charset="0"/>
                </a:rPr>
                <a:t>PCI</a:t>
              </a:r>
            </a:p>
          </p:txBody>
        </p:sp>
        <p:sp>
          <p:nvSpPr>
            <p:cNvPr id="16149516" name="Line 12"/>
            <p:cNvSpPr>
              <a:spLocks noChangeShapeType="1"/>
            </p:cNvSpPr>
            <p:nvPr/>
          </p:nvSpPr>
          <p:spPr bwMode="auto">
            <a:xfrm>
              <a:off x="522" y="1692"/>
              <a:ext cx="0" cy="474"/>
            </a:xfrm>
            <a:prstGeom prst="line">
              <a:avLst/>
            </a:prstGeom>
            <a:noFill/>
            <a:ln w="158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algn="ctr" defTabSz="559205" eaLnBrk="0" fontAlgn="base" hangingPunct="0">
                <a:spcBef>
                  <a:spcPct val="20000"/>
                </a:spcBef>
                <a:spcAft>
                  <a:spcPct val="0"/>
                </a:spcAft>
                <a:defRPr/>
              </a:pPr>
              <a:endParaRPr lang="en-US" sz="2363">
                <a:solidFill>
                  <a:srgbClr val="FFFFFF"/>
                </a:solidFill>
                <a:effectLst>
                  <a:outerShdw blurRad="38100" dist="38100" dir="2700000" algn="tl">
                    <a:srgbClr val="000000">
                      <a:alpha val="43137"/>
                    </a:srgbClr>
                  </a:outerShdw>
                </a:effectLst>
                <a:latin typeface="Times New Roman"/>
              </a:endParaRPr>
            </a:p>
          </p:txBody>
        </p:sp>
        <p:sp>
          <p:nvSpPr>
            <p:cNvPr id="16149517" name="Line 13"/>
            <p:cNvSpPr>
              <a:spLocks noChangeShapeType="1"/>
            </p:cNvSpPr>
            <p:nvPr/>
          </p:nvSpPr>
          <p:spPr bwMode="auto">
            <a:xfrm>
              <a:off x="1506" y="1698"/>
              <a:ext cx="0" cy="474"/>
            </a:xfrm>
            <a:prstGeom prst="line">
              <a:avLst/>
            </a:prstGeom>
            <a:noFill/>
            <a:ln w="158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algn="ctr" defTabSz="559205" eaLnBrk="0" fontAlgn="base" hangingPunct="0">
                <a:spcBef>
                  <a:spcPct val="20000"/>
                </a:spcBef>
                <a:spcAft>
                  <a:spcPct val="0"/>
                </a:spcAft>
                <a:defRPr/>
              </a:pPr>
              <a:endParaRPr lang="en-US" sz="2363">
                <a:solidFill>
                  <a:srgbClr val="FFFFFF"/>
                </a:solidFill>
                <a:effectLst>
                  <a:outerShdw blurRad="38100" dist="38100" dir="2700000" algn="tl">
                    <a:srgbClr val="000000">
                      <a:alpha val="43137"/>
                    </a:srgbClr>
                  </a:outerShdw>
                </a:effectLst>
                <a:latin typeface="Times New Roman"/>
              </a:endParaRPr>
            </a:p>
          </p:txBody>
        </p:sp>
        <p:sp>
          <p:nvSpPr>
            <p:cNvPr id="16149518" name="Line 14"/>
            <p:cNvSpPr>
              <a:spLocks noChangeShapeType="1"/>
            </p:cNvSpPr>
            <p:nvPr/>
          </p:nvSpPr>
          <p:spPr bwMode="auto">
            <a:xfrm>
              <a:off x="522" y="2622"/>
              <a:ext cx="0" cy="474"/>
            </a:xfrm>
            <a:prstGeom prst="line">
              <a:avLst/>
            </a:prstGeom>
            <a:noFill/>
            <a:ln w="158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algn="ctr" defTabSz="559205" eaLnBrk="0" fontAlgn="base" hangingPunct="0">
                <a:spcBef>
                  <a:spcPct val="20000"/>
                </a:spcBef>
                <a:spcAft>
                  <a:spcPct val="0"/>
                </a:spcAft>
                <a:defRPr/>
              </a:pPr>
              <a:endParaRPr lang="en-US" sz="2363">
                <a:solidFill>
                  <a:srgbClr val="FFFFFF"/>
                </a:solidFill>
                <a:effectLst>
                  <a:outerShdw blurRad="38100" dist="38100" dir="2700000" algn="tl">
                    <a:srgbClr val="000000">
                      <a:alpha val="43137"/>
                    </a:srgbClr>
                  </a:outerShdw>
                </a:effectLst>
                <a:latin typeface="Times New Roman"/>
              </a:endParaRPr>
            </a:p>
          </p:txBody>
        </p:sp>
        <p:sp>
          <p:nvSpPr>
            <p:cNvPr id="16149519" name="Line 15"/>
            <p:cNvSpPr>
              <a:spLocks noChangeShapeType="1"/>
            </p:cNvSpPr>
            <p:nvPr/>
          </p:nvSpPr>
          <p:spPr bwMode="auto">
            <a:xfrm>
              <a:off x="1482" y="2634"/>
              <a:ext cx="0" cy="474"/>
            </a:xfrm>
            <a:prstGeom prst="line">
              <a:avLst/>
            </a:prstGeom>
            <a:noFill/>
            <a:ln w="158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algn="ctr" defTabSz="559205" eaLnBrk="0" fontAlgn="base" hangingPunct="0">
                <a:spcBef>
                  <a:spcPct val="20000"/>
                </a:spcBef>
                <a:spcAft>
                  <a:spcPct val="0"/>
                </a:spcAft>
                <a:defRPr/>
              </a:pPr>
              <a:endParaRPr lang="en-US" sz="2363">
                <a:solidFill>
                  <a:srgbClr val="FFFFFF"/>
                </a:solidFill>
                <a:effectLst>
                  <a:outerShdw blurRad="38100" dist="38100" dir="2700000" algn="tl">
                    <a:srgbClr val="000000">
                      <a:alpha val="43137"/>
                    </a:srgbClr>
                  </a:outerShdw>
                </a:effectLst>
                <a:latin typeface="Times New Roman"/>
              </a:endParaRPr>
            </a:p>
          </p:txBody>
        </p:sp>
        <p:sp>
          <p:nvSpPr>
            <p:cNvPr id="10269" name="Rectangle 16"/>
            <p:cNvSpPr>
              <a:spLocks noChangeArrowheads="1"/>
            </p:cNvSpPr>
            <p:nvPr/>
          </p:nvSpPr>
          <p:spPr bwMode="auto">
            <a:xfrm>
              <a:off x="78" y="3114"/>
              <a:ext cx="924"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433" tIns="34715" rIns="69433" bIns="34715"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algn="ctr" defTabSz="559205" fontAlgn="base">
                <a:lnSpc>
                  <a:spcPct val="70000"/>
                </a:lnSpc>
                <a:spcBef>
                  <a:spcPct val="0"/>
                </a:spcBef>
                <a:spcAft>
                  <a:spcPct val="0"/>
                </a:spcAft>
                <a:buNone/>
                <a:defRPr/>
              </a:pPr>
              <a:r>
                <a:rPr lang="en-US" altLang="en-US" sz="1350" b="1" dirty="0">
                  <a:solidFill>
                    <a:srgbClr val="FFFFFF"/>
                  </a:solidFill>
                  <a:latin typeface="Arial" pitchFamily="34" charset="0"/>
                  <a:cs typeface="Times New Roman" pitchFamily="18" charset="0"/>
                </a:rPr>
                <a:t>No support</a:t>
              </a:r>
            </a:p>
          </p:txBody>
        </p:sp>
        <p:sp>
          <p:nvSpPr>
            <p:cNvPr id="10270" name="Rectangle 17"/>
            <p:cNvSpPr>
              <a:spLocks noChangeArrowheads="1"/>
            </p:cNvSpPr>
            <p:nvPr/>
          </p:nvSpPr>
          <p:spPr bwMode="auto">
            <a:xfrm>
              <a:off x="810" y="3012"/>
              <a:ext cx="1350"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433" tIns="34715" rIns="69433" bIns="34715"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algn="ctr" defTabSz="559205" fontAlgn="base">
                <a:lnSpc>
                  <a:spcPct val="90000"/>
                </a:lnSpc>
                <a:spcBef>
                  <a:spcPct val="0"/>
                </a:spcBef>
                <a:spcAft>
                  <a:spcPct val="0"/>
                </a:spcAft>
                <a:buNone/>
                <a:defRPr/>
              </a:pPr>
              <a:r>
                <a:rPr lang="en-US" altLang="en-US" sz="1350" b="1" dirty="0">
                  <a:solidFill>
                    <a:srgbClr val="FFFFFF"/>
                  </a:solidFill>
                  <a:latin typeface="Arial" pitchFamily="34" charset="0"/>
                  <a:cs typeface="Times New Roman" pitchFamily="18" charset="0"/>
                </a:rPr>
                <a:t>None </a:t>
              </a:r>
            </a:p>
            <a:p>
              <a:pPr algn="ctr" defTabSz="559205" fontAlgn="base">
                <a:lnSpc>
                  <a:spcPct val="90000"/>
                </a:lnSpc>
                <a:spcBef>
                  <a:spcPct val="0"/>
                </a:spcBef>
                <a:spcAft>
                  <a:spcPct val="0"/>
                </a:spcAft>
                <a:buNone/>
                <a:defRPr/>
              </a:pPr>
              <a:r>
                <a:rPr lang="en-US" altLang="en-US" sz="1181" b="1" dirty="0">
                  <a:solidFill>
                    <a:srgbClr val="FFFFFF"/>
                  </a:solidFill>
                  <a:latin typeface="Arial" pitchFamily="34" charset="0"/>
                  <a:cs typeface="Times New Roman" pitchFamily="18" charset="0"/>
                </a:rPr>
                <a:t>?IABP/</a:t>
              </a:r>
              <a:r>
                <a:rPr lang="en-US" altLang="en-US" sz="1181" b="1" dirty="0">
                  <a:solidFill>
                    <a:srgbClr val="FF0000"/>
                  </a:solidFill>
                  <a:latin typeface="Arial" pitchFamily="34" charset="0"/>
                  <a:cs typeface="Times New Roman" pitchFamily="18" charset="0"/>
                </a:rPr>
                <a:t>?</a:t>
              </a:r>
              <a:r>
                <a:rPr lang="en-US" altLang="en-US" sz="1181" b="1" dirty="0" err="1">
                  <a:solidFill>
                    <a:srgbClr val="FF0000"/>
                  </a:solidFill>
                  <a:latin typeface="Arial" pitchFamily="34" charset="0"/>
                  <a:cs typeface="Times New Roman" pitchFamily="18" charset="0"/>
                </a:rPr>
                <a:t>Impella</a:t>
              </a:r>
              <a:endParaRPr lang="en-US" altLang="en-US" sz="1181" b="1" dirty="0">
                <a:solidFill>
                  <a:srgbClr val="FF0000"/>
                </a:solidFill>
                <a:latin typeface="Arial" pitchFamily="34" charset="0"/>
                <a:cs typeface="Times New Roman" pitchFamily="18" charset="0"/>
              </a:endParaRPr>
            </a:p>
          </p:txBody>
        </p:sp>
      </p:grpSp>
      <p:sp>
        <p:nvSpPr>
          <p:cNvPr id="16149522" name="Line 18"/>
          <p:cNvSpPr>
            <a:spLocks noChangeShapeType="1"/>
          </p:cNvSpPr>
          <p:nvPr/>
        </p:nvSpPr>
        <p:spPr bwMode="auto">
          <a:xfrm>
            <a:off x="7118032" y="2113658"/>
            <a:ext cx="8573" cy="638666"/>
          </a:xfrm>
          <a:prstGeom prst="line">
            <a:avLst/>
          </a:prstGeom>
          <a:noFill/>
          <a:ln w="15875">
            <a:solidFill>
              <a:schemeClr val="bg1"/>
            </a:solidFill>
            <a:round/>
            <a:headEnd/>
            <a:tailEnd type="triangle" w="med" len="med"/>
          </a:ln>
          <a:extLst>
            <a:ext uri="{909E8E84-426E-40DD-AFC4-6F175D3DCCD1}">
              <a14:hiddenFill xmlns:a14="http://schemas.microsoft.com/office/drawing/2010/main">
                <a:noFill/>
              </a14:hiddenFill>
            </a:ext>
          </a:extLst>
        </p:spPr>
        <p:txBody>
          <a:bodyPr lIns="55907" tIns="27986" rIns="55907" bIns="27986"/>
          <a:lstStyle/>
          <a:p>
            <a:pPr algn="ctr" defTabSz="559205" eaLnBrk="0" fontAlgn="base" hangingPunct="0">
              <a:spcBef>
                <a:spcPct val="20000"/>
              </a:spcBef>
              <a:spcAft>
                <a:spcPct val="0"/>
              </a:spcAft>
              <a:defRPr/>
            </a:pPr>
            <a:endParaRPr lang="en-US" sz="2658">
              <a:solidFill>
                <a:srgbClr val="FFFFFF"/>
              </a:solidFill>
              <a:effectLst>
                <a:outerShdw blurRad="38100" dist="38100" dir="2700000" algn="tl">
                  <a:srgbClr val="000000">
                    <a:alpha val="43137"/>
                  </a:srgbClr>
                </a:outerShdw>
              </a:effectLst>
              <a:latin typeface="Times New Roman"/>
            </a:endParaRPr>
          </a:p>
        </p:txBody>
      </p:sp>
      <p:sp>
        <p:nvSpPr>
          <p:cNvPr id="10251" name="Rectangle 19"/>
          <p:cNvSpPr>
            <a:spLocks noChangeArrowheads="1"/>
          </p:cNvSpPr>
          <p:nvPr/>
        </p:nvSpPr>
        <p:spPr bwMode="auto">
          <a:xfrm>
            <a:off x="6226843" y="3948041"/>
            <a:ext cx="1665209" cy="53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904" tIns="27983" rIns="55904" bIns="27983"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algn="ctr" defTabSz="559205" fontAlgn="base">
              <a:lnSpc>
                <a:spcPct val="90000"/>
              </a:lnSpc>
              <a:spcBef>
                <a:spcPct val="0"/>
              </a:spcBef>
              <a:spcAft>
                <a:spcPct val="0"/>
              </a:spcAft>
              <a:buNone/>
              <a:defRPr/>
            </a:pPr>
            <a:r>
              <a:rPr lang="en-US" altLang="en-US" sz="1688" b="1" dirty="0" err="1">
                <a:solidFill>
                  <a:srgbClr val="FFFFFF"/>
                </a:solidFill>
                <a:latin typeface="Arial" pitchFamily="34" charset="0"/>
                <a:cs typeface="Times New Roman" pitchFamily="18" charset="0"/>
              </a:rPr>
              <a:t>Impella</a:t>
            </a:r>
            <a:r>
              <a:rPr lang="en-US" altLang="en-US" sz="1688" b="1" dirty="0">
                <a:solidFill>
                  <a:srgbClr val="FFFFFF"/>
                </a:solidFill>
                <a:latin typeface="Arial" pitchFamily="34" charset="0"/>
                <a:cs typeface="Times New Roman" pitchFamily="18" charset="0"/>
              </a:rPr>
              <a:t>/</a:t>
            </a:r>
            <a:r>
              <a:rPr lang="en-US" altLang="en-US" sz="1013" b="1" dirty="0">
                <a:solidFill>
                  <a:srgbClr val="FFFFFF"/>
                </a:solidFill>
                <a:latin typeface="Arial" pitchFamily="34" charset="0"/>
                <a:cs typeface="Times New Roman" pitchFamily="18" charset="0"/>
              </a:rPr>
              <a:t>PTVA</a:t>
            </a:r>
          </a:p>
        </p:txBody>
      </p:sp>
      <p:sp>
        <p:nvSpPr>
          <p:cNvPr id="16149524" name="Line 20"/>
          <p:cNvSpPr>
            <a:spLocks noChangeShapeType="1"/>
          </p:cNvSpPr>
          <p:nvPr/>
        </p:nvSpPr>
        <p:spPr bwMode="auto">
          <a:xfrm>
            <a:off x="7118032" y="3111860"/>
            <a:ext cx="8573" cy="932621"/>
          </a:xfrm>
          <a:prstGeom prst="line">
            <a:avLst/>
          </a:prstGeom>
          <a:noFill/>
          <a:ln w="15875">
            <a:solidFill>
              <a:schemeClr val="bg1"/>
            </a:solidFill>
            <a:round/>
            <a:headEnd/>
            <a:tailEnd type="triangle" w="med" len="med"/>
          </a:ln>
          <a:extLst>
            <a:ext uri="{909E8E84-426E-40DD-AFC4-6F175D3DCCD1}">
              <a14:hiddenFill xmlns:a14="http://schemas.microsoft.com/office/drawing/2010/main">
                <a:noFill/>
              </a14:hiddenFill>
            </a:ext>
          </a:extLst>
        </p:spPr>
        <p:txBody>
          <a:bodyPr lIns="55907" tIns="27986" rIns="55907" bIns="27986"/>
          <a:lstStyle/>
          <a:p>
            <a:pPr algn="ctr" defTabSz="559205" eaLnBrk="0" fontAlgn="base" hangingPunct="0">
              <a:spcBef>
                <a:spcPct val="20000"/>
              </a:spcBef>
              <a:spcAft>
                <a:spcPct val="0"/>
              </a:spcAft>
              <a:defRPr/>
            </a:pPr>
            <a:endParaRPr lang="en-US" sz="2658">
              <a:solidFill>
                <a:srgbClr val="FFFFFF"/>
              </a:solidFill>
              <a:effectLst>
                <a:outerShdw blurRad="38100" dist="38100" dir="2700000" algn="tl">
                  <a:srgbClr val="000000">
                    <a:alpha val="43137"/>
                  </a:srgbClr>
                </a:outerShdw>
              </a:effectLst>
              <a:latin typeface="Times New Roman"/>
            </a:endParaRPr>
          </a:p>
        </p:txBody>
      </p:sp>
      <p:sp>
        <p:nvSpPr>
          <p:cNvPr id="10253" name="Rectangle 21"/>
          <p:cNvSpPr>
            <a:spLocks noChangeArrowheads="1"/>
          </p:cNvSpPr>
          <p:nvPr/>
        </p:nvSpPr>
        <p:spPr bwMode="auto">
          <a:xfrm>
            <a:off x="6318746" y="2688649"/>
            <a:ext cx="2105035" cy="53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904" tIns="27983" rIns="55904" bIns="27983"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algn="ctr" defTabSz="559205" fontAlgn="base">
              <a:lnSpc>
                <a:spcPct val="80000"/>
              </a:lnSpc>
              <a:spcBef>
                <a:spcPct val="0"/>
              </a:spcBef>
              <a:spcAft>
                <a:spcPct val="0"/>
              </a:spcAft>
              <a:buNone/>
              <a:defRPr/>
            </a:pPr>
            <a:r>
              <a:rPr lang="en-US" altLang="en-US" sz="1519" b="1" dirty="0">
                <a:solidFill>
                  <a:srgbClr val="FFFFFF"/>
                </a:solidFill>
                <a:latin typeface="Arial" pitchFamily="34" charset="0"/>
                <a:cs typeface="Times New Roman" pitchFamily="18" charset="0"/>
              </a:rPr>
              <a:t>Simple or Complex:</a:t>
            </a:r>
            <a:br>
              <a:rPr lang="en-US" altLang="en-US" sz="1519" b="1" dirty="0">
                <a:solidFill>
                  <a:srgbClr val="FFFFFF"/>
                </a:solidFill>
                <a:latin typeface="Arial" pitchFamily="34" charset="0"/>
                <a:cs typeface="Times New Roman" pitchFamily="18" charset="0"/>
              </a:rPr>
            </a:br>
            <a:r>
              <a:rPr lang="en-US" altLang="en-US" sz="1519" b="1" dirty="0">
                <a:solidFill>
                  <a:srgbClr val="FFFFFF"/>
                </a:solidFill>
                <a:latin typeface="Arial" pitchFamily="34" charset="0"/>
                <a:cs typeface="Times New Roman" pitchFamily="18" charset="0"/>
              </a:rPr>
              <a:t>Inoperable cases</a:t>
            </a:r>
          </a:p>
        </p:txBody>
      </p:sp>
      <p:sp>
        <p:nvSpPr>
          <p:cNvPr id="16149526" name="Line 22"/>
          <p:cNvSpPr>
            <a:spLocks noChangeShapeType="1"/>
          </p:cNvSpPr>
          <p:nvPr/>
        </p:nvSpPr>
        <p:spPr bwMode="auto">
          <a:xfrm>
            <a:off x="3826193" y="2113657"/>
            <a:ext cx="0" cy="476177"/>
          </a:xfrm>
          <a:prstGeom prst="line">
            <a:avLst/>
          </a:prstGeom>
          <a:noFill/>
          <a:ln w="15875">
            <a:solidFill>
              <a:schemeClr val="bg1"/>
            </a:solidFill>
            <a:round/>
            <a:headEnd/>
            <a:tailEnd type="triangle" w="med" len="med"/>
          </a:ln>
          <a:extLst>
            <a:ext uri="{909E8E84-426E-40DD-AFC4-6F175D3DCCD1}">
              <a14:hiddenFill xmlns:a14="http://schemas.microsoft.com/office/drawing/2010/main">
                <a:noFill/>
              </a14:hiddenFill>
            </a:ext>
          </a:extLst>
        </p:spPr>
        <p:txBody>
          <a:bodyPr lIns="55907" tIns="27986" rIns="55907" bIns="27986"/>
          <a:lstStyle/>
          <a:p>
            <a:pPr algn="ctr" defTabSz="559205" eaLnBrk="0" fontAlgn="base" hangingPunct="0">
              <a:spcBef>
                <a:spcPct val="20000"/>
              </a:spcBef>
              <a:spcAft>
                <a:spcPct val="0"/>
              </a:spcAft>
              <a:defRPr/>
            </a:pPr>
            <a:endParaRPr lang="en-US" sz="2658">
              <a:solidFill>
                <a:srgbClr val="FFFFFF"/>
              </a:solidFill>
              <a:effectLst>
                <a:outerShdw blurRad="38100" dist="38100" dir="2700000" algn="tl">
                  <a:srgbClr val="000000">
                    <a:alpha val="43137"/>
                  </a:srgbClr>
                </a:outerShdw>
              </a:effectLst>
              <a:latin typeface="Times New Roman"/>
            </a:endParaRPr>
          </a:p>
        </p:txBody>
      </p:sp>
      <p:sp>
        <p:nvSpPr>
          <p:cNvPr id="16149527" name="Line 23"/>
          <p:cNvSpPr>
            <a:spLocks noChangeShapeType="1"/>
          </p:cNvSpPr>
          <p:nvPr/>
        </p:nvSpPr>
        <p:spPr bwMode="auto">
          <a:xfrm>
            <a:off x="4996339" y="2119686"/>
            <a:ext cx="0" cy="476177"/>
          </a:xfrm>
          <a:prstGeom prst="line">
            <a:avLst/>
          </a:prstGeom>
          <a:noFill/>
          <a:ln w="15875">
            <a:solidFill>
              <a:schemeClr val="bg1"/>
            </a:solidFill>
            <a:round/>
            <a:headEnd/>
            <a:tailEnd type="triangle" w="med" len="med"/>
          </a:ln>
          <a:extLst>
            <a:ext uri="{909E8E84-426E-40DD-AFC4-6F175D3DCCD1}">
              <a14:hiddenFill xmlns:a14="http://schemas.microsoft.com/office/drawing/2010/main">
                <a:noFill/>
              </a14:hiddenFill>
            </a:ext>
          </a:extLst>
        </p:spPr>
        <p:txBody>
          <a:bodyPr lIns="55907" tIns="27986" rIns="55907" bIns="27986"/>
          <a:lstStyle/>
          <a:p>
            <a:pPr algn="ctr" defTabSz="559205" eaLnBrk="0" fontAlgn="base" hangingPunct="0">
              <a:spcBef>
                <a:spcPct val="20000"/>
              </a:spcBef>
              <a:spcAft>
                <a:spcPct val="0"/>
              </a:spcAft>
              <a:defRPr/>
            </a:pPr>
            <a:endParaRPr lang="en-US" sz="2658">
              <a:solidFill>
                <a:srgbClr val="FFFFFF"/>
              </a:solidFill>
              <a:effectLst>
                <a:outerShdw blurRad="38100" dist="38100" dir="2700000" algn="tl">
                  <a:srgbClr val="000000">
                    <a:alpha val="43137"/>
                  </a:srgbClr>
                </a:outerShdw>
              </a:effectLst>
              <a:latin typeface="Times New Roman"/>
            </a:endParaRPr>
          </a:p>
        </p:txBody>
      </p:sp>
      <p:sp>
        <p:nvSpPr>
          <p:cNvPr id="10256" name="Rectangle 24"/>
          <p:cNvSpPr>
            <a:spLocks noChangeArrowheads="1"/>
          </p:cNvSpPr>
          <p:nvPr/>
        </p:nvSpPr>
        <p:spPr bwMode="auto">
          <a:xfrm>
            <a:off x="3067553" y="3408593"/>
            <a:ext cx="1645920" cy="53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904" tIns="27983" rIns="55904" bIns="27983"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algn="ctr" defTabSz="559205" fontAlgn="base">
              <a:lnSpc>
                <a:spcPct val="90000"/>
              </a:lnSpc>
              <a:spcBef>
                <a:spcPct val="0"/>
              </a:spcBef>
              <a:spcAft>
                <a:spcPct val="0"/>
              </a:spcAft>
              <a:buNone/>
              <a:defRPr/>
            </a:pPr>
            <a:r>
              <a:rPr lang="en-US" altLang="en-US" sz="1350" b="1" dirty="0">
                <a:solidFill>
                  <a:srgbClr val="FFFFFF"/>
                </a:solidFill>
                <a:latin typeface="Arial" pitchFamily="34" charset="0"/>
                <a:cs typeface="Times New Roman" pitchFamily="18" charset="0"/>
              </a:rPr>
              <a:t>None or IABP</a:t>
            </a:r>
          </a:p>
        </p:txBody>
      </p:sp>
      <p:sp>
        <p:nvSpPr>
          <p:cNvPr id="10257" name="Rectangle 25"/>
          <p:cNvSpPr>
            <a:spLocks noChangeArrowheads="1"/>
          </p:cNvSpPr>
          <p:nvPr/>
        </p:nvSpPr>
        <p:spPr bwMode="auto">
          <a:xfrm>
            <a:off x="4352369" y="3889774"/>
            <a:ext cx="1724128" cy="53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904" tIns="27983" rIns="55904" bIns="27983"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algn="ctr" defTabSz="559205" fontAlgn="base">
              <a:lnSpc>
                <a:spcPct val="90000"/>
              </a:lnSpc>
              <a:spcBef>
                <a:spcPct val="0"/>
              </a:spcBef>
              <a:spcAft>
                <a:spcPct val="0"/>
              </a:spcAft>
              <a:buNone/>
              <a:defRPr/>
            </a:pPr>
            <a:r>
              <a:rPr lang="en-US" altLang="en-US" sz="2363" b="1" dirty="0">
                <a:solidFill>
                  <a:srgbClr val="FF0000"/>
                </a:solidFill>
                <a:latin typeface="Arial" pitchFamily="34" charset="0"/>
                <a:cs typeface="Times New Roman" pitchFamily="18" charset="0"/>
              </a:rPr>
              <a:t>Impella</a:t>
            </a:r>
          </a:p>
          <a:p>
            <a:pPr algn="ctr" defTabSz="559205" fontAlgn="base">
              <a:lnSpc>
                <a:spcPct val="90000"/>
              </a:lnSpc>
              <a:spcBef>
                <a:spcPct val="0"/>
              </a:spcBef>
              <a:spcAft>
                <a:spcPct val="0"/>
              </a:spcAft>
              <a:buNone/>
              <a:defRPr/>
            </a:pPr>
            <a:r>
              <a:rPr lang="en-US" altLang="en-US" sz="1181" b="1" dirty="0">
                <a:solidFill>
                  <a:srgbClr val="FFFFFF"/>
                </a:solidFill>
                <a:latin typeface="Arial" pitchFamily="34" charset="0"/>
                <a:cs typeface="Times New Roman" pitchFamily="18" charset="0"/>
              </a:rPr>
              <a:t>/IABP (if Impella is CI)</a:t>
            </a:r>
            <a:endParaRPr lang="en-US" altLang="en-US" sz="886" b="1" dirty="0">
              <a:solidFill>
                <a:srgbClr val="FFFFFF"/>
              </a:solidFill>
              <a:latin typeface="Arial" pitchFamily="34" charset="0"/>
              <a:cs typeface="Times New Roman" pitchFamily="18" charset="0"/>
            </a:endParaRPr>
          </a:p>
        </p:txBody>
      </p:sp>
      <p:sp>
        <p:nvSpPr>
          <p:cNvPr id="10258" name="Rectangle 26"/>
          <p:cNvSpPr>
            <a:spLocks noChangeArrowheads="1"/>
          </p:cNvSpPr>
          <p:nvPr/>
        </p:nvSpPr>
        <p:spPr bwMode="auto">
          <a:xfrm>
            <a:off x="3298993" y="2529559"/>
            <a:ext cx="990124" cy="53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904" tIns="27983" rIns="55904" bIns="27983"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algn="ctr" defTabSz="559205" fontAlgn="base">
              <a:lnSpc>
                <a:spcPct val="90000"/>
              </a:lnSpc>
              <a:spcBef>
                <a:spcPct val="0"/>
              </a:spcBef>
              <a:spcAft>
                <a:spcPct val="0"/>
              </a:spcAft>
              <a:buNone/>
              <a:defRPr/>
            </a:pPr>
            <a:r>
              <a:rPr lang="en-US" altLang="en-US" sz="1519" b="1" dirty="0">
                <a:solidFill>
                  <a:srgbClr val="FFFFFF"/>
                </a:solidFill>
                <a:latin typeface="Arial" pitchFamily="34" charset="0"/>
                <a:cs typeface="Times New Roman" pitchFamily="18" charset="0"/>
              </a:rPr>
              <a:t>Simple </a:t>
            </a:r>
            <a:br>
              <a:rPr lang="en-US" altLang="en-US" sz="1519" b="1" dirty="0">
                <a:solidFill>
                  <a:srgbClr val="FFFFFF"/>
                </a:solidFill>
                <a:latin typeface="Arial" pitchFamily="34" charset="0"/>
                <a:cs typeface="Times New Roman" pitchFamily="18" charset="0"/>
              </a:rPr>
            </a:br>
            <a:r>
              <a:rPr lang="en-US" altLang="en-US" sz="1519" b="1" dirty="0">
                <a:solidFill>
                  <a:srgbClr val="FFFFFF"/>
                </a:solidFill>
                <a:latin typeface="Arial" pitchFamily="34" charset="0"/>
                <a:cs typeface="Times New Roman" pitchFamily="18" charset="0"/>
              </a:rPr>
              <a:t>PCI</a:t>
            </a:r>
          </a:p>
        </p:txBody>
      </p:sp>
      <p:sp>
        <p:nvSpPr>
          <p:cNvPr id="10259" name="Rectangle 27"/>
          <p:cNvSpPr>
            <a:spLocks noChangeArrowheads="1"/>
          </p:cNvSpPr>
          <p:nvPr/>
        </p:nvSpPr>
        <p:spPr bwMode="auto">
          <a:xfrm>
            <a:off x="3993358" y="2737144"/>
            <a:ext cx="2643545" cy="53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5904" tIns="27983" rIns="55904" bIns="27983" anchor="ctr"/>
          <a:lstStyle>
            <a:lvl1pPr eaLnBrk="0" hangingPunct="0">
              <a:spcBef>
                <a:spcPct val="20000"/>
              </a:spcBef>
              <a:buChar char="•"/>
              <a:defRPr sz="3200">
                <a:solidFill>
                  <a:schemeClr val="bg1"/>
                </a:solidFill>
                <a:latin typeface="Times New Roman" pitchFamily="18" charset="0"/>
              </a:defRPr>
            </a:lvl1pPr>
            <a:lvl2pPr marL="742950" indent="-285750" eaLnBrk="0" hangingPunct="0">
              <a:spcBef>
                <a:spcPct val="20000"/>
              </a:spcBef>
              <a:buChar char="–"/>
              <a:defRPr sz="2800">
                <a:solidFill>
                  <a:schemeClr val="bg1"/>
                </a:solidFill>
                <a:latin typeface="Times New Roman" pitchFamily="18" charset="0"/>
              </a:defRPr>
            </a:lvl2pPr>
            <a:lvl3pPr marL="1143000" indent="-228600" eaLnBrk="0" hangingPunct="0">
              <a:spcBef>
                <a:spcPct val="20000"/>
              </a:spcBef>
              <a:buChar char="•"/>
              <a:defRPr sz="2400">
                <a:solidFill>
                  <a:schemeClr val="bg1"/>
                </a:solidFill>
                <a:latin typeface="Times New Roman" pitchFamily="18" charset="0"/>
              </a:defRPr>
            </a:lvl3pPr>
            <a:lvl4pPr marL="1600200" indent="-228600" eaLnBrk="0" hangingPunct="0">
              <a:spcBef>
                <a:spcPct val="20000"/>
              </a:spcBef>
              <a:buChar char="–"/>
              <a:defRPr sz="2000">
                <a:solidFill>
                  <a:schemeClr val="bg1"/>
                </a:solidFill>
                <a:latin typeface="Times New Roman" pitchFamily="18" charset="0"/>
              </a:defRPr>
            </a:lvl4pPr>
            <a:lvl5pPr marL="2057400" indent="-228600" eaLnBrk="0" hangingPunct="0">
              <a:spcBef>
                <a:spcPct val="20000"/>
              </a:spcBef>
              <a:buChar char="»"/>
              <a:defRPr sz="2000">
                <a:solidFill>
                  <a:schemeClr val="bg1"/>
                </a:solidFill>
                <a:latin typeface="Times New Roman" pitchFamily="18" charset="0"/>
              </a:defRPr>
            </a:lvl5pPr>
            <a:lvl6pPr marL="2514600" indent="-228600" eaLnBrk="0" fontAlgn="base" hangingPunct="0">
              <a:spcBef>
                <a:spcPct val="20000"/>
              </a:spcBef>
              <a:spcAft>
                <a:spcPct val="0"/>
              </a:spcAft>
              <a:buChar char="»"/>
              <a:defRPr sz="2000">
                <a:solidFill>
                  <a:schemeClr val="bg1"/>
                </a:solidFill>
                <a:latin typeface="Times New Roman" pitchFamily="18" charset="0"/>
              </a:defRPr>
            </a:lvl6pPr>
            <a:lvl7pPr marL="2971800" indent="-228600" eaLnBrk="0" fontAlgn="base" hangingPunct="0">
              <a:spcBef>
                <a:spcPct val="20000"/>
              </a:spcBef>
              <a:spcAft>
                <a:spcPct val="0"/>
              </a:spcAft>
              <a:buChar char="»"/>
              <a:defRPr sz="2000">
                <a:solidFill>
                  <a:schemeClr val="bg1"/>
                </a:solidFill>
                <a:latin typeface="Times New Roman" pitchFamily="18" charset="0"/>
              </a:defRPr>
            </a:lvl7pPr>
            <a:lvl8pPr marL="3429000" indent="-228600" eaLnBrk="0" fontAlgn="base" hangingPunct="0">
              <a:spcBef>
                <a:spcPct val="20000"/>
              </a:spcBef>
              <a:spcAft>
                <a:spcPct val="0"/>
              </a:spcAft>
              <a:buChar char="»"/>
              <a:defRPr sz="2000">
                <a:solidFill>
                  <a:schemeClr val="bg1"/>
                </a:solidFill>
                <a:latin typeface="Times New Roman" pitchFamily="18" charset="0"/>
              </a:defRPr>
            </a:lvl8pPr>
            <a:lvl9pPr marL="3886200" indent="-228600" eaLnBrk="0" fontAlgn="base" hangingPunct="0">
              <a:spcBef>
                <a:spcPct val="20000"/>
              </a:spcBef>
              <a:spcAft>
                <a:spcPct val="0"/>
              </a:spcAft>
              <a:buChar char="»"/>
              <a:defRPr sz="2000">
                <a:solidFill>
                  <a:schemeClr val="bg1"/>
                </a:solidFill>
                <a:latin typeface="Times New Roman" pitchFamily="18" charset="0"/>
              </a:defRPr>
            </a:lvl9pPr>
          </a:lstStyle>
          <a:p>
            <a:pPr algn="ctr" defTabSz="559205" fontAlgn="base">
              <a:lnSpc>
                <a:spcPct val="90000"/>
              </a:lnSpc>
              <a:spcBef>
                <a:spcPct val="0"/>
              </a:spcBef>
              <a:spcAft>
                <a:spcPct val="0"/>
              </a:spcAft>
              <a:buNone/>
              <a:defRPr/>
            </a:pPr>
            <a:r>
              <a:rPr lang="en-US" altLang="en-US" sz="1519" b="1" dirty="0">
                <a:solidFill>
                  <a:srgbClr val="FF0000"/>
                </a:solidFill>
                <a:latin typeface="Arial" pitchFamily="34" charset="0"/>
                <a:cs typeface="Times New Roman" pitchFamily="18" charset="0"/>
              </a:rPr>
              <a:t>Complex PCI: </a:t>
            </a:r>
            <a:br>
              <a:rPr lang="en-US" altLang="en-US" sz="1519" b="1" dirty="0">
                <a:solidFill>
                  <a:srgbClr val="FF0000"/>
                </a:solidFill>
                <a:latin typeface="Arial" pitchFamily="34" charset="0"/>
                <a:cs typeface="Times New Roman" pitchFamily="18" charset="0"/>
              </a:rPr>
            </a:br>
            <a:r>
              <a:rPr lang="en-US" altLang="en-US" sz="1519" b="1" dirty="0">
                <a:solidFill>
                  <a:srgbClr val="FF0000"/>
                </a:solidFill>
                <a:latin typeface="Arial" pitchFamily="34" charset="0"/>
                <a:cs typeface="Times New Roman" pitchFamily="18" charset="0"/>
              </a:rPr>
              <a:t>High Syntax score &gt;32/ STS&gt;5</a:t>
            </a:r>
            <a:br>
              <a:rPr lang="en-US" altLang="en-US" sz="1519" b="1" dirty="0">
                <a:solidFill>
                  <a:srgbClr val="FF0000"/>
                </a:solidFill>
                <a:latin typeface="Arial" pitchFamily="34" charset="0"/>
                <a:cs typeface="Times New Roman" pitchFamily="18" charset="0"/>
              </a:rPr>
            </a:br>
            <a:r>
              <a:rPr lang="en-US" altLang="en-US" sz="1519" b="1" dirty="0">
                <a:solidFill>
                  <a:srgbClr val="FF0000"/>
                </a:solidFill>
                <a:latin typeface="Arial" pitchFamily="34" charset="0"/>
                <a:cs typeface="Times New Roman" pitchFamily="18" charset="0"/>
              </a:rPr>
              <a:t>Extensive revascularization</a:t>
            </a:r>
          </a:p>
        </p:txBody>
      </p:sp>
      <p:sp>
        <p:nvSpPr>
          <p:cNvPr id="16149532" name="Line 28"/>
          <p:cNvSpPr>
            <a:spLocks noChangeShapeType="1"/>
          </p:cNvSpPr>
          <p:nvPr/>
        </p:nvSpPr>
        <p:spPr bwMode="auto">
          <a:xfrm>
            <a:off x="3826193" y="3084092"/>
            <a:ext cx="0" cy="476177"/>
          </a:xfrm>
          <a:prstGeom prst="line">
            <a:avLst/>
          </a:prstGeom>
          <a:noFill/>
          <a:ln w="15875">
            <a:solidFill>
              <a:schemeClr val="bg1"/>
            </a:solidFill>
            <a:round/>
            <a:headEnd/>
            <a:tailEnd type="triangle" w="med" len="med"/>
          </a:ln>
          <a:extLst>
            <a:ext uri="{909E8E84-426E-40DD-AFC4-6F175D3DCCD1}">
              <a14:hiddenFill xmlns:a14="http://schemas.microsoft.com/office/drawing/2010/main">
                <a:noFill/>
              </a14:hiddenFill>
            </a:ext>
          </a:extLst>
        </p:spPr>
        <p:txBody>
          <a:bodyPr lIns="55907" tIns="27986" rIns="55907" bIns="27986"/>
          <a:lstStyle/>
          <a:p>
            <a:pPr algn="ctr" defTabSz="559205" eaLnBrk="0" fontAlgn="base" hangingPunct="0">
              <a:spcBef>
                <a:spcPct val="20000"/>
              </a:spcBef>
              <a:spcAft>
                <a:spcPct val="0"/>
              </a:spcAft>
              <a:defRPr/>
            </a:pPr>
            <a:endParaRPr lang="en-US" sz="2658">
              <a:solidFill>
                <a:srgbClr val="FFFFFF"/>
              </a:solidFill>
              <a:effectLst>
                <a:outerShdw blurRad="38100" dist="38100" dir="2700000" algn="tl">
                  <a:srgbClr val="000000">
                    <a:alpha val="43137"/>
                  </a:srgbClr>
                </a:outerShdw>
              </a:effectLst>
              <a:latin typeface="Times New Roman"/>
            </a:endParaRPr>
          </a:p>
        </p:txBody>
      </p:sp>
      <p:sp>
        <p:nvSpPr>
          <p:cNvPr id="16149533" name="Line 29"/>
          <p:cNvSpPr>
            <a:spLocks noChangeShapeType="1"/>
          </p:cNvSpPr>
          <p:nvPr/>
        </p:nvSpPr>
        <p:spPr bwMode="auto">
          <a:xfrm flipH="1">
            <a:off x="5092787" y="3507194"/>
            <a:ext cx="0" cy="439859"/>
          </a:xfrm>
          <a:prstGeom prst="line">
            <a:avLst/>
          </a:prstGeom>
          <a:noFill/>
          <a:ln w="15875">
            <a:solidFill>
              <a:schemeClr val="bg1"/>
            </a:solidFill>
            <a:round/>
            <a:headEnd/>
            <a:tailEnd type="triangle" w="med" len="med"/>
          </a:ln>
          <a:extLst>
            <a:ext uri="{909E8E84-426E-40DD-AFC4-6F175D3DCCD1}">
              <a14:hiddenFill xmlns:a14="http://schemas.microsoft.com/office/drawing/2010/main">
                <a:noFill/>
              </a14:hiddenFill>
            </a:ext>
          </a:extLst>
        </p:spPr>
        <p:txBody>
          <a:bodyPr lIns="55907" tIns="27986" rIns="55907" bIns="27986"/>
          <a:lstStyle/>
          <a:p>
            <a:pPr algn="ctr" defTabSz="559205" eaLnBrk="0" fontAlgn="base" hangingPunct="0">
              <a:spcBef>
                <a:spcPct val="20000"/>
              </a:spcBef>
              <a:spcAft>
                <a:spcPct val="0"/>
              </a:spcAft>
              <a:defRPr/>
            </a:pPr>
            <a:endParaRPr lang="en-US" sz="2658">
              <a:solidFill>
                <a:srgbClr val="FFFFFF"/>
              </a:solidFill>
              <a:effectLst>
                <a:outerShdw blurRad="38100" dist="38100" dir="2700000" algn="tl">
                  <a:srgbClr val="000000">
                    <a:alpha val="43137"/>
                  </a:srgbClr>
                </a:outerShdw>
              </a:effectLst>
              <a:latin typeface="Times New Roman"/>
            </a:endParaRPr>
          </a:p>
        </p:txBody>
      </p:sp>
      <p:pic>
        <p:nvPicPr>
          <p:cNvPr id="1026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20948" y="40129"/>
            <a:ext cx="283964" cy="28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558181" y="4659824"/>
            <a:ext cx="4262705" cy="300082"/>
          </a:xfrm>
          <a:prstGeom prst="rect">
            <a:avLst/>
          </a:prstGeom>
          <a:noFill/>
          <a:ln>
            <a:solidFill>
              <a:srgbClr val="FF0000"/>
            </a:solidFill>
          </a:ln>
        </p:spPr>
        <p:txBody>
          <a:bodyPr wrap="none" rtlCol="0">
            <a:spAutoFit/>
          </a:bodyPr>
          <a:lstStyle/>
          <a:p>
            <a:pPr defTabSz="411480"/>
            <a:r>
              <a:rPr lang="en-US" sz="1350" b="1" dirty="0">
                <a:solidFill>
                  <a:srgbClr val="FF0000"/>
                </a:solidFill>
                <a:latin typeface="Arial" panose="020B0604020202020204" pitchFamily="34" charset="0"/>
                <a:cs typeface="Arial" panose="020B0604020202020204" pitchFamily="34" charset="0"/>
              </a:rPr>
              <a:t>Being evaluated in the randomized Protect IV trial</a:t>
            </a:r>
          </a:p>
        </p:txBody>
      </p:sp>
      <p:sp>
        <p:nvSpPr>
          <p:cNvPr id="3" name="Rectangle 2"/>
          <p:cNvSpPr/>
          <p:nvPr/>
        </p:nvSpPr>
        <p:spPr bwMode="auto">
          <a:xfrm>
            <a:off x="2128848" y="2554143"/>
            <a:ext cx="1170145" cy="1588459"/>
          </a:xfrm>
          <a:prstGeom prst="rect">
            <a:avLst/>
          </a:prstGeom>
          <a:noFill/>
          <a:ln w="158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20000"/>
              </a:spcBef>
              <a:spcAft>
                <a:spcPct val="0"/>
              </a:spcAft>
            </a:pPr>
            <a:endParaRPr lang="en-US" sz="3000">
              <a:solidFill>
                <a:srgbClr val="FFFFFF"/>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21399899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8CB32EC6-6402-FA43-A3E6-FEB77C812465}"/>
              </a:ext>
            </a:extLst>
          </p:cNvPr>
          <p:cNvSpPr>
            <a:spLocks noGrp="1"/>
          </p:cNvSpPr>
          <p:nvPr>
            <p:ph type="title"/>
          </p:nvPr>
        </p:nvSpPr>
        <p:spPr>
          <a:xfrm>
            <a:off x="842963" y="-52277"/>
            <a:ext cx="6943725" cy="723305"/>
          </a:xfrm>
        </p:spPr>
        <p:txBody>
          <a:bodyPr/>
          <a:lstStyle/>
          <a:p>
            <a:pPr>
              <a:defRPr/>
            </a:pPr>
            <a:r>
              <a:rPr lang="en-US" sz="2700" kern="1200" dirty="0">
                <a:latin typeface="Arial" panose="020B0604020202020204" pitchFamily="34" charset="0"/>
                <a:cs typeface="Arial" panose="020B0604020202020204" pitchFamily="34" charset="0"/>
              </a:rPr>
              <a:t>DKCRUSH-V Trial: </a:t>
            </a:r>
            <a:r>
              <a:rPr lang="en-US" sz="2700" dirty="0">
                <a:latin typeface="Arial" panose="020B0604020202020204" pitchFamily="34" charset="0"/>
                <a:cs typeface="Arial" panose="020B0604020202020204" pitchFamily="34" charset="0"/>
              </a:rPr>
              <a:t>Operator Experience</a:t>
            </a:r>
          </a:p>
        </p:txBody>
      </p:sp>
      <p:sp>
        <p:nvSpPr>
          <p:cNvPr id="6" name="Rectangle 5"/>
          <p:cNvSpPr/>
          <p:nvPr/>
        </p:nvSpPr>
        <p:spPr>
          <a:xfrm>
            <a:off x="1666793" y="1578909"/>
            <a:ext cx="6475536" cy="1887696"/>
          </a:xfrm>
          <a:prstGeom prst="rect">
            <a:avLst/>
          </a:prstGeom>
        </p:spPr>
        <p:txBody>
          <a:bodyPr wrap="square">
            <a:spAutoFit/>
          </a:bodyPr>
          <a:lstStyle/>
          <a:p>
            <a:pPr marL="241102" indent="-241102" defTabSz="771525">
              <a:spcAft>
                <a:spcPts val="1013"/>
              </a:spcAft>
              <a:buClr>
                <a:srgbClr val="FFFF00"/>
              </a:buClr>
              <a:buFont typeface="Arial" panose="020B0604020202020204" pitchFamily="34" charset="0"/>
              <a:buChar char="•"/>
            </a:pPr>
            <a:r>
              <a:rPr lang="en-US" sz="2000" b="1" dirty="0">
                <a:solidFill>
                  <a:srgbClr val="FFFFFF"/>
                </a:solidFill>
                <a:latin typeface="Arial" panose="020B0604020202020204" pitchFamily="34" charset="0"/>
                <a:cs typeface="Arial" panose="020B0604020202020204" pitchFamily="34" charset="0"/>
              </a:rPr>
              <a:t>≥ 300 PCIs per year for 5 years</a:t>
            </a:r>
          </a:p>
          <a:p>
            <a:pPr marL="241102" indent="-241102" defTabSz="771525">
              <a:spcAft>
                <a:spcPts val="1013"/>
              </a:spcAft>
              <a:buClr>
                <a:srgbClr val="FFFF00"/>
              </a:buClr>
              <a:buFont typeface="Arial" panose="020B0604020202020204" pitchFamily="34" charset="0"/>
              <a:buChar char="•"/>
            </a:pPr>
            <a:r>
              <a:rPr lang="en-US" sz="2000" b="1" dirty="0">
                <a:solidFill>
                  <a:srgbClr val="FFFFFF"/>
                </a:solidFill>
                <a:latin typeface="Arial" panose="020B0604020202020204" pitchFamily="34" charset="0"/>
                <a:cs typeface="Arial" panose="020B0604020202020204" pitchFamily="34" charset="0"/>
              </a:rPr>
              <a:t>≥ 20 LM PCIs per year</a:t>
            </a:r>
          </a:p>
          <a:p>
            <a:pPr marL="241102" indent="-241102" defTabSz="771525">
              <a:spcAft>
                <a:spcPts val="1013"/>
              </a:spcAft>
              <a:buClr>
                <a:srgbClr val="FFFF00"/>
              </a:buClr>
              <a:buFont typeface="Arial" panose="020B0604020202020204" pitchFamily="34" charset="0"/>
              <a:buChar char="•"/>
            </a:pPr>
            <a:r>
              <a:rPr lang="en-US" sz="2000" b="1" dirty="0">
                <a:solidFill>
                  <a:srgbClr val="FFFFFF"/>
                </a:solidFill>
                <a:latin typeface="Arial" panose="020B0604020202020204" pitchFamily="34" charset="0"/>
                <a:cs typeface="Arial" panose="020B0604020202020204" pitchFamily="34" charset="0"/>
              </a:rPr>
              <a:t>Submit 3 to 5 DK crush cases to the committee to demonstrate technical competence with the approach</a:t>
            </a:r>
          </a:p>
        </p:txBody>
      </p:sp>
      <p:sp>
        <p:nvSpPr>
          <p:cNvPr id="7" name="Rectangle 6"/>
          <p:cNvSpPr/>
          <p:nvPr/>
        </p:nvSpPr>
        <p:spPr>
          <a:xfrm>
            <a:off x="1485900" y="3483269"/>
            <a:ext cx="6236494" cy="830997"/>
          </a:xfrm>
          <a:prstGeom prst="rect">
            <a:avLst/>
          </a:prstGeom>
        </p:spPr>
        <p:txBody>
          <a:bodyPr wrap="square">
            <a:spAutoFit/>
          </a:bodyPr>
          <a:lstStyle/>
          <a:p>
            <a:pPr algn="ctr" defTabSz="771525"/>
            <a:r>
              <a:rPr lang="en-US" sz="2400" b="1" u="sng" dirty="0">
                <a:solidFill>
                  <a:srgbClr val="FFFFFF"/>
                </a:solidFill>
                <a:latin typeface="Arial" panose="020B0604020202020204" pitchFamily="34" charset="0"/>
                <a:cs typeface="Arial" panose="020B0604020202020204" pitchFamily="34" charset="0"/>
              </a:rPr>
              <a:t>The results of the trial may not be replicated by less experienced operators </a:t>
            </a:r>
          </a:p>
        </p:txBody>
      </p:sp>
      <p:pic>
        <p:nvPicPr>
          <p:cNvPr id="8" name="Picture 7"/>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76142" y="48911"/>
            <a:ext cx="356294" cy="37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28725" y="1051462"/>
            <a:ext cx="3623108" cy="461665"/>
          </a:xfrm>
          <a:prstGeom prst="rect">
            <a:avLst/>
          </a:prstGeom>
        </p:spPr>
        <p:txBody>
          <a:bodyPr wrap="none">
            <a:spAutoFit/>
          </a:bodyPr>
          <a:lstStyle/>
          <a:p>
            <a:pPr defTabSz="771525"/>
            <a:r>
              <a:rPr lang="en-US" sz="2400" b="1" dirty="0">
                <a:solidFill>
                  <a:srgbClr val="FFFFFF"/>
                </a:solidFill>
                <a:latin typeface="Arial" panose="020B0604020202020204" pitchFamily="34" charset="0"/>
                <a:cs typeface="Arial" panose="020B0604020202020204" pitchFamily="34" charset="0"/>
              </a:rPr>
              <a:t>Operator requirements:</a:t>
            </a:r>
            <a:endParaRPr lang="en-US" sz="2400" b="1" dirty="0">
              <a:solidFill>
                <a:srgbClr val="000000"/>
              </a:solidFill>
              <a:latin typeface="Times New Roman"/>
            </a:endParaRPr>
          </a:p>
        </p:txBody>
      </p:sp>
      <p:sp>
        <p:nvSpPr>
          <p:cNvPr id="9" name="TextBox 8"/>
          <p:cNvSpPr txBox="1"/>
          <p:nvPr/>
        </p:nvSpPr>
        <p:spPr>
          <a:xfrm>
            <a:off x="3844140" y="4767974"/>
            <a:ext cx="5519014" cy="369332"/>
          </a:xfrm>
          <a:prstGeom prst="rect">
            <a:avLst/>
          </a:prstGeom>
          <a:noFill/>
        </p:spPr>
        <p:txBody>
          <a:bodyPr wrap="square" rtlCol="0">
            <a:spAutoFit/>
          </a:bodyPr>
          <a:lstStyle/>
          <a:p>
            <a:pPr defTabSz="385763">
              <a:defRPr/>
            </a:pPr>
            <a:r>
              <a:rPr lang="en-US" b="1" i="1" dirty="0">
                <a:solidFill>
                  <a:srgbClr val="FFFF00"/>
                </a:solidFill>
                <a:latin typeface="Arial" panose="020B0604020202020204" pitchFamily="34" charset="0"/>
                <a:cs typeface="Arial" panose="020B0604020202020204" pitchFamily="34" charset="0"/>
              </a:rPr>
              <a:t>Chen et al., J Am Coll Cardiol Intv 2019;12:1927</a:t>
            </a:r>
          </a:p>
        </p:txBody>
      </p:sp>
    </p:spTree>
    <p:extLst>
      <p:ext uri="{BB962C8B-B14F-4D97-AF65-F5344CB8AC3E}">
        <p14:creationId xmlns:p14="http://schemas.microsoft.com/office/powerpoint/2010/main" val="35946137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28"/>
            </a:gs>
            <a:gs pos="50000">
              <a:srgbClr val="000099"/>
            </a:gs>
            <a:gs pos="100000">
              <a:srgbClr val="000099">
                <a:gamma/>
                <a:shade val="25882"/>
                <a:invGamma/>
              </a:srgbClr>
            </a:gs>
          </a:gsLst>
          <a:lin ang="5400000" scaled="1"/>
          <a:tileRect/>
        </a:gradFill>
        <a:effectLst/>
      </p:bgPr>
    </p:bg>
    <p:spTree>
      <p:nvGrpSpPr>
        <p:cNvPr id="1" name=""/>
        <p:cNvGrpSpPr/>
        <p:nvPr/>
      </p:nvGrpSpPr>
      <p:grpSpPr>
        <a:xfrm>
          <a:off x="0" y="0"/>
          <a:ext cx="0" cy="0"/>
          <a:chOff x="0" y="0"/>
          <a:chExt cx="0" cy="0"/>
        </a:xfrm>
      </p:grpSpPr>
      <p:pic>
        <p:nvPicPr>
          <p:cNvPr id="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06180" y="0"/>
            <a:ext cx="337820"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0" y="957"/>
            <a:ext cx="9046346" cy="74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661" tIns="36303" rIns="72661" bIns="36303" numCol="1" anchor="ctr" anchorCtr="0" compatLnSpc="1">
            <a:prstTxWarp prst="textNoShape">
              <a:avLst/>
            </a:prstTxWarp>
          </a:bodyPr>
          <a:lstStyle>
            <a:lvl1pPr algn="ctr" rtl="0" eaLnBrk="0" fontAlgn="base" hangingPunct="0">
              <a:spcBef>
                <a:spcPct val="0"/>
              </a:spcBef>
              <a:spcAft>
                <a:spcPct val="0"/>
              </a:spcAft>
              <a:defRPr sz="4200" b="1">
                <a:solidFill>
                  <a:srgbClr val="FFFF00"/>
                </a:solidFill>
                <a:latin typeface="+mj-lt"/>
                <a:ea typeface="+mj-ea"/>
                <a:cs typeface="+mj-cs"/>
              </a:defRPr>
            </a:lvl1pPr>
            <a:lvl2pPr algn="ctr" rtl="0" eaLnBrk="0" fontAlgn="base" hangingPunct="0">
              <a:spcBef>
                <a:spcPct val="0"/>
              </a:spcBef>
              <a:spcAft>
                <a:spcPct val="0"/>
              </a:spcAft>
              <a:defRPr sz="4200" b="1">
                <a:solidFill>
                  <a:srgbClr val="FFFF00"/>
                </a:solidFill>
                <a:latin typeface="Times New Roman" pitchFamily="18" charset="0"/>
              </a:defRPr>
            </a:lvl2pPr>
            <a:lvl3pPr algn="ctr" rtl="0" eaLnBrk="0" fontAlgn="base" hangingPunct="0">
              <a:spcBef>
                <a:spcPct val="0"/>
              </a:spcBef>
              <a:spcAft>
                <a:spcPct val="0"/>
              </a:spcAft>
              <a:defRPr sz="4200" b="1">
                <a:solidFill>
                  <a:srgbClr val="FFFF00"/>
                </a:solidFill>
                <a:latin typeface="Times New Roman" pitchFamily="18" charset="0"/>
              </a:defRPr>
            </a:lvl3pPr>
            <a:lvl4pPr algn="ctr" rtl="0" eaLnBrk="0" fontAlgn="base" hangingPunct="0">
              <a:spcBef>
                <a:spcPct val="0"/>
              </a:spcBef>
              <a:spcAft>
                <a:spcPct val="0"/>
              </a:spcAft>
              <a:defRPr sz="4200" b="1">
                <a:solidFill>
                  <a:srgbClr val="FFFF00"/>
                </a:solidFill>
                <a:latin typeface="Times New Roman" pitchFamily="18" charset="0"/>
              </a:defRPr>
            </a:lvl4pPr>
            <a:lvl5pPr algn="ctr" rtl="0" eaLnBrk="0" fontAlgn="base" hangingPunct="0">
              <a:spcBef>
                <a:spcPct val="0"/>
              </a:spcBef>
              <a:spcAft>
                <a:spcPct val="0"/>
              </a:spcAft>
              <a:defRPr sz="4200" b="1">
                <a:solidFill>
                  <a:srgbClr val="FFFF00"/>
                </a:solidFill>
                <a:latin typeface="Times New Roman" pitchFamily="18" charset="0"/>
              </a:defRPr>
            </a:lvl5pPr>
            <a:lvl6pPr marL="363219" algn="ctr" rtl="0" eaLnBrk="0" fontAlgn="base" hangingPunct="0">
              <a:spcBef>
                <a:spcPct val="0"/>
              </a:spcBef>
              <a:spcAft>
                <a:spcPct val="0"/>
              </a:spcAft>
              <a:defRPr sz="4200" b="1">
                <a:solidFill>
                  <a:srgbClr val="FFFF00"/>
                </a:solidFill>
                <a:latin typeface="Times New Roman" pitchFamily="18" charset="0"/>
              </a:defRPr>
            </a:lvl6pPr>
            <a:lvl7pPr marL="726276" algn="ctr" rtl="0" eaLnBrk="0" fontAlgn="base" hangingPunct="0">
              <a:spcBef>
                <a:spcPct val="0"/>
              </a:spcBef>
              <a:spcAft>
                <a:spcPct val="0"/>
              </a:spcAft>
              <a:defRPr sz="4200" b="1">
                <a:solidFill>
                  <a:srgbClr val="FFFF00"/>
                </a:solidFill>
                <a:latin typeface="Times New Roman" pitchFamily="18" charset="0"/>
              </a:defRPr>
            </a:lvl7pPr>
            <a:lvl8pPr marL="1089487" algn="ctr" rtl="0" eaLnBrk="0" fontAlgn="base" hangingPunct="0">
              <a:spcBef>
                <a:spcPct val="0"/>
              </a:spcBef>
              <a:spcAft>
                <a:spcPct val="0"/>
              </a:spcAft>
              <a:defRPr sz="4200" b="1">
                <a:solidFill>
                  <a:srgbClr val="FFFF00"/>
                </a:solidFill>
                <a:latin typeface="Times New Roman" pitchFamily="18" charset="0"/>
              </a:defRPr>
            </a:lvl8pPr>
            <a:lvl9pPr marL="1452598" algn="ctr" rtl="0" eaLnBrk="0" fontAlgn="base" hangingPunct="0">
              <a:spcBef>
                <a:spcPct val="0"/>
              </a:spcBef>
              <a:spcAft>
                <a:spcPct val="0"/>
              </a:spcAft>
              <a:defRPr sz="4200" b="1">
                <a:solidFill>
                  <a:srgbClr val="FFFF00"/>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0" cap="none" spc="0" normalizeH="0" baseline="0" noProof="0">
                <a:ln>
                  <a:noFill/>
                </a:ln>
                <a:solidFill>
                  <a:srgbClr val="FFFF00"/>
                </a:solidFill>
                <a:effectLst/>
                <a:uLnTx/>
                <a:uFillTx/>
                <a:latin typeface="Arial" pitchFamily="34" charset="0"/>
                <a:ea typeface="+mj-ea"/>
                <a:cs typeface="Arial" pitchFamily="34" charset="0"/>
              </a:rPr>
              <a:t>Disclosures</a:t>
            </a:r>
            <a:endParaRPr kumimoji="0" lang="en-US" altLang="en-US" sz="4000" b="1" i="0" u="none" strike="noStrike" kern="0" cap="none" spc="0" normalizeH="0" baseline="0" noProof="0" dirty="0">
              <a:ln>
                <a:noFill/>
              </a:ln>
              <a:solidFill>
                <a:srgbClr val="FFFF00"/>
              </a:solidFill>
              <a:effectLst/>
              <a:uLnTx/>
              <a:uFillTx/>
              <a:latin typeface="Arial" pitchFamily="34" charset="0"/>
              <a:ea typeface="+mj-ea"/>
              <a:cs typeface="Arial" pitchFamily="34" charset="0"/>
            </a:endParaRPr>
          </a:p>
        </p:txBody>
      </p:sp>
      <p:sp>
        <p:nvSpPr>
          <p:cNvPr id="5" name="Content Placeholder 2"/>
          <p:cNvSpPr txBox="1">
            <a:spLocks/>
          </p:cNvSpPr>
          <p:nvPr/>
        </p:nvSpPr>
        <p:spPr>
          <a:xfrm>
            <a:off x="0" y="815248"/>
            <a:ext cx="9363153" cy="397962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Samin K. Sharma, MD, MSCAI, FACC</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lang="en-US" altLang="en-US" sz="2800" b="1" i="1" dirty="0">
                <a:solidFill>
                  <a:prstClr val="white"/>
                </a:solidFill>
                <a:latin typeface="Arial" pitchFamily="34" charset="0"/>
                <a:cs typeface="Arial" pitchFamily="34" charset="0"/>
              </a:rPr>
              <a:t>  Nothing to disclose</a:t>
            </a:r>
            <a:endParaRPr kumimoji="0" lang="en-US" altLang="en-US" sz="2800" b="1" i="1"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altLang="en-US" sz="1400" b="1" i="1"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Annapoorna S. Kini, MD, MRCP, FACC</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altLang="en-US" sz="2800" b="1" i="1" u="none" strike="noStrike" kern="1200" cap="none" spc="0" normalizeH="0" baseline="0" noProof="0" dirty="0">
                <a:ln>
                  <a:noFill/>
                </a:ln>
                <a:solidFill>
                  <a:prstClr val="white"/>
                </a:solidFill>
                <a:effectLst/>
                <a:uLnTx/>
                <a:uFillTx/>
                <a:latin typeface="Arial" pitchFamily="34" charset="0"/>
                <a:ea typeface="+mn-ea"/>
                <a:cs typeface="Arial" pitchFamily="34" charset="0"/>
              </a:rPr>
              <a:t>Nothing to disclose</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altLang="en-US" sz="2800" b="1" dirty="0">
              <a:solidFill>
                <a:prstClr val="white"/>
              </a:solidFill>
              <a:latin typeface="Arial" pitchFamily="34" charset="0"/>
              <a:cs typeface="Arial" pitchFamily="34" charset="0"/>
            </a:endParaRPr>
          </a:p>
          <a:p>
            <a:pPr marL="0" marR="0" lvl="0" indent="0"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altLang="en-US" sz="2000" b="1" i="0" u="none" strike="noStrike" kern="1200" cap="none" spc="0" normalizeH="0" noProof="0" dirty="0" err="1">
                <a:ln>
                  <a:noFill/>
                </a:ln>
                <a:solidFill>
                  <a:prstClr val="white"/>
                </a:solidFill>
                <a:effectLst/>
                <a:uLnTx/>
                <a:uFillTx/>
                <a:latin typeface="Arial" pitchFamily="34" charset="0"/>
                <a:cs typeface="Arial" pitchFamily="34" charset="0"/>
              </a:rPr>
              <a:t>Arindam</a:t>
            </a:r>
            <a:r>
              <a:rPr kumimoji="0" lang="en-US" altLang="en-US" sz="2000" b="1" i="0" u="none" strike="noStrike" kern="1200" cap="none" spc="0" normalizeH="0" noProof="0" dirty="0">
                <a:ln>
                  <a:noFill/>
                </a:ln>
                <a:solidFill>
                  <a:prstClr val="white"/>
                </a:solidFill>
                <a:effectLst/>
                <a:uLnTx/>
                <a:uFillTx/>
                <a:latin typeface="Arial" pitchFamily="34" charset="0"/>
                <a:cs typeface="Arial" pitchFamily="34" charset="0"/>
              </a:rPr>
              <a:t> </a:t>
            </a:r>
            <a:r>
              <a:rPr kumimoji="0" lang="en-US" altLang="en-US" sz="2000" b="1" i="0" u="none" strike="noStrike" kern="1200" cap="none" spc="0" normalizeH="0" noProof="0" dirty="0" err="1">
                <a:ln>
                  <a:noFill/>
                </a:ln>
                <a:solidFill>
                  <a:prstClr val="white"/>
                </a:solidFill>
                <a:effectLst/>
                <a:uLnTx/>
                <a:uFillTx/>
                <a:latin typeface="Arial" pitchFamily="34" charset="0"/>
                <a:cs typeface="Arial" pitchFamily="34" charset="0"/>
              </a:rPr>
              <a:t>Pande</a:t>
            </a:r>
            <a:r>
              <a:rPr kumimoji="0" lang="en-US" altLang="en-US" sz="2000" b="1" i="0" u="none" strike="noStrike" kern="1200" cap="none" spc="0" normalizeH="0" noProof="0" dirty="0">
                <a:ln>
                  <a:noFill/>
                </a:ln>
                <a:solidFill>
                  <a:prstClr val="white"/>
                </a:solidFill>
                <a:effectLst/>
                <a:uLnTx/>
                <a:uFillTx/>
                <a:latin typeface="Arial" pitchFamily="34" charset="0"/>
                <a:cs typeface="Arial" pitchFamily="34" charset="0"/>
              </a:rPr>
              <a:t>, MBBS, MD, </a:t>
            </a:r>
            <a:r>
              <a:rPr lang="en-US" altLang="en-US" sz="2000" b="1" dirty="0">
                <a:solidFill>
                  <a:prstClr val="white"/>
                </a:solidFill>
                <a:latin typeface="Arial" pitchFamily="34" charset="0"/>
                <a:cs typeface="Arial" pitchFamily="34" charset="0"/>
              </a:rPr>
              <a:t>DM, FESC, FSCAI, FACC, FRCP </a:t>
            </a:r>
            <a:r>
              <a:rPr kumimoji="0" lang="en-US" altLang="en-US" sz="1800" b="1" i="0" u="none" strike="noStrike" kern="1200" cap="none" spc="0" normalizeH="0" baseline="0" noProof="0" dirty="0">
                <a:ln>
                  <a:noFill/>
                </a:ln>
                <a:solidFill>
                  <a:srgbClr val="FF0000"/>
                </a:solidFill>
                <a:effectLst/>
                <a:uLnTx/>
                <a:uFillTx/>
                <a:latin typeface="Arial" pitchFamily="34" charset="0"/>
                <a:cs typeface="Arial" pitchFamily="34" charset="0"/>
              </a:rPr>
              <a:t>(</a:t>
            </a:r>
            <a:r>
              <a:rPr lang="en-US" altLang="en-US" sz="1800" b="1" dirty="0">
                <a:solidFill>
                  <a:srgbClr val="FF0000"/>
                </a:solidFill>
                <a:latin typeface="Arial" pitchFamily="34" charset="0"/>
                <a:cs typeface="Arial" pitchFamily="34" charset="0"/>
              </a:rPr>
              <a:t>Guest Faculty</a:t>
            </a:r>
            <a:r>
              <a:rPr kumimoji="0" lang="en-US" altLang="en-US" sz="1800" b="1" i="0" u="none" strike="noStrike" kern="1200" cap="none" spc="0" normalizeH="0" baseline="0" noProof="0" dirty="0">
                <a:ln>
                  <a:noFill/>
                </a:ln>
                <a:solidFill>
                  <a:srgbClr val="FF0000"/>
                </a:solidFill>
                <a:effectLst/>
                <a:uLnTx/>
                <a:uFillTx/>
                <a:latin typeface="Arial" pitchFamily="34" charset="0"/>
                <a:cs typeface="Arial" pitchFamily="34" charset="0"/>
              </a:rPr>
              <a: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altLang="en-US" sz="2800" b="1" i="1" u="none" strike="noStrike" kern="1200" cap="none" spc="0" normalizeH="0" baseline="0" noProof="0" dirty="0">
              <a:ln>
                <a:noFill/>
              </a:ln>
              <a:solidFill>
                <a:prstClr val="white"/>
              </a:solidFill>
              <a:effectLst/>
              <a:uLnTx/>
              <a:uFillTx/>
              <a:latin typeface="Arial" pitchFamily="34" charset="0"/>
              <a:cs typeface="Arial"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altLang="en-US" sz="2800" b="1" i="1" u="none" strike="noStrike" kern="1200" cap="none" spc="0" normalizeH="0" baseline="0" noProof="0" dirty="0">
              <a:ln>
                <a:noFill/>
              </a:ln>
              <a:solidFill>
                <a:prstClr val="white"/>
              </a:solidFill>
              <a:effectLst/>
              <a:uLnTx/>
              <a:uFillTx/>
              <a:latin typeface="Arial" pitchFamily="34" charset="0"/>
              <a:cs typeface="Arial"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altLang="en-US" sz="2800" b="1" i="1"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2" name="TextBox 1"/>
          <p:cNvSpPr txBox="1"/>
          <p:nvPr/>
        </p:nvSpPr>
        <p:spPr>
          <a:xfrm>
            <a:off x="-52900" y="4137429"/>
            <a:ext cx="8909733" cy="400110"/>
          </a:xfrm>
          <a:prstGeom prst="rect">
            <a:avLst/>
          </a:prstGeom>
          <a:noFill/>
          <a:ln>
            <a:noFill/>
          </a:ln>
        </p:spPr>
        <p:txBody>
          <a:bodyPr wrap="square" rtlCol="0">
            <a:spAutoFit/>
          </a:bodyPr>
          <a:lstStyle/>
          <a:p>
            <a:r>
              <a:rPr lang="en-US" altLang="en-US" sz="2000" b="1" dirty="0">
                <a:solidFill>
                  <a:prstClr val="white"/>
                </a:solidFill>
                <a:latin typeface="Arial" pitchFamily="34" charset="0"/>
                <a:cs typeface="Arial" pitchFamily="34" charset="0"/>
              </a:rPr>
              <a:t> Abhishek Roy, MBBS, MD, DNB (Cardiology) </a:t>
            </a:r>
            <a:r>
              <a:rPr lang="en-US" altLang="en-US" b="1" dirty="0">
                <a:solidFill>
                  <a:srgbClr val="FF0000"/>
                </a:solidFill>
                <a:latin typeface="Arial" pitchFamily="34" charset="0"/>
                <a:cs typeface="Arial" pitchFamily="34" charset="0"/>
              </a:rPr>
              <a:t>(Moderator)</a:t>
            </a:r>
            <a:endParaRPr lang="en-US" dirty="0">
              <a:solidFill>
                <a:srgbClr val="FF0000"/>
              </a:solidFill>
            </a:endParaRPr>
          </a:p>
        </p:txBody>
      </p:sp>
      <p:pic>
        <p:nvPicPr>
          <p:cNvPr id="7" name="Picture 6"/>
          <p:cNvPicPr>
            <a:picLocks noChangeAspect="1"/>
          </p:cNvPicPr>
          <p:nvPr/>
        </p:nvPicPr>
        <p:blipFill rotWithShape="1">
          <a:blip r:embed="rId3"/>
          <a:srcRect l="79865" t="7460" r="6084" b="76545"/>
          <a:stretch/>
        </p:blipFill>
        <p:spPr>
          <a:xfrm>
            <a:off x="15140" y="15116"/>
            <a:ext cx="544081" cy="466967"/>
          </a:xfrm>
          <a:prstGeom prst="rect">
            <a:avLst/>
          </a:prstGeom>
        </p:spPr>
      </p:pic>
    </p:spTree>
    <p:extLst>
      <p:ext uri="{BB962C8B-B14F-4D97-AF65-F5344CB8AC3E}">
        <p14:creationId xmlns:p14="http://schemas.microsoft.com/office/powerpoint/2010/main" val="270166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43001" y="-2509"/>
            <a:ext cx="6808298" cy="5148518"/>
          </a:xfrm>
          <a:prstGeom prst="rect">
            <a:avLst/>
          </a:prstGeom>
        </p:spPr>
      </p:pic>
      <p:pic>
        <p:nvPicPr>
          <p:cNvPr id="16" name="Picture 15" descr="FACULTY.jpg"/>
          <p:cNvPicPr>
            <a:picLocks noChangeAspect="1"/>
          </p:cNvPicPr>
          <p:nvPr/>
        </p:nvPicPr>
        <p:blipFill rotWithShape="1">
          <a:blip r:embed="rId4" cstate="print"/>
          <a:srcRect l="11676" t="34146" r="76647" b="45854"/>
          <a:stretch/>
        </p:blipFill>
        <p:spPr>
          <a:xfrm>
            <a:off x="1847379" y="1714501"/>
            <a:ext cx="800100" cy="1001183"/>
          </a:xfrm>
          <a:prstGeom prst="rect">
            <a:avLst/>
          </a:prstGeom>
        </p:spPr>
      </p:pic>
      <p:sp>
        <p:nvSpPr>
          <p:cNvPr id="17" name="TextBox 16"/>
          <p:cNvSpPr txBox="1"/>
          <p:nvPr/>
        </p:nvSpPr>
        <p:spPr>
          <a:xfrm>
            <a:off x="2712077" y="1714500"/>
            <a:ext cx="2088524" cy="1027204"/>
          </a:xfrm>
          <a:prstGeom prst="rect">
            <a:avLst/>
          </a:prstGeom>
          <a:noFill/>
        </p:spPr>
        <p:txBody>
          <a:bodyPr wrap="square" rtlCol="0">
            <a:spAutoFit/>
          </a:bodyPr>
          <a:lstStyle/>
          <a:p>
            <a:pPr defTabSz="685800"/>
            <a:r>
              <a:rPr lang="en-US" sz="900" b="1" dirty="0">
                <a:solidFill>
                  <a:prstClr val="black"/>
                </a:solidFill>
                <a:latin typeface="Arial" panose="020B0604020202020204" pitchFamily="34" charset="0"/>
                <a:cs typeface="Arial" panose="020B0604020202020204" pitchFamily="34" charset="0"/>
              </a:rPr>
              <a:t>Arindam Pande, MBBS (Hons), MD (Med), DM (Cardiology), FESC, </a:t>
            </a:r>
          </a:p>
          <a:p>
            <a:pPr defTabSz="685800"/>
            <a:r>
              <a:rPr lang="en-US" sz="900" b="1" dirty="0">
                <a:solidFill>
                  <a:prstClr val="black"/>
                </a:solidFill>
                <a:latin typeface="Arial" panose="020B0604020202020204" pitchFamily="34" charset="0"/>
                <a:cs typeface="Arial" panose="020B0604020202020204" pitchFamily="34" charset="0"/>
              </a:rPr>
              <a:t>FSCAI (USA), FACC (USA), FRCP (Glasg) </a:t>
            </a:r>
          </a:p>
          <a:p>
            <a:pPr defTabSz="685800"/>
            <a:r>
              <a:rPr lang="en-US" sz="825" dirty="0">
                <a:solidFill>
                  <a:prstClr val="black"/>
                </a:solidFill>
                <a:latin typeface="Arial" panose="020B0604020202020204" pitchFamily="34" charset="0"/>
                <a:cs typeface="Arial" panose="020B0604020202020204" pitchFamily="34" charset="0"/>
              </a:rPr>
              <a:t>Senior Consultant, Interventional Cardiologist, Department of Cardiology </a:t>
            </a:r>
          </a:p>
          <a:p>
            <a:pPr defTabSz="685800"/>
            <a:r>
              <a:rPr lang="en-US" sz="825" dirty="0">
                <a:solidFill>
                  <a:prstClr val="black"/>
                </a:solidFill>
                <a:latin typeface="Arial" panose="020B0604020202020204" pitchFamily="34" charset="0"/>
                <a:cs typeface="Arial" panose="020B0604020202020204" pitchFamily="34" charset="0"/>
              </a:rPr>
              <a:t>Medica Superspeciality Hospital, Kolkata</a:t>
            </a:r>
          </a:p>
        </p:txBody>
      </p:sp>
      <p:sp>
        <p:nvSpPr>
          <p:cNvPr id="18" name="TextBox 17"/>
          <p:cNvSpPr txBox="1"/>
          <p:nvPr/>
        </p:nvSpPr>
        <p:spPr>
          <a:xfrm>
            <a:off x="1767417" y="2743201"/>
            <a:ext cx="3179233" cy="2638607"/>
          </a:xfrm>
          <a:prstGeom prst="rect">
            <a:avLst/>
          </a:prstGeom>
          <a:noFill/>
        </p:spPr>
        <p:txBody>
          <a:bodyPr wrap="square" rtlCol="0">
            <a:spAutoFit/>
          </a:bodyPr>
          <a:lstStyle/>
          <a:p>
            <a:pPr defTabSz="685800"/>
            <a:r>
              <a:rPr lang="en-US" sz="788" dirty="0">
                <a:solidFill>
                  <a:prstClr val="black"/>
                </a:solidFill>
                <a:latin typeface="Arial" panose="020B0604020202020204" pitchFamily="34" charset="0"/>
                <a:cs typeface="Arial" panose="020B0604020202020204" pitchFamily="34" charset="0"/>
              </a:rPr>
              <a:t>Dr. Arindam Pande is Senior Consultant </a:t>
            </a:r>
            <a:r>
              <a:rPr lang="en-IN" sz="788" dirty="0">
                <a:solidFill>
                  <a:prstClr val="black"/>
                </a:solidFill>
                <a:latin typeface="Arial" panose="020B0604020202020204" pitchFamily="34" charset="0"/>
                <a:cs typeface="Arial" panose="020B0604020202020204" pitchFamily="34" charset="0"/>
              </a:rPr>
              <a:t>Interventional Cardiologist, </a:t>
            </a:r>
            <a:r>
              <a:rPr lang="en-US" sz="788" dirty="0">
                <a:solidFill>
                  <a:prstClr val="black"/>
                </a:solidFill>
                <a:latin typeface="Arial" panose="020B0604020202020204" pitchFamily="34" charset="0"/>
                <a:cs typeface="Arial" panose="020B0604020202020204" pitchFamily="34" charset="0"/>
              </a:rPr>
              <a:t>Department of Cardiology, at </a:t>
            </a:r>
            <a:r>
              <a:rPr lang="en-IN" sz="788" dirty="0">
                <a:solidFill>
                  <a:prstClr val="black"/>
                </a:solidFill>
                <a:latin typeface="Arial" panose="020B0604020202020204" pitchFamily="34" charset="0"/>
                <a:cs typeface="Arial" panose="020B0604020202020204" pitchFamily="34" charset="0"/>
              </a:rPr>
              <a:t>Medica Superspeciality</a:t>
            </a:r>
            <a:r>
              <a:rPr lang="en-US" sz="788" dirty="0">
                <a:solidFill>
                  <a:prstClr val="black"/>
                </a:solidFill>
                <a:latin typeface="Arial" panose="020B0604020202020204" pitchFamily="34" charset="0"/>
                <a:cs typeface="Arial" panose="020B0604020202020204" pitchFamily="34" charset="0"/>
              </a:rPr>
              <a:t> Hospital, Kolkata. He has more than 50 publications in reputed International and National peer reviewed medical journals, also contributed more than 10 chapters in different cardiology text books and peer reviewer of many indexed medical journals including Indian Heart Journal and BMJ. He is awarded with many awards including 1</a:t>
            </a:r>
            <a:r>
              <a:rPr lang="en-US" sz="788" baseline="30000" dirty="0">
                <a:solidFill>
                  <a:prstClr val="black"/>
                </a:solidFill>
                <a:latin typeface="Arial" panose="020B0604020202020204" pitchFamily="34" charset="0"/>
                <a:cs typeface="Arial" panose="020B0604020202020204" pitchFamily="34" charset="0"/>
              </a:rPr>
              <a:t>st</a:t>
            </a:r>
            <a:r>
              <a:rPr lang="en-US" sz="788" dirty="0">
                <a:solidFill>
                  <a:prstClr val="black"/>
                </a:solidFill>
                <a:latin typeface="Arial" panose="020B0604020202020204" pitchFamily="34" charset="0"/>
                <a:cs typeface="Arial" panose="020B0604020202020204" pitchFamily="34" charset="0"/>
              </a:rPr>
              <a:t> place winner at TCT International Fellows Challenging Case Presentation 2016, best case presentation award, TCTAP 2016  and Prof. Sital Ghosh Memorial Medal for best post graduate trainee in MD Medicine for 2010. He is PI of ‘REMOLUTION Study’, ‘Milestone registry’ and co-investigator of ‘REVALUATION Study’.  He has Organized Eastern India’s first Hands-on CRT Training Workshop at Medica SuperSpecialty Hospital in collaboration with Medtronic as Course Director  in March 2021. He is a member of many renowned societies including Cardiological Society of India, Indian Medical Association, West Bengal Academy of Echocardiography, ACC, ESC, AHA, SCAI, and RCPS (</a:t>
            </a:r>
            <a:r>
              <a:rPr lang="en-US" sz="788" dirty="0" err="1">
                <a:solidFill>
                  <a:prstClr val="black"/>
                </a:solidFill>
                <a:latin typeface="Arial" panose="020B0604020202020204" pitchFamily="34" charset="0"/>
                <a:cs typeface="Arial" panose="020B0604020202020204" pitchFamily="34" charset="0"/>
              </a:rPr>
              <a:t>Glasg</a:t>
            </a:r>
            <a:r>
              <a:rPr lang="en-US" sz="788" dirty="0">
                <a:solidFill>
                  <a:prstClr val="black"/>
                </a:solidFill>
                <a:latin typeface="Arial" panose="020B0604020202020204" pitchFamily="34" charset="0"/>
                <a:cs typeface="Arial" panose="020B0604020202020204" pitchFamily="34" charset="0"/>
              </a:rPr>
              <a:t>).</a:t>
            </a:r>
          </a:p>
          <a:p>
            <a:pPr defTabSz="685800"/>
            <a:r>
              <a:rPr lang="en-US" sz="788" dirty="0">
                <a:solidFill>
                  <a:prstClr val="black"/>
                </a:solidFill>
                <a:latin typeface="Arial" panose="020B0604020202020204" pitchFamily="34" charset="0"/>
                <a:cs typeface="Arial" panose="020B0604020202020204" pitchFamily="34" charset="0"/>
              </a:rPr>
              <a:t> </a:t>
            </a:r>
            <a:br>
              <a:rPr lang="en-US" sz="788" dirty="0">
                <a:solidFill>
                  <a:prstClr val="black"/>
                </a:solidFill>
                <a:latin typeface="Arial" panose="020B0604020202020204" pitchFamily="34" charset="0"/>
                <a:cs typeface="Arial" panose="020B0604020202020204" pitchFamily="34" charset="0"/>
              </a:rPr>
            </a:br>
            <a:endParaRPr lang="en-US" sz="788" dirty="0">
              <a:solidFill>
                <a:prstClr val="black"/>
              </a:solidFill>
              <a:latin typeface="Arial" panose="020B0604020202020204" pitchFamily="34" charset="0"/>
              <a:cs typeface="Arial" panose="020B0604020202020204" pitchFamily="34" charset="0"/>
            </a:endParaRPr>
          </a:p>
        </p:txBody>
      </p:sp>
      <p:pic>
        <p:nvPicPr>
          <p:cNvPr id="19" name="Picture 18" descr="MODERATOR.jpg"/>
          <p:cNvPicPr>
            <a:picLocks noChangeAspect="1"/>
          </p:cNvPicPr>
          <p:nvPr/>
        </p:nvPicPr>
        <p:blipFill rotWithShape="1">
          <a:blip r:embed="rId5" cstate="print"/>
          <a:srcRect l="11591" t="34444" r="76732" b="46667"/>
          <a:stretch/>
        </p:blipFill>
        <p:spPr>
          <a:xfrm>
            <a:off x="4973734" y="1714500"/>
            <a:ext cx="798416" cy="992717"/>
          </a:xfrm>
          <a:prstGeom prst="rect">
            <a:avLst/>
          </a:prstGeom>
        </p:spPr>
      </p:pic>
      <p:sp>
        <p:nvSpPr>
          <p:cNvPr id="21" name="TextBox 20"/>
          <p:cNvSpPr txBox="1"/>
          <p:nvPr/>
        </p:nvSpPr>
        <p:spPr>
          <a:xfrm>
            <a:off x="5772150" y="1714500"/>
            <a:ext cx="2114550" cy="935000"/>
          </a:xfrm>
          <a:prstGeom prst="rect">
            <a:avLst/>
          </a:prstGeom>
          <a:noFill/>
        </p:spPr>
        <p:txBody>
          <a:bodyPr wrap="square" rtlCol="0">
            <a:spAutoFit/>
          </a:bodyPr>
          <a:lstStyle/>
          <a:p>
            <a:pPr defTabSz="685800"/>
            <a:r>
              <a:rPr lang="en-US" sz="1163" b="1" dirty="0">
                <a:solidFill>
                  <a:prstClr val="black"/>
                </a:solidFill>
                <a:latin typeface="Calibri"/>
              </a:rPr>
              <a:t>Abhishek Roy, MBBS, MD (Int. Med.), DNB (Cardiology) </a:t>
            </a:r>
          </a:p>
          <a:p>
            <a:pPr defTabSz="685800"/>
            <a:r>
              <a:rPr lang="en-US" sz="1050" dirty="0">
                <a:solidFill>
                  <a:prstClr val="black"/>
                </a:solidFill>
                <a:latin typeface="Calibri"/>
              </a:rPr>
              <a:t>Interventional Cardiologist</a:t>
            </a:r>
          </a:p>
          <a:p>
            <a:pPr defTabSz="685800"/>
            <a:r>
              <a:rPr lang="en-US" sz="1050" dirty="0">
                <a:solidFill>
                  <a:prstClr val="black"/>
                </a:solidFill>
                <a:latin typeface="Calibri"/>
              </a:rPr>
              <a:t>Medica Superspecialty Hospital, Kolkata</a:t>
            </a:r>
            <a:endParaRPr lang="en-US" sz="938" dirty="0">
              <a:solidFill>
                <a:prstClr val="black"/>
              </a:solidFill>
              <a:latin typeface="Calibri"/>
            </a:endParaRPr>
          </a:p>
        </p:txBody>
      </p:sp>
      <p:sp>
        <p:nvSpPr>
          <p:cNvPr id="22" name="TextBox 21"/>
          <p:cNvSpPr txBox="1"/>
          <p:nvPr/>
        </p:nvSpPr>
        <p:spPr>
          <a:xfrm>
            <a:off x="4916584" y="2749898"/>
            <a:ext cx="2970116" cy="2250616"/>
          </a:xfrm>
          <a:prstGeom prst="rect">
            <a:avLst/>
          </a:prstGeom>
          <a:noFill/>
        </p:spPr>
        <p:txBody>
          <a:bodyPr wrap="square" rtlCol="0">
            <a:spAutoFit/>
          </a:bodyPr>
          <a:lstStyle/>
          <a:p>
            <a:pPr defTabSz="685800"/>
            <a:r>
              <a:rPr lang="en-US" sz="825" dirty="0">
                <a:solidFill>
                  <a:prstClr val="black"/>
                </a:solidFill>
                <a:latin typeface="Arial" panose="020B0604020202020204" pitchFamily="34" charset="0"/>
                <a:cs typeface="Arial" panose="020B0604020202020204" pitchFamily="34" charset="0"/>
              </a:rPr>
              <a:t>Dr. Abhishek Roy is an exceptional Interventional Cardiologist at Medica Superspecialty Hospital, Kolkata and has had an outstanding record throughout his academic days. He completed his MBBS, followed by MD in Internal Medicine from Kolkata, and went on to obtain a DNB in Cardiology from Narayana Health – Rabindranath Tagore International Institute of Cardiac Sciences, Mukundapur, Kolkata. Throughout his medical education, he has received numerous medals and accolades. He has authored numerous publications in renowned national and international journals and contributed several chapters to cardiology textbooks. With extensive experience in coronary and peripheral intervention, pacemaker and device implantation, electrophysiology and cardiac structural intervention, Dr. Roy is a knowledgeable and skilled practitioner in accordance with current global standards.  0</a:t>
            </a:r>
          </a:p>
        </p:txBody>
      </p:sp>
    </p:spTree>
    <p:extLst>
      <p:ext uri="{BB962C8B-B14F-4D97-AF65-F5344CB8AC3E}">
        <p14:creationId xmlns:p14="http://schemas.microsoft.com/office/powerpoint/2010/main" val="238171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GENDA.jpg"/>
          <p:cNvPicPr>
            <a:picLocks noChangeAspect="1"/>
          </p:cNvPicPr>
          <p:nvPr/>
        </p:nvPicPr>
        <p:blipFill>
          <a:blip r:embed="rId2" cstate="print"/>
          <a:stretch>
            <a:fillRect/>
          </a:stretch>
        </p:blipFill>
        <p:spPr>
          <a:xfrm>
            <a:off x="1143000" y="0"/>
            <a:ext cx="6858000" cy="5148557"/>
          </a:xfrm>
          <a:prstGeom prst="rect">
            <a:avLst/>
          </a:prstGeom>
        </p:spPr>
      </p:pic>
    </p:spTree>
    <p:extLst>
      <p:ext uri="{BB962C8B-B14F-4D97-AF65-F5344CB8AC3E}">
        <p14:creationId xmlns:p14="http://schemas.microsoft.com/office/powerpoint/2010/main" val="1809032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B32EC6-6402-FA43-A3E6-FEB77C812465}"/>
              </a:ext>
            </a:extLst>
          </p:cNvPr>
          <p:cNvSpPr>
            <a:spLocks noGrp="1"/>
          </p:cNvSpPr>
          <p:nvPr>
            <p:ph type="title"/>
          </p:nvPr>
        </p:nvSpPr>
        <p:spPr>
          <a:xfrm>
            <a:off x="556319" y="-95242"/>
            <a:ext cx="7715250" cy="697706"/>
          </a:xfrm>
        </p:spPr>
        <p:txBody>
          <a:bodyPr/>
          <a:lstStyle/>
          <a:p>
            <a:pPr>
              <a:defRPr/>
            </a:pPr>
            <a:r>
              <a:rPr lang="en-US" sz="3200" dirty="0">
                <a:latin typeface="Arial" panose="020B0604020202020204" pitchFamily="34" charset="0"/>
                <a:cs typeface="Arial" panose="020B0604020202020204" pitchFamily="34" charset="0"/>
              </a:rPr>
              <a:t> Live Case #26</a:t>
            </a:r>
          </a:p>
        </p:txBody>
      </p:sp>
      <p:pic>
        <p:nvPicPr>
          <p:cNvPr id="2867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5451" y="10886"/>
            <a:ext cx="316111"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1"/>
          <p:cNvSpPr txBox="1">
            <a:spLocks noChangeArrowheads="1"/>
          </p:cNvSpPr>
          <p:nvPr/>
        </p:nvSpPr>
        <p:spPr bwMode="auto">
          <a:xfrm>
            <a:off x="3645956" y="1417350"/>
            <a:ext cx="5286447" cy="89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86" tIns="33788" rIns="67586" bIns="33788">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b="1" i="0" u="none" strike="noStrike" kern="1200" cap="none" spc="0" normalizeH="0" baseline="0" noProof="0" dirty="0">
                <a:ln>
                  <a:noFill/>
                </a:ln>
                <a:solidFill>
                  <a:srgbClr val="FFFF00"/>
                </a:solidFill>
                <a:effectLst/>
                <a:uLnTx/>
                <a:uFillTx/>
                <a:cs typeface="Arial" pitchFamily="34" charset="0"/>
              </a:rPr>
              <a:t>Clinical Variables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en-US" dirty="0">
                <a:solidFill>
                  <a:srgbClr val="FFFFFF"/>
                </a:solidFill>
                <a:cs typeface="Arial" pitchFamily="34" charset="0"/>
              </a:rPr>
              <a:t>No known prior CAD, echo revealed mild diffuse LV </a:t>
            </a:r>
            <a:r>
              <a:rPr lang="en-US" altLang="en-US" dirty="0" err="1">
                <a:solidFill>
                  <a:srgbClr val="FFFFFF"/>
                </a:solidFill>
                <a:cs typeface="Arial" pitchFamily="34" charset="0"/>
              </a:rPr>
              <a:t>hypokinesis</a:t>
            </a:r>
            <a:r>
              <a:rPr lang="en-US" altLang="en-US" dirty="0">
                <a:solidFill>
                  <a:srgbClr val="FFFFFF"/>
                </a:solidFill>
                <a:cs typeface="Arial" pitchFamily="34" charset="0"/>
              </a:rPr>
              <a:t>, LVEF 50% </a:t>
            </a:r>
            <a:endParaRPr kumimoji="0" lang="en-US" altLang="en-US" b="0" i="0" u="none" strike="noStrike" kern="1200" cap="none" spc="0" normalizeH="0" baseline="0" noProof="0" dirty="0">
              <a:ln>
                <a:noFill/>
              </a:ln>
              <a:solidFill>
                <a:srgbClr val="FFFFFF"/>
              </a:solidFill>
              <a:effectLst/>
              <a:uLnTx/>
              <a:uFillTx/>
              <a:cs typeface="Arial" pitchFamily="34" charset="0"/>
            </a:endParaRPr>
          </a:p>
        </p:txBody>
      </p:sp>
      <p:sp>
        <p:nvSpPr>
          <p:cNvPr id="2" name="TextBox 1"/>
          <p:cNvSpPr txBox="1"/>
          <p:nvPr/>
        </p:nvSpPr>
        <p:spPr>
          <a:xfrm>
            <a:off x="3663678" y="509089"/>
            <a:ext cx="5473644" cy="900194"/>
          </a:xfrm>
          <a:prstGeom prst="rect">
            <a:avLst/>
          </a:prstGeom>
          <a:noFill/>
        </p:spPr>
        <p:txBody>
          <a:bodyPr wrap="square" lIns="68529" tIns="34264" rIns="68529" bIns="34264"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Present Clinical Presentation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Presented with CCS Class II angina &amp; DOE.</a:t>
            </a:r>
            <a:r>
              <a:rPr kumimoji="0" lang="en-US" b="0" i="0" u="none" strike="noStrike" kern="1200" cap="none" spc="0" normalizeH="0" noProof="0" dirty="0">
                <a:ln>
                  <a:noFill/>
                </a:ln>
                <a:solidFill>
                  <a:srgbClr val="FFFFFF"/>
                </a:solidFill>
                <a:effectLst/>
                <a:uLnTx/>
                <a:uFillTx/>
                <a:latin typeface="Arial" panose="020B0604020202020204" pitchFamily="34" charset="0"/>
                <a:ea typeface="+mn-ea"/>
                <a:cs typeface="Arial" panose="020B0604020202020204" pitchFamily="34" charset="0"/>
              </a:rPr>
              <a:t> Pt had </a:t>
            </a:r>
            <a:r>
              <a:rPr kumimoji="0" 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ctFFR</a:t>
            </a:r>
            <a:r>
              <a:rPr kumimoji="0" 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of LM and </a:t>
            </a:r>
            <a:r>
              <a:rPr kumimoji="0" lang="en-US"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prox</a:t>
            </a:r>
            <a:r>
              <a:rPr kumimoji="0" 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LAD (0.72).</a:t>
            </a:r>
            <a:r>
              <a:rPr kumimoji="0" lang="en-US" b="0" i="0" u="none" strike="noStrike" kern="1200" cap="none" spc="0" normalizeH="0" noProof="0" dirty="0">
                <a:ln>
                  <a:noFill/>
                </a:ln>
                <a:solidFill>
                  <a:srgbClr val="FFFFFF"/>
                </a:solidFill>
                <a:effectLst/>
                <a:uLnTx/>
                <a:uFillTx/>
                <a:latin typeface="Arial" panose="020B0604020202020204" pitchFamily="34" charset="0"/>
                <a:ea typeface="+mn-ea"/>
                <a:cs typeface="Arial" panose="020B0604020202020204" pitchFamily="34" charset="0"/>
              </a:rPr>
              <a:t> </a:t>
            </a:r>
            <a:endParaRPr kumimoji="0" 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86489" y="507789"/>
            <a:ext cx="2574961" cy="623195"/>
          </a:xfrm>
          <a:prstGeom prst="rect">
            <a:avLst/>
          </a:prstGeom>
          <a:noFill/>
        </p:spPr>
        <p:txBody>
          <a:bodyPr wrap="none" lIns="68529" tIns="34264" rIns="68529" bIns="34264"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Patient Demographics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lang="en-US" noProof="0" dirty="0">
                <a:solidFill>
                  <a:srgbClr val="FFFFFF"/>
                </a:solidFill>
                <a:latin typeface="Arial" panose="020B0604020202020204" pitchFamily="34" charset="0"/>
                <a:cs typeface="Arial" panose="020B0604020202020204" pitchFamily="34" charset="0"/>
              </a:rPr>
              <a:t>65</a:t>
            </a:r>
            <a:r>
              <a:rPr lang="en-US" dirty="0">
                <a:solidFill>
                  <a:srgbClr val="FFFFFF"/>
                </a:solidFill>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rPr>
              <a:t>yrs</a:t>
            </a:r>
            <a:r>
              <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lang="en-US" dirty="0">
                <a:solidFill>
                  <a:srgbClr val="FFFFFF"/>
                </a:solidFill>
                <a:latin typeface="Arial" panose="020B0604020202020204" pitchFamily="34" charset="0"/>
                <a:cs typeface="Arial" panose="020B0604020202020204" pitchFamily="34" charset="0"/>
              </a:rPr>
              <a:t>M</a:t>
            </a:r>
            <a:endParaRPr kumimoji="0" lang="en-US"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 name="TextBox 4"/>
          <p:cNvSpPr txBox="1"/>
          <p:nvPr/>
        </p:nvSpPr>
        <p:spPr>
          <a:xfrm>
            <a:off x="86493" y="1391262"/>
            <a:ext cx="2805793" cy="1454192"/>
          </a:xfrm>
          <a:prstGeom prst="rect">
            <a:avLst/>
          </a:prstGeom>
          <a:noFill/>
        </p:spPr>
        <p:txBody>
          <a:bodyPr wrap="none" lIns="68529" tIns="34264" rIns="68529" bIns="34264"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CAD Risk Factors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Controlled hypertension</a:t>
            </a:r>
            <a:endPar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Controlled hyperlipidemia</a:t>
            </a:r>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Arial" panose="020B0604020202020204" pitchFamily="34" charset="0"/>
                <a:cs typeface="Arial" panose="020B0604020202020204" pitchFamily="34" charset="0"/>
              </a:rPr>
              <a:t> SAQ-7 score: 73</a:t>
            </a:r>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Arial" panose="020B0604020202020204" pitchFamily="34" charset="0"/>
                <a:cs typeface="Arial" panose="020B0604020202020204" pitchFamily="34" charset="0"/>
              </a:rPr>
              <a:t> Ex-smoker</a:t>
            </a:r>
          </a:p>
        </p:txBody>
      </p:sp>
      <p:sp>
        <p:nvSpPr>
          <p:cNvPr id="6" name="TextBox 5"/>
          <p:cNvSpPr txBox="1"/>
          <p:nvPr/>
        </p:nvSpPr>
        <p:spPr>
          <a:xfrm>
            <a:off x="1025273" y="2861781"/>
            <a:ext cx="7907130" cy="500084"/>
          </a:xfrm>
          <a:prstGeom prst="rect">
            <a:avLst/>
          </a:prstGeom>
          <a:noFill/>
        </p:spPr>
        <p:txBody>
          <a:bodyPr wrap="square" lIns="68529" tIns="34264" rIns="68529" bIns="34264"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Medications</a:t>
            </a:r>
          </a:p>
          <a:p>
            <a:pPr lvl="0" defTabSz="685800">
              <a:defRPr/>
            </a:pP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Aspirin,</a:t>
            </a:r>
            <a:r>
              <a:rPr kumimoji="0" lang="en-US" altLang="en-US" sz="1200" b="0" i="0" u="none" strike="noStrike" kern="1200" cap="none" spc="0" normalizeH="0" noProof="0" dirty="0">
                <a:ln>
                  <a:noFill/>
                </a:ln>
                <a:solidFill>
                  <a:srgbClr val="FFFFFF"/>
                </a:solidFill>
                <a:effectLst/>
                <a:uLnTx/>
                <a:uFillTx/>
                <a:latin typeface="Arial" panose="020B0604020202020204" pitchFamily="34" charset="0"/>
                <a:cs typeface="Arial" panose="020B0604020202020204" pitchFamily="34" charset="0"/>
              </a:rPr>
              <a:t> </a:t>
            </a:r>
            <a:r>
              <a:rPr lang="en-US" altLang="en-US" sz="1200" dirty="0" err="1">
                <a:solidFill>
                  <a:srgbClr val="FFFFFF"/>
                </a:solidFill>
                <a:latin typeface="Arial" panose="020B0604020202020204" pitchFamily="34" charset="0"/>
                <a:cs typeface="Arial" panose="020B0604020202020204" pitchFamily="34" charset="0"/>
              </a:rPr>
              <a:t>Bisoprolol</a:t>
            </a:r>
            <a:r>
              <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r>
              <a:rPr kumimoji="0" lang="en-US" altLang="en-US" sz="1200" b="0" i="0" u="none" strike="noStrike" kern="1200" cap="none" spc="0" normalizeH="0" noProof="0" dirty="0">
                <a:ln>
                  <a:noFill/>
                </a:ln>
                <a:solidFill>
                  <a:srgbClr val="FFFFFF"/>
                </a:solidFill>
                <a:effectLst/>
                <a:uLnTx/>
                <a:uFillTx/>
                <a:latin typeface="Arial" panose="020B0604020202020204" pitchFamily="34" charset="0"/>
                <a:cs typeface="Arial" panose="020B0604020202020204" pitchFamily="34" charset="0"/>
              </a:rPr>
              <a:t> Amlodipine, Lisinopril, </a:t>
            </a:r>
            <a:r>
              <a:rPr lang="en-US" altLang="en-US" sz="1200" dirty="0">
                <a:solidFill>
                  <a:srgbClr val="FFFFFF"/>
                </a:solidFill>
                <a:latin typeface="Arial" panose="020B0604020202020204" pitchFamily="34" charset="0"/>
                <a:cs typeface="Arial" panose="020B0604020202020204" pitchFamily="34" charset="0"/>
              </a:rPr>
              <a:t>Atorvastatin</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0" name="TextBox 9"/>
          <p:cNvSpPr txBox="1"/>
          <p:nvPr/>
        </p:nvSpPr>
        <p:spPr>
          <a:xfrm>
            <a:off x="121726" y="3338450"/>
            <a:ext cx="8908920" cy="1669635"/>
          </a:xfrm>
          <a:prstGeom prst="rect">
            <a:avLst/>
          </a:prstGeom>
          <a:noFill/>
        </p:spPr>
        <p:txBody>
          <a:bodyPr wrap="square" lIns="68529" tIns="34264" rIns="68529" bIns="34264" rtlCol="0">
            <a:spAutoFit/>
          </a:bodyPr>
          <a:lstStyle/>
          <a:p>
            <a:pPr lvl="0" defTabSz="685800">
              <a:defRPr/>
            </a:pPr>
            <a:r>
              <a:rPr kumimoji="0" lang="en-US" altLang="en-US" sz="17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Cath: </a:t>
            </a:r>
            <a:r>
              <a:rPr lang="en-US" altLang="en-US" sz="1700" dirty="0">
                <a:solidFill>
                  <a:srgbClr val="FFFFFF"/>
                </a:solidFill>
                <a:latin typeface="Arial" panose="020B0604020202020204" pitchFamily="34" charset="0"/>
                <a:cs typeface="Arial" panose="020B0604020202020204" pitchFamily="34" charset="0"/>
              </a:rPr>
              <a:t>Cardiac cath on January 17</a:t>
            </a:r>
            <a:r>
              <a:rPr lang="en-US" altLang="en-US" sz="1700" baseline="30000" dirty="0">
                <a:solidFill>
                  <a:srgbClr val="FFFFFF"/>
                </a:solidFill>
                <a:latin typeface="Arial" panose="020B0604020202020204" pitchFamily="34" charset="0"/>
                <a:cs typeface="Arial" panose="020B0604020202020204" pitchFamily="34" charset="0"/>
              </a:rPr>
              <a:t>th</a:t>
            </a:r>
            <a:r>
              <a:rPr lang="en-US" altLang="en-US" sz="1700" dirty="0">
                <a:solidFill>
                  <a:srgbClr val="FFFFFF"/>
                </a:solidFill>
                <a:latin typeface="Arial" panose="020B0604020202020204" pitchFamily="34" charset="0"/>
                <a:cs typeface="Arial" panose="020B0604020202020204" pitchFamily="34" charset="0"/>
              </a:rPr>
              <a:t> 2023 revealed 2 V+LM CAD: calcified 60% distal LM bifurcation, 95% calcified </a:t>
            </a:r>
            <a:r>
              <a:rPr lang="en-US" altLang="en-US" sz="1700" dirty="0" err="1">
                <a:solidFill>
                  <a:srgbClr val="FFFFFF"/>
                </a:solidFill>
                <a:latin typeface="Arial" panose="020B0604020202020204" pitchFamily="34" charset="0"/>
                <a:cs typeface="Arial" panose="020B0604020202020204" pitchFamily="34" charset="0"/>
              </a:rPr>
              <a:t>prox</a:t>
            </a:r>
            <a:r>
              <a:rPr lang="en-US" altLang="en-US" sz="1700" dirty="0">
                <a:solidFill>
                  <a:srgbClr val="FFFFFF"/>
                </a:solidFill>
                <a:latin typeface="Arial" panose="020B0604020202020204" pitchFamily="34" charset="0"/>
                <a:cs typeface="Arial" panose="020B0604020202020204" pitchFamily="34" charset="0"/>
              </a:rPr>
              <a:t> LAD and 70% </a:t>
            </a:r>
            <a:r>
              <a:rPr lang="en-US" altLang="en-US" sz="1700" dirty="0" err="1">
                <a:solidFill>
                  <a:srgbClr val="FFFFFF"/>
                </a:solidFill>
                <a:latin typeface="Arial" panose="020B0604020202020204" pitchFamily="34" charset="0"/>
                <a:cs typeface="Arial" panose="020B0604020202020204" pitchFamily="34" charset="0"/>
              </a:rPr>
              <a:t>pLCx</a:t>
            </a:r>
            <a:r>
              <a:rPr lang="en-US" altLang="en-US" sz="1700" dirty="0">
                <a:solidFill>
                  <a:srgbClr val="FFFFFF"/>
                </a:solidFill>
                <a:latin typeface="Arial" panose="020B0604020202020204" pitchFamily="34" charset="0"/>
                <a:cs typeface="Arial" panose="020B0604020202020204" pitchFamily="34" charset="0"/>
              </a:rPr>
              <a:t> bifurcation, LVEF 50% and Syntax score 24. IVUS revealed MLA of LM 3.3mm2, LAD 4mm2 and </a:t>
            </a:r>
            <a:r>
              <a:rPr lang="en-US" altLang="en-US" sz="1700" dirty="0" err="1">
                <a:solidFill>
                  <a:srgbClr val="FFFFFF"/>
                </a:solidFill>
                <a:latin typeface="Arial" panose="020B0604020202020204" pitchFamily="34" charset="0"/>
                <a:cs typeface="Arial" panose="020B0604020202020204" pitchFamily="34" charset="0"/>
              </a:rPr>
              <a:t>LCx</a:t>
            </a:r>
            <a:r>
              <a:rPr lang="en-US" altLang="en-US" sz="1700" dirty="0">
                <a:solidFill>
                  <a:srgbClr val="FFFFFF"/>
                </a:solidFill>
                <a:latin typeface="Arial" panose="020B0604020202020204" pitchFamily="34" charset="0"/>
                <a:cs typeface="Arial" panose="020B0604020202020204" pitchFamily="34" charset="0"/>
              </a:rPr>
              <a:t> 2.5mm2 with +FFR.</a:t>
            </a:r>
          </a:p>
          <a:p>
            <a:pPr lvl="0" defTabSz="685800">
              <a:defRPr/>
            </a:pPr>
            <a:endParaRPr lang="en-US" altLang="en-US" sz="1700" dirty="0">
              <a:solidFill>
                <a:srgbClr val="FFFFFF"/>
              </a:solidFill>
              <a:latin typeface="Arial" panose="020B0604020202020204" pitchFamily="34" charset="0"/>
              <a:cs typeface="Arial" panose="020B0604020202020204" pitchFamily="34" charset="0"/>
            </a:endParaRPr>
          </a:p>
          <a:p>
            <a:pPr defTabSz="685800">
              <a:defRPr/>
            </a:pPr>
            <a:r>
              <a:rPr lang="en-US" altLang="en-US" sz="1600" b="1" dirty="0">
                <a:solidFill>
                  <a:srgbClr val="FFFF00"/>
                </a:solidFill>
                <a:latin typeface="Arial" panose="020B0604020202020204" pitchFamily="34" charset="0"/>
                <a:cs typeface="Arial" panose="020B0604020202020204" pitchFamily="34" charset="0"/>
              </a:rPr>
              <a:t>Plan: </a:t>
            </a:r>
            <a:r>
              <a:rPr lang="en-US" altLang="en-US" dirty="0">
                <a:solidFill>
                  <a:srgbClr val="FFFFFF"/>
                </a:solidFill>
                <a:latin typeface="Arial" panose="020B0604020202020204" pitchFamily="34" charset="0"/>
                <a:cs typeface="Arial" panose="020B0604020202020204" pitchFamily="34" charset="0"/>
              </a:rPr>
              <a:t>Now planned for imaging guided PCI of LM-LAD and </a:t>
            </a:r>
            <a:r>
              <a:rPr lang="en-US" altLang="en-US" dirty="0" err="1">
                <a:solidFill>
                  <a:srgbClr val="FFFFFF"/>
                </a:solidFill>
                <a:latin typeface="Arial" panose="020B0604020202020204" pitchFamily="34" charset="0"/>
                <a:cs typeface="Arial" panose="020B0604020202020204" pitchFamily="34" charset="0"/>
              </a:rPr>
              <a:t>LCx</a:t>
            </a:r>
            <a:r>
              <a:rPr lang="en-US" altLang="en-US" dirty="0">
                <a:solidFill>
                  <a:srgbClr val="FFFFFF"/>
                </a:solidFill>
                <a:latin typeface="Arial" panose="020B0604020202020204" pitchFamily="34" charset="0"/>
                <a:cs typeface="Arial" panose="020B0604020202020204" pitchFamily="34" charset="0"/>
              </a:rPr>
              <a:t> bifurcation lesion using Mini-Crush technique and possibly Rotational atherectomy (if moderate Ca++ on IVI).</a:t>
            </a:r>
            <a:endParaRPr lang="en-US" dirty="0">
              <a:solidFill>
                <a:srgbClr val="00000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rotWithShape="1">
          <a:blip r:embed="rId4"/>
          <a:srcRect l="79865" t="7460" r="6084" b="76545"/>
          <a:stretch/>
        </p:blipFill>
        <p:spPr>
          <a:xfrm>
            <a:off x="15140" y="15116"/>
            <a:ext cx="544081" cy="466967"/>
          </a:xfrm>
          <a:prstGeom prst="rect">
            <a:avLst/>
          </a:prstGeom>
        </p:spPr>
      </p:pic>
    </p:spTree>
    <p:extLst>
      <p:ext uri="{BB962C8B-B14F-4D97-AF65-F5344CB8AC3E}">
        <p14:creationId xmlns:p14="http://schemas.microsoft.com/office/powerpoint/2010/main" val="733717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TextBox 2"/>
          <p:cNvSpPr txBox="1">
            <a:spLocks noChangeArrowheads="1"/>
          </p:cNvSpPr>
          <p:nvPr/>
        </p:nvSpPr>
        <p:spPr bwMode="auto">
          <a:xfrm>
            <a:off x="714375" y="12715"/>
            <a:ext cx="7715250" cy="561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351" tIns="34166" rIns="68351" bIns="34166">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FFFF00"/>
                </a:solidFill>
                <a:effectLst/>
                <a:uLnTx/>
                <a:uFillTx/>
                <a:latin typeface="Arial" pitchFamily="34" charset="0"/>
                <a:ea typeface="+mn-ea"/>
                <a:cs typeface="Arial" pitchFamily="34" charset="0"/>
              </a:rPr>
              <a:t>AUC 2017: Left Main + 2/3 V CAD</a:t>
            </a:r>
          </a:p>
        </p:txBody>
      </p:sp>
      <p:pic>
        <p:nvPicPr>
          <p:cNvPr id="131076"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133" y="511276"/>
            <a:ext cx="8522948" cy="43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7" name="TextBox 3"/>
          <p:cNvSpPr txBox="1">
            <a:spLocks noChangeArrowheads="1"/>
          </p:cNvSpPr>
          <p:nvPr/>
        </p:nvSpPr>
        <p:spPr bwMode="auto">
          <a:xfrm>
            <a:off x="5135068" y="4862941"/>
            <a:ext cx="4054079" cy="290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934" tIns="29469" rIns="58934" bIns="29469">
            <a:spAutoFit/>
          </a:bodyPr>
          <a:lstStyle>
            <a:lvl1pPr defTabSz="792163" eaLnBrk="0" hangingPunct="0">
              <a:spcBef>
                <a:spcPct val="20000"/>
              </a:spcBef>
              <a:buChar char="•"/>
              <a:defRPr sz="3200">
                <a:solidFill>
                  <a:schemeClr val="bg1"/>
                </a:solidFill>
                <a:latin typeface="Times New Roman" pitchFamily="18" charset="0"/>
              </a:defRPr>
            </a:lvl1pPr>
            <a:lvl2pPr marL="739775" indent="-282575" defTabSz="792163" eaLnBrk="0" hangingPunct="0">
              <a:spcBef>
                <a:spcPct val="20000"/>
              </a:spcBef>
              <a:buChar char="–"/>
              <a:defRPr sz="2800">
                <a:solidFill>
                  <a:schemeClr val="bg1"/>
                </a:solidFill>
                <a:latin typeface="Times New Roman" pitchFamily="18" charset="0"/>
              </a:defRPr>
            </a:lvl2pPr>
            <a:lvl3pPr marL="1139825" indent="-225425" defTabSz="792163" eaLnBrk="0" hangingPunct="0">
              <a:spcBef>
                <a:spcPct val="20000"/>
              </a:spcBef>
              <a:buChar char="•"/>
              <a:defRPr sz="2400">
                <a:solidFill>
                  <a:schemeClr val="bg1"/>
                </a:solidFill>
                <a:latin typeface="Times New Roman" pitchFamily="18" charset="0"/>
              </a:defRPr>
            </a:lvl3pPr>
            <a:lvl4pPr marL="1597025" indent="-225425" defTabSz="792163" eaLnBrk="0" hangingPunct="0">
              <a:spcBef>
                <a:spcPct val="20000"/>
              </a:spcBef>
              <a:buChar char="–"/>
              <a:defRPr sz="2000">
                <a:solidFill>
                  <a:schemeClr val="bg1"/>
                </a:solidFill>
                <a:latin typeface="Times New Roman" pitchFamily="18" charset="0"/>
              </a:defRPr>
            </a:lvl4pPr>
            <a:lvl5pPr marL="2054225" indent="-227013" defTabSz="792163" eaLnBrk="0" hangingPunct="0">
              <a:spcBef>
                <a:spcPct val="20000"/>
              </a:spcBef>
              <a:buChar char="»"/>
              <a:defRPr sz="2000">
                <a:solidFill>
                  <a:schemeClr val="bg1"/>
                </a:solidFill>
                <a:latin typeface="Times New Roman" pitchFamily="18" charset="0"/>
              </a:defRPr>
            </a:lvl5pPr>
            <a:lvl6pPr marL="2511425" indent="-227013" defTabSz="792163" eaLnBrk="0" fontAlgn="base" hangingPunct="0">
              <a:spcBef>
                <a:spcPct val="20000"/>
              </a:spcBef>
              <a:spcAft>
                <a:spcPct val="0"/>
              </a:spcAft>
              <a:buChar char="»"/>
              <a:defRPr sz="2000">
                <a:solidFill>
                  <a:schemeClr val="bg1"/>
                </a:solidFill>
                <a:latin typeface="Times New Roman" pitchFamily="18" charset="0"/>
              </a:defRPr>
            </a:lvl6pPr>
            <a:lvl7pPr marL="2968625" indent="-227013" defTabSz="792163" eaLnBrk="0" fontAlgn="base" hangingPunct="0">
              <a:spcBef>
                <a:spcPct val="20000"/>
              </a:spcBef>
              <a:spcAft>
                <a:spcPct val="0"/>
              </a:spcAft>
              <a:buChar char="»"/>
              <a:defRPr sz="2000">
                <a:solidFill>
                  <a:schemeClr val="bg1"/>
                </a:solidFill>
                <a:latin typeface="Times New Roman" pitchFamily="18" charset="0"/>
              </a:defRPr>
            </a:lvl7pPr>
            <a:lvl8pPr marL="3425825" indent="-227013" defTabSz="792163" eaLnBrk="0" fontAlgn="base" hangingPunct="0">
              <a:spcBef>
                <a:spcPct val="20000"/>
              </a:spcBef>
              <a:spcAft>
                <a:spcPct val="0"/>
              </a:spcAft>
              <a:buChar char="»"/>
              <a:defRPr sz="2000">
                <a:solidFill>
                  <a:schemeClr val="bg1"/>
                </a:solidFill>
                <a:latin typeface="Times New Roman" pitchFamily="18" charset="0"/>
              </a:defRPr>
            </a:lvl8pPr>
            <a:lvl9pPr marL="3883025" indent="-227013" defTabSz="792163"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l" defTabSz="594122" rtl="0" eaLnBrk="1" fontAlgn="base" latinLnBrk="0" hangingPunct="1">
              <a:lnSpc>
                <a:spcPct val="100000"/>
              </a:lnSpc>
              <a:spcBef>
                <a:spcPct val="0"/>
              </a:spcBef>
              <a:spcAft>
                <a:spcPct val="0"/>
              </a:spcAft>
              <a:buClrTx/>
              <a:buSzTx/>
              <a:buFontTx/>
              <a:buNone/>
              <a:tabLst/>
              <a:defRPr/>
            </a:pPr>
            <a:r>
              <a:rPr kumimoji="0" lang="en-US" altLang="en-US" sz="1500" b="1" i="1" u="none" strike="noStrike" kern="1200" cap="none" spc="0" normalizeH="0" baseline="0" noProof="0" dirty="0">
                <a:ln>
                  <a:noFill/>
                </a:ln>
                <a:solidFill>
                  <a:srgbClr val="FFFF00"/>
                </a:solidFill>
                <a:effectLst/>
                <a:uLnTx/>
                <a:uFillTx/>
                <a:latin typeface="Arial" pitchFamily="34" charset="0"/>
                <a:ea typeface="+mn-ea"/>
                <a:cs typeface="Arial" pitchFamily="34" charset="0"/>
              </a:rPr>
              <a:t>Patel et al., J Am </a:t>
            </a:r>
            <a:r>
              <a:rPr kumimoji="0" lang="en-US" altLang="en-US" sz="1500" b="1" i="1" u="none" strike="noStrike" kern="1200" cap="none" spc="0" normalizeH="0" baseline="0" noProof="0" dirty="0" err="1">
                <a:ln>
                  <a:noFill/>
                </a:ln>
                <a:solidFill>
                  <a:srgbClr val="FFFF00"/>
                </a:solidFill>
                <a:effectLst/>
                <a:uLnTx/>
                <a:uFillTx/>
                <a:latin typeface="Arial" pitchFamily="34" charset="0"/>
                <a:ea typeface="+mn-ea"/>
                <a:cs typeface="Arial" pitchFamily="34" charset="0"/>
              </a:rPr>
              <a:t>Coll</a:t>
            </a:r>
            <a:r>
              <a:rPr kumimoji="0" lang="en-US" altLang="en-US" sz="1500" b="1" i="1" u="none" strike="noStrike" kern="1200" cap="none" spc="0" normalizeH="0" baseline="0" noProof="0" dirty="0">
                <a:ln>
                  <a:noFill/>
                </a:ln>
                <a:solidFill>
                  <a:srgbClr val="FFFF00"/>
                </a:solidFill>
                <a:effectLst/>
                <a:uLnTx/>
                <a:uFillTx/>
                <a:latin typeface="Arial" pitchFamily="34" charset="0"/>
                <a:ea typeface="+mn-ea"/>
                <a:cs typeface="Arial" pitchFamily="34" charset="0"/>
              </a:rPr>
              <a:t> </a:t>
            </a:r>
            <a:r>
              <a:rPr kumimoji="0" lang="en-US" altLang="en-US" sz="1500" b="1" i="1" u="none" strike="noStrike" kern="1200" cap="none" spc="0" normalizeH="0" baseline="0" noProof="0" dirty="0" err="1">
                <a:ln>
                  <a:noFill/>
                </a:ln>
                <a:solidFill>
                  <a:srgbClr val="FFFF00"/>
                </a:solidFill>
                <a:effectLst/>
                <a:uLnTx/>
                <a:uFillTx/>
                <a:latin typeface="Arial" pitchFamily="34" charset="0"/>
                <a:ea typeface="+mn-ea"/>
                <a:cs typeface="Arial" pitchFamily="34" charset="0"/>
              </a:rPr>
              <a:t>Cardiol</a:t>
            </a:r>
            <a:r>
              <a:rPr kumimoji="0" lang="en-US" altLang="en-US" sz="1500" b="1" i="1" u="none" strike="noStrike" kern="1200" cap="none" spc="0" normalizeH="0" baseline="0" noProof="0" dirty="0">
                <a:ln>
                  <a:noFill/>
                </a:ln>
                <a:solidFill>
                  <a:srgbClr val="FFFF00"/>
                </a:solidFill>
                <a:effectLst/>
                <a:uLnTx/>
                <a:uFillTx/>
                <a:latin typeface="Arial" pitchFamily="34" charset="0"/>
                <a:ea typeface="+mn-ea"/>
                <a:cs typeface="Arial" pitchFamily="34" charset="0"/>
              </a:rPr>
              <a:t> 2017;69:2212</a:t>
            </a:r>
          </a:p>
        </p:txBody>
      </p:sp>
      <p:sp>
        <p:nvSpPr>
          <p:cNvPr id="7" name="Rectangle 6"/>
          <p:cNvSpPr>
            <a:spLocks noChangeArrowheads="1"/>
          </p:cNvSpPr>
          <p:nvPr/>
        </p:nvSpPr>
        <p:spPr bwMode="auto">
          <a:xfrm>
            <a:off x="7565503" y="3763643"/>
            <a:ext cx="546866" cy="244995"/>
          </a:xfrm>
          <a:prstGeom prst="rect">
            <a:avLst/>
          </a:prstGeom>
          <a:noFill/>
          <a:ln w="28575" algn="ctr">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995" tIns="33968" rIns="67995" bIns="33968"/>
          <a:lstStyle>
            <a:lvl1pPr defTabSz="912813" eaLnBrk="0" hangingPunct="0">
              <a:spcBef>
                <a:spcPct val="20000"/>
              </a:spcBef>
              <a:buChar char="•"/>
              <a:defRPr sz="3200">
                <a:solidFill>
                  <a:schemeClr val="bg1"/>
                </a:solidFill>
                <a:latin typeface="Times New Roman" pitchFamily="18" charset="0"/>
              </a:defRPr>
            </a:lvl1pPr>
            <a:lvl2pPr marL="739775" indent="-282575" defTabSz="912813" eaLnBrk="0" hangingPunct="0">
              <a:spcBef>
                <a:spcPct val="20000"/>
              </a:spcBef>
              <a:buChar char="–"/>
              <a:defRPr sz="2800">
                <a:solidFill>
                  <a:schemeClr val="bg1"/>
                </a:solidFill>
                <a:latin typeface="Times New Roman" pitchFamily="18" charset="0"/>
              </a:defRPr>
            </a:lvl2pPr>
            <a:lvl3pPr marL="1139825" indent="-225425" defTabSz="912813" eaLnBrk="0" hangingPunct="0">
              <a:spcBef>
                <a:spcPct val="20000"/>
              </a:spcBef>
              <a:buChar char="•"/>
              <a:defRPr sz="2400">
                <a:solidFill>
                  <a:schemeClr val="bg1"/>
                </a:solidFill>
                <a:latin typeface="Times New Roman" pitchFamily="18" charset="0"/>
              </a:defRPr>
            </a:lvl3pPr>
            <a:lvl4pPr marL="1597025" indent="-225425" defTabSz="912813" eaLnBrk="0" hangingPunct="0">
              <a:spcBef>
                <a:spcPct val="20000"/>
              </a:spcBef>
              <a:buChar char="–"/>
              <a:defRPr sz="2000">
                <a:solidFill>
                  <a:schemeClr val="bg1"/>
                </a:solidFill>
                <a:latin typeface="Times New Roman" pitchFamily="18" charset="0"/>
              </a:defRPr>
            </a:lvl4pPr>
            <a:lvl5pPr marL="2054225" indent="-227013" defTabSz="912813" eaLnBrk="0" hangingPunct="0">
              <a:spcBef>
                <a:spcPct val="20000"/>
              </a:spcBef>
              <a:buChar char="»"/>
              <a:defRPr sz="2000">
                <a:solidFill>
                  <a:schemeClr val="bg1"/>
                </a:solidFill>
                <a:latin typeface="Times New Roman" pitchFamily="18" charset="0"/>
              </a:defRPr>
            </a:lvl5pPr>
            <a:lvl6pPr marL="2511425" indent="-227013" defTabSz="912813" eaLnBrk="0" fontAlgn="base" hangingPunct="0">
              <a:spcBef>
                <a:spcPct val="20000"/>
              </a:spcBef>
              <a:spcAft>
                <a:spcPct val="0"/>
              </a:spcAft>
              <a:buChar char="»"/>
              <a:defRPr sz="2000">
                <a:solidFill>
                  <a:schemeClr val="bg1"/>
                </a:solidFill>
                <a:latin typeface="Times New Roman" pitchFamily="18" charset="0"/>
              </a:defRPr>
            </a:lvl6pPr>
            <a:lvl7pPr marL="2968625" indent="-227013" defTabSz="912813" eaLnBrk="0" fontAlgn="base" hangingPunct="0">
              <a:spcBef>
                <a:spcPct val="20000"/>
              </a:spcBef>
              <a:spcAft>
                <a:spcPct val="0"/>
              </a:spcAft>
              <a:buChar char="»"/>
              <a:defRPr sz="2000">
                <a:solidFill>
                  <a:schemeClr val="bg1"/>
                </a:solidFill>
                <a:latin typeface="Times New Roman" pitchFamily="18" charset="0"/>
              </a:defRPr>
            </a:lvl7pPr>
            <a:lvl8pPr marL="3425825" indent="-227013" defTabSz="912813" eaLnBrk="0" fontAlgn="base" hangingPunct="0">
              <a:spcBef>
                <a:spcPct val="20000"/>
              </a:spcBef>
              <a:spcAft>
                <a:spcPct val="0"/>
              </a:spcAft>
              <a:buChar char="»"/>
              <a:defRPr sz="2000">
                <a:solidFill>
                  <a:schemeClr val="bg1"/>
                </a:solidFill>
                <a:latin typeface="Times New Roman" pitchFamily="18" charset="0"/>
              </a:defRPr>
            </a:lvl8pPr>
            <a:lvl9pPr marL="3883025" indent="-227013" defTabSz="912813" eaLnBrk="0" fontAlgn="base" hangingPunct="0">
              <a:spcBef>
                <a:spcPct val="20000"/>
              </a:spcBef>
              <a:spcAft>
                <a:spcPct val="0"/>
              </a:spcAft>
              <a:buChar char="»"/>
              <a:defRPr sz="2000">
                <a:solidFill>
                  <a:schemeClr val="bg1"/>
                </a:solidFill>
                <a:latin typeface="Times New Roman" pitchFamily="18" charset="0"/>
              </a:defRPr>
            </a:lvl9pPr>
          </a:lstStyle>
          <a:p>
            <a:pPr marL="0" marR="0" lvl="0" indent="0" algn="ctr" defTabSz="684610" rtl="0" eaLnBrk="0" fontAlgn="base" latinLnBrk="0" hangingPunct="0">
              <a:lnSpc>
                <a:spcPct val="100000"/>
              </a:lnSpc>
              <a:spcBef>
                <a:spcPct val="20000"/>
              </a:spcBef>
              <a:spcAft>
                <a:spcPct val="0"/>
              </a:spcAft>
              <a:buClrTx/>
              <a:buSzTx/>
              <a:buFontTx/>
              <a:buNone/>
              <a:tabLst/>
              <a:defRPr/>
            </a:pPr>
            <a:endParaRPr kumimoji="0" lang="en-US" altLang="en-US" sz="24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pic>
        <p:nvPicPr>
          <p:cNvPr id="8"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06180" y="0"/>
            <a:ext cx="337820"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1048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0028"/>
            </a:gs>
            <a:gs pos="50000">
              <a:srgbClr val="00009C"/>
            </a:gs>
            <a:gs pos="100000">
              <a:srgbClr val="000028"/>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302281" y="31852"/>
            <a:ext cx="8388298" cy="523220"/>
          </a:xfrm>
          <a:prstGeom prst="rect">
            <a:avLst/>
          </a:prstGeom>
          <a:noFill/>
        </p:spPr>
        <p:txBody>
          <a:bodyPr wrap="square" rtlCol="0">
            <a:spAutoFit/>
          </a:bodyPr>
          <a:lstStyle/>
          <a:p>
            <a:pPr algn="ctr" defTabSz="289322">
              <a:defRPr/>
            </a:pPr>
            <a:r>
              <a:rPr lang="en-US" sz="2800" b="1" dirty="0">
                <a:solidFill>
                  <a:srgbClr val="FFFF00"/>
                </a:solidFill>
                <a:latin typeface="Arial" panose="020B0604020202020204" pitchFamily="34" charset="0"/>
                <a:cs typeface="Arial" panose="020B0604020202020204" pitchFamily="34" charset="0"/>
              </a:rPr>
              <a:t>Assessment and Predicting Patient Risk</a:t>
            </a:r>
          </a:p>
        </p:txBody>
      </p:sp>
      <p:sp>
        <p:nvSpPr>
          <p:cNvPr id="4" name="TextBox 3"/>
          <p:cNvSpPr txBox="1"/>
          <p:nvPr/>
        </p:nvSpPr>
        <p:spPr>
          <a:xfrm>
            <a:off x="75571" y="1491790"/>
            <a:ext cx="8720805" cy="338554"/>
          </a:xfrm>
          <a:prstGeom prst="rect">
            <a:avLst/>
          </a:prstGeom>
          <a:noFill/>
        </p:spPr>
        <p:txBody>
          <a:bodyPr wrap="square" rtlCol="0">
            <a:spAutoFit/>
          </a:bodyPr>
          <a:lstStyle/>
          <a:p>
            <a:pPr defTabSz="289322">
              <a:defRPr/>
            </a:pPr>
            <a:r>
              <a:rPr lang="en-US" sz="1600" b="1" i="1" dirty="0">
                <a:solidFill>
                  <a:prstClr val="white"/>
                </a:solidFill>
                <a:latin typeface="Arial" panose="020B0604020202020204" pitchFamily="34" charset="0"/>
                <a:cs typeface="Arial" panose="020B0604020202020204" pitchFamily="34" charset="0"/>
              </a:rPr>
              <a:t>Recommendation to Predicting Patient Risk of Death with CABG: </a:t>
            </a:r>
            <a:r>
              <a:rPr lang="en-US" sz="1600" b="1" i="1" dirty="0">
                <a:solidFill>
                  <a:srgbClr val="FF0000"/>
                </a:solidFill>
                <a:latin typeface="Arial" panose="020B0604020202020204" pitchFamily="34" charset="0"/>
                <a:cs typeface="Arial" panose="020B0604020202020204" pitchFamily="34" charset="0"/>
              </a:rPr>
              <a:t>STS Risk Score</a:t>
            </a:r>
          </a:p>
        </p:txBody>
      </p:sp>
      <p:sp>
        <p:nvSpPr>
          <p:cNvPr id="6" name="TextBox 5"/>
          <p:cNvSpPr txBox="1"/>
          <p:nvPr/>
        </p:nvSpPr>
        <p:spPr>
          <a:xfrm>
            <a:off x="120549" y="3542511"/>
            <a:ext cx="6679511" cy="338554"/>
          </a:xfrm>
          <a:prstGeom prst="rect">
            <a:avLst/>
          </a:prstGeom>
          <a:noFill/>
        </p:spPr>
        <p:txBody>
          <a:bodyPr wrap="square" rtlCol="0">
            <a:spAutoFit/>
          </a:bodyPr>
          <a:lstStyle/>
          <a:p>
            <a:pPr defTabSz="289322">
              <a:defRPr/>
            </a:pPr>
            <a:r>
              <a:rPr lang="en-US" sz="1600" b="1" i="1" dirty="0">
                <a:solidFill>
                  <a:prstClr val="white"/>
                </a:solidFill>
                <a:latin typeface="Arial" panose="020B0604020202020204" pitchFamily="34" charset="0"/>
                <a:cs typeface="Arial" panose="020B0604020202020204" pitchFamily="34" charset="0"/>
              </a:rPr>
              <a:t>Assessment of Risk Factors Not Qualified in the STS Score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370" y="3848887"/>
            <a:ext cx="8599892" cy="68599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698" y="1770319"/>
            <a:ext cx="8599893" cy="606630"/>
          </a:xfrm>
          <a:prstGeom prst="rect">
            <a:avLst/>
          </a:prstGeom>
        </p:spPr>
      </p:pic>
      <p:sp>
        <p:nvSpPr>
          <p:cNvPr id="9" name="TextBox 8"/>
          <p:cNvSpPr txBox="1"/>
          <p:nvPr/>
        </p:nvSpPr>
        <p:spPr>
          <a:xfrm>
            <a:off x="58880" y="2550160"/>
            <a:ext cx="8404987" cy="338554"/>
          </a:xfrm>
          <a:prstGeom prst="rect">
            <a:avLst/>
          </a:prstGeom>
          <a:noFill/>
        </p:spPr>
        <p:txBody>
          <a:bodyPr wrap="square" rtlCol="0">
            <a:spAutoFit/>
          </a:bodyPr>
          <a:lstStyle/>
          <a:p>
            <a:pPr defTabSz="289322">
              <a:defRPr/>
            </a:pPr>
            <a:r>
              <a:rPr lang="en-US" sz="1600" b="1" i="1" dirty="0">
                <a:solidFill>
                  <a:prstClr val="white"/>
                </a:solidFill>
                <a:latin typeface="Arial" panose="020B0604020202020204" pitchFamily="34" charset="0"/>
                <a:cs typeface="Arial" panose="020B0604020202020204" pitchFamily="34" charset="0"/>
              </a:rPr>
              <a:t>Recommendation for Defining Coronary Artery Lesion Complexity: </a:t>
            </a:r>
            <a:r>
              <a:rPr lang="en-US" sz="1600" b="1" i="1" dirty="0">
                <a:solidFill>
                  <a:srgbClr val="FF0000"/>
                </a:solidFill>
                <a:latin typeface="Arial" panose="020B0604020202020204" pitchFamily="34" charset="0"/>
                <a:cs typeface="Arial" panose="020B0604020202020204" pitchFamily="34" charset="0"/>
              </a:rPr>
              <a:t>SYNTAX Score</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698" y="2844293"/>
            <a:ext cx="8599893" cy="642104"/>
          </a:xfrm>
          <a:prstGeom prst="rect">
            <a:avLst/>
          </a:prstGeom>
        </p:spPr>
      </p:pic>
      <p:sp>
        <p:nvSpPr>
          <p:cNvPr id="10" name="TextBox 9"/>
          <p:cNvSpPr txBox="1"/>
          <p:nvPr/>
        </p:nvSpPr>
        <p:spPr>
          <a:xfrm>
            <a:off x="77128" y="462771"/>
            <a:ext cx="6670033" cy="369332"/>
          </a:xfrm>
          <a:prstGeom prst="rect">
            <a:avLst/>
          </a:prstGeom>
          <a:noFill/>
        </p:spPr>
        <p:txBody>
          <a:bodyPr wrap="square" rtlCol="0">
            <a:spAutoFit/>
          </a:bodyPr>
          <a:lstStyle/>
          <a:p>
            <a:pPr defTabSz="289322">
              <a:defRPr/>
            </a:pPr>
            <a:r>
              <a:rPr lang="en-US" b="1" i="1" dirty="0">
                <a:solidFill>
                  <a:prstClr val="white"/>
                </a:solidFill>
                <a:latin typeface="Arial" panose="020B0604020202020204" pitchFamily="34" charset="0"/>
                <a:cs typeface="Arial" panose="020B0604020202020204" pitchFamily="34" charset="0"/>
              </a:rPr>
              <a:t>Recommendation for the </a:t>
            </a:r>
            <a:r>
              <a:rPr lang="en-US" b="1" i="1" dirty="0">
                <a:solidFill>
                  <a:srgbClr val="FF0000"/>
                </a:solidFill>
                <a:latin typeface="Arial" panose="020B0604020202020204" pitchFamily="34" charset="0"/>
                <a:cs typeface="Arial" panose="020B0604020202020204" pitchFamily="34" charset="0"/>
              </a:rPr>
              <a:t>Heart Team</a:t>
            </a: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b="12285"/>
          <a:stretch/>
        </p:blipFill>
        <p:spPr>
          <a:xfrm>
            <a:off x="158698" y="771929"/>
            <a:ext cx="8599894" cy="637167"/>
          </a:xfrm>
          <a:prstGeom prst="rect">
            <a:avLst/>
          </a:prstGeom>
        </p:spPr>
      </p:pic>
      <p:sp>
        <p:nvSpPr>
          <p:cNvPr id="13" name="TextBox 12"/>
          <p:cNvSpPr txBox="1"/>
          <p:nvPr/>
        </p:nvSpPr>
        <p:spPr>
          <a:xfrm>
            <a:off x="3694954" y="4787534"/>
            <a:ext cx="5766441" cy="369332"/>
          </a:xfrm>
          <a:prstGeom prst="rect">
            <a:avLst/>
          </a:prstGeom>
          <a:noFill/>
        </p:spPr>
        <p:txBody>
          <a:bodyPr wrap="square" rtlCol="0">
            <a:spAutoFit/>
          </a:bodyPr>
          <a:lstStyle/>
          <a:p>
            <a:pPr defTabSz="289322">
              <a:defRPr/>
            </a:pPr>
            <a:r>
              <a:rPr lang="en-US" b="1" i="1" dirty="0">
                <a:solidFill>
                  <a:srgbClr val="FFFF00"/>
                </a:solidFill>
                <a:latin typeface="Arial" panose="020B0604020202020204" pitchFamily="34" charset="0"/>
                <a:cs typeface="Arial" panose="020B0604020202020204" pitchFamily="34" charset="0"/>
              </a:rPr>
              <a:t>Lawton et al., J Am Coll </a:t>
            </a:r>
            <a:r>
              <a:rPr lang="en-US" b="1" i="1" dirty="0" err="1">
                <a:solidFill>
                  <a:srgbClr val="FFFF00"/>
                </a:solidFill>
                <a:latin typeface="Arial" panose="020B0604020202020204" pitchFamily="34" charset="0"/>
                <a:cs typeface="Arial" panose="020B0604020202020204" pitchFamily="34" charset="0"/>
              </a:rPr>
              <a:t>Cardiol</a:t>
            </a:r>
            <a:r>
              <a:rPr lang="en-US" b="1" i="1" dirty="0">
                <a:solidFill>
                  <a:srgbClr val="FFFF00"/>
                </a:solidFill>
                <a:latin typeface="Arial" panose="020B0604020202020204" pitchFamily="34" charset="0"/>
                <a:cs typeface="Arial" panose="020B0604020202020204" pitchFamily="34" charset="0"/>
              </a:rPr>
              <a:t>  2022:79;e21-129</a:t>
            </a:r>
          </a:p>
        </p:txBody>
      </p:sp>
      <p:sp>
        <p:nvSpPr>
          <p:cNvPr id="14" name="TextBox 13"/>
          <p:cNvSpPr txBox="1">
            <a:spLocks noChangeArrowheads="1"/>
          </p:cNvSpPr>
          <p:nvPr/>
        </p:nvSpPr>
        <p:spPr bwMode="auto">
          <a:xfrm>
            <a:off x="2595915" y="4534886"/>
            <a:ext cx="3001660" cy="291064"/>
          </a:xfrm>
          <a:prstGeom prst="rect">
            <a:avLst/>
          </a:prstGeom>
          <a:solidFill>
            <a:schemeClr val="bg1"/>
          </a:solidFill>
          <a:ln w="9525">
            <a:solidFill>
              <a:srgbClr val="FF0000"/>
            </a:solidFill>
            <a:miter lim="800000"/>
            <a:headEnd/>
            <a:tailEnd/>
          </a:ln>
        </p:spPr>
        <p:txBody>
          <a:bodyPr wrap="none" lIns="56771" tIns="28364" rIns="56771" bIns="28364">
            <a:spAutoFit/>
          </a:bodyPr>
          <a:lstStyle/>
          <a:p>
            <a:pPr defTabSz="578644" fontAlgn="base">
              <a:spcBef>
                <a:spcPct val="0"/>
              </a:spcBef>
              <a:spcAft>
                <a:spcPct val="0"/>
              </a:spcAft>
              <a:defRPr/>
            </a:pPr>
            <a:r>
              <a:rPr lang="en-US" altLang="en-US" sz="1519" b="1" dirty="0">
                <a:solidFill>
                  <a:srgbClr val="FF0000"/>
                </a:solidFill>
                <a:latin typeface="Arial" panose="020B0604020202020204" pitchFamily="34" charset="0"/>
                <a:cs typeface="Arial" panose="020B0604020202020204" pitchFamily="34" charset="0"/>
              </a:rPr>
              <a:t>Syntax score 24; STS score 1.2</a:t>
            </a:r>
          </a:p>
        </p:txBody>
      </p:sp>
    </p:spTree>
    <p:extLst>
      <p:ext uri="{BB962C8B-B14F-4D97-AF65-F5344CB8AC3E}">
        <p14:creationId xmlns:p14="http://schemas.microsoft.com/office/powerpoint/2010/main" val="28152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12561" y="49666"/>
            <a:ext cx="250142" cy="27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3">
            <a:extLst>
              <a:ext uri="{FF2B5EF4-FFF2-40B4-BE49-F238E27FC236}">
                <a16:creationId xmlns:a16="http://schemas.microsoft.com/office/drawing/2014/main" id="{8CB32EC6-6402-FA43-A3E6-FEB77C812465}"/>
              </a:ext>
            </a:extLst>
          </p:cNvPr>
          <p:cNvSpPr>
            <a:spLocks noGrp="1"/>
          </p:cNvSpPr>
          <p:nvPr>
            <p:ph type="title"/>
          </p:nvPr>
        </p:nvSpPr>
        <p:spPr>
          <a:xfrm>
            <a:off x="603579" y="21864"/>
            <a:ext cx="3651376" cy="723305"/>
          </a:xfrm>
        </p:spPr>
        <p:txBody>
          <a:bodyPr/>
          <a:lstStyle/>
          <a:p>
            <a:pPr>
              <a:defRPr/>
            </a:pPr>
            <a:r>
              <a:rPr lang="en-US" sz="2363" u="sng" dirty="0">
                <a:latin typeface="Arial" panose="020B0604020202020204" pitchFamily="34" charset="0"/>
                <a:cs typeface="Arial" panose="020B0604020202020204" pitchFamily="34" charset="0"/>
              </a:rPr>
              <a:t>Simple LM Bifurcation</a:t>
            </a:r>
          </a:p>
        </p:txBody>
      </p:sp>
      <p:sp>
        <p:nvSpPr>
          <p:cNvPr id="8" name="Rectangle 7"/>
          <p:cNvSpPr/>
          <p:nvPr/>
        </p:nvSpPr>
        <p:spPr>
          <a:xfrm>
            <a:off x="778669" y="689456"/>
            <a:ext cx="3600450" cy="1155701"/>
          </a:xfrm>
          <a:prstGeom prst="rect">
            <a:avLst/>
          </a:prstGeom>
        </p:spPr>
        <p:txBody>
          <a:bodyPr wrap="square">
            <a:spAutoFit/>
          </a:bodyPr>
          <a:lstStyle/>
          <a:p>
            <a:pPr marL="289322" indent="-289322" defTabSz="771525">
              <a:spcAft>
                <a:spcPts val="1013"/>
              </a:spcAft>
              <a:buClr>
                <a:srgbClr val="FFFF00"/>
              </a:buClr>
              <a:buFont typeface="+mj-lt"/>
              <a:buAutoNum type="arabicPeriod"/>
              <a:defRPr/>
            </a:pPr>
            <a:r>
              <a:rPr lang="en-US" sz="1519" b="1" dirty="0">
                <a:solidFill>
                  <a:srgbClr val="FFFFFF"/>
                </a:solidFill>
                <a:latin typeface="Arial" panose="020B0604020202020204" pitchFamily="34" charset="0"/>
                <a:cs typeface="Arial" panose="020B0604020202020204" pitchFamily="34" charset="0"/>
              </a:rPr>
              <a:t>Distal LM &gt;70% and LAD/LCX (&lt;50%)</a:t>
            </a:r>
          </a:p>
          <a:p>
            <a:pPr marL="289322" indent="-289322" defTabSz="771525">
              <a:spcAft>
                <a:spcPts val="1013"/>
              </a:spcAft>
              <a:buClr>
                <a:srgbClr val="FFFF00"/>
              </a:buClr>
              <a:buFont typeface="+mj-lt"/>
              <a:buAutoNum type="arabicPeriod"/>
              <a:defRPr/>
            </a:pPr>
            <a:r>
              <a:rPr lang="en-US" sz="1519" b="1" dirty="0">
                <a:solidFill>
                  <a:srgbClr val="FFFFFF"/>
                </a:solidFill>
                <a:latin typeface="Arial" panose="020B0604020202020204" pitchFamily="34" charset="0"/>
                <a:cs typeface="Arial" panose="020B0604020202020204" pitchFamily="34" charset="0"/>
              </a:rPr>
              <a:t> Distal LM ≤50 % with MV &gt;70%, </a:t>
            </a:r>
            <a:br>
              <a:rPr lang="en-US" sz="1519" b="1" dirty="0">
                <a:solidFill>
                  <a:srgbClr val="FFFFFF"/>
                </a:solidFill>
                <a:latin typeface="Arial" panose="020B0604020202020204" pitchFamily="34" charset="0"/>
                <a:cs typeface="Arial" panose="020B0604020202020204" pitchFamily="34" charset="0"/>
              </a:rPr>
            </a:br>
            <a:r>
              <a:rPr lang="en-US" sz="1519" b="1" dirty="0">
                <a:solidFill>
                  <a:srgbClr val="FFFFFF"/>
                </a:solidFill>
                <a:latin typeface="Arial" panose="020B0604020202020204" pitchFamily="34" charset="0"/>
                <a:cs typeface="Arial" panose="020B0604020202020204" pitchFamily="34" charset="0"/>
              </a:rPr>
              <a:t>SB ≤ 50%, length &lt;10 mm</a:t>
            </a:r>
          </a:p>
        </p:txBody>
      </p:sp>
      <p:sp>
        <p:nvSpPr>
          <p:cNvPr id="5" name="Title 3">
            <a:extLst>
              <a:ext uri="{FF2B5EF4-FFF2-40B4-BE49-F238E27FC236}">
                <a16:creationId xmlns:a16="http://schemas.microsoft.com/office/drawing/2014/main" id="{8CB32EC6-6402-FA43-A3E6-FEB77C812465}"/>
              </a:ext>
            </a:extLst>
          </p:cNvPr>
          <p:cNvSpPr txBox="1">
            <a:spLocks/>
          </p:cNvSpPr>
          <p:nvPr/>
        </p:nvSpPr>
        <p:spPr bwMode="auto">
          <a:xfrm>
            <a:off x="4489573" y="12491"/>
            <a:ext cx="3768602" cy="72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090" tIns="38543" rIns="77090" bIns="38543" numCol="1" anchor="ctr" anchorCtr="0" compatLnSpc="1">
            <a:prstTxWarp prst="textNoShape">
              <a:avLst/>
            </a:prstTxWarp>
          </a:bodyPr>
          <a:lstStyle>
            <a:lvl1pPr algn="ctr" rtl="0" eaLnBrk="1" fontAlgn="base" hangingPunct="1">
              <a:spcBef>
                <a:spcPct val="0"/>
              </a:spcBef>
              <a:spcAft>
                <a:spcPct val="0"/>
              </a:spcAft>
              <a:defRPr sz="3150" b="1">
                <a:solidFill>
                  <a:srgbClr val="FFFF00"/>
                </a:solidFill>
                <a:latin typeface="+mj-lt"/>
                <a:ea typeface="+mj-ea"/>
                <a:cs typeface="+mj-cs"/>
              </a:defRPr>
            </a:lvl1pPr>
            <a:lvl2pPr algn="ctr" rtl="0" eaLnBrk="1" fontAlgn="base" hangingPunct="1">
              <a:spcBef>
                <a:spcPct val="0"/>
              </a:spcBef>
              <a:spcAft>
                <a:spcPct val="0"/>
              </a:spcAft>
              <a:defRPr sz="3150" b="1">
                <a:solidFill>
                  <a:srgbClr val="FFFF00"/>
                </a:solidFill>
                <a:latin typeface="Times New Roman" pitchFamily="18" charset="0"/>
              </a:defRPr>
            </a:lvl2pPr>
            <a:lvl3pPr algn="ctr" rtl="0" eaLnBrk="1" fontAlgn="base" hangingPunct="1">
              <a:spcBef>
                <a:spcPct val="0"/>
              </a:spcBef>
              <a:spcAft>
                <a:spcPct val="0"/>
              </a:spcAft>
              <a:defRPr sz="3150" b="1">
                <a:solidFill>
                  <a:srgbClr val="FFFF00"/>
                </a:solidFill>
                <a:latin typeface="Times New Roman" pitchFamily="18" charset="0"/>
              </a:defRPr>
            </a:lvl3pPr>
            <a:lvl4pPr algn="ctr" rtl="0" eaLnBrk="1" fontAlgn="base" hangingPunct="1">
              <a:spcBef>
                <a:spcPct val="0"/>
              </a:spcBef>
              <a:spcAft>
                <a:spcPct val="0"/>
              </a:spcAft>
              <a:defRPr sz="3150" b="1">
                <a:solidFill>
                  <a:srgbClr val="FFFF00"/>
                </a:solidFill>
                <a:latin typeface="Times New Roman" pitchFamily="18" charset="0"/>
              </a:defRPr>
            </a:lvl4pPr>
            <a:lvl5pPr algn="ctr" rtl="0" eaLnBrk="1" fontAlgn="base" hangingPunct="1">
              <a:spcBef>
                <a:spcPct val="0"/>
              </a:spcBef>
              <a:spcAft>
                <a:spcPct val="0"/>
              </a:spcAft>
              <a:defRPr sz="3150" b="1">
                <a:solidFill>
                  <a:srgbClr val="FFFF00"/>
                </a:solidFill>
                <a:latin typeface="Times New Roman" pitchFamily="18" charset="0"/>
              </a:defRPr>
            </a:lvl5pPr>
            <a:lvl6pPr marL="342646" algn="ctr" rtl="0" eaLnBrk="1" fontAlgn="base" hangingPunct="1">
              <a:spcBef>
                <a:spcPct val="0"/>
              </a:spcBef>
              <a:spcAft>
                <a:spcPct val="0"/>
              </a:spcAft>
              <a:defRPr sz="3150" b="1">
                <a:solidFill>
                  <a:srgbClr val="FFFF00"/>
                </a:solidFill>
                <a:latin typeface="Times New Roman" pitchFamily="18" charset="0"/>
              </a:defRPr>
            </a:lvl6pPr>
            <a:lvl7pPr marL="685289" algn="ctr" rtl="0" eaLnBrk="1" fontAlgn="base" hangingPunct="1">
              <a:spcBef>
                <a:spcPct val="0"/>
              </a:spcBef>
              <a:spcAft>
                <a:spcPct val="0"/>
              </a:spcAft>
              <a:defRPr sz="3150" b="1">
                <a:solidFill>
                  <a:srgbClr val="FFFF00"/>
                </a:solidFill>
                <a:latin typeface="Times New Roman" pitchFamily="18" charset="0"/>
              </a:defRPr>
            </a:lvl7pPr>
            <a:lvl8pPr marL="1027931" algn="ctr" rtl="0" eaLnBrk="1" fontAlgn="base" hangingPunct="1">
              <a:spcBef>
                <a:spcPct val="0"/>
              </a:spcBef>
              <a:spcAft>
                <a:spcPct val="0"/>
              </a:spcAft>
              <a:defRPr sz="3150" b="1">
                <a:solidFill>
                  <a:srgbClr val="FFFF00"/>
                </a:solidFill>
                <a:latin typeface="Times New Roman" pitchFamily="18" charset="0"/>
              </a:defRPr>
            </a:lvl8pPr>
            <a:lvl9pPr marL="1370570" algn="ctr" rtl="0" eaLnBrk="1" fontAlgn="base" hangingPunct="1">
              <a:spcBef>
                <a:spcPct val="0"/>
              </a:spcBef>
              <a:spcAft>
                <a:spcPct val="0"/>
              </a:spcAft>
              <a:defRPr sz="3150" b="1">
                <a:solidFill>
                  <a:srgbClr val="FFFF00"/>
                </a:solidFill>
                <a:latin typeface="Times New Roman" pitchFamily="18" charset="0"/>
              </a:defRPr>
            </a:lvl9pPr>
          </a:lstStyle>
          <a:p>
            <a:pPr defTabSz="771525">
              <a:defRPr/>
            </a:pPr>
            <a:r>
              <a:rPr lang="en-US" sz="2363" u="sng" kern="0" dirty="0">
                <a:latin typeface="Arial" panose="020B0604020202020204" pitchFamily="34" charset="0"/>
                <a:cs typeface="Arial" panose="020B0604020202020204" pitchFamily="34" charset="0"/>
              </a:rPr>
              <a:t>Complex LM Bifurcation</a:t>
            </a:r>
          </a:p>
        </p:txBody>
      </p:sp>
      <p:sp>
        <p:nvSpPr>
          <p:cNvPr id="9" name="Rectangle 8"/>
          <p:cNvSpPr/>
          <p:nvPr/>
        </p:nvSpPr>
        <p:spPr>
          <a:xfrm>
            <a:off x="4636294" y="689455"/>
            <a:ext cx="3763658" cy="1465658"/>
          </a:xfrm>
          <a:prstGeom prst="rect">
            <a:avLst/>
          </a:prstGeom>
        </p:spPr>
        <p:txBody>
          <a:bodyPr wrap="square">
            <a:spAutoFit/>
          </a:bodyPr>
          <a:lstStyle/>
          <a:p>
            <a:pPr marL="289322" indent="-289322" defTabSz="771525">
              <a:spcAft>
                <a:spcPts val="1013"/>
              </a:spcAft>
              <a:buClr>
                <a:srgbClr val="FFFF00"/>
              </a:buClr>
              <a:buFont typeface="+mj-lt"/>
              <a:buAutoNum type="arabicPeriod"/>
              <a:defRPr/>
            </a:pPr>
            <a:r>
              <a:rPr lang="en-US" sz="1519" b="1" dirty="0">
                <a:solidFill>
                  <a:srgbClr val="FFFFFF"/>
                </a:solidFill>
                <a:latin typeface="Arial" panose="020B0604020202020204" pitchFamily="34" charset="0"/>
                <a:cs typeface="Arial" panose="020B0604020202020204" pitchFamily="34" charset="0"/>
              </a:rPr>
              <a:t>Distal LM with MV (larger vessel) &gt;70%, SB &lt;50%, length ≥10 mm</a:t>
            </a:r>
          </a:p>
          <a:p>
            <a:pPr marL="289322" indent="-289322" defTabSz="771525">
              <a:spcAft>
                <a:spcPts val="1013"/>
              </a:spcAft>
              <a:buClr>
                <a:srgbClr val="FFFF00"/>
              </a:buClr>
              <a:buFont typeface="+mj-lt"/>
              <a:buAutoNum type="arabicPeriod"/>
              <a:defRPr/>
            </a:pPr>
            <a:r>
              <a:rPr lang="en-US" sz="1519" b="1" dirty="0">
                <a:solidFill>
                  <a:srgbClr val="FFFFFF"/>
                </a:solidFill>
                <a:latin typeface="Arial" panose="020B0604020202020204" pitchFamily="34" charset="0"/>
                <a:cs typeface="Arial" panose="020B0604020202020204" pitchFamily="34" charset="0"/>
              </a:rPr>
              <a:t>Distal LM with both branches ≥50%</a:t>
            </a:r>
          </a:p>
          <a:p>
            <a:pPr marL="289322" indent="-289322" defTabSz="771525">
              <a:spcAft>
                <a:spcPts val="1013"/>
              </a:spcAft>
              <a:buClr>
                <a:srgbClr val="FFFF00"/>
              </a:buClr>
              <a:buFont typeface="+mj-lt"/>
              <a:buAutoNum type="arabicPeriod"/>
              <a:defRPr/>
            </a:pPr>
            <a:r>
              <a:rPr lang="en-US" sz="1519" b="1" dirty="0">
                <a:solidFill>
                  <a:srgbClr val="FFFFFF"/>
                </a:solidFill>
                <a:latin typeface="Arial" panose="020B0604020202020204" pitchFamily="34" charset="0"/>
                <a:cs typeface="Arial" panose="020B0604020202020204" pitchFamily="34" charset="0"/>
              </a:rPr>
              <a:t>Severely calcified</a:t>
            </a:r>
            <a:br>
              <a:rPr lang="en-US" sz="1181" b="1" dirty="0">
                <a:solidFill>
                  <a:srgbClr val="FFFFFF"/>
                </a:solidFill>
                <a:latin typeface="Arial" panose="020B0604020202020204" pitchFamily="34" charset="0"/>
                <a:cs typeface="Arial" panose="020B0604020202020204" pitchFamily="34" charset="0"/>
              </a:rPr>
            </a:br>
            <a:endParaRPr lang="en-US" sz="1181" b="1" dirty="0">
              <a:solidFill>
                <a:srgbClr val="FFFFFF"/>
              </a:solidFill>
              <a:latin typeface="Arial" panose="020B0604020202020204" pitchFamily="34" charset="0"/>
              <a:cs typeface="Arial" panose="020B0604020202020204" pitchFamily="34" charset="0"/>
            </a:endParaRPr>
          </a:p>
        </p:txBody>
      </p:sp>
      <p:sp>
        <p:nvSpPr>
          <p:cNvPr id="12" name="TextBox 11"/>
          <p:cNvSpPr txBox="1"/>
          <p:nvPr/>
        </p:nvSpPr>
        <p:spPr>
          <a:xfrm>
            <a:off x="2409264" y="4147583"/>
            <a:ext cx="4643413" cy="923330"/>
          </a:xfrm>
          <a:prstGeom prst="rect">
            <a:avLst/>
          </a:prstGeom>
          <a:noFill/>
        </p:spPr>
        <p:txBody>
          <a:bodyPr wrap="square" rtlCol="0">
            <a:spAutoFit/>
          </a:bodyPr>
          <a:lstStyle/>
          <a:p>
            <a:pPr defTabSz="385763">
              <a:defRPr/>
            </a:pPr>
            <a:r>
              <a:rPr lang="en-US" sz="1350" b="1" i="1" dirty="0">
                <a:solidFill>
                  <a:srgbClr val="FFFFFF"/>
                </a:solidFill>
                <a:latin typeface="Arial" panose="020B0604020202020204" pitchFamily="34" charset="0"/>
                <a:cs typeface="Arial" panose="020B0604020202020204" pitchFamily="34" charset="0"/>
              </a:rPr>
              <a:t>Chen et al., J Am Coll Cardiol </a:t>
            </a:r>
            <a:r>
              <a:rPr lang="en-US" sz="1350" b="1" i="1" dirty="0" err="1">
                <a:solidFill>
                  <a:srgbClr val="FFFFFF"/>
                </a:solidFill>
                <a:latin typeface="Arial" panose="020B0604020202020204" pitchFamily="34" charset="0"/>
                <a:cs typeface="Arial" panose="020B0604020202020204" pitchFamily="34" charset="0"/>
              </a:rPr>
              <a:t>Intv</a:t>
            </a:r>
            <a:r>
              <a:rPr lang="en-US" sz="1350" b="1" i="1" dirty="0">
                <a:solidFill>
                  <a:srgbClr val="FFFFFF"/>
                </a:solidFill>
                <a:latin typeface="Arial" panose="020B0604020202020204" pitchFamily="34" charset="0"/>
                <a:cs typeface="Arial" panose="020B0604020202020204" pitchFamily="34" charset="0"/>
              </a:rPr>
              <a:t> 2014; 7:1267</a:t>
            </a:r>
          </a:p>
          <a:p>
            <a:pPr defTabSz="385763">
              <a:defRPr/>
            </a:pPr>
            <a:r>
              <a:rPr lang="en-US" sz="1350" b="1" i="1" dirty="0">
                <a:solidFill>
                  <a:srgbClr val="FFFFFF"/>
                </a:solidFill>
                <a:latin typeface="Arial" panose="020B0604020202020204" pitchFamily="34" charset="0"/>
                <a:cs typeface="Arial" panose="020B0604020202020204" pitchFamily="34" charset="0"/>
              </a:rPr>
              <a:t>Stone et al., N Engl J Med 2016;37:3399-3405</a:t>
            </a:r>
          </a:p>
          <a:p>
            <a:pPr defTabSz="385763">
              <a:defRPr/>
            </a:pPr>
            <a:r>
              <a:rPr lang="en-US" sz="1350" b="1" i="1" dirty="0">
                <a:solidFill>
                  <a:srgbClr val="FFFFFF"/>
                </a:solidFill>
                <a:latin typeface="Arial" panose="020B0604020202020204" pitchFamily="34" charset="0"/>
                <a:cs typeface="Arial" panose="020B0604020202020204" pitchFamily="34" charset="0"/>
              </a:rPr>
              <a:t>Ferenc et al. </a:t>
            </a:r>
            <a:r>
              <a:rPr lang="en-US" sz="1350" b="1" i="1" dirty="0" err="1">
                <a:solidFill>
                  <a:srgbClr val="FFFFFF"/>
                </a:solidFill>
                <a:latin typeface="Arial" panose="020B0604020202020204" pitchFamily="34" charset="0"/>
                <a:cs typeface="Arial" panose="020B0604020202020204" pitchFamily="34" charset="0"/>
              </a:rPr>
              <a:t>Eur</a:t>
            </a:r>
            <a:r>
              <a:rPr lang="en-US" sz="1350" b="1" i="1" dirty="0">
                <a:solidFill>
                  <a:srgbClr val="FFFFFF"/>
                </a:solidFill>
                <a:latin typeface="Arial" panose="020B0604020202020204" pitchFamily="34" charset="0"/>
                <a:cs typeface="Arial" panose="020B0604020202020204" pitchFamily="34" charset="0"/>
              </a:rPr>
              <a:t> Heart J 2008;29:2859–2867</a:t>
            </a:r>
          </a:p>
          <a:p>
            <a:pPr defTabSz="385763">
              <a:defRPr/>
            </a:pPr>
            <a:r>
              <a:rPr lang="en-US" sz="1350" b="1" i="1" dirty="0">
                <a:solidFill>
                  <a:srgbClr val="FFFFFF"/>
                </a:solidFill>
                <a:latin typeface="Arial" panose="020B0604020202020204" pitchFamily="34" charset="0"/>
                <a:cs typeface="Arial" panose="020B0604020202020204" pitchFamily="34" charset="0"/>
              </a:rPr>
              <a:t>Chen et al., J Am Coll Cardiol </a:t>
            </a:r>
            <a:r>
              <a:rPr lang="en-US" sz="1350" b="1" i="1" dirty="0" err="1">
                <a:solidFill>
                  <a:srgbClr val="FFFFFF"/>
                </a:solidFill>
                <a:latin typeface="Arial" panose="020B0604020202020204" pitchFamily="34" charset="0"/>
                <a:cs typeface="Arial" panose="020B0604020202020204" pitchFamily="34" charset="0"/>
              </a:rPr>
              <a:t>Intv</a:t>
            </a:r>
            <a:r>
              <a:rPr lang="en-US" sz="1350" b="1" i="1" dirty="0">
                <a:solidFill>
                  <a:srgbClr val="FFFFFF"/>
                </a:solidFill>
                <a:latin typeface="Arial" panose="020B0604020202020204" pitchFamily="34" charset="0"/>
                <a:cs typeface="Arial" panose="020B0604020202020204" pitchFamily="34" charset="0"/>
              </a:rPr>
              <a:t> 2019;12:1927</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9416" y="2749957"/>
            <a:ext cx="1888063" cy="1274442"/>
          </a:xfrm>
          <a:prstGeom prst="roundRect">
            <a:avLst>
              <a:gd name="adj" fmla="val 8594"/>
            </a:avLst>
          </a:prstGeom>
          <a:solidFill>
            <a:srgbClr val="FFFFFF">
              <a:shade val="85000"/>
            </a:srgbClr>
          </a:solidFill>
          <a:ln>
            <a:noFill/>
          </a:ln>
          <a:effec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8452" y="2749957"/>
            <a:ext cx="1888063" cy="1274442"/>
          </a:xfrm>
          <a:prstGeom prst="roundRect">
            <a:avLst>
              <a:gd name="adj" fmla="val 8594"/>
            </a:avLst>
          </a:prstGeom>
          <a:solidFill>
            <a:srgbClr val="FFFFFF">
              <a:shade val="85000"/>
            </a:srgbClr>
          </a:solidFill>
          <a:ln>
            <a:noFill/>
          </a:ln>
          <a:effec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523" y="2749957"/>
            <a:ext cx="1888063" cy="1274442"/>
          </a:xfrm>
          <a:prstGeom prst="roundRect">
            <a:avLst>
              <a:gd name="adj" fmla="val 8594"/>
            </a:avLst>
          </a:prstGeom>
          <a:solidFill>
            <a:srgbClr val="FFFFFF">
              <a:shade val="85000"/>
            </a:srgbClr>
          </a:solidFill>
          <a:ln>
            <a:noFill/>
          </a:ln>
          <a:effectLst/>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67487" y="2749957"/>
            <a:ext cx="1888063" cy="1274442"/>
          </a:xfrm>
          <a:prstGeom prst="roundRect">
            <a:avLst>
              <a:gd name="adj" fmla="val 8594"/>
            </a:avLst>
          </a:prstGeom>
          <a:solidFill>
            <a:srgbClr val="FFFFFF">
              <a:shade val="85000"/>
            </a:srgbClr>
          </a:solidFill>
          <a:ln>
            <a:noFill/>
          </a:ln>
          <a:effectLst/>
        </p:spPr>
      </p:pic>
      <p:sp>
        <p:nvSpPr>
          <p:cNvPr id="14" name="TextBox 13"/>
          <p:cNvSpPr txBox="1"/>
          <p:nvPr/>
        </p:nvSpPr>
        <p:spPr>
          <a:xfrm>
            <a:off x="1558546" y="3657833"/>
            <a:ext cx="293670" cy="326115"/>
          </a:xfrm>
          <a:prstGeom prst="rect">
            <a:avLst/>
          </a:prstGeom>
          <a:noFill/>
        </p:spPr>
        <p:txBody>
          <a:bodyPr wrap="none" rtlCol="0">
            <a:spAutoFit/>
          </a:bodyPr>
          <a:lstStyle/>
          <a:p>
            <a:pPr defTabSz="771525">
              <a:defRPr/>
            </a:pPr>
            <a:r>
              <a:rPr lang="en-US" sz="1519" b="1" dirty="0">
                <a:solidFill>
                  <a:srgbClr val="000000"/>
                </a:solidFill>
                <a:latin typeface="Arial" panose="020B0604020202020204" pitchFamily="34" charset="0"/>
                <a:cs typeface="Arial" panose="020B0604020202020204" pitchFamily="34" charset="0"/>
              </a:rPr>
              <a:t>1</a:t>
            </a:r>
          </a:p>
        </p:txBody>
      </p:sp>
      <p:sp>
        <p:nvSpPr>
          <p:cNvPr id="15" name="TextBox 14"/>
          <p:cNvSpPr txBox="1"/>
          <p:nvPr/>
        </p:nvSpPr>
        <p:spPr>
          <a:xfrm>
            <a:off x="3479511" y="3657833"/>
            <a:ext cx="293670" cy="326115"/>
          </a:xfrm>
          <a:prstGeom prst="rect">
            <a:avLst/>
          </a:prstGeom>
          <a:noFill/>
        </p:spPr>
        <p:txBody>
          <a:bodyPr wrap="none" rtlCol="0">
            <a:spAutoFit/>
          </a:bodyPr>
          <a:lstStyle/>
          <a:p>
            <a:pPr defTabSz="771525">
              <a:defRPr/>
            </a:pPr>
            <a:r>
              <a:rPr lang="en-US" sz="1519" b="1" dirty="0">
                <a:solidFill>
                  <a:srgbClr val="000000"/>
                </a:solidFill>
                <a:latin typeface="Arial" panose="020B0604020202020204" pitchFamily="34" charset="0"/>
                <a:cs typeface="Arial" panose="020B0604020202020204" pitchFamily="34" charset="0"/>
              </a:rPr>
              <a:t>2</a:t>
            </a:r>
          </a:p>
        </p:txBody>
      </p:sp>
      <p:sp>
        <p:nvSpPr>
          <p:cNvPr id="16" name="TextBox 15"/>
          <p:cNvSpPr txBox="1"/>
          <p:nvPr/>
        </p:nvSpPr>
        <p:spPr>
          <a:xfrm>
            <a:off x="5400475" y="3657833"/>
            <a:ext cx="293670" cy="326115"/>
          </a:xfrm>
          <a:prstGeom prst="rect">
            <a:avLst/>
          </a:prstGeom>
          <a:noFill/>
        </p:spPr>
        <p:txBody>
          <a:bodyPr wrap="none" rtlCol="0">
            <a:spAutoFit/>
          </a:bodyPr>
          <a:lstStyle/>
          <a:p>
            <a:pPr defTabSz="771525">
              <a:defRPr/>
            </a:pPr>
            <a:r>
              <a:rPr lang="en-US" sz="1519" b="1" dirty="0">
                <a:solidFill>
                  <a:srgbClr val="000000"/>
                </a:solidFill>
                <a:latin typeface="Arial" panose="020B0604020202020204" pitchFamily="34" charset="0"/>
                <a:cs typeface="Arial" panose="020B0604020202020204" pitchFamily="34" charset="0"/>
              </a:rPr>
              <a:t>1</a:t>
            </a:r>
          </a:p>
        </p:txBody>
      </p:sp>
      <p:sp>
        <p:nvSpPr>
          <p:cNvPr id="17" name="TextBox 16"/>
          <p:cNvSpPr txBox="1"/>
          <p:nvPr/>
        </p:nvSpPr>
        <p:spPr>
          <a:xfrm>
            <a:off x="7321439" y="3657833"/>
            <a:ext cx="293670" cy="326115"/>
          </a:xfrm>
          <a:prstGeom prst="rect">
            <a:avLst/>
          </a:prstGeom>
          <a:noFill/>
        </p:spPr>
        <p:txBody>
          <a:bodyPr wrap="none" rtlCol="0">
            <a:spAutoFit/>
          </a:bodyPr>
          <a:lstStyle/>
          <a:p>
            <a:pPr defTabSz="771525">
              <a:defRPr/>
            </a:pPr>
            <a:r>
              <a:rPr lang="en-US" sz="1519" b="1" dirty="0">
                <a:solidFill>
                  <a:srgbClr val="000000"/>
                </a:solidFill>
                <a:latin typeface="Arial" panose="020B0604020202020204" pitchFamily="34" charset="0"/>
                <a:cs typeface="Arial" panose="020B0604020202020204" pitchFamily="34" charset="0"/>
              </a:rPr>
              <a:t>2</a:t>
            </a:r>
          </a:p>
        </p:txBody>
      </p:sp>
      <p:cxnSp>
        <p:nvCxnSpPr>
          <p:cNvPr id="19" name="Straight Connector 18"/>
          <p:cNvCxnSpPr/>
          <p:nvPr/>
        </p:nvCxnSpPr>
        <p:spPr bwMode="auto">
          <a:xfrm flipH="1" flipV="1">
            <a:off x="4571139" y="49666"/>
            <a:ext cx="485" cy="3734441"/>
          </a:xfrm>
          <a:prstGeom prst="line">
            <a:avLst/>
          </a:prstGeom>
          <a:noFill/>
          <a:ln w="15875"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0" name="Title 3">
            <a:extLst>
              <a:ext uri="{FF2B5EF4-FFF2-40B4-BE49-F238E27FC236}">
                <a16:creationId xmlns:a16="http://schemas.microsoft.com/office/drawing/2014/main" id="{8CB32EC6-6402-FA43-A3E6-FEB77C812465}"/>
              </a:ext>
            </a:extLst>
          </p:cNvPr>
          <p:cNvSpPr txBox="1">
            <a:spLocks/>
          </p:cNvSpPr>
          <p:nvPr/>
        </p:nvSpPr>
        <p:spPr bwMode="auto">
          <a:xfrm>
            <a:off x="-57149" y="1939577"/>
            <a:ext cx="4043340" cy="72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090" tIns="38543" rIns="77090" bIns="38543" numCol="1" anchor="ctr" anchorCtr="0" compatLnSpc="1">
            <a:prstTxWarp prst="textNoShape">
              <a:avLst/>
            </a:prstTxWarp>
          </a:bodyPr>
          <a:lstStyle>
            <a:lvl1pPr algn="ctr" rtl="0" eaLnBrk="1" fontAlgn="base" hangingPunct="1">
              <a:spcBef>
                <a:spcPct val="0"/>
              </a:spcBef>
              <a:spcAft>
                <a:spcPct val="0"/>
              </a:spcAft>
              <a:defRPr sz="3150" b="1">
                <a:solidFill>
                  <a:srgbClr val="FFFF00"/>
                </a:solidFill>
                <a:latin typeface="+mj-lt"/>
                <a:ea typeface="+mj-ea"/>
                <a:cs typeface="+mj-cs"/>
              </a:defRPr>
            </a:lvl1pPr>
            <a:lvl2pPr algn="ctr" rtl="0" eaLnBrk="1" fontAlgn="base" hangingPunct="1">
              <a:spcBef>
                <a:spcPct val="0"/>
              </a:spcBef>
              <a:spcAft>
                <a:spcPct val="0"/>
              </a:spcAft>
              <a:defRPr sz="3150" b="1">
                <a:solidFill>
                  <a:srgbClr val="FFFF00"/>
                </a:solidFill>
                <a:latin typeface="Times New Roman" pitchFamily="18" charset="0"/>
              </a:defRPr>
            </a:lvl2pPr>
            <a:lvl3pPr algn="ctr" rtl="0" eaLnBrk="1" fontAlgn="base" hangingPunct="1">
              <a:spcBef>
                <a:spcPct val="0"/>
              </a:spcBef>
              <a:spcAft>
                <a:spcPct val="0"/>
              </a:spcAft>
              <a:defRPr sz="3150" b="1">
                <a:solidFill>
                  <a:srgbClr val="FFFF00"/>
                </a:solidFill>
                <a:latin typeface="Times New Roman" pitchFamily="18" charset="0"/>
              </a:defRPr>
            </a:lvl3pPr>
            <a:lvl4pPr algn="ctr" rtl="0" eaLnBrk="1" fontAlgn="base" hangingPunct="1">
              <a:spcBef>
                <a:spcPct val="0"/>
              </a:spcBef>
              <a:spcAft>
                <a:spcPct val="0"/>
              </a:spcAft>
              <a:defRPr sz="3150" b="1">
                <a:solidFill>
                  <a:srgbClr val="FFFF00"/>
                </a:solidFill>
                <a:latin typeface="Times New Roman" pitchFamily="18" charset="0"/>
              </a:defRPr>
            </a:lvl4pPr>
            <a:lvl5pPr algn="ctr" rtl="0" eaLnBrk="1" fontAlgn="base" hangingPunct="1">
              <a:spcBef>
                <a:spcPct val="0"/>
              </a:spcBef>
              <a:spcAft>
                <a:spcPct val="0"/>
              </a:spcAft>
              <a:defRPr sz="3150" b="1">
                <a:solidFill>
                  <a:srgbClr val="FFFF00"/>
                </a:solidFill>
                <a:latin typeface="Times New Roman" pitchFamily="18" charset="0"/>
              </a:defRPr>
            </a:lvl5pPr>
            <a:lvl6pPr marL="342646" algn="ctr" rtl="0" eaLnBrk="1" fontAlgn="base" hangingPunct="1">
              <a:spcBef>
                <a:spcPct val="0"/>
              </a:spcBef>
              <a:spcAft>
                <a:spcPct val="0"/>
              </a:spcAft>
              <a:defRPr sz="3150" b="1">
                <a:solidFill>
                  <a:srgbClr val="FFFF00"/>
                </a:solidFill>
                <a:latin typeface="Times New Roman" pitchFamily="18" charset="0"/>
              </a:defRPr>
            </a:lvl6pPr>
            <a:lvl7pPr marL="685289" algn="ctr" rtl="0" eaLnBrk="1" fontAlgn="base" hangingPunct="1">
              <a:spcBef>
                <a:spcPct val="0"/>
              </a:spcBef>
              <a:spcAft>
                <a:spcPct val="0"/>
              </a:spcAft>
              <a:defRPr sz="3150" b="1">
                <a:solidFill>
                  <a:srgbClr val="FFFF00"/>
                </a:solidFill>
                <a:latin typeface="Times New Roman" pitchFamily="18" charset="0"/>
              </a:defRPr>
            </a:lvl7pPr>
            <a:lvl8pPr marL="1027931" algn="ctr" rtl="0" eaLnBrk="1" fontAlgn="base" hangingPunct="1">
              <a:spcBef>
                <a:spcPct val="0"/>
              </a:spcBef>
              <a:spcAft>
                <a:spcPct val="0"/>
              </a:spcAft>
              <a:defRPr sz="3150" b="1">
                <a:solidFill>
                  <a:srgbClr val="FFFF00"/>
                </a:solidFill>
                <a:latin typeface="Times New Roman" pitchFamily="18" charset="0"/>
              </a:defRPr>
            </a:lvl8pPr>
            <a:lvl9pPr marL="1370570" algn="ctr" rtl="0" eaLnBrk="1" fontAlgn="base" hangingPunct="1">
              <a:spcBef>
                <a:spcPct val="0"/>
              </a:spcBef>
              <a:spcAft>
                <a:spcPct val="0"/>
              </a:spcAft>
              <a:defRPr sz="3150" b="1">
                <a:solidFill>
                  <a:srgbClr val="FFFF00"/>
                </a:solidFill>
                <a:latin typeface="Times New Roman" pitchFamily="18" charset="0"/>
              </a:defRPr>
            </a:lvl9pPr>
          </a:lstStyle>
          <a:p>
            <a:pPr defTabSz="771525">
              <a:defRPr/>
            </a:pPr>
            <a:r>
              <a:rPr lang="en-US" sz="1688" kern="0" dirty="0">
                <a:latin typeface="Arial" panose="020B0604020202020204" pitchFamily="34" charset="0"/>
                <a:cs typeface="Arial" panose="020B0604020202020204" pitchFamily="34" charset="0"/>
              </a:rPr>
              <a:t>PS</a:t>
            </a:r>
          </a:p>
          <a:p>
            <a:pPr defTabSz="771525">
              <a:defRPr/>
            </a:pPr>
            <a:r>
              <a:rPr lang="en-US" sz="1688" kern="0" dirty="0">
                <a:latin typeface="Arial" panose="020B0604020202020204" pitchFamily="34" charset="0"/>
                <a:cs typeface="Arial" panose="020B0604020202020204" pitchFamily="34" charset="0"/>
              </a:rPr>
              <a:t>[68% Simple]</a:t>
            </a:r>
          </a:p>
        </p:txBody>
      </p:sp>
      <p:sp>
        <p:nvSpPr>
          <p:cNvPr id="21" name="Title 3">
            <a:extLst>
              <a:ext uri="{FF2B5EF4-FFF2-40B4-BE49-F238E27FC236}">
                <a16:creationId xmlns:a16="http://schemas.microsoft.com/office/drawing/2014/main" id="{8CB32EC6-6402-FA43-A3E6-FEB77C812465}"/>
              </a:ext>
            </a:extLst>
          </p:cNvPr>
          <p:cNvSpPr txBox="1">
            <a:spLocks/>
          </p:cNvSpPr>
          <p:nvPr/>
        </p:nvSpPr>
        <p:spPr bwMode="auto">
          <a:xfrm>
            <a:off x="4867194" y="1948846"/>
            <a:ext cx="4043340" cy="72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090" tIns="38543" rIns="77090" bIns="38543" numCol="1" anchor="ctr" anchorCtr="0" compatLnSpc="1">
            <a:prstTxWarp prst="textNoShape">
              <a:avLst/>
            </a:prstTxWarp>
          </a:bodyPr>
          <a:lstStyle>
            <a:lvl1pPr algn="ctr" rtl="0" eaLnBrk="1" fontAlgn="base" hangingPunct="1">
              <a:spcBef>
                <a:spcPct val="0"/>
              </a:spcBef>
              <a:spcAft>
                <a:spcPct val="0"/>
              </a:spcAft>
              <a:defRPr sz="3150" b="1">
                <a:solidFill>
                  <a:srgbClr val="FFFF00"/>
                </a:solidFill>
                <a:latin typeface="+mj-lt"/>
                <a:ea typeface="+mj-ea"/>
                <a:cs typeface="+mj-cs"/>
              </a:defRPr>
            </a:lvl1pPr>
            <a:lvl2pPr algn="ctr" rtl="0" eaLnBrk="1" fontAlgn="base" hangingPunct="1">
              <a:spcBef>
                <a:spcPct val="0"/>
              </a:spcBef>
              <a:spcAft>
                <a:spcPct val="0"/>
              </a:spcAft>
              <a:defRPr sz="3150" b="1">
                <a:solidFill>
                  <a:srgbClr val="FFFF00"/>
                </a:solidFill>
                <a:latin typeface="Times New Roman" pitchFamily="18" charset="0"/>
              </a:defRPr>
            </a:lvl2pPr>
            <a:lvl3pPr algn="ctr" rtl="0" eaLnBrk="1" fontAlgn="base" hangingPunct="1">
              <a:spcBef>
                <a:spcPct val="0"/>
              </a:spcBef>
              <a:spcAft>
                <a:spcPct val="0"/>
              </a:spcAft>
              <a:defRPr sz="3150" b="1">
                <a:solidFill>
                  <a:srgbClr val="FFFF00"/>
                </a:solidFill>
                <a:latin typeface="Times New Roman" pitchFamily="18" charset="0"/>
              </a:defRPr>
            </a:lvl3pPr>
            <a:lvl4pPr algn="ctr" rtl="0" eaLnBrk="1" fontAlgn="base" hangingPunct="1">
              <a:spcBef>
                <a:spcPct val="0"/>
              </a:spcBef>
              <a:spcAft>
                <a:spcPct val="0"/>
              </a:spcAft>
              <a:defRPr sz="3150" b="1">
                <a:solidFill>
                  <a:srgbClr val="FFFF00"/>
                </a:solidFill>
                <a:latin typeface="Times New Roman" pitchFamily="18" charset="0"/>
              </a:defRPr>
            </a:lvl4pPr>
            <a:lvl5pPr algn="ctr" rtl="0" eaLnBrk="1" fontAlgn="base" hangingPunct="1">
              <a:spcBef>
                <a:spcPct val="0"/>
              </a:spcBef>
              <a:spcAft>
                <a:spcPct val="0"/>
              </a:spcAft>
              <a:defRPr sz="3150" b="1">
                <a:solidFill>
                  <a:srgbClr val="FFFF00"/>
                </a:solidFill>
                <a:latin typeface="Times New Roman" pitchFamily="18" charset="0"/>
              </a:defRPr>
            </a:lvl5pPr>
            <a:lvl6pPr marL="342646" algn="ctr" rtl="0" eaLnBrk="1" fontAlgn="base" hangingPunct="1">
              <a:spcBef>
                <a:spcPct val="0"/>
              </a:spcBef>
              <a:spcAft>
                <a:spcPct val="0"/>
              </a:spcAft>
              <a:defRPr sz="3150" b="1">
                <a:solidFill>
                  <a:srgbClr val="FFFF00"/>
                </a:solidFill>
                <a:latin typeface="Times New Roman" pitchFamily="18" charset="0"/>
              </a:defRPr>
            </a:lvl6pPr>
            <a:lvl7pPr marL="685289" algn="ctr" rtl="0" eaLnBrk="1" fontAlgn="base" hangingPunct="1">
              <a:spcBef>
                <a:spcPct val="0"/>
              </a:spcBef>
              <a:spcAft>
                <a:spcPct val="0"/>
              </a:spcAft>
              <a:defRPr sz="3150" b="1">
                <a:solidFill>
                  <a:srgbClr val="FFFF00"/>
                </a:solidFill>
                <a:latin typeface="Times New Roman" pitchFamily="18" charset="0"/>
              </a:defRPr>
            </a:lvl7pPr>
            <a:lvl8pPr marL="1027931" algn="ctr" rtl="0" eaLnBrk="1" fontAlgn="base" hangingPunct="1">
              <a:spcBef>
                <a:spcPct val="0"/>
              </a:spcBef>
              <a:spcAft>
                <a:spcPct val="0"/>
              </a:spcAft>
              <a:defRPr sz="3150" b="1">
                <a:solidFill>
                  <a:srgbClr val="FFFF00"/>
                </a:solidFill>
                <a:latin typeface="Times New Roman" pitchFamily="18" charset="0"/>
              </a:defRPr>
            </a:lvl8pPr>
            <a:lvl9pPr marL="1370570" algn="ctr" rtl="0" eaLnBrk="1" fontAlgn="base" hangingPunct="1">
              <a:spcBef>
                <a:spcPct val="0"/>
              </a:spcBef>
              <a:spcAft>
                <a:spcPct val="0"/>
              </a:spcAft>
              <a:defRPr sz="3150" b="1">
                <a:solidFill>
                  <a:srgbClr val="FFFF00"/>
                </a:solidFill>
                <a:latin typeface="Times New Roman" pitchFamily="18" charset="0"/>
              </a:defRPr>
            </a:lvl9pPr>
          </a:lstStyle>
          <a:p>
            <a:pPr defTabSz="771525">
              <a:defRPr/>
            </a:pPr>
            <a:r>
              <a:rPr lang="en-US" sz="1688" kern="0" dirty="0">
                <a:latin typeface="Arial" panose="020B0604020202020204" pitchFamily="34" charset="0"/>
                <a:cs typeface="Arial" panose="020B0604020202020204" pitchFamily="34" charset="0"/>
              </a:rPr>
              <a:t>Two Stents</a:t>
            </a:r>
          </a:p>
          <a:p>
            <a:pPr defTabSz="771525">
              <a:defRPr/>
            </a:pPr>
            <a:r>
              <a:rPr lang="en-US" sz="1688" kern="0" dirty="0">
                <a:latin typeface="Arial" panose="020B0604020202020204" pitchFamily="34" charset="0"/>
                <a:cs typeface="Arial" panose="020B0604020202020204" pitchFamily="34" charset="0"/>
              </a:rPr>
              <a:t>[32% Complex]</a:t>
            </a:r>
          </a:p>
        </p:txBody>
      </p:sp>
    </p:spTree>
    <p:extLst>
      <p:ext uri="{BB962C8B-B14F-4D97-AF65-F5344CB8AC3E}">
        <p14:creationId xmlns:p14="http://schemas.microsoft.com/office/powerpoint/2010/main" val="209495763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14018" name="Picture 1026"/>
          <p:cNvPicPr>
            <a:picLocks noChangeAspect="1" noChangeArrowheads="1"/>
          </p:cNvPicPr>
          <p:nvPr/>
        </p:nvPicPr>
        <p:blipFill>
          <a:blip r:embed="rId2">
            <a:extLst>
              <a:ext uri="{28A0092B-C50C-407E-A947-70E740481C1C}">
                <a14:useLocalDpi xmlns:a14="http://schemas.microsoft.com/office/drawing/2010/main" val="0"/>
              </a:ext>
            </a:extLst>
          </a:blip>
          <a:srcRect l="24373" t="29698" r="56012" b="24692"/>
          <a:stretch>
            <a:fillRect/>
          </a:stretch>
        </p:blipFill>
        <p:spPr bwMode="auto">
          <a:xfrm>
            <a:off x="3068337" y="1449653"/>
            <a:ext cx="2041683" cy="3406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214019" name="Text Box 1027"/>
          <p:cNvSpPr txBox="1">
            <a:spLocks noChangeArrowheads="1"/>
          </p:cNvSpPr>
          <p:nvPr/>
        </p:nvSpPr>
        <p:spPr bwMode="auto">
          <a:xfrm>
            <a:off x="1125508" y="46601"/>
            <a:ext cx="6893094" cy="485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579" tIns="32293" rIns="64579" bIns="32293" anchor="ctr">
            <a:spAutoFit/>
          </a:bodyPr>
          <a:lstStyle/>
          <a:p>
            <a:pPr algn="ctr" defTabSz="645744" eaLnBrk="0" fontAlgn="base" hangingPunct="0">
              <a:lnSpc>
                <a:spcPct val="90000"/>
              </a:lnSpc>
              <a:spcBef>
                <a:spcPct val="0"/>
              </a:spcBef>
              <a:spcAft>
                <a:spcPct val="0"/>
              </a:spcAft>
              <a:defRPr/>
            </a:pPr>
            <a:r>
              <a:rPr lang="en-US" altLang="en-US" sz="3038" b="1" dirty="0">
                <a:solidFill>
                  <a:srgbClr val="FFFF00"/>
                </a:solidFill>
                <a:latin typeface="Arial" charset="0"/>
                <a:cs typeface="Times New Roman" pitchFamily="18" charset="0"/>
                <a:sym typeface="Symbol" pitchFamily="18" charset="2"/>
              </a:rPr>
              <a:t>Percutaneous LV Assist Devices</a:t>
            </a:r>
            <a:endParaRPr lang="en-US" altLang="en-US" sz="3038" b="1" dirty="0">
              <a:solidFill>
                <a:srgbClr val="FFFF00"/>
              </a:solidFill>
              <a:latin typeface="Arial" charset="0"/>
            </a:endParaRPr>
          </a:p>
        </p:txBody>
      </p:sp>
      <p:pic>
        <p:nvPicPr>
          <p:cNvPr id="16214020" name="Picture 1028"/>
          <p:cNvPicPr>
            <a:picLocks noChangeAspect="1" noChangeArrowheads="1"/>
          </p:cNvPicPr>
          <p:nvPr/>
        </p:nvPicPr>
        <p:blipFill>
          <a:blip r:embed="rId3">
            <a:extLst>
              <a:ext uri="{28A0092B-C50C-407E-A947-70E740481C1C}">
                <a14:useLocalDpi xmlns:a14="http://schemas.microsoft.com/office/drawing/2010/main" val="0"/>
              </a:ext>
            </a:extLst>
          </a:blip>
          <a:srcRect l="60587" t="35417" r="25449" b="22971"/>
          <a:stretch>
            <a:fillRect/>
          </a:stretch>
        </p:blipFill>
        <p:spPr bwMode="auto">
          <a:xfrm>
            <a:off x="1125508" y="1471728"/>
            <a:ext cx="1681631" cy="3490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214021" name="Text Box 1029"/>
          <p:cNvSpPr txBox="1">
            <a:spLocks noChangeArrowheads="1"/>
          </p:cNvSpPr>
          <p:nvPr/>
        </p:nvSpPr>
        <p:spPr bwMode="auto">
          <a:xfrm>
            <a:off x="1666690" y="943343"/>
            <a:ext cx="773224" cy="388382"/>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90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4579" tIns="32293" rIns="64579" bIns="32293">
            <a:spAutoFit/>
          </a:bodyPr>
          <a:lstStyle/>
          <a:p>
            <a:pPr algn="ctr" defTabSz="645744" eaLnBrk="0" fontAlgn="base" hangingPunct="0">
              <a:spcBef>
                <a:spcPct val="0"/>
              </a:spcBef>
              <a:spcAft>
                <a:spcPct val="0"/>
              </a:spcAft>
              <a:defRPr/>
            </a:pPr>
            <a:r>
              <a:rPr lang="en-US" altLang="en-US" sz="2100" b="1" dirty="0">
                <a:solidFill>
                  <a:srgbClr val="FFFFFF"/>
                </a:solidFill>
                <a:latin typeface="Arial" charset="0"/>
              </a:rPr>
              <a:t>IABP</a:t>
            </a:r>
          </a:p>
        </p:txBody>
      </p:sp>
      <p:sp>
        <p:nvSpPr>
          <p:cNvPr id="16214022" name="Text Box 1030"/>
          <p:cNvSpPr txBox="1">
            <a:spLocks noChangeArrowheads="1"/>
          </p:cNvSpPr>
          <p:nvPr/>
        </p:nvSpPr>
        <p:spPr bwMode="auto">
          <a:xfrm>
            <a:off x="3165985" y="813757"/>
            <a:ext cx="1828833" cy="51764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90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4579" tIns="32293" rIns="64579" bIns="32293">
            <a:spAutoFit/>
          </a:bodyPr>
          <a:lstStyle/>
          <a:p>
            <a:pPr algn="ctr" defTabSz="645744" eaLnBrk="0" fontAlgn="base" hangingPunct="0">
              <a:lnSpc>
                <a:spcPct val="70000"/>
              </a:lnSpc>
              <a:spcBef>
                <a:spcPct val="0"/>
              </a:spcBef>
              <a:spcAft>
                <a:spcPct val="0"/>
              </a:spcAft>
              <a:defRPr/>
            </a:pPr>
            <a:r>
              <a:rPr lang="en-US" altLang="en-US" sz="2100" b="1">
                <a:solidFill>
                  <a:srgbClr val="FFFFFF"/>
                </a:solidFill>
                <a:latin typeface="Arial" charset="0"/>
              </a:rPr>
              <a:t>PTVA:</a:t>
            </a:r>
          </a:p>
          <a:p>
            <a:pPr algn="ctr" defTabSz="645744" eaLnBrk="0" fontAlgn="base" hangingPunct="0">
              <a:lnSpc>
                <a:spcPct val="70000"/>
              </a:lnSpc>
              <a:spcBef>
                <a:spcPct val="0"/>
              </a:spcBef>
              <a:spcAft>
                <a:spcPct val="0"/>
              </a:spcAft>
              <a:defRPr/>
            </a:pPr>
            <a:r>
              <a:rPr lang="en-US" altLang="en-US" sz="2100" b="1">
                <a:solidFill>
                  <a:srgbClr val="FFFFFF"/>
                </a:solidFill>
                <a:latin typeface="Arial" charset="0"/>
              </a:rPr>
              <a:t>TandemHeart</a:t>
            </a:r>
          </a:p>
        </p:txBody>
      </p:sp>
      <p:pic>
        <p:nvPicPr>
          <p:cNvPr id="16214023" name="Picture 1031" descr="Impella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0661" y="1480783"/>
            <a:ext cx="2311388" cy="3375423"/>
          </a:xfrm>
          <a:prstGeom prst="rect">
            <a:avLst/>
          </a:prstGeom>
          <a:noFill/>
          <a:extLst>
            <a:ext uri="{909E8E84-426E-40DD-AFC4-6F175D3DCCD1}">
              <a14:hiddenFill xmlns:a14="http://schemas.microsoft.com/office/drawing/2010/main">
                <a:solidFill>
                  <a:srgbClr val="FFFFFF"/>
                </a:solidFill>
              </a14:hiddenFill>
            </a:ext>
          </a:extLst>
        </p:spPr>
      </p:pic>
      <p:sp>
        <p:nvSpPr>
          <p:cNvPr id="16214024" name="Text Box 1032"/>
          <p:cNvSpPr txBox="1">
            <a:spLocks noChangeArrowheads="1"/>
          </p:cNvSpPr>
          <p:nvPr/>
        </p:nvSpPr>
        <p:spPr bwMode="auto">
          <a:xfrm>
            <a:off x="5474912" y="819783"/>
            <a:ext cx="2236766" cy="51764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190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4579" tIns="32293" rIns="64579" bIns="32293">
            <a:spAutoFit/>
          </a:bodyPr>
          <a:lstStyle/>
          <a:p>
            <a:pPr algn="ctr" defTabSz="645744" eaLnBrk="0" fontAlgn="base" hangingPunct="0">
              <a:lnSpc>
                <a:spcPct val="70000"/>
              </a:lnSpc>
              <a:spcBef>
                <a:spcPct val="0"/>
              </a:spcBef>
              <a:spcAft>
                <a:spcPct val="0"/>
              </a:spcAft>
              <a:defRPr/>
            </a:pPr>
            <a:r>
              <a:rPr lang="en-US" altLang="en-US" sz="2100" b="1" dirty="0">
                <a:solidFill>
                  <a:srgbClr val="FFFFFF"/>
                </a:solidFill>
                <a:latin typeface="Arial" charset="0"/>
              </a:rPr>
              <a:t>IMPELLA:</a:t>
            </a:r>
          </a:p>
          <a:p>
            <a:pPr algn="ctr" defTabSz="645744" eaLnBrk="0" fontAlgn="base" hangingPunct="0">
              <a:lnSpc>
                <a:spcPct val="70000"/>
              </a:lnSpc>
              <a:spcBef>
                <a:spcPct val="0"/>
              </a:spcBef>
              <a:spcAft>
                <a:spcPct val="0"/>
              </a:spcAft>
              <a:defRPr/>
            </a:pPr>
            <a:r>
              <a:rPr lang="en-US" altLang="en-US" sz="2100" b="1" dirty="0">
                <a:solidFill>
                  <a:srgbClr val="FFFFFF"/>
                </a:solidFill>
                <a:latin typeface="Arial" charset="0"/>
              </a:rPr>
              <a:t>Recovers 2.5/CP</a:t>
            </a:r>
          </a:p>
        </p:txBody>
      </p:sp>
      <p:pic>
        <p:nvPicPr>
          <p:cNvPr id="9"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75779" y="28443"/>
            <a:ext cx="284500" cy="28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31825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BASIC SHARMA BLUE">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BASIC SHARMA BLUE">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BASIC SHARMA BLUE">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sz="4000" b="1"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altLang="en-US" sz="40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altLang="en-US" sz="40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altLang="en-US" sz="40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1587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None/>
          <a:tabLst/>
          <a:defRPr kumimoji="0" lang="en-US" altLang="en-US" sz="4000" b="0" i="0" u="none" strike="noStrike" cap="none" normalizeH="0" baseline="0" smtClean="0">
            <a:ln>
              <a:noFill/>
            </a:ln>
            <a:solidFill>
              <a:schemeClr val="bg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6749</TotalTime>
  <Words>1024</Words>
  <Application>Microsoft Office PowerPoint</Application>
  <PresentationFormat>On-screen Show (16:9)</PresentationFormat>
  <Paragraphs>109</Paragraphs>
  <Slides>11</Slides>
  <Notes>5</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11</vt:i4>
      </vt:variant>
    </vt:vector>
  </HeadingPairs>
  <TitlesOfParts>
    <vt:vector size="23" baseType="lpstr">
      <vt:lpstr>Arial</vt:lpstr>
      <vt:lpstr>Calibri</vt:lpstr>
      <vt:lpstr>Calibri Light</vt:lpstr>
      <vt:lpstr>Times New Roman</vt:lpstr>
      <vt:lpstr>Office Theme</vt:lpstr>
      <vt:lpstr>BASIC SHARMA BLUE</vt:lpstr>
      <vt:lpstr>1_Office Theme</vt:lpstr>
      <vt:lpstr>10_BASIC SHARMA BLUE</vt:lpstr>
      <vt:lpstr>3_Office Theme</vt:lpstr>
      <vt:lpstr>2_BASIC SHARMA BLUE</vt:lpstr>
      <vt:lpstr>6_Default Design</vt:lpstr>
      <vt:lpstr>3_Default Design</vt:lpstr>
      <vt:lpstr>PowerPoint Presentation</vt:lpstr>
      <vt:lpstr>PowerPoint Presentation</vt:lpstr>
      <vt:lpstr>PowerPoint Presentation</vt:lpstr>
      <vt:lpstr>PowerPoint Presentation</vt:lpstr>
      <vt:lpstr> Live Case #26</vt:lpstr>
      <vt:lpstr>PowerPoint Presentation</vt:lpstr>
      <vt:lpstr>PowerPoint Presentation</vt:lpstr>
      <vt:lpstr>Simple LM Bifurcation</vt:lpstr>
      <vt:lpstr>PowerPoint Presentation</vt:lpstr>
      <vt:lpstr>PowerPoint Presentation</vt:lpstr>
      <vt:lpstr>DKCRUSH-V Trial: Operator Experience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Ramos, Elena</dc:creator>
  <cp:lastModifiedBy>Richard Dileo</cp:lastModifiedBy>
  <cp:revision>736</cp:revision>
  <cp:lastPrinted>2022-04-21T16:02:04Z</cp:lastPrinted>
  <dcterms:created xsi:type="dcterms:W3CDTF">2019-05-13T14:16:18Z</dcterms:created>
  <dcterms:modified xsi:type="dcterms:W3CDTF">2023-01-28T16:17:06Z</dcterms:modified>
</cp:coreProperties>
</file>