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 id="2147484683" r:id="rId3"/>
    <p:sldMasterId id="2147484896" r:id="rId4"/>
    <p:sldMasterId id="2147484909" r:id="rId5"/>
    <p:sldMasterId id="2147484922" r:id="rId6"/>
    <p:sldMasterId id="2147484934" r:id="rId7"/>
  </p:sldMasterIdLst>
  <p:notesMasterIdLst>
    <p:notesMasterId r:id="rId33"/>
  </p:notesMasterIdLst>
  <p:sldIdLst>
    <p:sldId id="275" r:id="rId8"/>
    <p:sldId id="617" r:id="rId9"/>
    <p:sldId id="2246" r:id="rId10"/>
    <p:sldId id="2247" r:id="rId11"/>
    <p:sldId id="2071" r:id="rId12"/>
    <p:sldId id="2248" r:id="rId13"/>
    <p:sldId id="2250" r:id="rId14"/>
    <p:sldId id="2252" r:id="rId15"/>
    <p:sldId id="2249" r:id="rId16"/>
    <p:sldId id="268" r:id="rId17"/>
    <p:sldId id="282" r:id="rId18"/>
    <p:sldId id="269" r:id="rId19"/>
    <p:sldId id="270" r:id="rId20"/>
    <p:sldId id="279" r:id="rId21"/>
    <p:sldId id="280" r:id="rId22"/>
    <p:sldId id="281" r:id="rId23"/>
    <p:sldId id="273" r:id="rId24"/>
    <p:sldId id="277" r:id="rId25"/>
    <p:sldId id="278" r:id="rId26"/>
    <p:sldId id="271" r:id="rId27"/>
    <p:sldId id="272" r:id="rId28"/>
    <p:sldId id="2254" r:id="rId29"/>
    <p:sldId id="2253" r:id="rId30"/>
    <p:sldId id="283" r:id="rId31"/>
    <p:sldId id="284" r:id="rId32"/>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000028"/>
    <a:srgbClr val="CC66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25" autoAdjust="0"/>
    <p:restoredTop sz="86387" autoAdjust="0"/>
  </p:normalViewPr>
  <p:slideViewPr>
    <p:cSldViewPr snapToGrid="0">
      <p:cViewPr varScale="1">
        <p:scale>
          <a:sx n="130" d="100"/>
          <a:sy n="130" d="100"/>
        </p:scale>
        <p:origin x="1674" y="96"/>
      </p:cViewPr>
      <p:guideLst/>
    </p:cSldViewPr>
  </p:slideViewPr>
  <p:outlineViewPr>
    <p:cViewPr>
      <p:scale>
        <a:sx n="33" d="100"/>
        <a:sy n="33" d="100"/>
      </p:scale>
      <p:origin x="0" y="-5376"/>
    </p:cViewPr>
  </p:outlineViewPr>
  <p:notesTextViewPr>
    <p:cViewPr>
      <p:scale>
        <a:sx n="1" d="1"/>
        <a:sy n="1" d="1"/>
      </p:scale>
      <p:origin x="0" y="0"/>
    </p:cViewPr>
  </p:notesTextViewPr>
  <p:sorterViewPr>
    <p:cViewPr varScale="1">
      <p:scale>
        <a:sx n="1" d="1"/>
        <a:sy n="1" d="1"/>
      </p:scale>
      <p:origin x="0" y="-6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E854C0D-8A04-4E0F-B2BD-D9FE8154408D}" type="datetimeFigureOut">
              <a:rPr lang="en-US" smtClean="0"/>
              <a:t>10/14/2022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FA68DE3-EF28-4001-A656-631E5A0099ED}" type="slidenum">
              <a:rPr lang="en-US" smtClean="0"/>
              <a:t>‹#›</a:t>
            </a:fld>
            <a:endParaRPr lang="en-US"/>
          </a:p>
        </p:txBody>
      </p:sp>
    </p:spTree>
    <p:extLst>
      <p:ext uri="{BB962C8B-B14F-4D97-AF65-F5344CB8AC3E}">
        <p14:creationId xmlns:p14="http://schemas.microsoft.com/office/powerpoint/2010/main" val="4030587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288C21-4D48-455C-BC14-E26CA1E1C0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058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431800" y="708025"/>
            <a:ext cx="6302375" cy="35448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333">
              <a:defRPr>
                <a:solidFill>
                  <a:schemeClr val="tx1"/>
                </a:solidFill>
                <a:latin typeface="Arial" pitchFamily="34" charset="0"/>
              </a:defRPr>
            </a:lvl1pPr>
            <a:lvl2pPr marL="757066" indent="-291179" defTabSz="946333">
              <a:defRPr>
                <a:solidFill>
                  <a:schemeClr val="tx1"/>
                </a:solidFill>
                <a:latin typeface="Arial" pitchFamily="34" charset="0"/>
              </a:defRPr>
            </a:lvl2pPr>
            <a:lvl3pPr marL="1164717" indent="-232943" defTabSz="946333">
              <a:defRPr>
                <a:solidFill>
                  <a:schemeClr val="tx1"/>
                </a:solidFill>
                <a:latin typeface="Arial" pitchFamily="34" charset="0"/>
              </a:defRPr>
            </a:lvl3pPr>
            <a:lvl4pPr marL="1630604" indent="-232943" defTabSz="946333">
              <a:defRPr>
                <a:solidFill>
                  <a:schemeClr val="tx1"/>
                </a:solidFill>
                <a:latin typeface="Arial" pitchFamily="34" charset="0"/>
              </a:defRPr>
            </a:lvl4pPr>
            <a:lvl5pPr marL="2096491" indent="-232943" defTabSz="946333">
              <a:defRPr>
                <a:solidFill>
                  <a:schemeClr val="tx1"/>
                </a:solidFill>
                <a:latin typeface="Arial" pitchFamily="34" charset="0"/>
              </a:defRPr>
            </a:lvl5pPr>
            <a:lvl6pPr marL="2562377" indent="-232943" defTabSz="946333" eaLnBrk="0" fontAlgn="base" hangingPunct="0">
              <a:spcBef>
                <a:spcPct val="0"/>
              </a:spcBef>
              <a:spcAft>
                <a:spcPct val="0"/>
              </a:spcAft>
              <a:defRPr>
                <a:solidFill>
                  <a:schemeClr val="tx1"/>
                </a:solidFill>
                <a:latin typeface="Arial" pitchFamily="34" charset="0"/>
              </a:defRPr>
            </a:lvl6pPr>
            <a:lvl7pPr marL="3028264" indent="-232943" defTabSz="946333" eaLnBrk="0" fontAlgn="base" hangingPunct="0">
              <a:spcBef>
                <a:spcPct val="0"/>
              </a:spcBef>
              <a:spcAft>
                <a:spcPct val="0"/>
              </a:spcAft>
              <a:defRPr>
                <a:solidFill>
                  <a:schemeClr val="tx1"/>
                </a:solidFill>
                <a:latin typeface="Arial" pitchFamily="34" charset="0"/>
              </a:defRPr>
            </a:lvl7pPr>
            <a:lvl8pPr marL="3494151" indent="-232943" defTabSz="946333" eaLnBrk="0" fontAlgn="base" hangingPunct="0">
              <a:spcBef>
                <a:spcPct val="0"/>
              </a:spcBef>
              <a:spcAft>
                <a:spcPct val="0"/>
              </a:spcAft>
              <a:defRPr>
                <a:solidFill>
                  <a:schemeClr val="tx1"/>
                </a:solidFill>
                <a:latin typeface="Arial" pitchFamily="34" charset="0"/>
              </a:defRPr>
            </a:lvl8pPr>
            <a:lvl9pPr marL="3960038" indent="-232943" defTabSz="946333"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defRPr/>
            </a:pPr>
            <a:fld id="{277CA431-D06D-4545-9B64-F839F81A0B4D}" type="slidenum">
              <a:rPr lang="en-US" altLang="en-US" b="1">
                <a:solidFill>
                  <a:srgbClr val="FFFFFF"/>
                </a:solidFill>
                <a:latin typeface="Times New Roman" pitchFamily="18" charset="0"/>
              </a:rPr>
              <a:pPr eaLnBrk="0" fontAlgn="base" hangingPunct="0">
                <a:spcBef>
                  <a:spcPct val="0"/>
                </a:spcBef>
                <a:spcAft>
                  <a:spcPct val="0"/>
                </a:spcAft>
                <a:defRPr/>
              </a:pPr>
              <a:t>5</a:t>
            </a:fld>
            <a:endParaRPr lang="en-US" altLang="en-US" b="1" dirty="0">
              <a:solidFill>
                <a:srgbClr val="FFFFFF"/>
              </a:solidFill>
              <a:latin typeface="Times New Roman" pitchFamily="18" charset="0"/>
            </a:endParaRPr>
          </a:p>
        </p:txBody>
      </p:sp>
    </p:spTree>
    <p:extLst>
      <p:ext uri="{BB962C8B-B14F-4D97-AF65-F5344CB8AC3E}">
        <p14:creationId xmlns:p14="http://schemas.microsoft.com/office/powerpoint/2010/main" val="2635294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xfrm>
            <a:off x="406400" y="696913"/>
            <a:ext cx="6197600" cy="3486150"/>
          </a:xfrm>
          <a:ln/>
        </p:spPr>
      </p:sp>
      <p:sp>
        <p:nvSpPr>
          <p:cNvPr id="1474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474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Times New Roman" pitchFamily="18" charset="0"/>
              </a:defRPr>
            </a:lvl1pPr>
            <a:lvl2pPr marL="742950" indent="-285750" defTabSz="928688" eaLnBrk="0" hangingPunct="0">
              <a:spcBef>
                <a:spcPct val="30000"/>
              </a:spcBef>
              <a:defRPr sz="1200">
                <a:solidFill>
                  <a:schemeClr val="tx1"/>
                </a:solidFill>
                <a:latin typeface="Times New Roman" pitchFamily="18" charset="0"/>
              </a:defRPr>
            </a:lvl2pPr>
            <a:lvl3pPr marL="1143000" indent="-228600" defTabSz="928688" eaLnBrk="0" hangingPunct="0">
              <a:spcBef>
                <a:spcPct val="30000"/>
              </a:spcBef>
              <a:defRPr sz="1200">
                <a:solidFill>
                  <a:schemeClr val="tx1"/>
                </a:solidFill>
                <a:latin typeface="Times New Roman" pitchFamily="18" charset="0"/>
              </a:defRPr>
            </a:lvl3pPr>
            <a:lvl4pPr marL="1600200" indent="-228600" defTabSz="928688" eaLnBrk="0" hangingPunct="0">
              <a:spcBef>
                <a:spcPct val="30000"/>
              </a:spcBef>
              <a:defRPr sz="1200">
                <a:solidFill>
                  <a:schemeClr val="tx1"/>
                </a:solidFill>
                <a:latin typeface="Times New Roman" pitchFamily="18" charset="0"/>
              </a:defRPr>
            </a:lvl4pPr>
            <a:lvl5pPr marL="2057400" indent="-228600"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A771B138-9EA2-4752-97E4-70068AAF9D45}" type="slidenum">
              <a:rPr kumimoji="0" lang="en-US" altLang="en-US" sz="1200" b="1"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6</a:t>
            </a:fld>
            <a:endParaRPr kumimoji="0" lang="en-US" altLang="en-US" sz="12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51186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406400" y="696913"/>
            <a:ext cx="6197600" cy="3486150"/>
          </a:xfrm>
          <a:ln/>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These are the apps we have created which will provide digital algorithms for our future ambitious projects to make our cath labs smarter. </a:t>
            </a:r>
          </a:p>
        </p:txBody>
      </p:sp>
      <p:sp>
        <p:nvSpPr>
          <p:cNvPr id="5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defTabSz="928688">
              <a:defRPr sz="3200" b="1" i="1">
                <a:solidFill>
                  <a:schemeClr val="tx1"/>
                </a:solidFill>
                <a:latin typeface="Times New Roman" panose="02020603050405020304" pitchFamily="18" charset="0"/>
              </a:defRPr>
            </a:lvl2pPr>
            <a:lvl3pPr defTabSz="928688">
              <a:defRPr sz="3200" b="1" i="1">
                <a:solidFill>
                  <a:schemeClr val="tx1"/>
                </a:solidFill>
                <a:latin typeface="Times New Roman" panose="02020603050405020304" pitchFamily="18" charset="0"/>
              </a:defRPr>
            </a:lvl3pPr>
            <a:lvl4pPr defTabSz="928688">
              <a:defRPr sz="3200" b="1" i="1">
                <a:solidFill>
                  <a:schemeClr val="tx1"/>
                </a:solidFill>
                <a:latin typeface="Times New Roman" panose="02020603050405020304" pitchFamily="18" charset="0"/>
              </a:defRPr>
            </a:lvl4pPr>
            <a:lvl5pPr defTabSz="928688">
              <a:defRPr sz="3200" b="1" i="1">
                <a:solidFill>
                  <a:schemeClr val="tx1"/>
                </a:solidFill>
                <a:latin typeface="Times New Roman" panose="02020603050405020304" pitchFamily="18" charset="0"/>
              </a:defRPr>
            </a:lvl5pPr>
            <a:lvl6pPr marL="2262188" indent="1588"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719388" indent="1588"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176588" indent="1588"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633788" indent="1588"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1" fontAlgn="auto" latinLnBrk="0" hangingPunct="1">
              <a:lnSpc>
                <a:spcPct val="100000"/>
              </a:lnSpc>
              <a:spcBef>
                <a:spcPts val="0"/>
              </a:spcBef>
              <a:spcAft>
                <a:spcPts val="0"/>
              </a:spcAft>
              <a:buClrTx/>
              <a:buSzTx/>
              <a:buFontTx/>
              <a:buNone/>
              <a:tabLst/>
              <a:defRPr/>
            </a:pPr>
            <a:fld id="{4EA1D22E-E2B1-450A-BEAA-097497EB264C}" type="slidenum">
              <a:rPr kumimoji="0" lang="en-US" altLang="en-US" sz="12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Arial" panose="020B0604020202020204" pitchFamily="34" charset="0"/>
              </a:rPr>
              <a:pPr marL="0" marR="0" lvl="0" indent="0" algn="r" defTabSz="928688" rtl="0" eaLnBrk="1" fontAlgn="auto" latinLnBrk="0" hangingPunct="1">
                <a:lnSpc>
                  <a:spcPct val="100000"/>
                </a:lnSpc>
                <a:spcBef>
                  <a:spcPts val="0"/>
                </a:spcBef>
                <a:spcAft>
                  <a:spcPts val="0"/>
                </a:spcAft>
                <a:buClrTx/>
                <a:buSzTx/>
                <a:buFontTx/>
                <a:buNone/>
                <a:tabLst/>
                <a:defRPr/>
              </a:pPr>
              <a:t>24</a:t>
            </a:fld>
            <a:endParaRPr kumimoji="0" lang="en-US" altLang="en-US" sz="1200" b="1"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160579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E4F3581-2013-4528-AF84-AFDD64199DA9}" type="datetimeFigureOut">
              <a:rPr lang="en-US" smtClean="0"/>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620978-C71A-4C88-8B04-0F386A7F58A8}" type="slidenum">
              <a:rPr lang="en-US" smtClean="0"/>
              <a:t>‹#›</a:t>
            </a:fld>
            <a:endParaRPr lang="en-US"/>
          </a:p>
        </p:txBody>
      </p:sp>
    </p:spTree>
    <p:extLst>
      <p:ext uri="{BB962C8B-B14F-4D97-AF65-F5344CB8AC3E}">
        <p14:creationId xmlns:p14="http://schemas.microsoft.com/office/powerpoint/2010/main" val="1839301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4F3581-2013-4528-AF84-AFDD64199DA9}" type="datetimeFigureOut">
              <a:rPr lang="en-US" smtClean="0"/>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620978-C71A-4C88-8B04-0F386A7F58A8}" type="slidenum">
              <a:rPr lang="en-US" smtClean="0"/>
              <a:t>‹#›</a:t>
            </a:fld>
            <a:endParaRPr lang="en-US"/>
          </a:p>
        </p:txBody>
      </p:sp>
    </p:spTree>
    <p:extLst>
      <p:ext uri="{BB962C8B-B14F-4D97-AF65-F5344CB8AC3E}">
        <p14:creationId xmlns:p14="http://schemas.microsoft.com/office/powerpoint/2010/main" val="1797933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4F3581-2013-4528-AF84-AFDD64199DA9}" type="datetimeFigureOut">
              <a:rPr lang="en-US" smtClean="0"/>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620978-C71A-4C88-8B04-0F386A7F58A8}" type="slidenum">
              <a:rPr lang="en-US" smtClean="0"/>
              <a:t>‹#›</a:t>
            </a:fld>
            <a:endParaRPr lang="en-US"/>
          </a:p>
        </p:txBody>
      </p:sp>
    </p:spTree>
    <p:extLst>
      <p:ext uri="{BB962C8B-B14F-4D97-AF65-F5344CB8AC3E}">
        <p14:creationId xmlns:p14="http://schemas.microsoft.com/office/powerpoint/2010/main" val="764271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646" indent="0" algn="ctr">
              <a:buNone/>
              <a:defRPr/>
            </a:lvl2pPr>
            <a:lvl3pPr marL="685289" indent="0" algn="ctr">
              <a:buNone/>
              <a:defRPr/>
            </a:lvl3pPr>
            <a:lvl4pPr marL="1027931" indent="0" algn="ctr">
              <a:buNone/>
              <a:defRPr/>
            </a:lvl4pPr>
            <a:lvl5pPr marL="1370570" indent="0" algn="ctr">
              <a:buNone/>
              <a:defRPr/>
            </a:lvl5pPr>
            <a:lvl6pPr marL="1713214" indent="0" algn="ctr">
              <a:buNone/>
              <a:defRPr/>
            </a:lvl6pPr>
            <a:lvl7pPr marL="2055857" indent="0" algn="ctr">
              <a:buNone/>
              <a:defRPr/>
            </a:lvl7pPr>
            <a:lvl8pPr marL="2398499" indent="0" algn="ctr">
              <a:buNone/>
              <a:defRPr/>
            </a:lvl8pPr>
            <a:lvl9pPr marL="2741141" indent="0" algn="ctr">
              <a:buNone/>
              <a:defRPr/>
            </a:lvl9pPr>
          </a:lstStyle>
          <a:p>
            <a:r>
              <a:rPr lang="en-US"/>
              <a:t>Click to edit Master subtitle style</a:t>
            </a:r>
          </a:p>
        </p:txBody>
      </p:sp>
    </p:spTree>
    <p:extLst>
      <p:ext uri="{BB962C8B-B14F-4D97-AF65-F5344CB8AC3E}">
        <p14:creationId xmlns:p14="http://schemas.microsoft.com/office/powerpoint/2010/main" val="86581896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94435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3305177"/>
            <a:ext cx="7772400" cy="1021557"/>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489" y="2180035"/>
            <a:ext cx="7772400" cy="1125140"/>
          </a:xfrm>
        </p:spPr>
        <p:txBody>
          <a:bodyPr anchor="b"/>
          <a:lstStyle>
            <a:lvl1pPr marL="0" indent="0">
              <a:buNone/>
              <a:defRPr sz="1500"/>
            </a:lvl1pPr>
            <a:lvl2pPr marL="342646" indent="0">
              <a:buNone/>
              <a:defRPr sz="1350"/>
            </a:lvl2pPr>
            <a:lvl3pPr marL="685289" indent="0">
              <a:buNone/>
              <a:defRPr sz="1200"/>
            </a:lvl3pPr>
            <a:lvl4pPr marL="1027931" indent="0">
              <a:buNone/>
              <a:defRPr sz="1050"/>
            </a:lvl4pPr>
            <a:lvl5pPr marL="1370570" indent="0">
              <a:buNone/>
              <a:defRPr sz="1050"/>
            </a:lvl5pPr>
            <a:lvl6pPr marL="1713214" indent="0">
              <a:buNone/>
              <a:defRPr sz="1050"/>
            </a:lvl6pPr>
            <a:lvl7pPr marL="2055857" indent="0">
              <a:buNone/>
              <a:defRPr sz="1050"/>
            </a:lvl7pPr>
            <a:lvl8pPr marL="2398499" indent="0">
              <a:buNone/>
              <a:defRPr sz="1050"/>
            </a:lvl8pPr>
            <a:lvl9pPr marL="2741141" indent="0">
              <a:buNone/>
              <a:defRPr sz="1050"/>
            </a:lvl9pPr>
          </a:lstStyle>
          <a:p>
            <a:pPr lvl="0"/>
            <a:r>
              <a:rPr lang="en-US"/>
              <a:t>Click to edit Master text styles</a:t>
            </a:r>
          </a:p>
        </p:txBody>
      </p:sp>
    </p:spTree>
    <p:extLst>
      <p:ext uri="{BB962C8B-B14F-4D97-AF65-F5344CB8AC3E}">
        <p14:creationId xmlns:p14="http://schemas.microsoft.com/office/powerpoint/2010/main" val="168010743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26" y="1485900"/>
            <a:ext cx="3818467"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78" y="1485900"/>
            <a:ext cx="3818467"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072203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8"/>
            <a:ext cx="4040012" cy="479822"/>
          </a:xfrm>
        </p:spPr>
        <p:txBody>
          <a:bodyPr anchor="b"/>
          <a:lstStyle>
            <a:lvl1pPr marL="0" indent="0">
              <a:buNone/>
              <a:defRPr sz="1800" b="1"/>
            </a:lvl1pPr>
            <a:lvl2pPr marL="342646" indent="0">
              <a:buNone/>
              <a:defRPr sz="1500" b="1"/>
            </a:lvl2pPr>
            <a:lvl3pPr marL="685289" indent="0">
              <a:buNone/>
              <a:defRPr sz="1350" b="1"/>
            </a:lvl3pPr>
            <a:lvl4pPr marL="1027931" indent="0">
              <a:buNone/>
              <a:defRPr sz="1200" b="1"/>
            </a:lvl4pPr>
            <a:lvl5pPr marL="1370570" indent="0">
              <a:buNone/>
              <a:defRPr sz="1200" b="1"/>
            </a:lvl5pPr>
            <a:lvl6pPr marL="1713214" indent="0">
              <a:buNone/>
              <a:defRPr sz="1200" b="1"/>
            </a:lvl6pPr>
            <a:lvl7pPr marL="2055857" indent="0">
              <a:buNone/>
              <a:defRPr sz="1200" b="1"/>
            </a:lvl7pPr>
            <a:lvl8pPr marL="2398499" indent="0">
              <a:buNone/>
              <a:defRPr sz="1200" b="1"/>
            </a:lvl8pPr>
            <a:lvl9pPr marL="2741141"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012"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151338"/>
            <a:ext cx="4041422" cy="479822"/>
          </a:xfrm>
        </p:spPr>
        <p:txBody>
          <a:bodyPr anchor="b"/>
          <a:lstStyle>
            <a:lvl1pPr marL="0" indent="0">
              <a:buNone/>
              <a:defRPr sz="1800" b="1"/>
            </a:lvl1pPr>
            <a:lvl2pPr marL="342646" indent="0">
              <a:buNone/>
              <a:defRPr sz="1500" b="1"/>
            </a:lvl2pPr>
            <a:lvl3pPr marL="685289" indent="0">
              <a:buNone/>
              <a:defRPr sz="1350" b="1"/>
            </a:lvl3pPr>
            <a:lvl4pPr marL="1027931" indent="0">
              <a:buNone/>
              <a:defRPr sz="1200" b="1"/>
            </a:lvl4pPr>
            <a:lvl5pPr marL="1370570" indent="0">
              <a:buNone/>
              <a:defRPr sz="1200" b="1"/>
            </a:lvl5pPr>
            <a:lvl6pPr marL="1713214" indent="0">
              <a:buNone/>
              <a:defRPr sz="1200" b="1"/>
            </a:lvl6pPr>
            <a:lvl7pPr marL="2055857" indent="0">
              <a:buNone/>
              <a:defRPr sz="1200" b="1"/>
            </a:lvl7pPr>
            <a:lvl8pPr marL="2398499" indent="0">
              <a:buNone/>
              <a:defRPr sz="1200" b="1"/>
            </a:lvl8pPr>
            <a:lvl9pPr marL="274114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378" y="1631156"/>
            <a:ext cx="4041422"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505348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144826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58423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04800"/>
            <a:ext cx="3008489"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756" y="204805"/>
            <a:ext cx="5111044"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076328"/>
            <a:ext cx="3008489" cy="3518297"/>
          </a:xfrm>
        </p:spPr>
        <p:txBody>
          <a:bodyPr/>
          <a:lstStyle>
            <a:lvl1pPr marL="0" indent="0">
              <a:buNone/>
              <a:defRPr sz="1050"/>
            </a:lvl1pPr>
            <a:lvl2pPr marL="342646" indent="0">
              <a:buNone/>
              <a:defRPr sz="900"/>
            </a:lvl2pPr>
            <a:lvl3pPr marL="685289" indent="0">
              <a:buNone/>
              <a:defRPr sz="750"/>
            </a:lvl3pPr>
            <a:lvl4pPr marL="1027931" indent="0">
              <a:buNone/>
              <a:defRPr sz="600"/>
            </a:lvl4pPr>
            <a:lvl5pPr marL="1370570" indent="0">
              <a:buNone/>
              <a:defRPr sz="600"/>
            </a:lvl5pPr>
            <a:lvl6pPr marL="1713214" indent="0">
              <a:buNone/>
              <a:defRPr sz="600"/>
            </a:lvl6pPr>
            <a:lvl7pPr marL="2055857" indent="0">
              <a:buNone/>
              <a:defRPr sz="600"/>
            </a:lvl7pPr>
            <a:lvl8pPr marL="2398499" indent="0">
              <a:buNone/>
              <a:defRPr sz="600"/>
            </a:lvl8pPr>
            <a:lvl9pPr marL="2741141" indent="0">
              <a:buNone/>
              <a:defRPr sz="600"/>
            </a:lvl9pPr>
          </a:lstStyle>
          <a:p>
            <a:pPr lvl="0"/>
            <a:r>
              <a:rPr lang="en-US"/>
              <a:t>Click to edit Master text styles</a:t>
            </a:r>
          </a:p>
        </p:txBody>
      </p:sp>
    </p:spTree>
    <p:extLst>
      <p:ext uri="{BB962C8B-B14F-4D97-AF65-F5344CB8AC3E}">
        <p14:creationId xmlns:p14="http://schemas.microsoft.com/office/powerpoint/2010/main" val="313482895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4F3581-2013-4528-AF84-AFDD64199DA9}" type="datetimeFigureOut">
              <a:rPr lang="en-US" smtClean="0"/>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620978-C71A-4C88-8B04-0F386A7F58A8}" type="slidenum">
              <a:rPr lang="en-US" smtClean="0"/>
              <a:t>‹#›</a:t>
            </a:fld>
            <a:endParaRPr lang="en-US"/>
          </a:p>
        </p:txBody>
      </p:sp>
    </p:spTree>
    <p:extLst>
      <p:ext uri="{BB962C8B-B14F-4D97-AF65-F5344CB8AC3E}">
        <p14:creationId xmlns:p14="http://schemas.microsoft.com/office/powerpoint/2010/main" val="27271079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3600454"/>
            <a:ext cx="5486400" cy="425055"/>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111" y="459581"/>
            <a:ext cx="5486400" cy="3086100"/>
          </a:xfrm>
        </p:spPr>
        <p:txBody>
          <a:bodyPr/>
          <a:lstStyle>
            <a:lvl1pPr marL="0" indent="0">
              <a:buNone/>
              <a:defRPr sz="2400"/>
            </a:lvl1pPr>
            <a:lvl2pPr marL="342646" indent="0">
              <a:buNone/>
              <a:defRPr sz="2100"/>
            </a:lvl2pPr>
            <a:lvl3pPr marL="685289" indent="0">
              <a:buNone/>
              <a:defRPr sz="1800"/>
            </a:lvl3pPr>
            <a:lvl4pPr marL="1027931" indent="0">
              <a:buNone/>
              <a:defRPr sz="1500"/>
            </a:lvl4pPr>
            <a:lvl5pPr marL="1370570" indent="0">
              <a:buNone/>
              <a:defRPr sz="1500"/>
            </a:lvl5pPr>
            <a:lvl6pPr marL="1713214" indent="0">
              <a:buNone/>
              <a:defRPr sz="1500"/>
            </a:lvl6pPr>
            <a:lvl7pPr marL="2055857" indent="0">
              <a:buNone/>
              <a:defRPr sz="1500"/>
            </a:lvl7pPr>
            <a:lvl8pPr marL="2398499" indent="0">
              <a:buNone/>
              <a:defRPr sz="1500"/>
            </a:lvl8pPr>
            <a:lvl9pPr marL="2741141" indent="0">
              <a:buNone/>
              <a:defRPr sz="1500"/>
            </a:lvl9pPr>
          </a:lstStyle>
          <a:p>
            <a:r>
              <a:rPr lang="en-US" dirty="0"/>
              <a:t>Click icon to add picture</a:t>
            </a:r>
          </a:p>
        </p:txBody>
      </p:sp>
      <p:sp>
        <p:nvSpPr>
          <p:cNvPr id="4" name="Text Placeholder 3"/>
          <p:cNvSpPr>
            <a:spLocks noGrp="1"/>
          </p:cNvSpPr>
          <p:nvPr>
            <p:ph type="body" sz="half" idx="2"/>
          </p:nvPr>
        </p:nvSpPr>
        <p:spPr>
          <a:xfrm>
            <a:off x="1792111" y="4025536"/>
            <a:ext cx="5486400" cy="603647"/>
          </a:xfrm>
        </p:spPr>
        <p:txBody>
          <a:bodyPr/>
          <a:lstStyle>
            <a:lvl1pPr marL="0" indent="0">
              <a:buNone/>
              <a:defRPr sz="1050"/>
            </a:lvl1pPr>
            <a:lvl2pPr marL="342646" indent="0">
              <a:buNone/>
              <a:defRPr sz="900"/>
            </a:lvl2pPr>
            <a:lvl3pPr marL="685289" indent="0">
              <a:buNone/>
              <a:defRPr sz="750"/>
            </a:lvl3pPr>
            <a:lvl4pPr marL="1027931" indent="0">
              <a:buNone/>
              <a:defRPr sz="600"/>
            </a:lvl4pPr>
            <a:lvl5pPr marL="1370570" indent="0">
              <a:buNone/>
              <a:defRPr sz="600"/>
            </a:lvl5pPr>
            <a:lvl6pPr marL="1713214" indent="0">
              <a:buNone/>
              <a:defRPr sz="600"/>
            </a:lvl6pPr>
            <a:lvl7pPr marL="2055857" indent="0">
              <a:buNone/>
              <a:defRPr sz="600"/>
            </a:lvl7pPr>
            <a:lvl8pPr marL="2398499" indent="0">
              <a:buNone/>
              <a:defRPr sz="600"/>
            </a:lvl8pPr>
            <a:lvl9pPr marL="2741141" indent="0">
              <a:buNone/>
              <a:defRPr sz="600"/>
            </a:lvl9pPr>
          </a:lstStyle>
          <a:p>
            <a:pPr lvl="0"/>
            <a:r>
              <a:rPr lang="en-US"/>
              <a:t>Click to edit Master text styles</a:t>
            </a:r>
          </a:p>
        </p:txBody>
      </p:sp>
    </p:spTree>
    <p:extLst>
      <p:ext uri="{BB962C8B-B14F-4D97-AF65-F5344CB8AC3E}">
        <p14:creationId xmlns:p14="http://schemas.microsoft.com/office/powerpoint/2010/main" val="275686894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907213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93834"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872757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Chart Placeholder 2"/>
          <p:cNvSpPr>
            <a:spLocks noGrp="1"/>
          </p:cNvSpPr>
          <p:nvPr>
            <p:ph type="chart" idx="1"/>
          </p:nvPr>
        </p:nvSpPr>
        <p:spPr>
          <a:xfrm>
            <a:off x="685800" y="1485900"/>
            <a:ext cx="7772400" cy="3086100"/>
          </a:xfrm>
        </p:spPr>
        <p:txBody>
          <a:bodyPr/>
          <a:lstStyle/>
          <a:p>
            <a:r>
              <a:rPr lang="en-US" dirty="0"/>
              <a:t>Click icon to add chart</a:t>
            </a:r>
          </a:p>
        </p:txBody>
      </p:sp>
    </p:spTree>
    <p:extLst>
      <p:ext uri="{BB962C8B-B14F-4D97-AF65-F5344CB8AC3E}">
        <p14:creationId xmlns:p14="http://schemas.microsoft.com/office/powerpoint/2010/main" val="252079755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28C3E9C-1D4F-4EB0-B6A2-C5B0BFA08E60}" type="datetimeFigureOut">
              <a:rPr lang="en-US" smtClean="0"/>
              <a:pPr/>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3447E-F4BE-48E9-8D45-269F0CDE721A}" type="slidenum">
              <a:rPr lang="en-US" smtClean="0"/>
              <a:pPr/>
              <a:t>‹#›</a:t>
            </a:fld>
            <a:endParaRPr lang="en-US"/>
          </a:p>
        </p:txBody>
      </p:sp>
    </p:spTree>
    <p:extLst>
      <p:ext uri="{BB962C8B-B14F-4D97-AF65-F5344CB8AC3E}">
        <p14:creationId xmlns:p14="http://schemas.microsoft.com/office/powerpoint/2010/main" val="13614300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8C3E9C-1D4F-4EB0-B6A2-C5B0BFA08E60}" type="datetimeFigureOut">
              <a:rPr lang="en-US" smtClean="0"/>
              <a:pPr/>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3447E-F4BE-48E9-8D45-269F0CDE721A}" type="slidenum">
              <a:rPr lang="en-US" smtClean="0"/>
              <a:pPr/>
              <a:t>‹#›</a:t>
            </a:fld>
            <a:endParaRPr lang="en-US"/>
          </a:p>
        </p:txBody>
      </p:sp>
    </p:spTree>
    <p:extLst>
      <p:ext uri="{BB962C8B-B14F-4D97-AF65-F5344CB8AC3E}">
        <p14:creationId xmlns:p14="http://schemas.microsoft.com/office/powerpoint/2010/main" val="275562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8C3E9C-1D4F-4EB0-B6A2-C5B0BFA08E60}" type="datetimeFigureOut">
              <a:rPr lang="en-US" smtClean="0"/>
              <a:pPr/>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3447E-F4BE-48E9-8D45-269F0CDE721A}" type="slidenum">
              <a:rPr lang="en-US" smtClean="0"/>
              <a:pPr/>
              <a:t>‹#›</a:t>
            </a:fld>
            <a:endParaRPr lang="en-US"/>
          </a:p>
        </p:txBody>
      </p:sp>
    </p:spTree>
    <p:extLst>
      <p:ext uri="{BB962C8B-B14F-4D97-AF65-F5344CB8AC3E}">
        <p14:creationId xmlns:p14="http://schemas.microsoft.com/office/powerpoint/2010/main" val="14894322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8C3E9C-1D4F-4EB0-B6A2-C5B0BFA08E60}" type="datetimeFigureOut">
              <a:rPr lang="en-US" smtClean="0"/>
              <a:pPr/>
              <a:t>10/14/2022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53447E-F4BE-48E9-8D45-269F0CDE721A}" type="slidenum">
              <a:rPr lang="en-US" smtClean="0"/>
              <a:pPr/>
              <a:t>‹#›</a:t>
            </a:fld>
            <a:endParaRPr lang="en-US"/>
          </a:p>
        </p:txBody>
      </p:sp>
    </p:spTree>
    <p:extLst>
      <p:ext uri="{BB962C8B-B14F-4D97-AF65-F5344CB8AC3E}">
        <p14:creationId xmlns:p14="http://schemas.microsoft.com/office/powerpoint/2010/main" val="22242444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8C3E9C-1D4F-4EB0-B6A2-C5B0BFA08E60}" type="datetimeFigureOut">
              <a:rPr lang="en-US" smtClean="0"/>
              <a:pPr/>
              <a:t>10/14/2022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53447E-F4BE-48E9-8D45-269F0CDE721A}" type="slidenum">
              <a:rPr lang="en-US" smtClean="0"/>
              <a:pPr/>
              <a:t>‹#›</a:t>
            </a:fld>
            <a:endParaRPr lang="en-US"/>
          </a:p>
        </p:txBody>
      </p:sp>
    </p:spTree>
    <p:extLst>
      <p:ext uri="{BB962C8B-B14F-4D97-AF65-F5344CB8AC3E}">
        <p14:creationId xmlns:p14="http://schemas.microsoft.com/office/powerpoint/2010/main" val="3965882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28C3E9C-1D4F-4EB0-B6A2-C5B0BFA08E60}" type="datetimeFigureOut">
              <a:rPr lang="en-US" smtClean="0"/>
              <a:pPr/>
              <a:t>10/14/2022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53447E-F4BE-48E9-8D45-269F0CDE721A}" type="slidenum">
              <a:rPr lang="en-US" smtClean="0"/>
              <a:pPr/>
              <a:t>‹#›</a:t>
            </a:fld>
            <a:endParaRPr lang="en-US"/>
          </a:p>
        </p:txBody>
      </p:sp>
    </p:spTree>
    <p:extLst>
      <p:ext uri="{BB962C8B-B14F-4D97-AF65-F5344CB8AC3E}">
        <p14:creationId xmlns:p14="http://schemas.microsoft.com/office/powerpoint/2010/main" val="1980932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E4F3581-2013-4528-AF84-AFDD64199DA9}" type="datetimeFigureOut">
              <a:rPr lang="en-US" smtClean="0"/>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620978-C71A-4C88-8B04-0F386A7F58A8}" type="slidenum">
              <a:rPr lang="en-US" smtClean="0"/>
              <a:t>‹#›</a:t>
            </a:fld>
            <a:endParaRPr lang="en-US"/>
          </a:p>
        </p:txBody>
      </p:sp>
    </p:spTree>
    <p:extLst>
      <p:ext uri="{BB962C8B-B14F-4D97-AF65-F5344CB8AC3E}">
        <p14:creationId xmlns:p14="http://schemas.microsoft.com/office/powerpoint/2010/main" val="38854620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8C3E9C-1D4F-4EB0-B6A2-C5B0BFA08E60}" type="datetimeFigureOut">
              <a:rPr lang="en-US" smtClean="0"/>
              <a:pPr/>
              <a:t>10/14/2022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53447E-F4BE-48E9-8D45-269F0CDE721A}" type="slidenum">
              <a:rPr lang="en-US" smtClean="0"/>
              <a:pPr/>
              <a:t>‹#›</a:t>
            </a:fld>
            <a:endParaRPr lang="en-US"/>
          </a:p>
        </p:txBody>
      </p:sp>
    </p:spTree>
    <p:extLst>
      <p:ext uri="{BB962C8B-B14F-4D97-AF65-F5344CB8AC3E}">
        <p14:creationId xmlns:p14="http://schemas.microsoft.com/office/powerpoint/2010/main" val="4793630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28C3E9C-1D4F-4EB0-B6A2-C5B0BFA08E60}" type="datetimeFigureOut">
              <a:rPr lang="en-US" smtClean="0"/>
              <a:pPr/>
              <a:t>10/14/2022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53447E-F4BE-48E9-8D45-269F0CDE721A}" type="slidenum">
              <a:rPr lang="en-US" smtClean="0"/>
              <a:pPr/>
              <a:t>‹#›</a:t>
            </a:fld>
            <a:endParaRPr lang="en-US"/>
          </a:p>
        </p:txBody>
      </p:sp>
    </p:spTree>
    <p:extLst>
      <p:ext uri="{BB962C8B-B14F-4D97-AF65-F5344CB8AC3E}">
        <p14:creationId xmlns:p14="http://schemas.microsoft.com/office/powerpoint/2010/main" val="35765847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28C3E9C-1D4F-4EB0-B6A2-C5B0BFA08E60}" type="datetimeFigureOut">
              <a:rPr lang="en-US" smtClean="0"/>
              <a:pPr/>
              <a:t>10/14/2022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53447E-F4BE-48E9-8D45-269F0CDE721A}" type="slidenum">
              <a:rPr lang="en-US" smtClean="0"/>
              <a:pPr/>
              <a:t>‹#›</a:t>
            </a:fld>
            <a:endParaRPr lang="en-US"/>
          </a:p>
        </p:txBody>
      </p:sp>
    </p:spTree>
    <p:extLst>
      <p:ext uri="{BB962C8B-B14F-4D97-AF65-F5344CB8AC3E}">
        <p14:creationId xmlns:p14="http://schemas.microsoft.com/office/powerpoint/2010/main" val="1215840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8C3E9C-1D4F-4EB0-B6A2-C5B0BFA08E60}" type="datetimeFigureOut">
              <a:rPr lang="en-US" smtClean="0"/>
              <a:pPr/>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3447E-F4BE-48E9-8D45-269F0CDE721A}" type="slidenum">
              <a:rPr lang="en-US" smtClean="0"/>
              <a:pPr/>
              <a:t>‹#›</a:t>
            </a:fld>
            <a:endParaRPr lang="en-US"/>
          </a:p>
        </p:txBody>
      </p:sp>
    </p:spTree>
    <p:extLst>
      <p:ext uri="{BB962C8B-B14F-4D97-AF65-F5344CB8AC3E}">
        <p14:creationId xmlns:p14="http://schemas.microsoft.com/office/powerpoint/2010/main" val="30740405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8C3E9C-1D4F-4EB0-B6A2-C5B0BFA08E60}" type="datetimeFigureOut">
              <a:rPr lang="en-US" smtClean="0"/>
              <a:pPr/>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3447E-F4BE-48E9-8D45-269F0CDE721A}" type="slidenum">
              <a:rPr lang="en-US" smtClean="0"/>
              <a:pPr/>
              <a:t>‹#›</a:t>
            </a:fld>
            <a:endParaRPr lang="en-US"/>
          </a:p>
        </p:txBody>
      </p:sp>
    </p:spTree>
    <p:extLst>
      <p:ext uri="{BB962C8B-B14F-4D97-AF65-F5344CB8AC3E}">
        <p14:creationId xmlns:p14="http://schemas.microsoft.com/office/powerpoint/2010/main" val="41198133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05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39514" indent="0" algn="ctr">
              <a:buNone/>
              <a:defRPr/>
            </a:lvl2pPr>
            <a:lvl3pPr marL="679022" indent="0" algn="ctr">
              <a:buNone/>
              <a:defRPr/>
            </a:lvl3pPr>
            <a:lvl4pPr marL="1018532" indent="0" algn="ctr">
              <a:buNone/>
              <a:defRPr/>
            </a:lvl4pPr>
            <a:lvl5pPr marL="1357997" indent="0" algn="ctr">
              <a:buNone/>
              <a:defRPr/>
            </a:lvl5pPr>
            <a:lvl6pPr marL="1697488" indent="0" algn="ctr">
              <a:buNone/>
              <a:defRPr/>
            </a:lvl6pPr>
            <a:lvl7pPr marL="2036960" indent="0" algn="ctr">
              <a:buNone/>
              <a:defRPr/>
            </a:lvl7pPr>
            <a:lvl8pPr marL="2376454" indent="0" algn="ctr">
              <a:buNone/>
              <a:defRPr/>
            </a:lvl8pPr>
            <a:lvl9pPr marL="2715917" indent="0" algn="ctr">
              <a:buNone/>
              <a:defRPr/>
            </a:lvl9pPr>
          </a:lstStyle>
          <a:p>
            <a:r>
              <a:rPr lang="en-US"/>
              <a:t>Click to edit Master subtitle style</a:t>
            </a:r>
          </a:p>
        </p:txBody>
      </p:sp>
    </p:spTree>
    <p:extLst>
      <p:ext uri="{BB962C8B-B14F-4D97-AF65-F5344CB8AC3E}">
        <p14:creationId xmlns:p14="http://schemas.microsoft.com/office/powerpoint/2010/main" val="211393373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73341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3305213"/>
            <a:ext cx="7772400" cy="1021557"/>
          </a:xfrm>
        </p:spPr>
        <p:txBody>
          <a:bodyPr anchor="t"/>
          <a:lstStyle>
            <a:lvl1pPr algn="l">
              <a:defRPr sz="3001" b="1" cap="all"/>
            </a:lvl1pPr>
          </a:lstStyle>
          <a:p>
            <a:r>
              <a:rPr lang="en-US"/>
              <a:t>Click to edit Master title style</a:t>
            </a:r>
          </a:p>
        </p:txBody>
      </p:sp>
      <p:sp>
        <p:nvSpPr>
          <p:cNvPr id="3" name="Text Placeholder 2"/>
          <p:cNvSpPr>
            <a:spLocks noGrp="1"/>
          </p:cNvSpPr>
          <p:nvPr>
            <p:ph type="body" idx="1"/>
          </p:nvPr>
        </p:nvSpPr>
        <p:spPr>
          <a:xfrm>
            <a:off x="722489" y="2180035"/>
            <a:ext cx="7772400" cy="1125140"/>
          </a:xfrm>
        </p:spPr>
        <p:txBody>
          <a:bodyPr anchor="b"/>
          <a:lstStyle>
            <a:lvl1pPr marL="0" indent="0">
              <a:buNone/>
              <a:defRPr sz="1499"/>
            </a:lvl1pPr>
            <a:lvl2pPr marL="339514" indent="0">
              <a:buNone/>
              <a:defRPr sz="1350"/>
            </a:lvl2pPr>
            <a:lvl3pPr marL="679022" indent="0">
              <a:buNone/>
              <a:defRPr sz="1200"/>
            </a:lvl3pPr>
            <a:lvl4pPr marL="1018532" indent="0">
              <a:buNone/>
              <a:defRPr sz="1050"/>
            </a:lvl4pPr>
            <a:lvl5pPr marL="1357997" indent="0">
              <a:buNone/>
              <a:defRPr sz="1050"/>
            </a:lvl5pPr>
            <a:lvl6pPr marL="1697488" indent="0">
              <a:buNone/>
              <a:defRPr sz="1050"/>
            </a:lvl6pPr>
            <a:lvl7pPr marL="2036960" indent="0">
              <a:buNone/>
              <a:defRPr sz="1050"/>
            </a:lvl7pPr>
            <a:lvl8pPr marL="2376454" indent="0">
              <a:buNone/>
              <a:defRPr sz="1050"/>
            </a:lvl8pPr>
            <a:lvl9pPr marL="2715917" indent="0">
              <a:buNone/>
              <a:defRPr sz="1050"/>
            </a:lvl9pPr>
          </a:lstStyle>
          <a:p>
            <a:pPr lvl="0"/>
            <a:r>
              <a:rPr lang="en-US"/>
              <a:t>Click to edit Master text styles</a:t>
            </a:r>
          </a:p>
        </p:txBody>
      </p:sp>
    </p:spTree>
    <p:extLst>
      <p:ext uri="{BB962C8B-B14F-4D97-AF65-F5344CB8AC3E}">
        <p14:creationId xmlns:p14="http://schemas.microsoft.com/office/powerpoint/2010/main" val="248627394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81" y="1485900"/>
            <a:ext cx="3818467" cy="3086100"/>
          </a:xfrm>
        </p:spPr>
        <p:txBody>
          <a:bodyPr/>
          <a:lstStyle>
            <a:lvl1pPr>
              <a:defRPr sz="2100"/>
            </a:lvl1pPr>
            <a:lvl2pPr>
              <a:defRPr sz="1800"/>
            </a:lvl2pPr>
            <a:lvl3pPr>
              <a:defRPr sz="149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951" y="1485900"/>
            <a:ext cx="3818467" cy="3086100"/>
          </a:xfrm>
        </p:spPr>
        <p:txBody>
          <a:bodyPr/>
          <a:lstStyle>
            <a:lvl1pPr>
              <a:defRPr sz="2100"/>
            </a:lvl1pPr>
            <a:lvl2pPr>
              <a:defRPr sz="1800"/>
            </a:lvl2pPr>
            <a:lvl3pPr>
              <a:defRPr sz="149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360345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8"/>
            <a:ext cx="4040012" cy="479822"/>
          </a:xfrm>
        </p:spPr>
        <p:txBody>
          <a:bodyPr anchor="b"/>
          <a:lstStyle>
            <a:lvl1pPr marL="0" indent="0">
              <a:buNone/>
              <a:defRPr sz="1800" b="1"/>
            </a:lvl1pPr>
            <a:lvl2pPr marL="339514" indent="0">
              <a:buNone/>
              <a:defRPr sz="1499" b="1"/>
            </a:lvl2pPr>
            <a:lvl3pPr marL="679022" indent="0">
              <a:buNone/>
              <a:defRPr sz="1350" b="1"/>
            </a:lvl3pPr>
            <a:lvl4pPr marL="1018532" indent="0">
              <a:buNone/>
              <a:defRPr sz="1200" b="1"/>
            </a:lvl4pPr>
            <a:lvl5pPr marL="1357997" indent="0">
              <a:buNone/>
              <a:defRPr sz="1200" b="1"/>
            </a:lvl5pPr>
            <a:lvl6pPr marL="1697488" indent="0">
              <a:buNone/>
              <a:defRPr sz="1200" b="1"/>
            </a:lvl6pPr>
            <a:lvl7pPr marL="2036960" indent="0">
              <a:buNone/>
              <a:defRPr sz="1200" b="1"/>
            </a:lvl7pPr>
            <a:lvl8pPr marL="2376454" indent="0">
              <a:buNone/>
              <a:defRPr sz="1200" b="1"/>
            </a:lvl8pPr>
            <a:lvl9pPr marL="2715917"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1" y="1631156"/>
            <a:ext cx="4040012" cy="2963466"/>
          </a:xfrm>
        </p:spPr>
        <p:txBody>
          <a:bodyPr/>
          <a:lstStyle>
            <a:lvl1pPr>
              <a:defRPr sz="1800"/>
            </a:lvl1pPr>
            <a:lvl2pPr>
              <a:defRPr sz="1499"/>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151338"/>
            <a:ext cx="4041422" cy="479822"/>
          </a:xfrm>
        </p:spPr>
        <p:txBody>
          <a:bodyPr anchor="b"/>
          <a:lstStyle>
            <a:lvl1pPr marL="0" indent="0">
              <a:buNone/>
              <a:defRPr sz="1800" b="1"/>
            </a:lvl1pPr>
            <a:lvl2pPr marL="339514" indent="0">
              <a:buNone/>
              <a:defRPr sz="1499" b="1"/>
            </a:lvl2pPr>
            <a:lvl3pPr marL="679022" indent="0">
              <a:buNone/>
              <a:defRPr sz="1350" b="1"/>
            </a:lvl3pPr>
            <a:lvl4pPr marL="1018532" indent="0">
              <a:buNone/>
              <a:defRPr sz="1200" b="1"/>
            </a:lvl4pPr>
            <a:lvl5pPr marL="1357997" indent="0">
              <a:buNone/>
              <a:defRPr sz="1200" b="1"/>
            </a:lvl5pPr>
            <a:lvl6pPr marL="1697488" indent="0">
              <a:buNone/>
              <a:defRPr sz="1200" b="1"/>
            </a:lvl6pPr>
            <a:lvl7pPr marL="2036960" indent="0">
              <a:buNone/>
              <a:defRPr sz="1200" b="1"/>
            </a:lvl7pPr>
            <a:lvl8pPr marL="2376454" indent="0">
              <a:buNone/>
              <a:defRPr sz="1200" b="1"/>
            </a:lvl8pPr>
            <a:lvl9pPr marL="271591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378" y="1631156"/>
            <a:ext cx="4041422" cy="2963466"/>
          </a:xfrm>
        </p:spPr>
        <p:txBody>
          <a:bodyPr/>
          <a:lstStyle>
            <a:lvl1pPr>
              <a:defRPr sz="1800"/>
            </a:lvl1pPr>
            <a:lvl2pPr>
              <a:defRPr sz="1499"/>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612121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E4F3581-2013-4528-AF84-AFDD64199DA9}" type="datetimeFigureOut">
              <a:rPr lang="en-US" smtClean="0"/>
              <a:t>10/14/2022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620978-C71A-4C88-8B04-0F386A7F58A8}" type="slidenum">
              <a:rPr lang="en-US" smtClean="0"/>
              <a:t>‹#›</a:t>
            </a:fld>
            <a:endParaRPr lang="en-US"/>
          </a:p>
        </p:txBody>
      </p:sp>
    </p:spTree>
    <p:extLst>
      <p:ext uri="{BB962C8B-B14F-4D97-AF65-F5344CB8AC3E}">
        <p14:creationId xmlns:p14="http://schemas.microsoft.com/office/powerpoint/2010/main" val="20126583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1613811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047631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04799"/>
            <a:ext cx="3008489" cy="871538"/>
          </a:xfrm>
        </p:spPr>
        <p:txBody>
          <a:bodyPr anchor="b"/>
          <a:lstStyle>
            <a:lvl1pPr algn="l">
              <a:defRPr sz="1499" b="1"/>
            </a:lvl1pPr>
          </a:lstStyle>
          <a:p>
            <a:r>
              <a:rPr lang="en-US"/>
              <a:t>Click to edit Master title style</a:t>
            </a:r>
          </a:p>
        </p:txBody>
      </p:sp>
      <p:sp>
        <p:nvSpPr>
          <p:cNvPr id="3" name="Content Placeholder 2"/>
          <p:cNvSpPr>
            <a:spLocks noGrp="1"/>
          </p:cNvSpPr>
          <p:nvPr>
            <p:ph idx="1"/>
          </p:nvPr>
        </p:nvSpPr>
        <p:spPr>
          <a:xfrm>
            <a:off x="3575758" y="204853"/>
            <a:ext cx="5111045" cy="4389835"/>
          </a:xfrm>
        </p:spPr>
        <p:txBody>
          <a:bodyPr/>
          <a:lstStyle>
            <a:lvl1pPr>
              <a:defRPr sz="2401"/>
            </a:lvl1pPr>
            <a:lvl2pPr>
              <a:defRPr sz="2100"/>
            </a:lvl2pPr>
            <a:lvl3pPr>
              <a:defRPr sz="1800"/>
            </a:lvl3pPr>
            <a:lvl4pPr>
              <a:defRPr sz="1499"/>
            </a:lvl4pPr>
            <a:lvl5pPr>
              <a:defRPr sz="1499"/>
            </a:lvl5pPr>
            <a:lvl6pPr>
              <a:defRPr sz="1499"/>
            </a:lvl6pPr>
            <a:lvl7pPr>
              <a:defRPr sz="1499"/>
            </a:lvl7pPr>
            <a:lvl8pPr>
              <a:defRPr sz="1499"/>
            </a:lvl8pPr>
            <a:lvl9pPr>
              <a:defRPr sz="14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076328"/>
            <a:ext cx="3008489" cy="3518297"/>
          </a:xfrm>
        </p:spPr>
        <p:txBody>
          <a:bodyPr/>
          <a:lstStyle>
            <a:lvl1pPr marL="0" indent="0">
              <a:buNone/>
              <a:defRPr sz="1050"/>
            </a:lvl1pPr>
            <a:lvl2pPr marL="339514" indent="0">
              <a:buNone/>
              <a:defRPr sz="900"/>
            </a:lvl2pPr>
            <a:lvl3pPr marL="679022" indent="0">
              <a:buNone/>
              <a:defRPr sz="750"/>
            </a:lvl3pPr>
            <a:lvl4pPr marL="1018532" indent="0">
              <a:buNone/>
              <a:defRPr sz="600"/>
            </a:lvl4pPr>
            <a:lvl5pPr marL="1357997" indent="0">
              <a:buNone/>
              <a:defRPr sz="600"/>
            </a:lvl5pPr>
            <a:lvl6pPr marL="1697488" indent="0">
              <a:buNone/>
              <a:defRPr sz="600"/>
            </a:lvl6pPr>
            <a:lvl7pPr marL="2036960" indent="0">
              <a:buNone/>
              <a:defRPr sz="600"/>
            </a:lvl7pPr>
            <a:lvl8pPr marL="2376454" indent="0">
              <a:buNone/>
              <a:defRPr sz="600"/>
            </a:lvl8pPr>
            <a:lvl9pPr marL="2715917" indent="0">
              <a:buNone/>
              <a:defRPr sz="600"/>
            </a:lvl9pPr>
          </a:lstStyle>
          <a:p>
            <a:pPr lvl="0"/>
            <a:r>
              <a:rPr lang="en-US"/>
              <a:t>Click to edit Master text styles</a:t>
            </a:r>
          </a:p>
        </p:txBody>
      </p:sp>
    </p:spTree>
    <p:extLst>
      <p:ext uri="{BB962C8B-B14F-4D97-AF65-F5344CB8AC3E}">
        <p14:creationId xmlns:p14="http://schemas.microsoft.com/office/powerpoint/2010/main" val="317333859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3600454"/>
            <a:ext cx="5486400" cy="425055"/>
          </a:xfrm>
        </p:spPr>
        <p:txBody>
          <a:bodyPr anchor="b"/>
          <a:lstStyle>
            <a:lvl1pPr algn="l">
              <a:defRPr sz="1499" b="1"/>
            </a:lvl1pPr>
          </a:lstStyle>
          <a:p>
            <a:r>
              <a:rPr lang="en-US"/>
              <a:t>Click to edit Master title style</a:t>
            </a:r>
          </a:p>
        </p:txBody>
      </p:sp>
      <p:sp>
        <p:nvSpPr>
          <p:cNvPr id="3" name="Picture Placeholder 2"/>
          <p:cNvSpPr>
            <a:spLocks noGrp="1"/>
          </p:cNvSpPr>
          <p:nvPr>
            <p:ph type="pic" idx="1"/>
          </p:nvPr>
        </p:nvSpPr>
        <p:spPr>
          <a:xfrm>
            <a:off x="1792111" y="459581"/>
            <a:ext cx="5486400" cy="3086100"/>
          </a:xfrm>
        </p:spPr>
        <p:txBody>
          <a:bodyPr/>
          <a:lstStyle>
            <a:lvl1pPr marL="0" indent="0">
              <a:buNone/>
              <a:defRPr sz="2401"/>
            </a:lvl1pPr>
            <a:lvl2pPr marL="339514" indent="0">
              <a:buNone/>
              <a:defRPr sz="2100"/>
            </a:lvl2pPr>
            <a:lvl3pPr marL="679022" indent="0">
              <a:buNone/>
              <a:defRPr sz="1800"/>
            </a:lvl3pPr>
            <a:lvl4pPr marL="1018532" indent="0">
              <a:buNone/>
              <a:defRPr sz="1499"/>
            </a:lvl4pPr>
            <a:lvl5pPr marL="1357997" indent="0">
              <a:buNone/>
              <a:defRPr sz="1499"/>
            </a:lvl5pPr>
            <a:lvl6pPr marL="1697488" indent="0">
              <a:buNone/>
              <a:defRPr sz="1499"/>
            </a:lvl6pPr>
            <a:lvl7pPr marL="2036960" indent="0">
              <a:buNone/>
              <a:defRPr sz="1499"/>
            </a:lvl7pPr>
            <a:lvl8pPr marL="2376454" indent="0">
              <a:buNone/>
              <a:defRPr sz="1499"/>
            </a:lvl8pPr>
            <a:lvl9pPr marL="2715917" indent="0">
              <a:buNone/>
              <a:defRPr sz="1499"/>
            </a:lvl9pPr>
          </a:lstStyle>
          <a:p>
            <a:pPr lvl="0"/>
            <a:r>
              <a:rPr lang="en-US" noProof="0" dirty="0"/>
              <a:t>Click icon to add picture</a:t>
            </a:r>
          </a:p>
        </p:txBody>
      </p:sp>
      <p:sp>
        <p:nvSpPr>
          <p:cNvPr id="4" name="Text Placeholder 3"/>
          <p:cNvSpPr>
            <a:spLocks noGrp="1"/>
          </p:cNvSpPr>
          <p:nvPr>
            <p:ph type="body" sz="half" idx="2"/>
          </p:nvPr>
        </p:nvSpPr>
        <p:spPr>
          <a:xfrm>
            <a:off x="1792111" y="4025699"/>
            <a:ext cx="5486400" cy="603647"/>
          </a:xfrm>
        </p:spPr>
        <p:txBody>
          <a:bodyPr/>
          <a:lstStyle>
            <a:lvl1pPr marL="0" indent="0">
              <a:buNone/>
              <a:defRPr sz="1050"/>
            </a:lvl1pPr>
            <a:lvl2pPr marL="339514" indent="0">
              <a:buNone/>
              <a:defRPr sz="900"/>
            </a:lvl2pPr>
            <a:lvl3pPr marL="679022" indent="0">
              <a:buNone/>
              <a:defRPr sz="750"/>
            </a:lvl3pPr>
            <a:lvl4pPr marL="1018532" indent="0">
              <a:buNone/>
              <a:defRPr sz="600"/>
            </a:lvl4pPr>
            <a:lvl5pPr marL="1357997" indent="0">
              <a:buNone/>
              <a:defRPr sz="600"/>
            </a:lvl5pPr>
            <a:lvl6pPr marL="1697488" indent="0">
              <a:buNone/>
              <a:defRPr sz="600"/>
            </a:lvl6pPr>
            <a:lvl7pPr marL="2036960" indent="0">
              <a:buNone/>
              <a:defRPr sz="600"/>
            </a:lvl7pPr>
            <a:lvl8pPr marL="2376454" indent="0">
              <a:buNone/>
              <a:defRPr sz="600"/>
            </a:lvl8pPr>
            <a:lvl9pPr marL="2715917" indent="0">
              <a:buNone/>
              <a:defRPr sz="600"/>
            </a:lvl9pPr>
          </a:lstStyle>
          <a:p>
            <a:pPr lvl="0"/>
            <a:r>
              <a:rPr lang="en-US"/>
              <a:t>Click to edit Master text styles</a:t>
            </a:r>
          </a:p>
        </p:txBody>
      </p:sp>
    </p:spTree>
    <p:extLst>
      <p:ext uri="{BB962C8B-B14F-4D97-AF65-F5344CB8AC3E}">
        <p14:creationId xmlns:p14="http://schemas.microsoft.com/office/powerpoint/2010/main" val="37335063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0342860"/>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457200"/>
            <a:ext cx="1943101"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457200"/>
            <a:ext cx="5693834"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641285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Chart Placeholder 2"/>
          <p:cNvSpPr>
            <a:spLocks noGrp="1"/>
          </p:cNvSpPr>
          <p:nvPr>
            <p:ph type="chart" idx="1"/>
          </p:nvPr>
        </p:nvSpPr>
        <p:spPr>
          <a:xfrm>
            <a:off x="685800" y="1485900"/>
            <a:ext cx="7772400" cy="3086100"/>
          </a:xfrm>
        </p:spPr>
        <p:txBody>
          <a:bodyPr/>
          <a:lstStyle/>
          <a:p>
            <a:pPr lvl="0"/>
            <a:r>
              <a:rPr lang="en-US" noProof="0" dirty="0"/>
              <a:t>Click icon to add chart</a:t>
            </a:r>
          </a:p>
        </p:txBody>
      </p:sp>
    </p:spTree>
    <p:extLst>
      <p:ext uri="{BB962C8B-B14F-4D97-AF65-F5344CB8AC3E}">
        <p14:creationId xmlns:p14="http://schemas.microsoft.com/office/powerpoint/2010/main" val="189779448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6809170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14595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711"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711"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Edit Master text styles</a:t>
            </a:r>
          </a:p>
        </p:txBody>
      </p:sp>
    </p:spTree>
    <p:extLst>
      <p:ext uri="{BB962C8B-B14F-4D97-AF65-F5344CB8AC3E}">
        <p14:creationId xmlns:p14="http://schemas.microsoft.com/office/powerpoint/2010/main" val="4094728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E4F3581-2013-4528-AF84-AFDD64199DA9}" type="datetimeFigureOut">
              <a:rPr lang="en-US" smtClean="0"/>
              <a:t>10/14/2022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620978-C71A-4C88-8B04-0F386A7F58A8}" type="slidenum">
              <a:rPr lang="en-US" smtClean="0"/>
              <a:t>‹#›</a:t>
            </a:fld>
            <a:endParaRPr lang="en-US"/>
          </a:p>
        </p:txBody>
      </p:sp>
    </p:spTree>
    <p:extLst>
      <p:ext uri="{BB962C8B-B14F-4D97-AF65-F5344CB8AC3E}">
        <p14:creationId xmlns:p14="http://schemas.microsoft.com/office/powerpoint/2010/main" val="33922168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18467" cy="3086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4" y="1485900"/>
            <a:ext cx="3818467" cy="3086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7070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356"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356" y="1260872"/>
            <a:ext cx="386926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356" y="1878806"/>
            <a:ext cx="3869267"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856" y="1260872"/>
            <a:ext cx="388620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856" y="1878806"/>
            <a:ext cx="388620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39959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223820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2387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356" y="342900"/>
            <a:ext cx="2949222"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612" y="740569"/>
            <a:ext cx="4628444"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356" y="1543050"/>
            <a:ext cx="2949222"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31903008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356" y="342900"/>
            <a:ext cx="2949222"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612" y="740569"/>
            <a:ext cx="4628444"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356" y="1543050"/>
            <a:ext cx="2949222"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20571647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69580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93834" cy="4114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10190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Chart Placeholder 2"/>
          <p:cNvSpPr>
            <a:spLocks noGrp="1"/>
          </p:cNvSpPr>
          <p:nvPr>
            <p:ph type="chart" idx="1"/>
          </p:nvPr>
        </p:nvSpPr>
        <p:spPr>
          <a:xfrm>
            <a:off x="685800" y="1485900"/>
            <a:ext cx="7772400" cy="3086100"/>
          </a:xfrm>
        </p:spPr>
        <p:txBody>
          <a:bodyPr/>
          <a:lstStyle/>
          <a:p>
            <a:pPr lvl="0"/>
            <a:endParaRPr lang="en-US" noProof="0"/>
          </a:p>
        </p:txBody>
      </p:sp>
    </p:spTree>
    <p:extLst>
      <p:ext uri="{BB962C8B-B14F-4D97-AF65-F5344CB8AC3E}">
        <p14:creationId xmlns:p14="http://schemas.microsoft.com/office/powerpoint/2010/main" val="39596656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342900">
              <a:defRPr/>
            </a:pPr>
            <a:fld id="{A03488AA-19C0-407C-9578-E833DBED4E34}" type="datetimeFigureOut">
              <a:rPr lang="en-US" smtClean="0">
                <a:solidFill>
                  <a:prstClr val="black">
                    <a:tint val="75000"/>
                  </a:prstClr>
                </a:solidFill>
                <a:cs typeface="Arial" pitchFamily="34" charset="0"/>
              </a:rPr>
              <a:pPr defTabSz="342900">
                <a:defRPr/>
              </a:pPr>
              <a:t>10/14/2022</a:t>
            </a:fld>
            <a:endParaRPr lang="en-US">
              <a:solidFill>
                <a:prstClr val="black">
                  <a:tint val="75000"/>
                </a:prstClr>
              </a:solidFill>
              <a:cs typeface="Arial" pitchFamily="34" charset="0"/>
            </a:endParaRPr>
          </a:p>
        </p:txBody>
      </p:sp>
      <p:sp>
        <p:nvSpPr>
          <p:cNvPr id="5" name="Footer Placeholder 4"/>
          <p:cNvSpPr>
            <a:spLocks noGrp="1"/>
          </p:cNvSpPr>
          <p:nvPr>
            <p:ph type="ftr" sz="quarter" idx="11"/>
          </p:nvPr>
        </p:nvSpPr>
        <p:spPr/>
        <p:txBody>
          <a:bodyPr/>
          <a:lstStyle/>
          <a:p>
            <a:pPr defTabSz="342900">
              <a:defRPr/>
            </a:pPr>
            <a:endParaRPr lang="en-US">
              <a:solidFill>
                <a:prstClr val="black">
                  <a:tint val="75000"/>
                </a:prstClr>
              </a:solidFill>
              <a:cs typeface="Arial" pitchFamily="34" charset="0"/>
            </a:endParaRPr>
          </a:p>
        </p:txBody>
      </p:sp>
      <p:sp>
        <p:nvSpPr>
          <p:cNvPr id="6" name="Slide Number Placeholder 5"/>
          <p:cNvSpPr>
            <a:spLocks noGrp="1"/>
          </p:cNvSpPr>
          <p:nvPr>
            <p:ph type="sldNum" sz="quarter" idx="12"/>
          </p:nvPr>
        </p:nvSpPr>
        <p:spPr/>
        <p:txBody>
          <a:bodyPr/>
          <a:lstStyle/>
          <a:p>
            <a:pPr defTabSz="342900">
              <a:defRPr/>
            </a:pPr>
            <a:fld id="{57E44849-F3C4-4CD9-931D-54FA878AF23D}" type="slidenum">
              <a:rPr lang="en-US" smtClean="0">
                <a:solidFill>
                  <a:prstClr val="black">
                    <a:tint val="75000"/>
                  </a:prstClr>
                </a:solidFill>
                <a:cs typeface="Arial" pitchFamily="34" charset="0"/>
              </a:rPr>
              <a:pPr defTabSz="342900">
                <a:defRPr/>
              </a:pPr>
              <a:t>‹#›</a:t>
            </a:fld>
            <a:endParaRPr lang="en-US">
              <a:solidFill>
                <a:prstClr val="black">
                  <a:tint val="75000"/>
                </a:prstClr>
              </a:solidFill>
              <a:cs typeface="Arial" pitchFamily="34" charset="0"/>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41" t="12083" r="35853" b="19444"/>
          <a:stretch/>
        </p:blipFill>
        <p:spPr>
          <a:xfrm>
            <a:off x="8815501" y="14288"/>
            <a:ext cx="303100" cy="292893"/>
          </a:xfrm>
          <a:prstGeom prst="rect">
            <a:avLst/>
          </a:prstGeom>
        </p:spPr>
      </p:pic>
    </p:spTree>
    <p:extLst>
      <p:ext uri="{BB962C8B-B14F-4D97-AF65-F5344CB8AC3E}">
        <p14:creationId xmlns:p14="http://schemas.microsoft.com/office/powerpoint/2010/main" val="2468630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E4F3581-2013-4528-AF84-AFDD64199DA9}" type="datetimeFigureOut">
              <a:rPr lang="en-US" smtClean="0"/>
              <a:t>10/14/2022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620978-C71A-4C88-8B04-0F386A7F58A8}" type="slidenum">
              <a:rPr lang="en-US" smtClean="0"/>
              <a:t>‹#›</a:t>
            </a:fld>
            <a:endParaRPr lang="en-US"/>
          </a:p>
        </p:txBody>
      </p:sp>
    </p:spTree>
    <p:extLst>
      <p:ext uri="{BB962C8B-B14F-4D97-AF65-F5344CB8AC3E}">
        <p14:creationId xmlns:p14="http://schemas.microsoft.com/office/powerpoint/2010/main" val="16049811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42900">
              <a:defRPr/>
            </a:pPr>
            <a:fld id="{A03488AA-19C0-407C-9578-E833DBED4E34}" type="datetimeFigureOut">
              <a:rPr lang="en-US" smtClean="0">
                <a:solidFill>
                  <a:prstClr val="black">
                    <a:tint val="75000"/>
                  </a:prstClr>
                </a:solidFill>
                <a:cs typeface="Arial" pitchFamily="34" charset="0"/>
              </a:rPr>
              <a:pPr defTabSz="342900">
                <a:defRPr/>
              </a:pPr>
              <a:t>10/14/2022</a:t>
            </a:fld>
            <a:endParaRPr lang="en-US">
              <a:solidFill>
                <a:prstClr val="black">
                  <a:tint val="75000"/>
                </a:prstClr>
              </a:solidFill>
              <a:cs typeface="Arial" pitchFamily="34" charset="0"/>
            </a:endParaRPr>
          </a:p>
        </p:txBody>
      </p:sp>
      <p:sp>
        <p:nvSpPr>
          <p:cNvPr id="5" name="Footer Placeholder 4"/>
          <p:cNvSpPr>
            <a:spLocks noGrp="1"/>
          </p:cNvSpPr>
          <p:nvPr>
            <p:ph type="ftr" sz="quarter" idx="11"/>
          </p:nvPr>
        </p:nvSpPr>
        <p:spPr/>
        <p:txBody>
          <a:bodyPr/>
          <a:lstStyle/>
          <a:p>
            <a:pPr defTabSz="342900">
              <a:defRPr/>
            </a:pPr>
            <a:endParaRPr lang="en-US">
              <a:solidFill>
                <a:prstClr val="black">
                  <a:tint val="75000"/>
                </a:prstClr>
              </a:solidFill>
              <a:cs typeface="Arial" pitchFamily="34" charset="0"/>
            </a:endParaRPr>
          </a:p>
        </p:txBody>
      </p:sp>
      <p:sp>
        <p:nvSpPr>
          <p:cNvPr id="6" name="Slide Number Placeholder 5"/>
          <p:cNvSpPr>
            <a:spLocks noGrp="1"/>
          </p:cNvSpPr>
          <p:nvPr>
            <p:ph type="sldNum" sz="quarter" idx="12"/>
          </p:nvPr>
        </p:nvSpPr>
        <p:spPr/>
        <p:txBody>
          <a:bodyPr/>
          <a:lstStyle/>
          <a:p>
            <a:pPr defTabSz="342900">
              <a:defRPr/>
            </a:pPr>
            <a:fld id="{57E44849-F3C4-4CD9-931D-54FA878AF23D}" type="slidenum">
              <a:rPr lang="en-US" smtClean="0">
                <a:solidFill>
                  <a:prstClr val="black">
                    <a:tint val="75000"/>
                  </a:prstClr>
                </a:solidFill>
                <a:cs typeface="Arial" pitchFamily="34" charset="0"/>
              </a:rPr>
              <a:pPr defTabSz="342900">
                <a:defRPr/>
              </a:pPr>
              <a:t>‹#›</a:t>
            </a:fld>
            <a:endParaRPr lang="en-US">
              <a:solidFill>
                <a:prstClr val="black">
                  <a:tint val="75000"/>
                </a:prstClr>
              </a:solidFill>
              <a:cs typeface="Arial" pitchFamily="34" charset="0"/>
            </a:endParaRPr>
          </a:p>
        </p:txBody>
      </p:sp>
    </p:spTree>
    <p:extLst>
      <p:ext uri="{BB962C8B-B14F-4D97-AF65-F5344CB8AC3E}">
        <p14:creationId xmlns:p14="http://schemas.microsoft.com/office/powerpoint/2010/main" val="28303397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342900">
              <a:defRPr/>
            </a:pPr>
            <a:fld id="{A03488AA-19C0-407C-9578-E833DBED4E34}" type="datetimeFigureOut">
              <a:rPr lang="en-US" smtClean="0">
                <a:solidFill>
                  <a:prstClr val="black">
                    <a:tint val="75000"/>
                  </a:prstClr>
                </a:solidFill>
                <a:cs typeface="Arial" pitchFamily="34" charset="0"/>
              </a:rPr>
              <a:pPr defTabSz="342900">
                <a:defRPr/>
              </a:pPr>
              <a:t>10/14/2022</a:t>
            </a:fld>
            <a:endParaRPr lang="en-US">
              <a:solidFill>
                <a:prstClr val="black">
                  <a:tint val="75000"/>
                </a:prstClr>
              </a:solidFill>
              <a:cs typeface="Arial" pitchFamily="34" charset="0"/>
            </a:endParaRPr>
          </a:p>
        </p:txBody>
      </p:sp>
      <p:sp>
        <p:nvSpPr>
          <p:cNvPr id="5" name="Footer Placeholder 4"/>
          <p:cNvSpPr>
            <a:spLocks noGrp="1"/>
          </p:cNvSpPr>
          <p:nvPr>
            <p:ph type="ftr" sz="quarter" idx="11"/>
          </p:nvPr>
        </p:nvSpPr>
        <p:spPr/>
        <p:txBody>
          <a:bodyPr/>
          <a:lstStyle/>
          <a:p>
            <a:pPr defTabSz="342900">
              <a:defRPr/>
            </a:pPr>
            <a:endParaRPr lang="en-US">
              <a:solidFill>
                <a:prstClr val="black">
                  <a:tint val="75000"/>
                </a:prstClr>
              </a:solidFill>
              <a:cs typeface="Arial" pitchFamily="34" charset="0"/>
            </a:endParaRPr>
          </a:p>
        </p:txBody>
      </p:sp>
      <p:sp>
        <p:nvSpPr>
          <p:cNvPr id="6" name="Slide Number Placeholder 5"/>
          <p:cNvSpPr>
            <a:spLocks noGrp="1"/>
          </p:cNvSpPr>
          <p:nvPr>
            <p:ph type="sldNum" sz="quarter" idx="12"/>
          </p:nvPr>
        </p:nvSpPr>
        <p:spPr/>
        <p:txBody>
          <a:bodyPr/>
          <a:lstStyle/>
          <a:p>
            <a:pPr defTabSz="342900">
              <a:defRPr/>
            </a:pPr>
            <a:fld id="{57E44849-F3C4-4CD9-931D-54FA878AF23D}" type="slidenum">
              <a:rPr lang="en-US" smtClean="0">
                <a:solidFill>
                  <a:prstClr val="black">
                    <a:tint val="75000"/>
                  </a:prstClr>
                </a:solidFill>
                <a:cs typeface="Arial" pitchFamily="34" charset="0"/>
              </a:rPr>
              <a:pPr defTabSz="342900">
                <a:defRPr/>
              </a:pPr>
              <a:t>‹#›</a:t>
            </a:fld>
            <a:endParaRPr lang="en-US">
              <a:solidFill>
                <a:prstClr val="black">
                  <a:tint val="75000"/>
                </a:prstClr>
              </a:solidFill>
              <a:cs typeface="Arial" pitchFamily="34" charset="0"/>
            </a:endParaRPr>
          </a:p>
        </p:txBody>
      </p:sp>
    </p:spTree>
    <p:extLst>
      <p:ext uri="{BB962C8B-B14F-4D97-AF65-F5344CB8AC3E}">
        <p14:creationId xmlns:p14="http://schemas.microsoft.com/office/powerpoint/2010/main" val="2470277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342900">
              <a:defRPr/>
            </a:pPr>
            <a:fld id="{A03488AA-19C0-407C-9578-E833DBED4E34}" type="datetimeFigureOut">
              <a:rPr lang="en-US" smtClean="0">
                <a:solidFill>
                  <a:prstClr val="black">
                    <a:tint val="75000"/>
                  </a:prstClr>
                </a:solidFill>
                <a:cs typeface="Arial" pitchFamily="34" charset="0"/>
              </a:rPr>
              <a:pPr defTabSz="342900">
                <a:defRPr/>
              </a:pPr>
              <a:t>10/14/2022</a:t>
            </a:fld>
            <a:endParaRPr lang="en-US">
              <a:solidFill>
                <a:prstClr val="black">
                  <a:tint val="75000"/>
                </a:prstClr>
              </a:solidFill>
              <a:cs typeface="Arial" pitchFamily="34" charset="0"/>
            </a:endParaRPr>
          </a:p>
        </p:txBody>
      </p:sp>
      <p:sp>
        <p:nvSpPr>
          <p:cNvPr id="6" name="Footer Placeholder 5"/>
          <p:cNvSpPr>
            <a:spLocks noGrp="1"/>
          </p:cNvSpPr>
          <p:nvPr>
            <p:ph type="ftr" sz="quarter" idx="11"/>
          </p:nvPr>
        </p:nvSpPr>
        <p:spPr/>
        <p:txBody>
          <a:bodyPr/>
          <a:lstStyle/>
          <a:p>
            <a:pPr defTabSz="342900">
              <a:defRPr/>
            </a:pPr>
            <a:endParaRPr lang="en-US">
              <a:solidFill>
                <a:prstClr val="black">
                  <a:tint val="75000"/>
                </a:prstClr>
              </a:solidFill>
              <a:cs typeface="Arial" pitchFamily="34" charset="0"/>
            </a:endParaRPr>
          </a:p>
        </p:txBody>
      </p:sp>
      <p:sp>
        <p:nvSpPr>
          <p:cNvPr id="7" name="Slide Number Placeholder 6"/>
          <p:cNvSpPr>
            <a:spLocks noGrp="1"/>
          </p:cNvSpPr>
          <p:nvPr>
            <p:ph type="sldNum" sz="quarter" idx="12"/>
          </p:nvPr>
        </p:nvSpPr>
        <p:spPr/>
        <p:txBody>
          <a:bodyPr/>
          <a:lstStyle/>
          <a:p>
            <a:pPr defTabSz="342900">
              <a:defRPr/>
            </a:pPr>
            <a:fld id="{57E44849-F3C4-4CD9-931D-54FA878AF23D}" type="slidenum">
              <a:rPr lang="en-US" smtClean="0">
                <a:solidFill>
                  <a:prstClr val="black">
                    <a:tint val="75000"/>
                  </a:prstClr>
                </a:solidFill>
                <a:cs typeface="Arial" pitchFamily="34" charset="0"/>
              </a:rPr>
              <a:pPr defTabSz="342900">
                <a:defRPr/>
              </a:pPr>
              <a:t>‹#›</a:t>
            </a:fld>
            <a:endParaRPr lang="en-US">
              <a:solidFill>
                <a:prstClr val="black">
                  <a:tint val="75000"/>
                </a:prstClr>
              </a:solidFill>
              <a:cs typeface="Arial" pitchFamily="34" charset="0"/>
            </a:endParaRPr>
          </a:p>
        </p:txBody>
      </p:sp>
    </p:spTree>
    <p:extLst>
      <p:ext uri="{BB962C8B-B14F-4D97-AF65-F5344CB8AC3E}">
        <p14:creationId xmlns:p14="http://schemas.microsoft.com/office/powerpoint/2010/main" val="4147531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6"/>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342900">
              <a:defRPr/>
            </a:pPr>
            <a:fld id="{A03488AA-19C0-407C-9578-E833DBED4E34}" type="datetimeFigureOut">
              <a:rPr lang="en-US" smtClean="0">
                <a:solidFill>
                  <a:prstClr val="black">
                    <a:tint val="75000"/>
                  </a:prstClr>
                </a:solidFill>
                <a:cs typeface="Arial" pitchFamily="34" charset="0"/>
              </a:rPr>
              <a:pPr defTabSz="342900">
                <a:defRPr/>
              </a:pPr>
              <a:t>10/14/2022</a:t>
            </a:fld>
            <a:endParaRPr lang="en-US">
              <a:solidFill>
                <a:prstClr val="black">
                  <a:tint val="75000"/>
                </a:prstClr>
              </a:solidFill>
              <a:cs typeface="Arial" pitchFamily="34" charset="0"/>
            </a:endParaRPr>
          </a:p>
        </p:txBody>
      </p:sp>
      <p:sp>
        <p:nvSpPr>
          <p:cNvPr id="8" name="Footer Placeholder 7"/>
          <p:cNvSpPr>
            <a:spLocks noGrp="1"/>
          </p:cNvSpPr>
          <p:nvPr>
            <p:ph type="ftr" sz="quarter" idx="11"/>
          </p:nvPr>
        </p:nvSpPr>
        <p:spPr/>
        <p:txBody>
          <a:bodyPr/>
          <a:lstStyle/>
          <a:p>
            <a:pPr defTabSz="342900">
              <a:defRPr/>
            </a:pPr>
            <a:endParaRPr lang="en-US">
              <a:solidFill>
                <a:prstClr val="black">
                  <a:tint val="75000"/>
                </a:prstClr>
              </a:solidFill>
              <a:cs typeface="Arial" pitchFamily="34" charset="0"/>
            </a:endParaRPr>
          </a:p>
        </p:txBody>
      </p:sp>
      <p:sp>
        <p:nvSpPr>
          <p:cNvPr id="9" name="Slide Number Placeholder 8"/>
          <p:cNvSpPr>
            <a:spLocks noGrp="1"/>
          </p:cNvSpPr>
          <p:nvPr>
            <p:ph type="sldNum" sz="quarter" idx="12"/>
          </p:nvPr>
        </p:nvSpPr>
        <p:spPr/>
        <p:txBody>
          <a:bodyPr/>
          <a:lstStyle/>
          <a:p>
            <a:pPr defTabSz="342900">
              <a:defRPr/>
            </a:pPr>
            <a:fld id="{57E44849-F3C4-4CD9-931D-54FA878AF23D}" type="slidenum">
              <a:rPr lang="en-US" smtClean="0">
                <a:solidFill>
                  <a:prstClr val="black">
                    <a:tint val="75000"/>
                  </a:prstClr>
                </a:solidFill>
                <a:cs typeface="Arial" pitchFamily="34" charset="0"/>
              </a:rPr>
              <a:pPr defTabSz="342900">
                <a:defRPr/>
              </a:pPr>
              <a:t>‹#›</a:t>
            </a:fld>
            <a:endParaRPr lang="en-US">
              <a:solidFill>
                <a:prstClr val="black">
                  <a:tint val="75000"/>
                </a:prstClr>
              </a:solidFill>
              <a:cs typeface="Arial" pitchFamily="34" charset="0"/>
            </a:endParaRPr>
          </a:p>
        </p:txBody>
      </p:sp>
    </p:spTree>
    <p:extLst>
      <p:ext uri="{BB962C8B-B14F-4D97-AF65-F5344CB8AC3E}">
        <p14:creationId xmlns:p14="http://schemas.microsoft.com/office/powerpoint/2010/main" val="15764375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342900">
              <a:defRPr/>
            </a:pPr>
            <a:fld id="{A03488AA-19C0-407C-9578-E833DBED4E34}" type="datetimeFigureOut">
              <a:rPr lang="en-US" smtClean="0">
                <a:solidFill>
                  <a:prstClr val="black">
                    <a:tint val="75000"/>
                  </a:prstClr>
                </a:solidFill>
                <a:cs typeface="Arial" pitchFamily="34" charset="0"/>
              </a:rPr>
              <a:pPr defTabSz="342900">
                <a:defRPr/>
              </a:pPr>
              <a:t>10/14/2022</a:t>
            </a:fld>
            <a:endParaRPr lang="en-US">
              <a:solidFill>
                <a:prstClr val="black">
                  <a:tint val="75000"/>
                </a:prstClr>
              </a:solidFill>
              <a:cs typeface="Arial" pitchFamily="34" charset="0"/>
            </a:endParaRPr>
          </a:p>
        </p:txBody>
      </p:sp>
      <p:sp>
        <p:nvSpPr>
          <p:cNvPr id="4" name="Footer Placeholder 3"/>
          <p:cNvSpPr>
            <a:spLocks noGrp="1"/>
          </p:cNvSpPr>
          <p:nvPr>
            <p:ph type="ftr" sz="quarter" idx="11"/>
          </p:nvPr>
        </p:nvSpPr>
        <p:spPr/>
        <p:txBody>
          <a:bodyPr/>
          <a:lstStyle/>
          <a:p>
            <a:pPr defTabSz="342900">
              <a:defRPr/>
            </a:pPr>
            <a:endParaRPr lang="en-US">
              <a:solidFill>
                <a:prstClr val="black">
                  <a:tint val="75000"/>
                </a:prstClr>
              </a:solidFill>
              <a:cs typeface="Arial" pitchFamily="34" charset="0"/>
            </a:endParaRPr>
          </a:p>
        </p:txBody>
      </p:sp>
      <p:sp>
        <p:nvSpPr>
          <p:cNvPr id="5" name="Slide Number Placeholder 4"/>
          <p:cNvSpPr>
            <a:spLocks noGrp="1"/>
          </p:cNvSpPr>
          <p:nvPr>
            <p:ph type="sldNum" sz="quarter" idx="12"/>
          </p:nvPr>
        </p:nvSpPr>
        <p:spPr/>
        <p:txBody>
          <a:bodyPr/>
          <a:lstStyle/>
          <a:p>
            <a:pPr defTabSz="342900">
              <a:defRPr/>
            </a:pPr>
            <a:fld id="{57E44849-F3C4-4CD9-931D-54FA878AF23D}" type="slidenum">
              <a:rPr lang="en-US" smtClean="0">
                <a:solidFill>
                  <a:prstClr val="black">
                    <a:tint val="75000"/>
                  </a:prstClr>
                </a:solidFill>
                <a:cs typeface="Arial" pitchFamily="34" charset="0"/>
              </a:rPr>
              <a:pPr defTabSz="342900">
                <a:defRPr/>
              </a:pPr>
              <a:t>‹#›</a:t>
            </a:fld>
            <a:endParaRPr lang="en-US">
              <a:solidFill>
                <a:prstClr val="black">
                  <a:tint val="75000"/>
                </a:prstClr>
              </a:solidFill>
              <a:cs typeface="Arial" pitchFamily="34" charset="0"/>
            </a:endParaRPr>
          </a:p>
        </p:txBody>
      </p:sp>
    </p:spTree>
    <p:extLst>
      <p:ext uri="{BB962C8B-B14F-4D97-AF65-F5344CB8AC3E}">
        <p14:creationId xmlns:p14="http://schemas.microsoft.com/office/powerpoint/2010/main" val="35701576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342900">
              <a:defRPr/>
            </a:pPr>
            <a:fld id="{A03488AA-19C0-407C-9578-E833DBED4E34}" type="datetimeFigureOut">
              <a:rPr lang="en-US" smtClean="0">
                <a:solidFill>
                  <a:prstClr val="black">
                    <a:tint val="75000"/>
                  </a:prstClr>
                </a:solidFill>
                <a:cs typeface="Arial" pitchFamily="34" charset="0"/>
              </a:rPr>
              <a:pPr defTabSz="342900">
                <a:defRPr/>
              </a:pPr>
              <a:t>10/14/2022</a:t>
            </a:fld>
            <a:endParaRPr lang="en-US">
              <a:solidFill>
                <a:prstClr val="black">
                  <a:tint val="75000"/>
                </a:prstClr>
              </a:solidFill>
              <a:cs typeface="Arial" pitchFamily="34" charset="0"/>
            </a:endParaRPr>
          </a:p>
        </p:txBody>
      </p:sp>
      <p:sp>
        <p:nvSpPr>
          <p:cNvPr id="3" name="Footer Placeholder 2"/>
          <p:cNvSpPr>
            <a:spLocks noGrp="1"/>
          </p:cNvSpPr>
          <p:nvPr>
            <p:ph type="ftr" sz="quarter" idx="11"/>
          </p:nvPr>
        </p:nvSpPr>
        <p:spPr/>
        <p:txBody>
          <a:bodyPr/>
          <a:lstStyle/>
          <a:p>
            <a:pPr defTabSz="342900">
              <a:defRPr/>
            </a:pPr>
            <a:endParaRPr lang="en-US">
              <a:solidFill>
                <a:prstClr val="black">
                  <a:tint val="75000"/>
                </a:prstClr>
              </a:solidFill>
              <a:cs typeface="Arial" pitchFamily="34" charset="0"/>
            </a:endParaRPr>
          </a:p>
        </p:txBody>
      </p:sp>
      <p:sp>
        <p:nvSpPr>
          <p:cNvPr id="4" name="Slide Number Placeholder 3"/>
          <p:cNvSpPr>
            <a:spLocks noGrp="1"/>
          </p:cNvSpPr>
          <p:nvPr>
            <p:ph type="sldNum" sz="quarter" idx="12"/>
          </p:nvPr>
        </p:nvSpPr>
        <p:spPr/>
        <p:txBody>
          <a:bodyPr/>
          <a:lstStyle/>
          <a:p>
            <a:pPr defTabSz="342900">
              <a:defRPr/>
            </a:pPr>
            <a:fld id="{57E44849-F3C4-4CD9-931D-54FA878AF23D}" type="slidenum">
              <a:rPr lang="en-US" smtClean="0">
                <a:solidFill>
                  <a:prstClr val="black">
                    <a:tint val="75000"/>
                  </a:prstClr>
                </a:solidFill>
                <a:cs typeface="Arial" pitchFamily="34" charset="0"/>
              </a:rPr>
              <a:pPr defTabSz="342900">
                <a:defRPr/>
              </a:pPr>
              <a:t>‹#›</a:t>
            </a:fld>
            <a:endParaRPr lang="en-US">
              <a:solidFill>
                <a:prstClr val="black">
                  <a:tint val="75000"/>
                </a:prstClr>
              </a:solidFill>
              <a:cs typeface="Arial" pitchFamily="34" charset="0"/>
            </a:endParaRPr>
          </a:p>
        </p:txBody>
      </p:sp>
    </p:spTree>
    <p:extLst>
      <p:ext uri="{BB962C8B-B14F-4D97-AF65-F5344CB8AC3E}">
        <p14:creationId xmlns:p14="http://schemas.microsoft.com/office/powerpoint/2010/main" val="18695083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342900">
              <a:defRPr/>
            </a:pPr>
            <a:fld id="{A03488AA-19C0-407C-9578-E833DBED4E34}" type="datetimeFigureOut">
              <a:rPr lang="en-US" smtClean="0">
                <a:solidFill>
                  <a:prstClr val="black">
                    <a:tint val="75000"/>
                  </a:prstClr>
                </a:solidFill>
                <a:cs typeface="Arial" pitchFamily="34" charset="0"/>
              </a:rPr>
              <a:pPr defTabSz="342900">
                <a:defRPr/>
              </a:pPr>
              <a:t>10/14/2022</a:t>
            </a:fld>
            <a:endParaRPr lang="en-US">
              <a:solidFill>
                <a:prstClr val="black">
                  <a:tint val="75000"/>
                </a:prstClr>
              </a:solidFill>
              <a:cs typeface="Arial" pitchFamily="34" charset="0"/>
            </a:endParaRPr>
          </a:p>
        </p:txBody>
      </p:sp>
      <p:sp>
        <p:nvSpPr>
          <p:cNvPr id="6" name="Footer Placeholder 5"/>
          <p:cNvSpPr>
            <a:spLocks noGrp="1"/>
          </p:cNvSpPr>
          <p:nvPr>
            <p:ph type="ftr" sz="quarter" idx="11"/>
          </p:nvPr>
        </p:nvSpPr>
        <p:spPr/>
        <p:txBody>
          <a:bodyPr/>
          <a:lstStyle/>
          <a:p>
            <a:pPr defTabSz="342900">
              <a:defRPr/>
            </a:pPr>
            <a:endParaRPr lang="en-US">
              <a:solidFill>
                <a:prstClr val="black">
                  <a:tint val="75000"/>
                </a:prstClr>
              </a:solidFill>
              <a:cs typeface="Arial" pitchFamily="34" charset="0"/>
            </a:endParaRPr>
          </a:p>
        </p:txBody>
      </p:sp>
      <p:sp>
        <p:nvSpPr>
          <p:cNvPr id="7" name="Slide Number Placeholder 6"/>
          <p:cNvSpPr>
            <a:spLocks noGrp="1"/>
          </p:cNvSpPr>
          <p:nvPr>
            <p:ph type="sldNum" sz="quarter" idx="12"/>
          </p:nvPr>
        </p:nvSpPr>
        <p:spPr/>
        <p:txBody>
          <a:bodyPr/>
          <a:lstStyle/>
          <a:p>
            <a:pPr defTabSz="342900">
              <a:defRPr/>
            </a:pPr>
            <a:fld id="{57E44849-F3C4-4CD9-931D-54FA878AF23D}" type="slidenum">
              <a:rPr lang="en-US" smtClean="0">
                <a:solidFill>
                  <a:prstClr val="black">
                    <a:tint val="75000"/>
                  </a:prstClr>
                </a:solidFill>
                <a:cs typeface="Arial" pitchFamily="34" charset="0"/>
              </a:rPr>
              <a:pPr defTabSz="342900">
                <a:defRPr/>
              </a:pPr>
              <a:t>‹#›</a:t>
            </a:fld>
            <a:endParaRPr lang="en-US">
              <a:solidFill>
                <a:prstClr val="black">
                  <a:tint val="75000"/>
                </a:prstClr>
              </a:solidFill>
              <a:cs typeface="Arial" pitchFamily="34" charset="0"/>
            </a:endParaRPr>
          </a:p>
        </p:txBody>
      </p:sp>
    </p:spTree>
    <p:extLst>
      <p:ext uri="{BB962C8B-B14F-4D97-AF65-F5344CB8AC3E}">
        <p14:creationId xmlns:p14="http://schemas.microsoft.com/office/powerpoint/2010/main" val="3672087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1"/>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342900">
              <a:defRPr/>
            </a:pPr>
            <a:fld id="{A03488AA-19C0-407C-9578-E833DBED4E34}" type="datetimeFigureOut">
              <a:rPr lang="en-US" smtClean="0">
                <a:solidFill>
                  <a:prstClr val="black">
                    <a:tint val="75000"/>
                  </a:prstClr>
                </a:solidFill>
                <a:cs typeface="Arial" pitchFamily="34" charset="0"/>
              </a:rPr>
              <a:pPr defTabSz="342900">
                <a:defRPr/>
              </a:pPr>
              <a:t>10/14/2022</a:t>
            </a:fld>
            <a:endParaRPr lang="en-US">
              <a:solidFill>
                <a:prstClr val="black">
                  <a:tint val="75000"/>
                </a:prstClr>
              </a:solidFill>
              <a:cs typeface="Arial" pitchFamily="34" charset="0"/>
            </a:endParaRPr>
          </a:p>
        </p:txBody>
      </p:sp>
      <p:sp>
        <p:nvSpPr>
          <p:cNvPr id="6" name="Footer Placeholder 5"/>
          <p:cNvSpPr>
            <a:spLocks noGrp="1"/>
          </p:cNvSpPr>
          <p:nvPr>
            <p:ph type="ftr" sz="quarter" idx="11"/>
          </p:nvPr>
        </p:nvSpPr>
        <p:spPr/>
        <p:txBody>
          <a:bodyPr/>
          <a:lstStyle/>
          <a:p>
            <a:pPr defTabSz="342900">
              <a:defRPr/>
            </a:pPr>
            <a:endParaRPr lang="en-US">
              <a:solidFill>
                <a:prstClr val="black">
                  <a:tint val="75000"/>
                </a:prstClr>
              </a:solidFill>
              <a:cs typeface="Arial" pitchFamily="34" charset="0"/>
            </a:endParaRPr>
          </a:p>
        </p:txBody>
      </p:sp>
      <p:sp>
        <p:nvSpPr>
          <p:cNvPr id="7" name="Slide Number Placeholder 6"/>
          <p:cNvSpPr>
            <a:spLocks noGrp="1"/>
          </p:cNvSpPr>
          <p:nvPr>
            <p:ph type="sldNum" sz="quarter" idx="12"/>
          </p:nvPr>
        </p:nvSpPr>
        <p:spPr/>
        <p:txBody>
          <a:bodyPr/>
          <a:lstStyle/>
          <a:p>
            <a:pPr defTabSz="342900">
              <a:defRPr/>
            </a:pPr>
            <a:fld id="{57E44849-F3C4-4CD9-931D-54FA878AF23D}" type="slidenum">
              <a:rPr lang="en-US" smtClean="0">
                <a:solidFill>
                  <a:prstClr val="black">
                    <a:tint val="75000"/>
                  </a:prstClr>
                </a:solidFill>
                <a:cs typeface="Arial" pitchFamily="34" charset="0"/>
              </a:rPr>
              <a:pPr defTabSz="342900">
                <a:defRPr/>
              </a:pPr>
              <a:t>‹#›</a:t>
            </a:fld>
            <a:endParaRPr lang="en-US">
              <a:solidFill>
                <a:prstClr val="black">
                  <a:tint val="75000"/>
                </a:prstClr>
              </a:solidFill>
              <a:cs typeface="Arial" pitchFamily="34" charset="0"/>
            </a:endParaRPr>
          </a:p>
        </p:txBody>
      </p:sp>
    </p:spTree>
    <p:extLst>
      <p:ext uri="{BB962C8B-B14F-4D97-AF65-F5344CB8AC3E}">
        <p14:creationId xmlns:p14="http://schemas.microsoft.com/office/powerpoint/2010/main" val="15256602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42900">
              <a:defRPr/>
            </a:pPr>
            <a:fld id="{A03488AA-19C0-407C-9578-E833DBED4E34}" type="datetimeFigureOut">
              <a:rPr lang="en-US" smtClean="0">
                <a:solidFill>
                  <a:prstClr val="black">
                    <a:tint val="75000"/>
                  </a:prstClr>
                </a:solidFill>
                <a:cs typeface="Arial" pitchFamily="34" charset="0"/>
              </a:rPr>
              <a:pPr defTabSz="342900">
                <a:defRPr/>
              </a:pPr>
              <a:t>10/14/2022</a:t>
            </a:fld>
            <a:endParaRPr lang="en-US">
              <a:solidFill>
                <a:prstClr val="black">
                  <a:tint val="75000"/>
                </a:prstClr>
              </a:solidFill>
              <a:cs typeface="Arial" pitchFamily="34" charset="0"/>
            </a:endParaRPr>
          </a:p>
        </p:txBody>
      </p:sp>
      <p:sp>
        <p:nvSpPr>
          <p:cNvPr id="5" name="Footer Placeholder 4"/>
          <p:cNvSpPr>
            <a:spLocks noGrp="1"/>
          </p:cNvSpPr>
          <p:nvPr>
            <p:ph type="ftr" sz="quarter" idx="11"/>
          </p:nvPr>
        </p:nvSpPr>
        <p:spPr/>
        <p:txBody>
          <a:bodyPr/>
          <a:lstStyle/>
          <a:p>
            <a:pPr defTabSz="342900">
              <a:defRPr/>
            </a:pPr>
            <a:endParaRPr lang="en-US">
              <a:solidFill>
                <a:prstClr val="black">
                  <a:tint val="75000"/>
                </a:prstClr>
              </a:solidFill>
              <a:cs typeface="Arial" pitchFamily="34" charset="0"/>
            </a:endParaRPr>
          </a:p>
        </p:txBody>
      </p:sp>
      <p:sp>
        <p:nvSpPr>
          <p:cNvPr id="6" name="Slide Number Placeholder 5"/>
          <p:cNvSpPr>
            <a:spLocks noGrp="1"/>
          </p:cNvSpPr>
          <p:nvPr>
            <p:ph type="sldNum" sz="quarter" idx="12"/>
          </p:nvPr>
        </p:nvSpPr>
        <p:spPr/>
        <p:txBody>
          <a:bodyPr/>
          <a:lstStyle/>
          <a:p>
            <a:pPr defTabSz="342900">
              <a:defRPr/>
            </a:pPr>
            <a:fld id="{57E44849-F3C4-4CD9-931D-54FA878AF23D}" type="slidenum">
              <a:rPr lang="en-US" smtClean="0">
                <a:solidFill>
                  <a:prstClr val="black">
                    <a:tint val="75000"/>
                  </a:prstClr>
                </a:solidFill>
                <a:cs typeface="Arial" pitchFamily="34" charset="0"/>
              </a:rPr>
              <a:pPr defTabSz="342900">
                <a:defRPr/>
              </a:pPr>
              <a:t>‹#›</a:t>
            </a:fld>
            <a:endParaRPr lang="en-US">
              <a:solidFill>
                <a:prstClr val="black">
                  <a:tint val="75000"/>
                </a:prstClr>
              </a:solidFill>
              <a:cs typeface="Arial" pitchFamily="34" charset="0"/>
            </a:endParaRPr>
          </a:p>
        </p:txBody>
      </p:sp>
    </p:spTree>
    <p:extLst>
      <p:ext uri="{BB962C8B-B14F-4D97-AF65-F5344CB8AC3E}">
        <p14:creationId xmlns:p14="http://schemas.microsoft.com/office/powerpoint/2010/main" val="31788649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42900">
              <a:defRPr/>
            </a:pPr>
            <a:fld id="{A03488AA-19C0-407C-9578-E833DBED4E34}" type="datetimeFigureOut">
              <a:rPr lang="en-US" smtClean="0">
                <a:solidFill>
                  <a:prstClr val="black">
                    <a:tint val="75000"/>
                  </a:prstClr>
                </a:solidFill>
                <a:cs typeface="Arial" pitchFamily="34" charset="0"/>
              </a:rPr>
              <a:pPr defTabSz="342900">
                <a:defRPr/>
              </a:pPr>
              <a:t>10/14/2022</a:t>
            </a:fld>
            <a:endParaRPr lang="en-US">
              <a:solidFill>
                <a:prstClr val="black">
                  <a:tint val="75000"/>
                </a:prstClr>
              </a:solidFill>
              <a:cs typeface="Arial" pitchFamily="34" charset="0"/>
            </a:endParaRPr>
          </a:p>
        </p:txBody>
      </p:sp>
      <p:sp>
        <p:nvSpPr>
          <p:cNvPr id="5" name="Footer Placeholder 4"/>
          <p:cNvSpPr>
            <a:spLocks noGrp="1"/>
          </p:cNvSpPr>
          <p:nvPr>
            <p:ph type="ftr" sz="quarter" idx="11"/>
          </p:nvPr>
        </p:nvSpPr>
        <p:spPr/>
        <p:txBody>
          <a:bodyPr/>
          <a:lstStyle/>
          <a:p>
            <a:pPr defTabSz="342900">
              <a:defRPr/>
            </a:pPr>
            <a:endParaRPr lang="en-US">
              <a:solidFill>
                <a:prstClr val="black">
                  <a:tint val="75000"/>
                </a:prstClr>
              </a:solidFill>
              <a:cs typeface="Arial" pitchFamily="34" charset="0"/>
            </a:endParaRPr>
          </a:p>
        </p:txBody>
      </p:sp>
      <p:sp>
        <p:nvSpPr>
          <p:cNvPr id="6" name="Slide Number Placeholder 5"/>
          <p:cNvSpPr>
            <a:spLocks noGrp="1"/>
          </p:cNvSpPr>
          <p:nvPr>
            <p:ph type="sldNum" sz="quarter" idx="12"/>
          </p:nvPr>
        </p:nvSpPr>
        <p:spPr/>
        <p:txBody>
          <a:bodyPr/>
          <a:lstStyle/>
          <a:p>
            <a:pPr defTabSz="342900">
              <a:defRPr/>
            </a:pPr>
            <a:fld id="{57E44849-F3C4-4CD9-931D-54FA878AF23D}" type="slidenum">
              <a:rPr lang="en-US" smtClean="0">
                <a:solidFill>
                  <a:prstClr val="black">
                    <a:tint val="75000"/>
                  </a:prstClr>
                </a:solidFill>
                <a:cs typeface="Arial" pitchFamily="34" charset="0"/>
              </a:rPr>
              <a:pPr defTabSz="342900">
                <a:defRPr/>
              </a:pPr>
              <a:t>‹#›</a:t>
            </a:fld>
            <a:endParaRPr lang="en-US">
              <a:solidFill>
                <a:prstClr val="black">
                  <a:tint val="75000"/>
                </a:prstClr>
              </a:solidFill>
              <a:cs typeface="Arial" pitchFamily="34" charset="0"/>
            </a:endParaRPr>
          </a:p>
        </p:txBody>
      </p:sp>
    </p:spTree>
    <p:extLst>
      <p:ext uri="{BB962C8B-B14F-4D97-AF65-F5344CB8AC3E}">
        <p14:creationId xmlns:p14="http://schemas.microsoft.com/office/powerpoint/2010/main" val="1171958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4F3581-2013-4528-AF84-AFDD64199DA9}" type="datetimeFigureOut">
              <a:rPr lang="en-US" smtClean="0"/>
              <a:t>10/14/2022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620978-C71A-4C88-8B04-0F386A7F58A8}" type="slidenum">
              <a:rPr lang="en-US" smtClean="0"/>
              <a:t>‹#›</a:t>
            </a:fld>
            <a:endParaRPr lang="en-US"/>
          </a:p>
        </p:txBody>
      </p:sp>
    </p:spTree>
    <p:extLst>
      <p:ext uri="{BB962C8B-B14F-4D97-AF65-F5344CB8AC3E}">
        <p14:creationId xmlns:p14="http://schemas.microsoft.com/office/powerpoint/2010/main" val="6845014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8"/>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88" indent="0" algn="ctr">
              <a:buNone/>
              <a:defRPr/>
            </a:lvl2pPr>
            <a:lvl3pPr marL="914575" indent="0" algn="ctr">
              <a:buNone/>
              <a:defRPr/>
            </a:lvl3pPr>
            <a:lvl4pPr marL="1371862" indent="0" algn="ctr">
              <a:buNone/>
              <a:defRPr/>
            </a:lvl4pPr>
            <a:lvl5pPr marL="1829147" indent="0" algn="ctr">
              <a:buNone/>
              <a:defRPr/>
            </a:lvl5pPr>
            <a:lvl6pPr marL="2286434" indent="0" algn="ctr">
              <a:buNone/>
              <a:defRPr/>
            </a:lvl6pPr>
            <a:lvl7pPr marL="2743721" indent="0" algn="ctr">
              <a:buNone/>
              <a:defRPr/>
            </a:lvl7pPr>
            <a:lvl8pPr marL="3201008" indent="0" algn="ctr">
              <a:buNone/>
              <a:defRPr/>
            </a:lvl8pPr>
            <a:lvl9pPr marL="3658297" indent="0" algn="ctr">
              <a:buNone/>
              <a:defRPr/>
            </a:lvl9pPr>
          </a:lstStyle>
          <a:p>
            <a:r>
              <a:rPr lang="en-US"/>
              <a:t>Click to edit Master subtitle style</a:t>
            </a:r>
          </a:p>
        </p:txBody>
      </p:sp>
    </p:spTree>
    <p:extLst>
      <p:ext uri="{BB962C8B-B14F-4D97-AF65-F5344CB8AC3E}">
        <p14:creationId xmlns:p14="http://schemas.microsoft.com/office/powerpoint/2010/main" val="388992032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6862282"/>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3305193"/>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180035"/>
            <a:ext cx="7772400" cy="1125140"/>
          </a:xfrm>
        </p:spPr>
        <p:txBody>
          <a:bodyPr anchor="b"/>
          <a:lstStyle>
            <a:lvl1pPr marL="0" indent="0">
              <a:buNone/>
              <a:defRPr sz="2000"/>
            </a:lvl1pPr>
            <a:lvl2pPr marL="457288" indent="0">
              <a:buNone/>
              <a:defRPr sz="1800"/>
            </a:lvl2pPr>
            <a:lvl3pPr marL="914575" indent="0">
              <a:buNone/>
              <a:defRPr sz="1600"/>
            </a:lvl3pPr>
            <a:lvl4pPr marL="1371862" indent="0">
              <a:buNone/>
              <a:defRPr sz="1400"/>
            </a:lvl4pPr>
            <a:lvl5pPr marL="1829147" indent="0">
              <a:buNone/>
              <a:defRPr sz="1400"/>
            </a:lvl5pPr>
            <a:lvl6pPr marL="2286434" indent="0">
              <a:buNone/>
              <a:defRPr sz="1400"/>
            </a:lvl6pPr>
            <a:lvl7pPr marL="2743721" indent="0">
              <a:buNone/>
              <a:defRPr sz="1400"/>
            </a:lvl7pPr>
            <a:lvl8pPr marL="3201008" indent="0">
              <a:buNone/>
              <a:defRPr sz="1400"/>
            </a:lvl8pPr>
            <a:lvl9pPr marL="3658297" indent="0">
              <a:buNone/>
              <a:defRPr sz="1400"/>
            </a:lvl9pPr>
          </a:lstStyle>
          <a:p>
            <a:pPr lvl="0"/>
            <a:r>
              <a:rPr lang="en-US"/>
              <a:t>Click to edit Master text styles</a:t>
            </a:r>
          </a:p>
        </p:txBody>
      </p:sp>
    </p:spTree>
    <p:extLst>
      <p:ext uri="{BB962C8B-B14F-4D97-AF65-F5344CB8AC3E}">
        <p14:creationId xmlns:p14="http://schemas.microsoft.com/office/powerpoint/2010/main" val="2386745252"/>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12" y="1485900"/>
            <a:ext cx="3818467"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46" y="1485900"/>
            <a:ext cx="3818467"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660872"/>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8"/>
            <a:ext cx="4040012" cy="479822"/>
          </a:xfrm>
        </p:spPr>
        <p:txBody>
          <a:bodyPr anchor="b"/>
          <a:lstStyle>
            <a:lvl1pPr marL="0" indent="0">
              <a:buNone/>
              <a:defRPr sz="2400" b="1"/>
            </a:lvl1pPr>
            <a:lvl2pPr marL="457288" indent="0">
              <a:buNone/>
              <a:defRPr sz="2000" b="1"/>
            </a:lvl2pPr>
            <a:lvl3pPr marL="914575" indent="0">
              <a:buNone/>
              <a:defRPr sz="1800" b="1"/>
            </a:lvl3pPr>
            <a:lvl4pPr marL="1371862" indent="0">
              <a:buNone/>
              <a:defRPr sz="1600" b="1"/>
            </a:lvl4pPr>
            <a:lvl5pPr marL="1829147" indent="0">
              <a:buNone/>
              <a:defRPr sz="1600" b="1"/>
            </a:lvl5pPr>
            <a:lvl6pPr marL="2286434" indent="0">
              <a:buNone/>
              <a:defRPr sz="1600" b="1"/>
            </a:lvl6pPr>
            <a:lvl7pPr marL="2743721" indent="0">
              <a:buNone/>
              <a:defRPr sz="1600" b="1"/>
            </a:lvl7pPr>
            <a:lvl8pPr marL="3201008" indent="0">
              <a:buNone/>
              <a:defRPr sz="1600" b="1"/>
            </a:lvl8pPr>
            <a:lvl9pPr marL="365829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1631156"/>
            <a:ext cx="4040012"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151338"/>
            <a:ext cx="4041422" cy="479822"/>
          </a:xfrm>
        </p:spPr>
        <p:txBody>
          <a:bodyPr anchor="b"/>
          <a:lstStyle>
            <a:lvl1pPr marL="0" indent="0">
              <a:buNone/>
              <a:defRPr sz="2400" b="1"/>
            </a:lvl1pPr>
            <a:lvl2pPr marL="457288" indent="0">
              <a:buNone/>
              <a:defRPr sz="2000" b="1"/>
            </a:lvl2pPr>
            <a:lvl3pPr marL="914575" indent="0">
              <a:buNone/>
              <a:defRPr sz="1800" b="1"/>
            </a:lvl3pPr>
            <a:lvl4pPr marL="1371862" indent="0">
              <a:buNone/>
              <a:defRPr sz="1600" b="1"/>
            </a:lvl4pPr>
            <a:lvl5pPr marL="1829147" indent="0">
              <a:buNone/>
              <a:defRPr sz="1600" b="1"/>
            </a:lvl5pPr>
            <a:lvl6pPr marL="2286434" indent="0">
              <a:buNone/>
              <a:defRPr sz="1600" b="1"/>
            </a:lvl6pPr>
            <a:lvl7pPr marL="2743721" indent="0">
              <a:buNone/>
              <a:defRPr sz="1600" b="1"/>
            </a:lvl7pPr>
            <a:lvl8pPr marL="3201008" indent="0">
              <a:buNone/>
              <a:defRPr sz="1600" b="1"/>
            </a:lvl8pPr>
            <a:lvl9pPr marL="365829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1631156"/>
            <a:ext cx="4041422"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903562"/>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4855583"/>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951477"/>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04792"/>
            <a:ext cx="3008489"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7" y="204807"/>
            <a:ext cx="5111044"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076328"/>
            <a:ext cx="3008489" cy="3518297"/>
          </a:xfrm>
        </p:spPr>
        <p:txBody>
          <a:bodyPr/>
          <a:lstStyle>
            <a:lvl1pPr marL="0" indent="0">
              <a:buNone/>
              <a:defRPr sz="1400"/>
            </a:lvl1pPr>
            <a:lvl2pPr marL="457288" indent="0">
              <a:buNone/>
              <a:defRPr sz="1200"/>
            </a:lvl2pPr>
            <a:lvl3pPr marL="914575" indent="0">
              <a:buNone/>
              <a:defRPr sz="1000"/>
            </a:lvl3pPr>
            <a:lvl4pPr marL="1371862" indent="0">
              <a:buNone/>
              <a:defRPr sz="901"/>
            </a:lvl4pPr>
            <a:lvl5pPr marL="1829147" indent="0">
              <a:buNone/>
              <a:defRPr sz="901"/>
            </a:lvl5pPr>
            <a:lvl6pPr marL="2286434" indent="0">
              <a:buNone/>
              <a:defRPr sz="901"/>
            </a:lvl6pPr>
            <a:lvl7pPr marL="2743721" indent="0">
              <a:buNone/>
              <a:defRPr sz="901"/>
            </a:lvl7pPr>
            <a:lvl8pPr marL="3201008" indent="0">
              <a:buNone/>
              <a:defRPr sz="901"/>
            </a:lvl8pPr>
            <a:lvl9pPr marL="3658297" indent="0">
              <a:buNone/>
              <a:defRPr sz="901"/>
            </a:lvl9pPr>
          </a:lstStyle>
          <a:p>
            <a:pPr lvl="0"/>
            <a:r>
              <a:rPr lang="en-US"/>
              <a:t>Click to edit Master text styles</a:t>
            </a:r>
          </a:p>
        </p:txBody>
      </p:sp>
    </p:spTree>
    <p:extLst>
      <p:ext uri="{BB962C8B-B14F-4D97-AF65-F5344CB8AC3E}">
        <p14:creationId xmlns:p14="http://schemas.microsoft.com/office/powerpoint/2010/main" val="1548365373"/>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3600455"/>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459581"/>
            <a:ext cx="5486400" cy="3086100"/>
          </a:xfrm>
        </p:spPr>
        <p:txBody>
          <a:bodyPr/>
          <a:lstStyle>
            <a:lvl1pPr marL="0" indent="0">
              <a:buNone/>
              <a:defRPr sz="3200"/>
            </a:lvl1pPr>
            <a:lvl2pPr marL="457288" indent="0">
              <a:buNone/>
              <a:defRPr sz="2800"/>
            </a:lvl2pPr>
            <a:lvl3pPr marL="914575" indent="0">
              <a:buNone/>
              <a:defRPr sz="2400"/>
            </a:lvl3pPr>
            <a:lvl4pPr marL="1371862" indent="0">
              <a:buNone/>
              <a:defRPr sz="2000"/>
            </a:lvl4pPr>
            <a:lvl5pPr marL="1829147" indent="0">
              <a:buNone/>
              <a:defRPr sz="2000"/>
            </a:lvl5pPr>
            <a:lvl6pPr marL="2286434" indent="0">
              <a:buNone/>
              <a:defRPr sz="2000"/>
            </a:lvl6pPr>
            <a:lvl7pPr marL="2743721" indent="0">
              <a:buNone/>
              <a:defRPr sz="2000"/>
            </a:lvl7pPr>
            <a:lvl8pPr marL="3201008" indent="0">
              <a:buNone/>
              <a:defRPr sz="2000"/>
            </a:lvl8pPr>
            <a:lvl9pPr marL="3658297" indent="0">
              <a:buNone/>
              <a:defRPr sz="2000"/>
            </a:lvl9pPr>
          </a:lstStyle>
          <a:p>
            <a:r>
              <a:rPr lang="en-US" dirty="0"/>
              <a:t>Click icon to add picture</a:t>
            </a:r>
          </a:p>
        </p:txBody>
      </p:sp>
      <p:sp>
        <p:nvSpPr>
          <p:cNvPr id="4" name="Text Placeholder 3"/>
          <p:cNvSpPr>
            <a:spLocks noGrp="1"/>
          </p:cNvSpPr>
          <p:nvPr>
            <p:ph type="body" sz="half" idx="2"/>
          </p:nvPr>
        </p:nvSpPr>
        <p:spPr>
          <a:xfrm>
            <a:off x="1792111" y="4025509"/>
            <a:ext cx="5486400" cy="603647"/>
          </a:xfrm>
        </p:spPr>
        <p:txBody>
          <a:bodyPr/>
          <a:lstStyle>
            <a:lvl1pPr marL="0" indent="0">
              <a:buNone/>
              <a:defRPr sz="1400"/>
            </a:lvl1pPr>
            <a:lvl2pPr marL="457288" indent="0">
              <a:buNone/>
              <a:defRPr sz="1200"/>
            </a:lvl2pPr>
            <a:lvl3pPr marL="914575" indent="0">
              <a:buNone/>
              <a:defRPr sz="1000"/>
            </a:lvl3pPr>
            <a:lvl4pPr marL="1371862" indent="0">
              <a:buNone/>
              <a:defRPr sz="901"/>
            </a:lvl4pPr>
            <a:lvl5pPr marL="1829147" indent="0">
              <a:buNone/>
              <a:defRPr sz="901"/>
            </a:lvl5pPr>
            <a:lvl6pPr marL="2286434" indent="0">
              <a:buNone/>
              <a:defRPr sz="901"/>
            </a:lvl6pPr>
            <a:lvl7pPr marL="2743721" indent="0">
              <a:buNone/>
              <a:defRPr sz="901"/>
            </a:lvl7pPr>
            <a:lvl8pPr marL="3201008" indent="0">
              <a:buNone/>
              <a:defRPr sz="901"/>
            </a:lvl8pPr>
            <a:lvl9pPr marL="3658297" indent="0">
              <a:buNone/>
              <a:defRPr sz="901"/>
            </a:lvl9pPr>
          </a:lstStyle>
          <a:p>
            <a:pPr lvl="0"/>
            <a:r>
              <a:rPr lang="en-US"/>
              <a:t>Click to edit Master text styles</a:t>
            </a:r>
          </a:p>
        </p:txBody>
      </p:sp>
    </p:spTree>
    <p:extLst>
      <p:ext uri="{BB962C8B-B14F-4D97-AF65-F5344CB8AC3E}">
        <p14:creationId xmlns:p14="http://schemas.microsoft.com/office/powerpoint/2010/main" val="103229789"/>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941415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E4F3581-2013-4528-AF84-AFDD64199DA9}" type="datetimeFigureOut">
              <a:rPr lang="en-US" smtClean="0"/>
              <a:t>10/14/2022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620978-C71A-4C88-8B04-0F386A7F58A8}" type="slidenum">
              <a:rPr lang="en-US" smtClean="0"/>
              <a:t>‹#›</a:t>
            </a:fld>
            <a:endParaRPr lang="en-US"/>
          </a:p>
        </p:txBody>
      </p:sp>
    </p:spTree>
    <p:extLst>
      <p:ext uri="{BB962C8B-B14F-4D97-AF65-F5344CB8AC3E}">
        <p14:creationId xmlns:p14="http://schemas.microsoft.com/office/powerpoint/2010/main" val="10620992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1"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93835"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462135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Chart Placeholder 2"/>
          <p:cNvSpPr>
            <a:spLocks noGrp="1"/>
          </p:cNvSpPr>
          <p:nvPr>
            <p:ph type="chart" idx="1"/>
          </p:nvPr>
        </p:nvSpPr>
        <p:spPr>
          <a:xfrm>
            <a:off x="685800" y="1485900"/>
            <a:ext cx="7772400" cy="3086100"/>
          </a:xfrm>
        </p:spPr>
        <p:txBody>
          <a:bodyPr/>
          <a:lstStyle/>
          <a:p>
            <a:r>
              <a:rPr lang="en-US" dirty="0"/>
              <a:t>Click icon to add chart</a:t>
            </a:r>
          </a:p>
        </p:txBody>
      </p:sp>
    </p:spTree>
    <p:extLst>
      <p:ext uri="{BB962C8B-B14F-4D97-AF65-F5344CB8AC3E}">
        <p14:creationId xmlns:p14="http://schemas.microsoft.com/office/powerpoint/2010/main" val="159797851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E4F3581-2013-4528-AF84-AFDD64199DA9}" type="datetimeFigureOut">
              <a:rPr lang="en-US" smtClean="0"/>
              <a:t>10/14/2022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620978-C71A-4C88-8B04-0F386A7F58A8}" type="slidenum">
              <a:rPr lang="en-US" smtClean="0"/>
              <a:t>‹#›</a:t>
            </a:fld>
            <a:endParaRPr lang="en-US"/>
          </a:p>
        </p:txBody>
      </p:sp>
    </p:spTree>
    <p:extLst>
      <p:ext uri="{BB962C8B-B14F-4D97-AF65-F5344CB8AC3E}">
        <p14:creationId xmlns:p14="http://schemas.microsoft.com/office/powerpoint/2010/main" val="3858685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E4F3581-2013-4528-AF84-AFDD64199DA9}" type="datetimeFigureOut">
              <a:rPr lang="en-US" smtClean="0"/>
              <a:t>10/14/2022</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2620978-C71A-4C88-8B04-0F386A7F58A8}" type="slidenum">
              <a:rPr lang="en-US" smtClean="0"/>
              <a:t>‹#›</a:t>
            </a:fld>
            <a:endParaRPr lang="en-US"/>
          </a:p>
        </p:txBody>
      </p:sp>
    </p:spTree>
    <p:extLst>
      <p:ext uri="{BB962C8B-B14F-4D97-AF65-F5344CB8AC3E}">
        <p14:creationId xmlns:p14="http://schemas.microsoft.com/office/powerpoint/2010/main" val="1272697761"/>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6" tIns="45680" rIns="91366" bIns="45680" numCol="1" anchor="ctr" anchorCtr="0" compatLnSpc="1">
            <a:prstTxWarp prst="textNoShape">
              <a:avLst/>
            </a:prstTxWarp>
          </a:bodyPr>
          <a:lstStyle/>
          <a:p>
            <a:pPr lvl="0"/>
            <a:endParaRPr lang="en-US"/>
          </a:p>
        </p:txBody>
      </p:sp>
      <p:sp>
        <p:nvSpPr>
          <p:cNvPr id="1027" name="Rectangle 3"/>
          <p:cNvSpPr>
            <a:spLocks noGrp="1" noChangeArrowheads="1"/>
          </p:cNvSpPr>
          <p:nvPr>
            <p:ph type="body" idx="1"/>
          </p:nvPr>
        </p:nvSpPr>
        <p:spPr bwMode="auto">
          <a:xfrm>
            <a:off x="685800" y="1485900"/>
            <a:ext cx="7772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6" tIns="45680" rIns="91366" bIns="4568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027238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ransition/>
  <p:txStyles>
    <p:titleStyle>
      <a:lvl1pPr algn="ctr" rtl="0" eaLnBrk="1" fontAlgn="base" hangingPunct="1">
        <a:spcBef>
          <a:spcPct val="0"/>
        </a:spcBef>
        <a:spcAft>
          <a:spcPct val="0"/>
        </a:spcAft>
        <a:defRPr sz="3150" b="1">
          <a:solidFill>
            <a:srgbClr val="FFFF00"/>
          </a:solidFill>
          <a:latin typeface="+mj-lt"/>
          <a:ea typeface="+mj-ea"/>
          <a:cs typeface="+mj-cs"/>
        </a:defRPr>
      </a:lvl1pPr>
      <a:lvl2pPr algn="ctr" rtl="0" eaLnBrk="1" fontAlgn="base" hangingPunct="1">
        <a:spcBef>
          <a:spcPct val="0"/>
        </a:spcBef>
        <a:spcAft>
          <a:spcPct val="0"/>
        </a:spcAft>
        <a:defRPr sz="3150" b="1">
          <a:solidFill>
            <a:srgbClr val="FFFF00"/>
          </a:solidFill>
          <a:latin typeface="Times New Roman" pitchFamily="18" charset="0"/>
        </a:defRPr>
      </a:lvl2pPr>
      <a:lvl3pPr algn="ctr" rtl="0" eaLnBrk="1" fontAlgn="base" hangingPunct="1">
        <a:spcBef>
          <a:spcPct val="0"/>
        </a:spcBef>
        <a:spcAft>
          <a:spcPct val="0"/>
        </a:spcAft>
        <a:defRPr sz="3150" b="1">
          <a:solidFill>
            <a:srgbClr val="FFFF00"/>
          </a:solidFill>
          <a:latin typeface="Times New Roman" pitchFamily="18" charset="0"/>
        </a:defRPr>
      </a:lvl3pPr>
      <a:lvl4pPr algn="ctr" rtl="0" eaLnBrk="1" fontAlgn="base" hangingPunct="1">
        <a:spcBef>
          <a:spcPct val="0"/>
        </a:spcBef>
        <a:spcAft>
          <a:spcPct val="0"/>
        </a:spcAft>
        <a:defRPr sz="3150" b="1">
          <a:solidFill>
            <a:srgbClr val="FFFF00"/>
          </a:solidFill>
          <a:latin typeface="Times New Roman" pitchFamily="18" charset="0"/>
        </a:defRPr>
      </a:lvl4pPr>
      <a:lvl5pPr algn="ctr" rtl="0" eaLnBrk="1" fontAlgn="base" hangingPunct="1">
        <a:spcBef>
          <a:spcPct val="0"/>
        </a:spcBef>
        <a:spcAft>
          <a:spcPct val="0"/>
        </a:spcAft>
        <a:defRPr sz="3150" b="1">
          <a:solidFill>
            <a:srgbClr val="FFFF00"/>
          </a:solidFill>
          <a:latin typeface="Times New Roman" pitchFamily="18" charset="0"/>
        </a:defRPr>
      </a:lvl5pPr>
      <a:lvl6pPr marL="342646" algn="ctr" rtl="0" eaLnBrk="1" fontAlgn="base" hangingPunct="1">
        <a:spcBef>
          <a:spcPct val="0"/>
        </a:spcBef>
        <a:spcAft>
          <a:spcPct val="0"/>
        </a:spcAft>
        <a:defRPr sz="3150" b="1">
          <a:solidFill>
            <a:srgbClr val="FFFF00"/>
          </a:solidFill>
          <a:latin typeface="Times New Roman" pitchFamily="18" charset="0"/>
        </a:defRPr>
      </a:lvl6pPr>
      <a:lvl7pPr marL="685289" algn="ctr" rtl="0" eaLnBrk="1" fontAlgn="base" hangingPunct="1">
        <a:spcBef>
          <a:spcPct val="0"/>
        </a:spcBef>
        <a:spcAft>
          <a:spcPct val="0"/>
        </a:spcAft>
        <a:defRPr sz="3150" b="1">
          <a:solidFill>
            <a:srgbClr val="FFFF00"/>
          </a:solidFill>
          <a:latin typeface="Times New Roman" pitchFamily="18" charset="0"/>
        </a:defRPr>
      </a:lvl7pPr>
      <a:lvl8pPr marL="1027931" algn="ctr" rtl="0" eaLnBrk="1" fontAlgn="base" hangingPunct="1">
        <a:spcBef>
          <a:spcPct val="0"/>
        </a:spcBef>
        <a:spcAft>
          <a:spcPct val="0"/>
        </a:spcAft>
        <a:defRPr sz="3150" b="1">
          <a:solidFill>
            <a:srgbClr val="FFFF00"/>
          </a:solidFill>
          <a:latin typeface="Times New Roman" pitchFamily="18" charset="0"/>
        </a:defRPr>
      </a:lvl8pPr>
      <a:lvl9pPr marL="1370570" algn="ctr" rtl="0" eaLnBrk="1" fontAlgn="base" hangingPunct="1">
        <a:spcBef>
          <a:spcPct val="0"/>
        </a:spcBef>
        <a:spcAft>
          <a:spcPct val="0"/>
        </a:spcAft>
        <a:defRPr sz="3150" b="1">
          <a:solidFill>
            <a:srgbClr val="FFFF00"/>
          </a:solidFill>
          <a:latin typeface="Times New Roman" pitchFamily="18" charset="0"/>
        </a:defRPr>
      </a:lvl9pPr>
    </p:titleStyle>
    <p:bodyStyle>
      <a:lvl1pPr marL="256983" indent="-256983" algn="l" rtl="0" eaLnBrk="1" fontAlgn="base" hangingPunct="1">
        <a:spcBef>
          <a:spcPct val="20000"/>
        </a:spcBef>
        <a:spcAft>
          <a:spcPct val="0"/>
        </a:spcAft>
        <a:buChar char="•"/>
        <a:defRPr sz="2400">
          <a:solidFill>
            <a:schemeClr val="bg1"/>
          </a:solidFill>
          <a:latin typeface="+mn-lt"/>
          <a:ea typeface="+mn-ea"/>
          <a:cs typeface="+mn-cs"/>
        </a:defRPr>
      </a:lvl1pPr>
      <a:lvl2pPr marL="556793" indent="-214150" algn="l" rtl="0" eaLnBrk="1" fontAlgn="base" hangingPunct="1">
        <a:spcBef>
          <a:spcPct val="20000"/>
        </a:spcBef>
        <a:spcAft>
          <a:spcPct val="0"/>
        </a:spcAft>
        <a:buChar char="–"/>
        <a:defRPr sz="2100">
          <a:solidFill>
            <a:schemeClr val="bg1"/>
          </a:solidFill>
          <a:latin typeface="+mn-lt"/>
        </a:defRPr>
      </a:lvl2pPr>
      <a:lvl3pPr marL="856607" indent="-171323" algn="l" rtl="0" eaLnBrk="1" fontAlgn="base" hangingPunct="1">
        <a:spcBef>
          <a:spcPct val="20000"/>
        </a:spcBef>
        <a:spcAft>
          <a:spcPct val="0"/>
        </a:spcAft>
        <a:buChar char="•"/>
        <a:defRPr sz="1800">
          <a:solidFill>
            <a:schemeClr val="bg1"/>
          </a:solidFill>
          <a:latin typeface="+mn-lt"/>
        </a:defRPr>
      </a:lvl3pPr>
      <a:lvl4pPr marL="1199251" indent="-171323" algn="l" rtl="0" eaLnBrk="1" fontAlgn="base" hangingPunct="1">
        <a:spcBef>
          <a:spcPct val="20000"/>
        </a:spcBef>
        <a:spcAft>
          <a:spcPct val="0"/>
        </a:spcAft>
        <a:buChar char="–"/>
        <a:defRPr sz="1500">
          <a:solidFill>
            <a:schemeClr val="bg1"/>
          </a:solidFill>
          <a:latin typeface="+mn-lt"/>
        </a:defRPr>
      </a:lvl4pPr>
      <a:lvl5pPr marL="1541891" indent="-172514" algn="l" rtl="0" eaLnBrk="1" fontAlgn="base" hangingPunct="1">
        <a:spcBef>
          <a:spcPct val="20000"/>
        </a:spcBef>
        <a:spcAft>
          <a:spcPct val="0"/>
        </a:spcAft>
        <a:buChar char="»"/>
        <a:defRPr sz="1500">
          <a:solidFill>
            <a:schemeClr val="bg1"/>
          </a:solidFill>
          <a:latin typeface="+mn-lt"/>
        </a:defRPr>
      </a:lvl5pPr>
      <a:lvl6pPr marL="1884534" indent="-172514" algn="l" rtl="0" eaLnBrk="1" fontAlgn="base" hangingPunct="1">
        <a:spcBef>
          <a:spcPct val="20000"/>
        </a:spcBef>
        <a:spcAft>
          <a:spcPct val="0"/>
        </a:spcAft>
        <a:buChar char="»"/>
        <a:defRPr sz="1500">
          <a:solidFill>
            <a:schemeClr val="bg1"/>
          </a:solidFill>
          <a:latin typeface="+mn-lt"/>
        </a:defRPr>
      </a:lvl6pPr>
      <a:lvl7pPr marL="2227178" indent="-172514" algn="l" rtl="0" eaLnBrk="1" fontAlgn="base" hangingPunct="1">
        <a:spcBef>
          <a:spcPct val="20000"/>
        </a:spcBef>
        <a:spcAft>
          <a:spcPct val="0"/>
        </a:spcAft>
        <a:buChar char="»"/>
        <a:defRPr sz="1500">
          <a:solidFill>
            <a:schemeClr val="bg1"/>
          </a:solidFill>
          <a:latin typeface="+mn-lt"/>
        </a:defRPr>
      </a:lvl7pPr>
      <a:lvl8pPr marL="2569814" indent="-172514" algn="l" rtl="0" eaLnBrk="1" fontAlgn="base" hangingPunct="1">
        <a:spcBef>
          <a:spcPct val="20000"/>
        </a:spcBef>
        <a:spcAft>
          <a:spcPct val="0"/>
        </a:spcAft>
        <a:buChar char="»"/>
        <a:defRPr sz="1500">
          <a:solidFill>
            <a:schemeClr val="bg1"/>
          </a:solidFill>
          <a:latin typeface="+mn-lt"/>
        </a:defRPr>
      </a:lvl8pPr>
      <a:lvl9pPr marL="2912459" indent="-172514" algn="l" rtl="0" eaLnBrk="1" fontAlgn="base" hangingPunct="1">
        <a:spcBef>
          <a:spcPct val="20000"/>
        </a:spcBef>
        <a:spcAft>
          <a:spcPct val="0"/>
        </a:spcAft>
        <a:buChar char="»"/>
        <a:defRPr sz="1500">
          <a:solidFill>
            <a:schemeClr val="bg1"/>
          </a:solidFill>
          <a:latin typeface="+mn-lt"/>
        </a:defRPr>
      </a:lvl9pPr>
    </p:bodyStyle>
    <p:otherStyle>
      <a:defPPr>
        <a:defRPr lang="en-US"/>
      </a:defPPr>
      <a:lvl1pPr marL="0" algn="l" defTabSz="685289" rtl="0" eaLnBrk="1" latinLnBrk="0" hangingPunct="1">
        <a:defRPr sz="1350" kern="1200">
          <a:solidFill>
            <a:schemeClr val="tx1"/>
          </a:solidFill>
          <a:latin typeface="+mn-lt"/>
          <a:ea typeface="+mn-ea"/>
          <a:cs typeface="+mn-cs"/>
        </a:defRPr>
      </a:lvl1pPr>
      <a:lvl2pPr marL="342646" algn="l" defTabSz="685289" rtl="0" eaLnBrk="1" latinLnBrk="0" hangingPunct="1">
        <a:defRPr sz="1350" kern="1200">
          <a:solidFill>
            <a:schemeClr val="tx1"/>
          </a:solidFill>
          <a:latin typeface="+mn-lt"/>
          <a:ea typeface="+mn-ea"/>
          <a:cs typeface="+mn-cs"/>
        </a:defRPr>
      </a:lvl2pPr>
      <a:lvl3pPr marL="685289" algn="l" defTabSz="685289" rtl="0" eaLnBrk="1" latinLnBrk="0" hangingPunct="1">
        <a:defRPr sz="1350" kern="1200">
          <a:solidFill>
            <a:schemeClr val="tx1"/>
          </a:solidFill>
          <a:latin typeface="+mn-lt"/>
          <a:ea typeface="+mn-ea"/>
          <a:cs typeface="+mn-cs"/>
        </a:defRPr>
      </a:lvl3pPr>
      <a:lvl4pPr marL="1027931" algn="l" defTabSz="685289" rtl="0" eaLnBrk="1" latinLnBrk="0" hangingPunct="1">
        <a:defRPr sz="1350" kern="1200">
          <a:solidFill>
            <a:schemeClr val="tx1"/>
          </a:solidFill>
          <a:latin typeface="+mn-lt"/>
          <a:ea typeface="+mn-ea"/>
          <a:cs typeface="+mn-cs"/>
        </a:defRPr>
      </a:lvl4pPr>
      <a:lvl5pPr marL="1370570" algn="l" defTabSz="685289" rtl="0" eaLnBrk="1" latinLnBrk="0" hangingPunct="1">
        <a:defRPr sz="1350" kern="1200">
          <a:solidFill>
            <a:schemeClr val="tx1"/>
          </a:solidFill>
          <a:latin typeface="+mn-lt"/>
          <a:ea typeface="+mn-ea"/>
          <a:cs typeface="+mn-cs"/>
        </a:defRPr>
      </a:lvl5pPr>
      <a:lvl6pPr marL="1713214" algn="l" defTabSz="685289" rtl="0" eaLnBrk="1" latinLnBrk="0" hangingPunct="1">
        <a:defRPr sz="1350" kern="1200">
          <a:solidFill>
            <a:schemeClr val="tx1"/>
          </a:solidFill>
          <a:latin typeface="+mn-lt"/>
          <a:ea typeface="+mn-ea"/>
          <a:cs typeface="+mn-cs"/>
        </a:defRPr>
      </a:lvl6pPr>
      <a:lvl7pPr marL="2055857" algn="l" defTabSz="685289" rtl="0" eaLnBrk="1" latinLnBrk="0" hangingPunct="1">
        <a:defRPr sz="1350" kern="1200">
          <a:solidFill>
            <a:schemeClr val="tx1"/>
          </a:solidFill>
          <a:latin typeface="+mn-lt"/>
          <a:ea typeface="+mn-ea"/>
          <a:cs typeface="+mn-cs"/>
        </a:defRPr>
      </a:lvl7pPr>
      <a:lvl8pPr marL="2398499" algn="l" defTabSz="685289" rtl="0" eaLnBrk="1" latinLnBrk="0" hangingPunct="1">
        <a:defRPr sz="1350" kern="1200">
          <a:solidFill>
            <a:schemeClr val="tx1"/>
          </a:solidFill>
          <a:latin typeface="+mn-lt"/>
          <a:ea typeface="+mn-ea"/>
          <a:cs typeface="+mn-cs"/>
        </a:defRPr>
      </a:lvl8pPr>
      <a:lvl9pPr marL="2741141" algn="l" defTabSz="685289"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28C3E9C-1D4F-4EB0-B6A2-C5B0BFA08E60}" type="datetimeFigureOut">
              <a:rPr lang="en-US" smtClean="0"/>
              <a:pPr/>
              <a:t>10/14/2022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853447E-F4BE-48E9-8D45-269F0CDE721A}" type="slidenum">
              <a:rPr lang="en-US" smtClean="0"/>
              <a:pPr/>
              <a:t>‹#›</a:t>
            </a:fld>
            <a:endParaRPr lang="en-US"/>
          </a:p>
        </p:txBody>
      </p:sp>
    </p:spTree>
    <p:extLst>
      <p:ext uri="{BB962C8B-B14F-4D97-AF65-F5344CB8AC3E}">
        <p14:creationId xmlns:p14="http://schemas.microsoft.com/office/powerpoint/2010/main" val="72100147"/>
      </p:ext>
    </p:extLst>
  </p:cSld>
  <p:clrMap bg1="lt1" tx1="dk1" bg2="lt2" tx2="dk2" accent1="accent1" accent2="accent2" accent3="accent3" accent4="accent4" accent5="accent5" accent6="accent6" hlink="hlink" folHlink="folHlink"/>
  <p:sldLayoutIdLst>
    <p:sldLayoutId id="2147484684" r:id="rId1"/>
    <p:sldLayoutId id="2147484685" r:id="rId2"/>
    <p:sldLayoutId id="2147484686" r:id="rId3"/>
    <p:sldLayoutId id="2147484687" r:id="rId4"/>
    <p:sldLayoutId id="2147484688" r:id="rId5"/>
    <p:sldLayoutId id="2147484689" r:id="rId6"/>
    <p:sldLayoutId id="2147484690" r:id="rId7"/>
    <p:sldLayoutId id="2147484691" r:id="rId8"/>
    <p:sldLayoutId id="2147484692" r:id="rId9"/>
    <p:sldLayoutId id="2147484693" r:id="rId10"/>
    <p:sldLayoutId id="2147484694"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28"/>
            </a:gs>
            <a:gs pos="59000">
              <a:srgbClr val="000099"/>
            </a:gs>
            <a:gs pos="100000">
              <a:srgbClr val="000028"/>
            </a:gs>
          </a:gsLst>
          <a:lin ang="5400000" scaled="1"/>
          <a:tileRect/>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457200"/>
            <a:ext cx="7772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27" tIns="45231" rIns="90527" bIns="45231" numCol="1" anchor="ctr" anchorCtr="0" compatLnSpc="1">
            <a:prstTxWarp prst="textNoShape">
              <a:avLst/>
            </a:prstTxWarp>
          </a:bodyPr>
          <a:lstStyle/>
          <a:p>
            <a:pPr lvl="0"/>
            <a:endParaRPr lang="en-US" altLang="en-US"/>
          </a:p>
        </p:txBody>
      </p:sp>
      <p:sp>
        <p:nvSpPr>
          <p:cNvPr id="9219" name="Rectangle 3"/>
          <p:cNvSpPr>
            <a:spLocks noGrp="1" noChangeArrowheads="1"/>
          </p:cNvSpPr>
          <p:nvPr>
            <p:ph type="body" idx="1"/>
          </p:nvPr>
        </p:nvSpPr>
        <p:spPr bwMode="auto">
          <a:xfrm>
            <a:off x="685800" y="1485900"/>
            <a:ext cx="7772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27" tIns="45231" rIns="90527" bIns="4523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671692039"/>
      </p:ext>
    </p:extLst>
  </p:cSld>
  <p:clrMap bg1="lt1" tx1="dk1" bg2="lt2" tx2="dk2" accent1="accent1" accent2="accent2" accent3="accent3" accent4="accent4" accent5="accent5" accent6="accent6" hlink="hlink" folHlink="folHlink"/>
  <p:sldLayoutIdLst>
    <p:sldLayoutId id="2147484897" r:id="rId1"/>
    <p:sldLayoutId id="2147484898" r:id="rId2"/>
    <p:sldLayoutId id="2147484899" r:id="rId3"/>
    <p:sldLayoutId id="2147484900" r:id="rId4"/>
    <p:sldLayoutId id="2147484901" r:id="rId5"/>
    <p:sldLayoutId id="2147484902" r:id="rId6"/>
    <p:sldLayoutId id="2147484903" r:id="rId7"/>
    <p:sldLayoutId id="2147484904" r:id="rId8"/>
    <p:sldLayoutId id="2147484905" r:id="rId9"/>
    <p:sldLayoutId id="2147484906" r:id="rId10"/>
    <p:sldLayoutId id="2147484907" r:id="rId11"/>
    <p:sldLayoutId id="2147484908" r:id="rId12"/>
  </p:sldLayoutIdLst>
  <p:transition/>
  <p:txStyles>
    <p:titleStyle>
      <a:lvl1pPr algn="ctr" rtl="0" eaLnBrk="0" fontAlgn="base" hangingPunct="0">
        <a:spcBef>
          <a:spcPct val="0"/>
        </a:spcBef>
        <a:spcAft>
          <a:spcPct val="0"/>
        </a:spcAft>
        <a:defRPr sz="3151" b="1">
          <a:solidFill>
            <a:srgbClr val="FFFF00"/>
          </a:solidFill>
          <a:latin typeface="+mj-lt"/>
          <a:ea typeface="+mj-ea"/>
          <a:cs typeface="+mj-cs"/>
        </a:defRPr>
      </a:lvl1pPr>
      <a:lvl2pPr algn="ctr" rtl="0" eaLnBrk="0" fontAlgn="base" hangingPunct="0">
        <a:spcBef>
          <a:spcPct val="0"/>
        </a:spcBef>
        <a:spcAft>
          <a:spcPct val="0"/>
        </a:spcAft>
        <a:defRPr sz="3151" b="1">
          <a:solidFill>
            <a:srgbClr val="FFFF00"/>
          </a:solidFill>
          <a:latin typeface="Times New Roman" pitchFamily="18" charset="0"/>
        </a:defRPr>
      </a:lvl2pPr>
      <a:lvl3pPr algn="ctr" rtl="0" eaLnBrk="0" fontAlgn="base" hangingPunct="0">
        <a:spcBef>
          <a:spcPct val="0"/>
        </a:spcBef>
        <a:spcAft>
          <a:spcPct val="0"/>
        </a:spcAft>
        <a:defRPr sz="3151" b="1">
          <a:solidFill>
            <a:srgbClr val="FFFF00"/>
          </a:solidFill>
          <a:latin typeface="Times New Roman" pitchFamily="18" charset="0"/>
        </a:defRPr>
      </a:lvl3pPr>
      <a:lvl4pPr algn="ctr" rtl="0" eaLnBrk="0" fontAlgn="base" hangingPunct="0">
        <a:spcBef>
          <a:spcPct val="0"/>
        </a:spcBef>
        <a:spcAft>
          <a:spcPct val="0"/>
        </a:spcAft>
        <a:defRPr sz="3151" b="1">
          <a:solidFill>
            <a:srgbClr val="FFFF00"/>
          </a:solidFill>
          <a:latin typeface="Times New Roman" pitchFamily="18" charset="0"/>
        </a:defRPr>
      </a:lvl4pPr>
      <a:lvl5pPr algn="ctr" rtl="0" eaLnBrk="0" fontAlgn="base" hangingPunct="0">
        <a:spcBef>
          <a:spcPct val="0"/>
        </a:spcBef>
        <a:spcAft>
          <a:spcPct val="0"/>
        </a:spcAft>
        <a:defRPr sz="3151" b="1">
          <a:solidFill>
            <a:srgbClr val="FFFF00"/>
          </a:solidFill>
          <a:latin typeface="Times New Roman" pitchFamily="18" charset="0"/>
        </a:defRPr>
      </a:lvl5pPr>
      <a:lvl6pPr marL="339514" algn="ctr" rtl="0" eaLnBrk="1" fontAlgn="base" hangingPunct="1">
        <a:spcBef>
          <a:spcPct val="0"/>
        </a:spcBef>
        <a:spcAft>
          <a:spcPct val="0"/>
        </a:spcAft>
        <a:defRPr sz="3151" b="1">
          <a:solidFill>
            <a:srgbClr val="FFFF00"/>
          </a:solidFill>
          <a:latin typeface="Times New Roman" pitchFamily="18" charset="0"/>
        </a:defRPr>
      </a:lvl6pPr>
      <a:lvl7pPr marL="679022" algn="ctr" rtl="0" eaLnBrk="1" fontAlgn="base" hangingPunct="1">
        <a:spcBef>
          <a:spcPct val="0"/>
        </a:spcBef>
        <a:spcAft>
          <a:spcPct val="0"/>
        </a:spcAft>
        <a:defRPr sz="3151" b="1">
          <a:solidFill>
            <a:srgbClr val="FFFF00"/>
          </a:solidFill>
          <a:latin typeface="Times New Roman" pitchFamily="18" charset="0"/>
        </a:defRPr>
      </a:lvl7pPr>
      <a:lvl8pPr marL="1018532" algn="ctr" rtl="0" eaLnBrk="1" fontAlgn="base" hangingPunct="1">
        <a:spcBef>
          <a:spcPct val="0"/>
        </a:spcBef>
        <a:spcAft>
          <a:spcPct val="0"/>
        </a:spcAft>
        <a:defRPr sz="3151" b="1">
          <a:solidFill>
            <a:srgbClr val="FFFF00"/>
          </a:solidFill>
          <a:latin typeface="Times New Roman" pitchFamily="18" charset="0"/>
        </a:defRPr>
      </a:lvl8pPr>
      <a:lvl9pPr marL="1357997" algn="ctr" rtl="0" eaLnBrk="1" fontAlgn="base" hangingPunct="1">
        <a:spcBef>
          <a:spcPct val="0"/>
        </a:spcBef>
        <a:spcAft>
          <a:spcPct val="0"/>
        </a:spcAft>
        <a:defRPr sz="3151" b="1">
          <a:solidFill>
            <a:srgbClr val="FFFF00"/>
          </a:solidFill>
          <a:latin typeface="Times New Roman" pitchFamily="18" charset="0"/>
        </a:defRPr>
      </a:lvl9pPr>
    </p:titleStyle>
    <p:bodyStyle>
      <a:lvl1pPr marL="248981" indent="-248981" algn="l" rtl="0" eaLnBrk="0" fontAlgn="base" hangingPunct="0">
        <a:spcBef>
          <a:spcPct val="20000"/>
        </a:spcBef>
        <a:spcAft>
          <a:spcPct val="0"/>
        </a:spcAft>
        <a:buChar char="•"/>
        <a:defRPr sz="2401">
          <a:solidFill>
            <a:schemeClr val="bg1"/>
          </a:solidFill>
          <a:latin typeface="+mn-lt"/>
          <a:ea typeface="+mn-ea"/>
          <a:cs typeface="+mn-cs"/>
        </a:defRPr>
      </a:lvl1pPr>
      <a:lvl2pPr marL="546532" indent="-206253" algn="l" rtl="0" eaLnBrk="0" fontAlgn="base" hangingPunct="0">
        <a:spcBef>
          <a:spcPct val="20000"/>
        </a:spcBef>
        <a:spcAft>
          <a:spcPct val="0"/>
        </a:spcAft>
        <a:buChar char="–"/>
        <a:defRPr sz="2100">
          <a:solidFill>
            <a:schemeClr val="bg1"/>
          </a:solidFill>
          <a:latin typeface="+mn-lt"/>
        </a:defRPr>
      </a:lvl2pPr>
      <a:lvl3pPr marL="844156" indent="-163607" algn="l" rtl="0" eaLnBrk="0" fontAlgn="base" hangingPunct="0">
        <a:spcBef>
          <a:spcPct val="20000"/>
        </a:spcBef>
        <a:spcAft>
          <a:spcPct val="0"/>
        </a:spcAft>
        <a:buChar char="•"/>
        <a:defRPr sz="1800">
          <a:solidFill>
            <a:schemeClr val="bg1"/>
          </a:solidFill>
          <a:latin typeface="+mn-lt"/>
        </a:defRPr>
      </a:lvl3pPr>
      <a:lvl4pPr marL="1184424" indent="-163607" algn="l" rtl="0" eaLnBrk="0" fontAlgn="base" hangingPunct="0">
        <a:spcBef>
          <a:spcPct val="20000"/>
        </a:spcBef>
        <a:spcAft>
          <a:spcPct val="0"/>
        </a:spcAft>
        <a:buChar char="–"/>
        <a:defRPr sz="1499">
          <a:solidFill>
            <a:schemeClr val="bg1"/>
          </a:solidFill>
          <a:latin typeface="+mn-lt"/>
        </a:defRPr>
      </a:lvl4pPr>
      <a:lvl5pPr marL="1523509" indent="-164792" algn="l" rtl="0" eaLnBrk="0" fontAlgn="base" hangingPunct="0">
        <a:spcBef>
          <a:spcPct val="20000"/>
        </a:spcBef>
        <a:spcAft>
          <a:spcPct val="0"/>
        </a:spcAft>
        <a:buChar char="»"/>
        <a:defRPr sz="1499">
          <a:solidFill>
            <a:schemeClr val="bg1"/>
          </a:solidFill>
          <a:latin typeface="+mn-lt"/>
        </a:defRPr>
      </a:lvl5pPr>
      <a:lvl6pPr marL="1867190" indent="-170944" algn="l" rtl="0" eaLnBrk="1" fontAlgn="base" hangingPunct="1">
        <a:spcBef>
          <a:spcPct val="20000"/>
        </a:spcBef>
        <a:spcAft>
          <a:spcPct val="0"/>
        </a:spcAft>
        <a:buChar char="»"/>
        <a:defRPr sz="1499">
          <a:solidFill>
            <a:schemeClr val="bg1"/>
          </a:solidFill>
          <a:latin typeface="+mn-lt"/>
        </a:defRPr>
      </a:lvl6pPr>
      <a:lvl7pPr marL="2206684" indent="-170944" algn="l" rtl="0" eaLnBrk="1" fontAlgn="base" hangingPunct="1">
        <a:spcBef>
          <a:spcPct val="20000"/>
        </a:spcBef>
        <a:spcAft>
          <a:spcPct val="0"/>
        </a:spcAft>
        <a:buChar char="»"/>
        <a:defRPr sz="1499">
          <a:solidFill>
            <a:schemeClr val="bg1"/>
          </a:solidFill>
          <a:latin typeface="+mn-lt"/>
        </a:defRPr>
      </a:lvl7pPr>
      <a:lvl8pPr marL="2546148" indent="-170944" algn="l" rtl="0" eaLnBrk="1" fontAlgn="base" hangingPunct="1">
        <a:spcBef>
          <a:spcPct val="20000"/>
        </a:spcBef>
        <a:spcAft>
          <a:spcPct val="0"/>
        </a:spcAft>
        <a:buChar char="»"/>
        <a:defRPr sz="1499">
          <a:solidFill>
            <a:schemeClr val="bg1"/>
          </a:solidFill>
          <a:latin typeface="+mn-lt"/>
        </a:defRPr>
      </a:lvl8pPr>
      <a:lvl9pPr marL="2885619" indent="-170944" algn="l" rtl="0" eaLnBrk="1" fontAlgn="base" hangingPunct="1">
        <a:spcBef>
          <a:spcPct val="20000"/>
        </a:spcBef>
        <a:spcAft>
          <a:spcPct val="0"/>
        </a:spcAft>
        <a:buChar char="»"/>
        <a:defRPr sz="1499">
          <a:solidFill>
            <a:schemeClr val="bg1"/>
          </a:solidFill>
          <a:latin typeface="+mn-lt"/>
        </a:defRPr>
      </a:lvl9pPr>
    </p:bodyStyle>
    <p:otherStyle>
      <a:defPPr>
        <a:defRPr lang="en-US"/>
      </a:defPPr>
      <a:lvl1pPr marL="0" algn="l" defTabSz="679022" rtl="0" eaLnBrk="1" latinLnBrk="0" hangingPunct="1">
        <a:defRPr sz="1350" kern="1200">
          <a:solidFill>
            <a:schemeClr val="tx1"/>
          </a:solidFill>
          <a:latin typeface="+mn-lt"/>
          <a:ea typeface="+mn-ea"/>
          <a:cs typeface="+mn-cs"/>
        </a:defRPr>
      </a:lvl1pPr>
      <a:lvl2pPr marL="339514" algn="l" defTabSz="679022" rtl="0" eaLnBrk="1" latinLnBrk="0" hangingPunct="1">
        <a:defRPr sz="1350" kern="1200">
          <a:solidFill>
            <a:schemeClr val="tx1"/>
          </a:solidFill>
          <a:latin typeface="+mn-lt"/>
          <a:ea typeface="+mn-ea"/>
          <a:cs typeface="+mn-cs"/>
        </a:defRPr>
      </a:lvl2pPr>
      <a:lvl3pPr marL="679022" algn="l" defTabSz="679022" rtl="0" eaLnBrk="1" latinLnBrk="0" hangingPunct="1">
        <a:defRPr sz="1350" kern="1200">
          <a:solidFill>
            <a:schemeClr val="tx1"/>
          </a:solidFill>
          <a:latin typeface="+mn-lt"/>
          <a:ea typeface="+mn-ea"/>
          <a:cs typeface="+mn-cs"/>
        </a:defRPr>
      </a:lvl3pPr>
      <a:lvl4pPr marL="1018532" algn="l" defTabSz="679022" rtl="0" eaLnBrk="1" latinLnBrk="0" hangingPunct="1">
        <a:defRPr sz="1350" kern="1200">
          <a:solidFill>
            <a:schemeClr val="tx1"/>
          </a:solidFill>
          <a:latin typeface="+mn-lt"/>
          <a:ea typeface="+mn-ea"/>
          <a:cs typeface="+mn-cs"/>
        </a:defRPr>
      </a:lvl4pPr>
      <a:lvl5pPr marL="1357997" algn="l" defTabSz="679022" rtl="0" eaLnBrk="1" latinLnBrk="0" hangingPunct="1">
        <a:defRPr sz="1350" kern="1200">
          <a:solidFill>
            <a:schemeClr val="tx1"/>
          </a:solidFill>
          <a:latin typeface="+mn-lt"/>
          <a:ea typeface="+mn-ea"/>
          <a:cs typeface="+mn-cs"/>
        </a:defRPr>
      </a:lvl5pPr>
      <a:lvl6pPr marL="1697488" algn="l" defTabSz="679022" rtl="0" eaLnBrk="1" latinLnBrk="0" hangingPunct="1">
        <a:defRPr sz="1350" kern="1200">
          <a:solidFill>
            <a:schemeClr val="tx1"/>
          </a:solidFill>
          <a:latin typeface="+mn-lt"/>
          <a:ea typeface="+mn-ea"/>
          <a:cs typeface="+mn-cs"/>
        </a:defRPr>
      </a:lvl6pPr>
      <a:lvl7pPr marL="2036960" algn="l" defTabSz="679022" rtl="0" eaLnBrk="1" latinLnBrk="0" hangingPunct="1">
        <a:defRPr sz="1350" kern="1200">
          <a:solidFill>
            <a:schemeClr val="tx1"/>
          </a:solidFill>
          <a:latin typeface="+mn-lt"/>
          <a:ea typeface="+mn-ea"/>
          <a:cs typeface="+mn-cs"/>
        </a:defRPr>
      </a:lvl7pPr>
      <a:lvl8pPr marL="2376454" algn="l" defTabSz="679022" rtl="0" eaLnBrk="1" latinLnBrk="0" hangingPunct="1">
        <a:defRPr sz="1350" kern="1200">
          <a:solidFill>
            <a:schemeClr val="tx1"/>
          </a:solidFill>
          <a:latin typeface="+mn-lt"/>
          <a:ea typeface="+mn-ea"/>
          <a:cs typeface="+mn-cs"/>
        </a:defRPr>
      </a:lvl8pPr>
      <a:lvl9pPr marL="2715917" algn="l" defTabSz="679022"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685800" y="1485900"/>
            <a:ext cx="7772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620923613"/>
      </p:ext>
    </p:extLst>
  </p:cSld>
  <p:clrMap bg1="lt1" tx1="dk1" bg2="lt2" tx2="dk2" accent1="accent1" accent2="accent2" accent3="accent3" accent4="accent4" accent5="accent5" accent6="accent6" hlink="hlink" folHlink="folHlink"/>
  <p:sldLayoutIdLst>
    <p:sldLayoutId id="2147484910" r:id="rId1"/>
    <p:sldLayoutId id="2147484911" r:id="rId2"/>
    <p:sldLayoutId id="2147484912" r:id="rId3"/>
    <p:sldLayoutId id="2147484913" r:id="rId4"/>
    <p:sldLayoutId id="2147484914" r:id="rId5"/>
    <p:sldLayoutId id="2147484915" r:id="rId6"/>
    <p:sldLayoutId id="2147484916" r:id="rId7"/>
    <p:sldLayoutId id="2147484917" r:id="rId8"/>
    <p:sldLayoutId id="2147484918" r:id="rId9"/>
    <p:sldLayoutId id="2147484919" r:id="rId10"/>
    <p:sldLayoutId id="2147484920" r:id="rId11"/>
    <p:sldLayoutId id="2147484921" r:id="rId12"/>
  </p:sldLayoutIdLst>
  <p:txStyles>
    <p:titleStyle>
      <a:lvl1pPr algn="ctr" rtl="0" eaLnBrk="0" fontAlgn="base" hangingPunct="0">
        <a:spcBef>
          <a:spcPct val="0"/>
        </a:spcBef>
        <a:spcAft>
          <a:spcPct val="0"/>
        </a:spcAft>
        <a:defRPr sz="3300" b="1" kern="1200">
          <a:solidFill>
            <a:srgbClr val="FFFF00"/>
          </a:solidFill>
          <a:latin typeface="+mj-lt"/>
          <a:ea typeface="+mj-ea"/>
          <a:cs typeface="+mj-cs"/>
        </a:defRPr>
      </a:lvl1pPr>
      <a:lvl2pPr algn="ctr" rtl="0" eaLnBrk="0" fontAlgn="base" hangingPunct="0">
        <a:spcBef>
          <a:spcPct val="0"/>
        </a:spcBef>
        <a:spcAft>
          <a:spcPct val="0"/>
        </a:spcAft>
        <a:defRPr sz="3300" b="1">
          <a:solidFill>
            <a:srgbClr val="FFFF00"/>
          </a:solidFill>
          <a:latin typeface="Times New Roman" panose="02020603050405020304" pitchFamily="18" charset="0"/>
        </a:defRPr>
      </a:lvl2pPr>
      <a:lvl3pPr algn="ctr" rtl="0" eaLnBrk="0" fontAlgn="base" hangingPunct="0">
        <a:spcBef>
          <a:spcPct val="0"/>
        </a:spcBef>
        <a:spcAft>
          <a:spcPct val="0"/>
        </a:spcAft>
        <a:defRPr sz="3300" b="1">
          <a:solidFill>
            <a:srgbClr val="FFFF00"/>
          </a:solidFill>
          <a:latin typeface="Times New Roman" panose="02020603050405020304" pitchFamily="18" charset="0"/>
        </a:defRPr>
      </a:lvl3pPr>
      <a:lvl4pPr algn="ctr" rtl="0" eaLnBrk="0" fontAlgn="base" hangingPunct="0">
        <a:spcBef>
          <a:spcPct val="0"/>
        </a:spcBef>
        <a:spcAft>
          <a:spcPct val="0"/>
        </a:spcAft>
        <a:defRPr sz="3300" b="1">
          <a:solidFill>
            <a:srgbClr val="FFFF00"/>
          </a:solidFill>
          <a:latin typeface="Times New Roman" panose="02020603050405020304" pitchFamily="18" charset="0"/>
        </a:defRPr>
      </a:lvl4pPr>
      <a:lvl5pPr algn="ctr" rtl="0" eaLnBrk="0" fontAlgn="base" hangingPunct="0">
        <a:spcBef>
          <a:spcPct val="0"/>
        </a:spcBef>
        <a:spcAft>
          <a:spcPct val="0"/>
        </a:spcAft>
        <a:defRPr sz="3300" b="1">
          <a:solidFill>
            <a:srgbClr val="FFFF00"/>
          </a:solidFill>
          <a:latin typeface="Times New Roman" panose="02020603050405020304" pitchFamily="18" charset="0"/>
        </a:defRPr>
      </a:lvl5pPr>
      <a:lvl6pPr marL="342900" algn="ctr" rtl="0" eaLnBrk="0" fontAlgn="base" hangingPunct="0">
        <a:spcBef>
          <a:spcPct val="0"/>
        </a:spcBef>
        <a:spcAft>
          <a:spcPct val="0"/>
        </a:spcAft>
        <a:defRPr sz="3300" b="1">
          <a:solidFill>
            <a:srgbClr val="FFFF00"/>
          </a:solidFill>
          <a:latin typeface="Times New Roman" panose="02020603050405020304" pitchFamily="18" charset="0"/>
        </a:defRPr>
      </a:lvl6pPr>
      <a:lvl7pPr marL="685800" algn="ctr" rtl="0" eaLnBrk="0" fontAlgn="base" hangingPunct="0">
        <a:spcBef>
          <a:spcPct val="0"/>
        </a:spcBef>
        <a:spcAft>
          <a:spcPct val="0"/>
        </a:spcAft>
        <a:defRPr sz="3300" b="1">
          <a:solidFill>
            <a:srgbClr val="FFFF00"/>
          </a:solidFill>
          <a:latin typeface="Times New Roman" panose="02020603050405020304" pitchFamily="18" charset="0"/>
        </a:defRPr>
      </a:lvl7pPr>
      <a:lvl8pPr marL="1028700" algn="ctr" rtl="0" eaLnBrk="0" fontAlgn="base" hangingPunct="0">
        <a:spcBef>
          <a:spcPct val="0"/>
        </a:spcBef>
        <a:spcAft>
          <a:spcPct val="0"/>
        </a:spcAft>
        <a:defRPr sz="3300" b="1">
          <a:solidFill>
            <a:srgbClr val="FFFF00"/>
          </a:solidFill>
          <a:latin typeface="Times New Roman" panose="02020603050405020304" pitchFamily="18" charset="0"/>
        </a:defRPr>
      </a:lvl8pPr>
      <a:lvl9pPr marL="1371600" algn="ctr" rtl="0" eaLnBrk="0" fontAlgn="base" hangingPunct="0">
        <a:spcBef>
          <a:spcPct val="0"/>
        </a:spcBef>
        <a:spcAft>
          <a:spcPct val="0"/>
        </a:spcAft>
        <a:defRPr sz="3300" b="1">
          <a:solidFill>
            <a:srgbClr val="FFFF00"/>
          </a:solidFill>
          <a:latin typeface="Times New Roman" panose="02020603050405020304" pitchFamily="18"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2641"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defRPr/>
            </a:pPr>
            <a:fld id="{A03488AA-19C0-407C-9578-E833DBED4E34}" type="datetimeFigureOut">
              <a:rPr lang="en-US" smtClean="0">
                <a:solidFill>
                  <a:prstClr val="black">
                    <a:tint val="75000"/>
                  </a:prstClr>
                </a:solidFill>
                <a:cs typeface="Arial" pitchFamily="34" charset="0"/>
              </a:rPr>
              <a:pPr defTabSz="342900">
                <a:defRPr/>
              </a:pPr>
              <a:t>10/14/2022</a:t>
            </a:fld>
            <a:endParaRPr lang="en-US">
              <a:solidFill>
                <a:prstClr val="black">
                  <a:tint val="75000"/>
                </a:prstClr>
              </a:solidFill>
              <a:cs typeface="Arial" pitchFamily="34" charset="0"/>
            </a:endParaRPr>
          </a:p>
        </p:txBody>
      </p:sp>
      <p:sp>
        <p:nvSpPr>
          <p:cNvPr id="5" name="Footer Placeholder 4"/>
          <p:cNvSpPr>
            <a:spLocks noGrp="1"/>
          </p:cNvSpPr>
          <p:nvPr>
            <p:ph type="ftr" sz="quarter" idx="3"/>
          </p:nvPr>
        </p:nvSpPr>
        <p:spPr>
          <a:xfrm>
            <a:off x="3028951"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defRPr/>
            </a:pPr>
            <a:endParaRPr lang="en-US">
              <a:solidFill>
                <a:prstClr val="black">
                  <a:tint val="75000"/>
                </a:prstClr>
              </a:solidFill>
              <a:cs typeface="Arial" pitchFamily="34" charset="0"/>
            </a:endParaRPr>
          </a:p>
        </p:txBody>
      </p:sp>
      <p:sp>
        <p:nvSpPr>
          <p:cNvPr id="6" name="Slide Number Placeholder 5"/>
          <p:cNvSpPr>
            <a:spLocks noGrp="1"/>
          </p:cNvSpPr>
          <p:nvPr>
            <p:ph type="sldNum" sz="quarter" idx="4"/>
          </p:nvPr>
        </p:nvSpPr>
        <p:spPr>
          <a:xfrm>
            <a:off x="6457951"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defRPr/>
            </a:pPr>
            <a:fld id="{57E44849-F3C4-4CD9-931D-54FA878AF23D}" type="slidenum">
              <a:rPr lang="en-US" smtClean="0">
                <a:solidFill>
                  <a:prstClr val="black">
                    <a:tint val="75000"/>
                  </a:prstClr>
                </a:solidFill>
                <a:cs typeface="Arial" pitchFamily="34" charset="0"/>
              </a:rPr>
              <a:pPr defTabSz="342900">
                <a:defRPr/>
              </a:pPr>
              <a:t>‹#›</a:t>
            </a:fld>
            <a:endParaRPr lang="en-US">
              <a:solidFill>
                <a:prstClr val="black">
                  <a:tint val="75000"/>
                </a:prstClr>
              </a:solidFill>
              <a:cs typeface="Arial" pitchFamily="34" charset="0"/>
            </a:endParaRPr>
          </a:p>
        </p:txBody>
      </p:sp>
    </p:spTree>
    <p:extLst>
      <p:ext uri="{BB962C8B-B14F-4D97-AF65-F5344CB8AC3E}">
        <p14:creationId xmlns:p14="http://schemas.microsoft.com/office/powerpoint/2010/main" val="2756224462"/>
      </p:ext>
    </p:extLst>
  </p:cSld>
  <p:clrMap bg1="lt1" tx1="dk1" bg2="lt2" tx2="dk2" accent1="accent1" accent2="accent2" accent3="accent3" accent4="accent4" accent5="accent5" accent6="accent6" hlink="hlink" folHlink="folHlink"/>
  <p:sldLayoutIdLst>
    <p:sldLayoutId id="2147484923" r:id="rId1"/>
    <p:sldLayoutId id="2147484924" r:id="rId2"/>
    <p:sldLayoutId id="2147484925" r:id="rId3"/>
    <p:sldLayoutId id="2147484926" r:id="rId4"/>
    <p:sldLayoutId id="2147484927" r:id="rId5"/>
    <p:sldLayoutId id="2147484928" r:id="rId6"/>
    <p:sldLayoutId id="2147484929" r:id="rId7"/>
    <p:sldLayoutId id="2147484930" r:id="rId8"/>
    <p:sldLayoutId id="2147484931" r:id="rId9"/>
    <p:sldLayoutId id="2147484932" r:id="rId10"/>
    <p:sldLayoutId id="214748493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99">
                <a:gamma/>
                <a:shade val="25882"/>
                <a:invGamma/>
              </a:srgbClr>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ctr" anchorCtr="0" compatLnSpc="1">
            <a:prstTxWarp prst="textNoShape">
              <a:avLst/>
            </a:prstTxWarp>
          </a:bodyPr>
          <a:lstStyle/>
          <a:p>
            <a:pPr lvl="0"/>
            <a:endParaRPr lang="en-US"/>
          </a:p>
        </p:txBody>
      </p:sp>
      <p:sp>
        <p:nvSpPr>
          <p:cNvPr id="1027" name="Rectangle 3"/>
          <p:cNvSpPr>
            <a:spLocks noGrp="1" noChangeArrowheads="1"/>
          </p:cNvSpPr>
          <p:nvPr>
            <p:ph type="body" idx="1"/>
          </p:nvPr>
        </p:nvSpPr>
        <p:spPr bwMode="auto">
          <a:xfrm>
            <a:off x="685800" y="1485900"/>
            <a:ext cx="7772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4752020"/>
      </p:ext>
    </p:extLst>
  </p:cSld>
  <p:clrMap bg1="lt1" tx1="dk1" bg2="lt2" tx2="dk2" accent1="accent1" accent2="accent2" accent3="accent3" accent4="accent4" accent5="accent5" accent6="accent6" hlink="hlink" folHlink="folHlink"/>
  <p:sldLayoutIdLst>
    <p:sldLayoutId id="2147484935" r:id="rId1"/>
    <p:sldLayoutId id="2147484936" r:id="rId2"/>
    <p:sldLayoutId id="2147484937" r:id="rId3"/>
    <p:sldLayoutId id="2147484938" r:id="rId4"/>
    <p:sldLayoutId id="2147484939" r:id="rId5"/>
    <p:sldLayoutId id="2147484940" r:id="rId6"/>
    <p:sldLayoutId id="2147484941" r:id="rId7"/>
    <p:sldLayoutId id="2147484942" r:id="rId8"/>
    <p:sldLayoutId id="2147484943" r:id="rId9"/>
    <p:sldLayoutId id="2147484944" r:id="rId10"/>
    <p:sldLayoutId id="2147484945" r:id="rId11"/>
    <p:sldLayoutId id="2147484946" r:id="rId12"/>
  </p:sldLayoutIdLst>
  <p:transition/>
  <p:txStyles>
    <p:titleStyle>
      <a:lvl1pPr algn="ctr" rtl="0" eaLnBrk="1" fontAlgn="base" hangingPunct="1">
        <a:spcBef>
          <a:spcPct val="0"/>
        </a:spcBef>
        <a:spcAft>
          <a:spcPct val="0"/>
        </a:spcAft>
        <a:defRPr sz="4200" b="1">
          <a:solidFill>
            <a:srgbClr val="FFFF00"/>
          </a:solidFill>
          <a:latin typeface="+mj-lt"/>
          <a:ea typeface="+mj-ea"/>
          <a:cs typeface="+mj-cs"/>
        </a:defRPr>
      </a:lvl1pPr>
      <a:lvl2pPr algn="ctr" rtl="0" eaLnBrk="1" fontAlgn="base" hangingPunct="1">
        <a:spcBef>
          <a:spcPct val="0"/>
        </a:spcBef>
        <a:spcAft>
          <a:spcPct val="0"/>
        </a:spcAft>
        <a:defRPr sz="4200" b="1">
          <a:solidFill>
            <a:srgbClr val="FFFF00"/>
          </a:solidFill>
          <a:latin typeface="Times New Roman" pitchFamily="18" charset="0"/>
        </a:defRPr>
      </a:lvl2pPr>
      <a:lvl3pPr algn="ctr" rtl="0" eaLnBrk="1" fontAlgn="base" hangingPunct="1">
        <a:spcBef>
          <a:spcPct val="0"/>
        </a:spcBef>
        <a:spcAft>
          <a:spcPct val="0"/>
        </a:spcAft>
        <a:defRPr sz="4200" b="1">
          <a:solidFill>
            <a:srgbClr val="FFFF00"/>
          </a:solidFill>
          <a:latin typeface="Times New Roman" pitchFamily="18" charset="0"/>
        </a:defRPr>
      </a:lvl3pPr>
      <a:lvl4pPr algn="ctr" rtl="0" eaLnBrk="1" fontAlgn="base" hangingPunct="1">
        <a:spcBef>
          <a:spcPct val="0"/>
        </a:spcBef>
        <a:spcAft>
          <a:spcPct val="0"/>
        </a:spcAft>
        <a:defRPr sz="4200" b="1">
          <a:solidFill>
            <a:srgbClr val="FFFF00"/>
          </a:solidFill>
          <a:latin typeface="Times New Roman" pitchFamily="18" charset="0"/>
        </a:defRPr>
      </a:lvl4pPr>
      <a:lvl5pPr algn="ctr" rtl="0" eaLnBrk="1" fontAlgn="base" hangingPunct="1">
        <a:spcBef>
          <a:spcPct val="0"/>
        </a:spcBef>
        <a:spcAft>
          <a:spcPct val="0"/>
        </a:spcAft>
        <a:defRPr sz="4200" b="1">
          <a:solidFill>
            <a:srgbClr val="FFFF00"/>
          </a:solidFill>
          <a:latin typeface="Times New Roman" pitchFamily="18" charset="0"/>
        </a:defRPr>
      </a:lvl5pPr>
      <a:lvl6pPr marL="457288" algn="ctr" rtl="0" eaLnBrk="1" fontAlgn="base" hangingPunct="1">
        <a:spcBef>
          <a:spcPct val="0"/>
        </a:spcBef>
        <a:spcAft>
          <a:spcPct val="0"/>
        </a:spcAft>
        <a:defRPr sz="4200" b="1">
          <a:solidFill>
            <a:srgbClr val="FFFF00"/>
          </a:solidFill>
          <a:latin typeface="Times New Roman" pitchFamily="18" charset="0"/>
        </a:defRPr>
      </a:lvl6pPr>
      <a:lvl7pPr marL="914575" algn="ctr" rtl="0" eaLnBrk="1" fontAlgn="base" hangingPunct="1">
        <a:spcBef>
          <a:spcPct val="0"/>
        </a:spcBef>
        <a:spcAft>
          <a:spcPct val="0"/>
        </a:spcAft>
        <a:defRPr sz="4200" b="1">
          <a:solidFill>
            <a:srgbClr val="FFFF00"/>
          </a:solidFill>
          <a:latin typeface="Times New Roman" pitchFamily="18" charset="0"/>
        </a:defRPr>
      </a:lvl7pPr>
      <a:lvl8pPr marL="1371862" algn="ctr" rtl="0" eaLnBrk="1" fontAlgn="base" hangingPunct="1">
        <a:spcBef>
          <a:spcPct val="0"/>
        </a:spcBef>
        <a:spcAft>
          <a:spcPct val="0"/>
        </a:spcAft>
        <a:defRPr sz="4200" b="1">
          <a:solidFill>
            <a:srgbClr val="FFFF00"/>
          </a:solidFill>
          <a:latin typeface="Times New Roman" pitchFamily="18" charset="0"/>
        </a:defRPr>
      </a:lvl8pPr>
      <a:lvl9pPr marL="1829147" algn="ctr" rtl="0" eaLnBrk="1" fontAlgn="base" hangingPunct="1">
        <a:spcBef>
          <a:spcPct val="0"/>
        </a:spcBef>
        <a:spcAft>
          <a:spcPct val="0"/>
        </a:spcAft>
        <a:defRPr sz="4200" b="1">
          <a:solidFill>
            <a:srgbClr val="FFFF00"/>
          </a:solidFill>
          <a:latin typeface="Times New Roman" pitchFamily="18" charset="0"/>
        </a:defRPr>
      </a:lvl9pPr>
    </p:titleStyle>
    <p:bodyStyle>
      <a:lvl1pPr marL="342966" indent="-342966" algn="l" rtl="0" eaLnBrk="1" fontAlgn="base" hangingPunct="1">
        <a:spcBef>
          <a:spcPct val="20000"/>
        </a:spcBef>
        <a:spcAft>
          <a:spcPct val="0"/>
        </a:spcAft>
        <a:buChar char="•"/>
        <a:defRPr sz="3200">
          <a:solidFill>
            <a:schemeClr val="bg1"/>
          </a:solidFill>
          <a:latin typeface="+mn-lt"/>
          <a:ea typeface="+mn-ea"/>
          <a:cs typeface="+mn-cs"/>
        </a:defRPr>
      </a:lvl1pPr>
      <a:lvl2pPr marL="743091" indent="-285803" algn="l" rtl="0" eaLnBrk="1" fontAlgn="base" hangingPunct="1">
        <a:spcBef>
          <a:spcPct val="20000"/>
        </a:spcBef>
        <a:spcAft>
          <a:spcPct val="0"/>
        </a:spcAft>
        <a:buChar char="–"/>
        <a:defRPr sz="2800">
          <a:solidFill>
            <a:schemeClr val="bg1"/>
          </a:solidFill>
          <a:latin typeface="+mn-lt"/>
        </a:defRPr>
      </a:lvl2pPr>
      <a:lvl3pPr marL="1143217" indent="-228643" algn="l" rtl="0" eaLnBrk="1" fontAlgn="base" hangingPunct="1">
        <a:spcBef>
          <a:spcPct val="20000"/>
        </a:spcBef>
        <a:spcAft>
          <a:spcPct val="0"/>
        </a:spcAft>
        <a:buChar char="•"/>
        <a:defRPr sz="2400">
          <a:solidFill>
            <a:schemeClr val="bg1"/>
          </a:solidFill>
          <a:latin typeface="+mn-lt"/>
        </a:defRPr>
      </a:lvl3pPr>
      <a:lvl4pPr marL="1600505" indent="-228643" algn="l" rtl="0" eaLnBrk="1" fontAlgn="base" hangingPunct="1">
        <a:spcBef>
          <a:spcPct val="20000"/>
        </a:spcBef>
        <a:spcAft>
          <a:spcPct val="0"/>
        </a:spcAft>
        <a:buChar char="–"/>
        <a:defRPr sz="2000">
          <a:solidFill>
            <a:schemeClr val="bg1"/>
          </a:solidFill>
          <a:latin typeface="+mn-lt"/>
        </a:defRPr>
      </a:lvl4pPr>
      <a:lvl5pPr marL="2057791" indent="-230232" algn="l" rtl="0" eaLnBrk="1" fontAlgn="base" hangingPunct="1">
        <a:spcBef>
          <a:spcPct val="20000"/>
        </a:spcBef>
        <a:spcAft>
          <a:spcPct val="0"/>
        </a:spcAft>
        <a:buChar char="»"/>
        <a:defRPr sz="2000">
          <a:solidFill>
            <a:schemeClr val="bg1"/>
          </a:solidFill>
          <a:latin typeface="+mn-lt"/>
        </a:defRPr>
      </a:lvl5pPr>
      <a:lvl6pPr marL="2515079" indent="-230232" algn="l" rtl="0" eaLnBrk="1" fontAlgn="base" hangingPunct="1">
        <a:spcBef>
          <a:spcPct val="20000"/>
        </a:spcBef>
        <a:spcAft>
          <a:spcPct val="0"/>
        </a:spcAft>
        <a:buChar char="»"/>
        <a:defRPr sz="2000">
          <a:solidFill>
            <a:schemeClr val="bg1"/>
          </a:solidFill>
          <a:latin typeface="+mn-lt"/>
        </a:defRPr>
      </a:lvl6pPr>
      <a:lvl7pPr marL="2972366" indent="-230232" algn="l" rtl="0" eaLnBrk="1" fontAlgn="base" hangingPunct="1">
        <a:spcBef>
          <a:spcPct val="20000"/>
        </a:spcBef>
        <a:spcAft>
          <a:spcPct val="0"/>
        </a:spcAft>
        <a:buChar char="»"/>
        <a:defRPr sz="2000">
          <a:solidFill>
            <a:schemeClr val="bg1"/>
          </a:solidFill>
          <a:latin typeface="+mn-lt"/>
        </a:defRPr>
      </a:lvl7pPr>
      <a:lvl8pPr marL="3429653" indent="-230232" algn="l" rtl="0" eaLnBrk="1" fontAlgn="base" hangingPunct="1">
        <a:spcBef>
          <a:spcPct val="20000"/>
        </a:spcBef>
        <a:spcAft>
          <a:spcPct val="0"/>
        </a:spcAft>
        <a:buChar char="»"/>
        <a:defRPr sz="2000">
          <a:solidFill>
            <a:schemeClr val="bg1"/>
          </a:solidFill>
          <a:latin typeface="+mn-lt"/>
        </a:defRPr>
      </a:lvl8pPr>
      <a:lvl9pPr marL="3886937" indent="-230232"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575" rtl="0" eaLnBrk="1" latinLnBrk="0" hangingPunct="1">
        <a:defRPr sz="1800" kern="1200">
          <a:solidFill>
            <a:schemeClr val="tx1"/>
          </a:solidFill>
          <a:latin typeface="+mn-lt"/>
          <a:ea typeface="+mn-ea"/>
          <a:cs typeface="+mn-cs"/>
        </a:defRPr>
      </a:lvl1pPr>
      <a:lvl2pPr marL="457288" algn="l" defTabSz="914575" rtl="0" eaLnBrk="1" latinLnBrk="0" hangingPunct="1">
        <a:defRPr sz="1800" kern="1200">
          <a:solidFill>
            <a:schemeClr val="tx1"/>
          </a:solidFill>
          <a:latin typeface="+mn-lt"/>
          <a:ea typeface="+mn-ea"/>
          <a:cs typeface="+mn-cs"/>
        </a:defRPr>
      </a:lvl2pPr>
      <a:lvl3pPr marL="914575" algn="l" defTabSz="914575" rtl="0" eaLnBrk="1" latinLnBrk="0" hangingPunct="1">
        <a:defRPr sz="1800" kern="1200">
          <a:solidFill>
            <a:schemeClr val="tx1"/>
          </a:solidFill>
          <a:latin typeface="+mn-lt"/>
          <a:ea typeface="+mn-ea"/>
          <a:cs typeface="+mn-cs"/>
        </a:defRPr>
      </a:lvl3pPr>
      <a:lvl4pPr marL="1371862" algn="l" defTabSz="914575" rtl="0" eaLnBrk="1" latinLnBrk="0" hangingPunct="1">
        <a:defRPr sz="1800" kern="1200">
          <a:solidFill>
            <a:schemeClr val="tx1"/>
          </a:solidFill>
          <a:latin typeface="+mn-lt"/>
          <a:ea typeface="+mn-ea"/>
          <a:cs typeface="+mn-cs"/>
        </a:defRPr>
      </a:lvl4pPr>
      <a:lvl5pPr marL="1829147" algn="l" defTabSz="914575" rtl="0" eaLnBrk="1" latinLnBrk="0" hangingPunct="1">
        <a:defRPr sz="1800" kern="1200">
          <a:solidFill>
            <a:schemeClr val="tx1"/>
          </a:solidFill>
          <a:latin typeface="+mn-lt"/>
          <a:ea typeface="+mn-ea"/>
          <a:cs typeface="+mn-cs"/>
        </a:defRPr>
      </a:lvl5pPr>
      <a:lvl6pPr marL="2286434" algn="l" defTabSz="914575" rtl="0" eaLnBrk="1" latinLnBrk="0" hangingPunct="1">
        <a:defRPr sz="1800" kern="1200">
          <a:solidFill>
            <a:schemeClr val="tx1"/>
          </a:solidFill>
          <a:latin typeface="+mn-lt"/>
          <a:ea typeface="+mn-ea"/>
          <a:cs typeface="+mn-cs"/>
        </a:defRPr>
      </a:lvl6pPr>
      <a:lvl7pPr marL="2743721" algn="l" defTabSz="914575" rtl="0" eaLnBrk="1" latinLnBrk="0" hangingPunct="1">
        <a:defRPr sz="1800" kern="1200">
          <a:solidFill>
            <a:schemeClr val="tx1"/>
          </a:solidFill>
          <a:latin typeface="+mn-lt"/>
          <a:ea typeface="+mn-ea"/>
          <a:cs typeface="+mn-cs"/>
        </a:defRPr>
      </a:lvl7pPr>
      <a:lvl8pPr marL="3201008" algn="l" defTabSz="914575" rtl="0" eaLnBrk="1" latinLnBrk="0" hangingPunct="1">
        <a:defRPr sz="1800" kern="1200">
          <a:solidFill>
            <a:schemeClr val="tx1"/>
          </a:solidFill>
          <a:latin typeface="+mn-lt"/>
          <a:ea typeface="+mn-ea"/>
          <a:cs typeface="+mn-cs"/>
        </a:defRPr>
      </a:lvl8pPr>
      <a:lvl9pPr marL="3658297" algn="l" defTabSz="91457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7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12"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0.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hyperlink" Target="http://www.cardiologyapps.com/GuidewireAID" TargetMode="External"/><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18.png"/><Relationship Id="rId7" Type="http://schemas.openxmlformats.org/officeDocument/2006/relationships/image" Target="../media/image34.jpeg"/><Relationship Id="rId2" Type="http://schemas.openxmlformats.org/officeDocument/2006/relationships/image" Target="../media/image17.jpeg"/><Relationship Id="rId1" Type="http://schemas.openxmlformats.org/officeDocument/2006/relationships/slideLayout" Target="../slideLayouts/slideLayout70.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1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18.png"/><Relationship Id="rId7" Type="http://schemas.openxmlformats.org/officeDocument/2006/relationships/image" Target="../media/image42.jpeg"/><Relationship Id="rId2" Type="http://schemas.openxmlformats.org/officeDocument/2006/relationships/image" Target="../media/image17.jpeg"/><Relationship Id="rId1" Type="http://schemas.openxmlformats.org/officeDocument/2006/relationships/slideLayout" Target="../slideLayouts/slideLayout70.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50.jpeg"/><Relationship Id="rId2" Type="http://schemas.openxmlformats.org/officeDocument/2006/relationships/image" Target="../media/image17.jpeg"/><Relationship Id="rId1" Type="http://schemas.openxmlformats.org/officeDocument/2006/relationships/slideLayout" Target="../slideLayouts/slideLayout7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18.png"/><Relationship Id="rId2" Type="http://schemas.openxmlformats.org/officeDocument/2006/relationships/image" Target="../media/image51.jpeg"/><Relationship Id="rId1" Type="http://schemas.openxmlformats.org/officeDocument/2006/relationships/slideLayout" Target="../slideLayouts/slideLayout71.xml"/><Relationship Id="rId6" Type="http://schemas.openxmlformats.org/officeDocument/2006/relationships/image" Target="../media/image17.jpeg"/><Relationship Id="rId5" Type="http://schemas.openxmlformats.org/officeDocument/2006/relationships/image" Target="../media/image54.jpeg"/><Relationship Id="rId4" Type="http://schemas.openxmlformats.org/officeDocument/2006/relationships/image" Target="../media/image53.jpeg"/></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1.xml"/><Relationship Id="rId5" Type="http://schemas.openxmlformats.org/officeDocument/2006/relationships/image" Target="../media/image18.pn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18.png"/><Relationship Id="rId7" Type="http://schemas.openxmlformats.org/officeDocument/2006/relationships/image" Target="../media/image60.jpeg"/><Relationship Id="rId2" Type="http://schemas.openxmlformats.org/officeDocument/2006/relationships/image" Target="../media/image17.jpeg"/><Relationship Id="rId1" Type="http://schemas.openxmlformats.org/officeDocument/2006/relationships/slideLayout" Target="../slideLayouts/slideLayout7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62.jpe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6.jpeg"/><Relationship Id="rId2" Type="http://schemas.openxmlformats.org/officeDocument/2006/relationships/image" Target="../media/image17.jpeg"/><Relationship Id="rId1" Type="http://schemas.openxmlformats.org/officeDocument/2006/relationships/slideLayout" Target="../slideLayouts/slideLayout71.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70.jpeg"/><Relationship Id="rId2" Type="http://schemas.openxmlformats.org/officeDocument/2006/relationships/image" Target="../media/image17.jpeg"/><Relationship Id="rId1" Type="http://schemas.openxmlformats.org/officeDocument/2006/relationships/slideLayout" Target="../slideLayouts/slideLayout71.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0.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21.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3.jpeg"/><Relationship Id="rId3" Type="http://schemas.openxmlformats.org/officeDocument/2006/relationships/image" Target="../media/image75.jpeg"/><Relationship Id="rId7" Type="http://schemas.openxmlformats.org/officeDocument/2006/relationships/image" Target="../media/image77.jpeg"/><Relationship Id="rId12" Type="http://schemas.openxmlformats.org/officeDocument/2006/relationships/image" Target="../media/image82.jpeg"/><Relationship Id="rId2" Type="http://schemas.openxmlformats.org/officeDocument/2006/relationships/image" Target="../media/image74.jpeg"/><Relationship Id="rId1" Type="http://schemas.openxmlformats.org/officeDocument/2006/relationships/slideLayout" Target="../slideLayouts/slideLayout70.xml"/><Relationship Id="rId6" Type="http://schemas.openxmlformats.org/officeDocument/2006/relationships/image" Target="../media/image18.png"/><Relationship Id="rId11" Type="http://schemas.openxmlformats.org/officeDocument/2006/relationships/image" Target="../media/image81.jpeg"/><Relationship Id="rId5" Type="http://schemas.openxmlformats.org/officeDocument/2006/relationships/image" Target="../media/image17.jpeg"/><Relationship Id="rId10" Type="http://schemas.openxmlformats.org/officeDocument/2006/relationships/image" Target="../media/image80.jpeg"/><Relationship Id="rId4" Type="http://schemas.openxmlformats.org/officeDocument/2006/relationships/image" Target="../media/image76.jpeg"/><Relationship Id="rId9" Type="http://schemas.openxmlformats.org/officeDocument/2006/relationships/image" Target="../media/image79.jpeg"/></Relationships>
</file>

<file path=ppt/slides/_rels/slide22.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4.png"/><Relationship Id="rId7" Type="http://schemas.openxmlformats.org/officeDocument/2006/relationships/image" Target="../media/image86.jpeg"/><Relationship Id="rId2" Type="http://schemas.openxmlformats.org/officeDocument/2006/relationships/image" Target="../media/image17.jpeg"/><Relationship Id="rId1" Type="http://schemas.openxmlformats.org/officeDocument/2006/relationships/slideLayout" Target="../slideLayouts/slideLayout70.xml"/><Relationship Id="rId6" Type="http://schemas.openxmlformats.org/officeDocument/2006/relationships/image" Target="../media/image85.png"/><Relationship Id="rId5" Type="http://schemas.openxmlformats.org/officeDocument/2006/relationships/image" Target="../media/image21.png"/><Relationship Id="rId10" Type="http://schemas.openxmlformats.org/officeDocument/2006/relationships/image" Target="../media/image89.jpeg"/><Relationship Id="rId4" Type="http://schemas.openxmlformats.org/officeDocument/2006/relationships/image" Target="../media/image20.png"/><Relationship Id="rId9" Type="http://schemas.openxmlformats.org/officeDocument/2006/relationships/image" Target="../media/image88.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0.png"/><Relationship Id="rId5" Type="http://schemas.openxmlformats.org/officeDocument/2006/relationships/image" Target="../media/image84.png"/><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21.pn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notesSlide" Target="../notesSlides/notesSlide4.xml"/><Relationship Id="rId1" Type="http://schemas.openxmlformats.org/officeDocument/2006/relationships/slideLayout" Target="../slideLayouts/slideLayout71.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9.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06180" y="0"/>
            <a:ext cx="337820"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73888" y="23649"/>
            <a:ext cx="8806180" cy="77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661" tIns="36303" rIns="72661" bIns="36303" numCol="1" anchor="ctr" anchorCtr="0" compatLnSpc="1">
            <a:prstTxWarp prst="textNoShape">
              <a:avLst/>
            </a:prstTxWarp>
          </a:bodyPr>
          <a:lst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363219" algn="ctr" rtl="0" eaLnBrk="0" fontAlgn="base" hangingPunct="0">
              <a:spcBef>
                <a:spcPct val="0"/>
              </a:spcBef>
              <a:spcAft>
                <a:spcPct val="0"/>
              </a:spcAft>
              <a:defRPr sz="4200" b="1">
                <a:solidFill>
                  <a:srgbClr val="FFFF00"/>
                </a:solidFill>
                <a:latin typeface="Times New Roman" pitchFamily="18" charset="0"/>
              </a:defRPr>
            </a:lvl6pPr>
            <a:lvl7pPr marL="726276" algn="ctr" rtl="0" eaLnBrk="0" fontAlgn="base" hangingPunct="0">
              <a:spcBef>
                <a:spcPct val="0"/>
              </a:spcBef>
              <a:spcAft>
                <a:spcPct val="0"/>
              </a:spcAft>
              <a:defRPr sz="4200" b="1">
                <a:solidFill>
                  <a:srgbClr val="FFFF00"/>
                </a:solidFill>
                <a:latin typeface="Times New Roman" pitchFamily="18" charset="0"/>
              </a:defRPr>
            </a:lvl7pPr>
            <a:lvl8pPr marL="1089487" algn="ctr" rtl="0" eaLnBrk="0" fontAlgn="base" hangingPunct="0">
              <a:spcBef>
                <a:spcPct val="0"/>
              </a:spcBef>
              <a:spcAft>
                <a:spcPct val="0"/>
              </a:spcAft>
              <a:defRPr sz="4200" b="1">
                <a:solidFill>
                  <a:srgbClr val="FFFF00"/>
                </a:solidFill>
                <a:latin typeface="Times New Roman" pitchFamily="18" charset="0"/>
              </a:defRPr>
            </a:lvl8pPr>
            <a:lvl9pPr marL="1452598" algn="ctr" rtl="0" eaLnBrk="0" fontAlgn="base" hangingPunct="0">
              <a:spcBef>
                <a:spcPct val="0"/>
              </a:spcBef>
              <a:spcAft>
                <a:spcPct val="0"/>
              </a:spcAft>
              <a:defRPr sz="4200" b="1">
                <a:solidFill>
                  <a:srgbClr val="FFFF00"/>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FF"/>
                </a:solidFill>
                <a:effectLst/>
                <a:uLnTx/>
                <a:uFillTx/>
                <a:latin typeface="Arial" pitchFamily="34" charset="0"/>
                <a:ea typeface="+mj-ea"/>
                <a:cs typeface="Arial" pitchFamily="34" charset="0"/>
              </a:rPr>
              <a:t>Complex Coronary Live Case Series</a:t>
            </a:r>
          </a:p>
        </p:txBody>
      </p:sp>
      <p:sp>
        <p:nvSpPr>
          <p:cNvPr id="5" name="Content Placeholder 2"/>
          <p:cNvSpPr txBox="1">
            <a:spLocks/>
          </p:cNvSpPr>
          <p:nvPr/>
        </p:nvSpPr>
        <p:spPr bwMode="auto">
          <a:xfrm>
            <a:off x="814376" y="1130626"/>
            <a:ext cx="7917440" cy="153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661" tIns="36303" rIns="72661" bIns="36303" numCol="1" anchor="t" anchorCtr="0" compatLnSpc="1">
            <a:prstTxWarp prst="textNoShape">
              <a:avLst/>
            </a:prstTxWarp>
          </a:bodyPr>
          <a:lstStyle>
            <a:lvl1pPr marL="97911" indent="-97911" algn="l" rtl="0" eaLnBrk="0" fontAlgn="base" hangingPunct="0">
              <a:spcBef>
                <a:spcPct val="20000"/>
              </a:spcBef>
              <a:spcAft>
                <a:spcPct val="0"/>
              </a:spcAft>
              <a:buChar char="•"/>
              <a:defRPr sz="3200">
                <a:solidFill>
                  <a:schemeClr val="bg1"/>
                </a:solidFill>
                <a:latin typeface="+mn-lt"/>
                <a:ea typeface="+mn-ea"/>
                <a:cs typeface="+mn-cs"/>
              </a:defRPr>
            </a:lvl1pPr>
            <a:lvl2pPr marL="456440" indent="-44244" algn="l" rtl="0" eaLnBrk="0" fontAlgn="base" hangingPunct="0">
              <a:spcBef>
                <a:spcPct val="20000"/>
              </a:spcBef>
              <a:spcAft>
                <a:spcPct val="0"/>
              </a:spcAft>
              <a:buChar char="–"/>
              <a:defRPr sz="2800">
                <a:solidFill>
                  <a:schemeClr val="bg1"/>
                </a:solidFill>
                <a:latin typeface="+mn-lt"/>
              </a:defRPr>
            </a:lvl2pPr>
            <a:lvl3pPr marL="778583" indent="-7930" algn="l" rtl="0" eaLnBrk="0" fontAlgn="base" hangingPunct="0">
              <a:spcBef>
                <a:spcPct val="20000"/>
              </a:spcBef>
              <a:spcAft>
                <a:spcPct val="0"/>
              </a:spcAft>
              <a:buChar char="•"/>
              <a:defRPr sz="2400">
                <a:solidFill>
                  <a:schemeClr val="bg1"/>
                </a:solidFill>
                <a:latin typeface="+mn-lt"/>
              </a:defRPr>
            </a:lvl3pPr>
            <a:lvl4pPr marL="1162343" indent="-7930" algn="l" rtl="0" eaLnBrk="0" fontAlgn="base" hangingPunct="0">
              <a:spcBef>
                <a:spcPct val="20000"/>
              </a:spcBef>
              <a:spcAft>
                <a:spcPct val="0"/>
              </a:spcAft>
              <a:buChar char="–"/>
              <a:defRPr sz="2000">
                <a:solidFill>
                  <a:schemeClr val="bg1"/>
                </a:solidFill>
                <a:latin typeface="+mn-lt"/>
              </a:defRPr>
            </a:lvl4pPr>
            <a:lvl5pPr marL="1517745" indent="-7930" algn="l" rtl="0" eaLnBrk="0" fontAlgn="base" hangingPunct="0">
              <a:spcBef>
                <a:spcPct val="20000"/>
              </a:spcBef>
              <a:spcAft>
                <a:spcPct val="0"/>
              </a:spcAft>
              <a:buChar char="»"/>
              <a:defRPr sz="2000">
                <a:solidFill>
                  <a:schemeClr val="bg1"/>
                </a:solidFill>
                <a:latin typeface="+mn-lt"/>
              </a:defRPr>
            </a:lvl5pPr>
            <a:lvl6pPr marL="1997251" indent="-183020" algn="l" rtl="0" eaLnBrk="0" fontAlgn="base" hangingPunct="0">
              <a:spcBef>
                <a:spcPct val="20000"/>
              </a:spcBef>
              <a:spcAft>
                <a:spcPct val="0"/>
              </a:spcAft>
              <a:buChar char="»"/>
              <a:defRPr sz="2000">
                <a:solidFill>
                  <a:schemeClr val="bg1"/>
                </a:solidFill>
                <a:latin typeface="+mn-lt"/>
              </a:defRPr>
            </a:lvl6pPr>
            <a:lvl7pPr marL="2360461" indent="-183020" algn="l" rtl="0" eaLnBrk="0" fontAlgn="base" hangingPunct="0">
              <a:spcBef>
                <a:spcPct val="20000"/>
              </a:spcBef>
              <a:spcAft>
                <a:spcPct val="0"/>
              </a:spcAft>
              <a:buChar char="»"/>
              <a:defRPr sz="2000">
                <a:solidFill>
                  <a:schemeClr val="bg1"/>
                </a:solidFill>
                <a:latin typeface="+mn-lt"/>
              </a:defRPr>
            </a:lvl7pPr>
            <a:lvl8pPr marL="2723649" indent="-183020" algn="l" rtl="0" eaLnBrk="0" fontAlgn="base" hangingPunct="0">
              <a:spcBef>
                <a:spcPct val="20000"/>
              </a:spcBef>
              <a:spcAft>
                <a:spcPct val="0"/>
              </a:spcAft>
              <a:buChar char="»"/>
              <a:defRPr sz="2000">
                <a:solidFill>
                  <a:schemeClr val="bg1"/>
                </a:solidFill>
                <a:latin typeface="+mn-lt"/>
              </a:defRPr>
            </a:lvl8pPr>
            <a:lvl9pPr marL="3086775" indent="-183020" algn="l" rtl="0" eaLnBrk="0" fontAlgn="base" hangingPunct="0">
              <a:spcBef>
                <a:spcPct val="20000"/>
              </a:spcBef>
              <a:spcAft>
                <a:spcPct val="0"/>
              </a:spcAft>
              <a:buChar char="»"/>
              <a:defRPr sz="2000">
                <a:solidFill>
                  <a:schemeClr val="bg1"/>
                </a:solidFill>
                <a:latin typeface="+mn-lt"/>
              </a:defRPr>
            </a:lvl9pPr>
          </a:lstStyle>
          <a:p>
            <a:pPr marL="0" indent="0" defTabSz="914400">
              <a:buFontTx/>
              <a:buNone/>
            </a:pPr>
            <a:r>
              <a:rPr lang="en-US" altLang="en-US" b="1" kern="0" dirty="0">
                <a:solidFill>
                  <a:schemeClr val="tx1"/>
                </a:solidFill>
                <a:latin typeface="Arial" pitchFamily="34" charset="0"/>
                <a:cs typeface="Arial" pitchFamily="34" charset="0"/>
              </a:rPr>
              <a:t>           In collaboration with</a:t>
            </a:r>
          </a:p>
          <a:p>
            <a:pPr marL="0" indent="0" defTabSz="914400">
              <a:buFontTx/>
              <a:buNone/>
            </a:pPr>
            <a:r>
              <a:rPr lang="en-US" altLang="en-US" b="1" kern="0" dirty="0">
                <a:solidFill>
                  <a:schemeClr val="tx1"/>
                </a:solidFill>
                <a:latin typeface="Arial" pitchFamily="34" charset="0"/>
                <a:cs typeface="Arial" pitchFamily="34" charset="0"/>
              </a:rPr>
              <a:t>	www.CCClivecases.org</a:t>
            </a:r>
          </a:p>
          <a:p>
            <a:pPr marL="0" indent="0" defTabSz="914400">
              <a:buNone/>
            </a:pPr>
            <a:r>
              <a:rPr lang="en-US" altLang="en-US" b="1" kern="0" dirty="0">
                <a:solidFill>
                  <a:schemeClr val="tx1"/>
                </a:solidFill>
                <a:latin typeface="Arial" pitchFamily="34" charset="0"/>
                <a:cs typeface="Arial" pitchFamily="34" charset="0"/>
              </a:rPr>
              <a:t>                     </a:t>
            </a:r>
            <a:r>
              <a:rPr lang="en-US" altLang="en-US" b="1" i="1" kern="0" dirty="0">
                <a:solidFill>
                  <a:schemeClr val="tx1"/>
                </a:solidFill>
                <a:latin typeface="Arial" pitchFamily="34" charset="0"/>
                <a:cs typeface="Arial" pitchFamily="34" charset="0"/>
              </a:rPr>
              <a:t>from</a:t>
            </a:r>
            <a:endParaRPr lang="en-US" altLang="en-US" sz="2400" b="1" i="1" kern="0" dirty="0">
              <a:solidFill>
                <a:schemeClr val="tx1"/>
              </a:solidFill>
              <a:latin typeface="Arial" pitchFamily="34" charset="0"/>
              <a:cs typeface="Arial" pitchFamily="34" charset="0"/>
            </a:endParaRPr>
          </a:p>
          <a:p>
            <a:pPr marL="0" indent="0" defTabSz="914400">
              <a:buNone/>
            </a:pPr>
            <a:r>
              <a:rPr lang="en-US" altLang="en-US" b="1" kern="0" dirty="0">
                <a:solidFill>
                  <a:schemeClr val="tx1"/>
                </a:solidFill>
                <a:latin typeface="Arial" pitchFamily="34" charset="0"/>
                <a:cs typeface="Arial" pitchFamily="34" charset="0"/>
              </a:rPr>
              <a:t>   </a:t>
            </a:r>
            <a:r>
              <a:rPr lang="en-US" altLang="en-US" sz="2400" b="1" kern="0" dirty="0">
                <a:solidFill>
                  <a:schemeClr val="tx1"/>
                </a:solidFill>
                <a:latin typeface="Arial" pitchFamily="34" charset="0"/>
                <a:cs typeface="Arial" pitchFamily="34" charset="0"/>
              </a:rPr>
              <a:t>Cardiac Cath Lab, Mount Sinai Heart, NY, USA</a:t>
            </a:r>
          </a:p>
          <a:p>
            <a:pPr marL="0" indent="0" defTabSz="914400">
              <a:buNone/>
            </a:pPr>
            <a:r>
              <a:rPr lang="en-US" altLang="en-US" sz="2400" b="1" kern="0" dirty="0">
                <a:solidFill>
                  <a:schemeClr val="tx1"/>
                </a:solidFill>
                <a:latin typeface="Arial" pitchFamily="34" charset="0"/>
                <a:cs typeface="Arial" pitchFamily="34" charset="0"/>
              </a:rPr>
              <a:t>			</a:t>
            </a:r>
            <a:r>
              <a:rPr lang="en-US" altLang="en-US" sz="2400" b="1" i="1" kern="0" dirty="0">
                <a:solidFill>
                  <a:schemeClr val="tx1"/>
                </a:solidFill>
                <a:latin typeface="Arial" pitchFamily="34" charset="0"/>
                <a:cs typeface="Arial" pitchFamily="34" charset="0"/>
              </a:rPr>
              <a:t>in</a:t>
            </a:r>
          </a:p>
          <a:p>
            <a:pPr marL="0" indent="0" defTabSz="914400">
              <a:buNone/>
            </a:pPr>
            <a:r>
              <a:rPr lang="en-US" altLang="en-US" b="1" kern="0" dirty="0">
                <a:solidFill>
                  <a:schemeClr val="tx1"/>
                </a:solidFill>
                <a:latin typeface="Arial" pitchFamily="34" charset="0"/>
                <a:cs typeface="Arial" pitchFamily="34" charset="0"/>
              </a:rPr>
              <a:t> Association with </a:t>
            </a:r>
            <a:r>
              <a:rPr lang="en-US" altLang="en-US" b="1" i="1" kern="0" dirty="0">
                <a:solidFill>
                  <a:srgbClr val="009999"/>
                </a:solidFill>
                <a:latin typeface="Arial" pitchFamily="34" charset="0"/>
                <a:cs typeface="Arial" pitchFamily="34" charset="0"/>
              </a:rPr>
              <a:t>CME</a:t>
            </a:r>
            <a:r>
              <a:rPr lang="en-US" altLang="en-US" b="1" kern="0" dirty="0">
                <a:solidFill>
                  <a:schemeClr val="tx1"/>
                </a:solidFill>
                <a:latin typeface="Arial" pitchFamily="34" charset="0"/>
                <a:cs typeface="Arial" pitchFamily="34" charset="0"/>
              </a:rPr>
              <a:t> </a:t>
            </a:r>
            <a:r>
              <a:rPr lang="en-US" altLang="en-US" b="1" kern="0" dirty="0">
                <a:solidFill>
                  <a:srgbClr val="FF0000"/>
                </a:solidFill>
                <a:latin typeface="Arial" pitchFamily="34" charset="0"/>
                <a:cs typeface="Arial" pitchFamily="34" charset="0"/>
              </a:rPr>
              <a:t>MEDI</a:t>
            </a:r>
            <a:r>
              <a:rPr lang="en-US" altLang="en-US" sz="4000" b="1" i="1" kern="0" dirty="0">
                <a:solidFill>
                  <a:srgbClr val="009999"/>
                </a:solidFill>
                <a:latin typeface="Arial" pitchFamily="34" charset="0"/>
                <a:cs typeface="Arial" pitchFamily="34" charset="0"/>
              </a:rPr>
              <a:t>Q</a:t>
            </a:r>
            <a:r>
              <a:rPr lang="en-US" altLang="en-US" b="1" kern="0" dirty="0">
                <a:solidFill>
                  <a:srgbClr val="FF0000"/>
                </a:solidFill>
                <a:latin typeface="Arial" pitchFamily="34" charset="0"/>
                <a:cs typeface="Arial" pitchFamily="34" charset="0"/>
              </a:rPr>
              <a:t>UEST</a:t>
            </a:r>
            <a:r>
              <a:rPr lang="en-US" altLang="en-US" sz="2800" b="1" kern="0" dirty="0">
                <a:solidFill>
                  <a:schemeClr val="tx1"/>
                </a:solidFill>
                <a:latin typeface="Arial" pitchFamily="34" charset="0"/>
                <a:cs typeface="Arial" pitchFamily="34" charset="0"/>
              </a:rPr>
              <a:t> </a:t>
            </a:r>
          </a:p>
        </p:txBody>
      </p:sp>
      <p:pic>
        <p:nvPicPr>
          <p:cNvPr id="6" name="Picture 5"/>
          <p:cNvPicPr>
            <a:picLocks noChangeAspect="1"/>
          </p:cNvPicPr>
          <p:nvPr/>
        </p:nvPicPr>
        <p:blipFill rotWithShape="1">
          <a:blip r:embed="rId3"/>
          <a:srcRect l="79865" t="7460" r="6084" b="76545"/>
          <a:stretch/>
        </p:blipFill>
        <p:spPr>
          <a:xfrm>
            <a:off x="15140" y="15116"/>
            <a:ext cx="544081" cy="466967"/>
          </a:xfrm>
          <a:prstGeom prst="rect">
            <a:avLst/>
          </a:prstGeom>
        </p:spPr>
      </p:pic>
    </p:spTree>
    <p:extLst>
      <p:ext uri="{BB962C8B-B14F-4D97-AF65-F5344CB8AC3E}">
        <p14:creationId xmlns:p14="http://schemas.microsoft.com/office/powerpoint/2010/main" val="3368961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86803" y="19047"/>
            <a:ext cx="422275" cy="57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81003" y="170731"/>
            <a:ext cx="8340737" cy="461665"/>
          </a:xfrm>
          <a:prstGeom prst="rect">
            <a:avLst/>
          </a:prstGeom>
        </p:spPr>
        <p:txBody>
          <a:bodyPr wrap="square">
            <a:spAutoFit/>
          </a:bodyPr>
          <a:lstStyle/>
          <a:p>
            <a:pPr algn="ctr" defTabSz="914575"/>
            <a:r>
              <a:rPr lang="en-US" sz="2400" b="1" dirty="0" err="1">
                <a:solidFill>
                  <a:srgbClr val="FFFF00"/>
                </a:solidFill>
                <a:latin typeface="Arial" pitchFamily="34" charset="0"/>
                <a:cs typeface="Arial" pitchFamily="34" charset="0"/>
              </a:rPr>
              <a:t>GuidewireAID</a:t>
            </a:r>
            <a:r>
              <a:rPr lang="en-US" sz="2400" b="1" dirty="0">
                <a:solidFill>
                  <a:srgbClr val="FFFF00"/>
                </a:solidFill>
                <a:latin typeface="Arial" pitchFamily="34" charset="0"/>
                <a:cs typeface="Arial" pitchFamily="34" charset="0"/>
              </a:rPr>
              <a:t> – Out on both Android and iOS!</a:t>
            </a:r>
          </a:p>
        </p:txBody>
      </p:sp>
      <p:pic>
        <p:nvPicPr>
          <p:cNvPr id="19" name="Picture 18">
            <a:extLst>
              <a:ext uri="{FF2B5EF4-FFF2-40B4-BE49-F238E27FC236}">
                <a16:creationId xmlns:a16="http://schemas.microsoft.com/office/drawing/2014/main" id="{71A96994-243C-4159-A50D-06430CD7F6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130" t="-2759" r="-33345" b="-3557"/>
          <a:stretch/>
        </p:blipFill>
        <p:spPr>
          <a:xfrm>
            <a:off x="81555" y="66380"/>
            <a:ext cx="508234" cy="508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8433" t="9448" r="20607" b="61398"/>
          <a:stretch/>
        </p:blipFill>
        <p:spPr>
          <a:xfrm>
            <a:off x="262807" y="1701834"/>
            <a:ext cx="1680210" cy="1785884"/>
          </a:xfrm>
          <a:prstGeom prst="roundRect">
            <a:avLst/>
          </a:prstGeom>
        </p:spPr>
      </p:pic>
      <p:pic>
        <p:nvPicPr>
          <p:cNvPr id="21" name="Picture 29" descr="Get it on Google Play"/>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49695" y="976141"/>
            <a:ext cx="2130088" cy="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
          <p:cNvSpPr txBox="1">
            <a:spLocks noChangeArrowheads="1"/>
          </p:cNvSpPr>
          <p:nvPr/>
        </p:nvSpPr>
        <p:spPr bwMode="auto">
          <a:xfrm>
            <a:off x="4634845" y="1672661"/>
            <a:ext cx="173047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20"/>
            <a:r>
              <a:rPr lang="en-US" altLang="en-US" sz="675" dirty="0">
                <a:solidFill>
                  <a:srgbClr val="808080">
                    <a:lumMod val="60000"/>
                    <a:lumOff val="40000"/>
                  </a:srgbClr>
                </a:solidFill>
                <a:latin typeface="Arial" panose="020B0604020202020204" pitchFamily="34" charset="0"/>
                <a:cs typeface="Arial" panose="020B0604020202020204" pitchFamily="34" charset="0"/>
              </a:rPr>
              <a:t>Apple</a:t>
            </a:r>
            <a:r>
              <a:rPr lang="en-US" altLang="en-US" sz="675" baseline="30000" dirty="0">
                <a:solidFill>
                  <a:srgbClr val="808080">
                    <a:lumMod val="60000"/>
                    <a:lumOff val="40000"/>
                  </a:srgbClr>
                </a:solidFill>
                <a:latin typeface="Arial" panose="020B0604020202020204" pitchFamily="34" charset="0"/>
                <a:cs typeface="Arial" panose="020B0604020202020204" pitchFamily="34" charset="0"/>
              </a:rPr>
              <a:t> ®</a:t>
            </a:r>
            <a:r>
              <a:rPr lang="en-US" altLang="en-US" sz="675" dirty="0">
                <a:solidFill>
                  <a:srgbClr val="808080">
                    <a:lumMod val="60000"/>
                    <a:lumOff val="40000"/>
                  </a:srgbClr>
                </a:solidFill>
                <a:latin typeface="Arial" panose="020B0604020202020204" pitchFamily="34" charset="0"/>
                <a:cs typeface="Arial" panose="020B0604020202020204" pitchFamily="34" charset="0"/>
              </a:rPr>
              <a:t> and App Store</a:t>
            </a:r>
            <a:r>
              <a:rPr lang="en-US" altLang="en-US" sz="675" baseline="30000" dirty="0">
                <a:solidFill>
                  <a:srgbClr val="808080">
                    <a:lumMod val="60000"/>
                    <a:lumOff val="40000"/>
                  </a:srgbClr>
                </a:solidFill>
                <a:latin typeface="Arial" panose="020B0604020202020204" pitchFamily="34" charset="0"/>
                <a:cs typeface="Arial" panose="020B0604020202020204" pitchFamily="34" charset="0"/>
              </a:rPr>
              <a:t>®</a:t>
            </a:r>
            <a:r>
              <a:rPr lang="en-US" altLang="en-US" sz="675" dirty="0">
                <a:solidFill>
                  <a:srgbClr val="808080">
                    <a:lumMod val="60000"/>
                    <a:lumOff val="40000"/>
                  </a:srgbClr>
                </a:solidFill>
                <a:latin typeface="Arial" panose="020B0604020202020204" pitchFamily="34" charset="0"/>
                <a:cs typeface="Arial" panose="020B0604020202020204" pitchFamily="34" charset="0"/>
              </a:rPr>
              <a:t> are registered trademarks of Apple Inc.</a:t>
            </a:r>
          </a:p>
        </p:txBody>
      </p:sp>
      <p:pic>
        <p:nvPicPr>
          <p:cNvPr id="23" name="Picture 7"/>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63984" y="1108408"/>
            <a:ext cx="1672197" cy="559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Explosion 2 8"/>
          <p:cNvSpPr/>
          <p:nvPr/>
        </p:nvSpPr>
        <p:spPr bwMode="auto">
          <a:xfrm>
            <a:off x="4272596" y="2362656"/>
            <a:ext cx="4700643" cy="2336925"/>
          </a:xfrm>
          <a:prstGeom prst="irregularSeal2">
            <a:avLst/>
          </a:prstGeom>
          <a:solidFill>
            <a:schemeClr val="bg1"/>
          </a:solidFill>
          <a:ln w="15875" cap="flat" cmpd="sng" algn="ctr">
            <a:solidFill>
              <a:schemeClr val="bg1"/>
            </a:solidFill>
            <a:prstDash val="solid"/>
            <a:round/>
            <a:headEnd type="none" w="med" len="med"/>
            <a:tailEnd type="none" w="med" len="med"/>
          </a:ln>
          <a:effectLst>
            <a:softEdge rad="127000"/>
          </a:effec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r>
              <a:rPr lang="en-US" sz="2700" b="1" dirty="0">
                <a:solidFill>
                  <a:srgbClr val="DD2226"/>
                </a:solidFill>
                <a:latin typeface="Arial Black" panose="020B0A04020102020204" pitchFamily="34" charset="0"/>
              </a:rPr>
              <a:t>Download for Free</a:t>
            </a:r>
            <a:r>
              <a:rPr lang="en-US" sz="2700" b="1" dirty="0">
                <a:solidFill>
                  <a:srgbClr val="FFFFFF"/>
                </a:solidFill>
                <a:latin typeface="Times New Roman" pitchFamily="18" charset="0"/>
              </a:rPr>
              <a:t>!</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65002" y="999081"/>
            <a:ext cx="1793024" cy="3984498"/>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5190" t="54442" r="5310" b="23010"/>
          <a:stretch/>
        </p:blipFill>
        <p:spPr>
          <a:xfrm>
            <a:off x="2558034" y="3168396"/>
            <a:ext cx="1604772" cy="898398"/>
          </a:xfrm>
          <a:prstGeom prst="roundRect">
            <a:avLst>
              <a:gd name="adj" fmla="val 11323"/>
            </a:avLst>
          </a:prstGeom>
        </p:spPr>
      </p:pic>
    </p:spTree>
    <p:extLst>
      <p:ext uri="{BB962C8B-B14F-4D97-AF65-F5344CB8AC3E}">
        <p14:creationId xmlns:p14="http://schemas.microsoft.com/office/powerpoint/2010/main" val="32297338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ccel="12500" decel="12500" fill="hold" nodeType="clickEffect">
                                  <p:stCondLst>
                                    <p:cond delay="0"/>
                                  </p:stCondLst>
                                  <p:childTnLst>
                                    <p:animScale>
                                      <p:cBhvr>
                                        <p:cTn id="6"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86803" y="19047"/>
            <a:ext cx="422275" cy="57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50000"/>
            <a:ext cx="2039960" cy="3627882"/>
          </a:xfrm>
          <a:prstGeom prst="rect">
            <a:avLst/>
          </a:prstGeom>
        </p:spPr>
      </p:pic>
      <p:sp>
        <p:nvSpPr>
          <p:cNvPr id="8" name="Rectangle 7"/>
          <p:cNvSpPr/>
          <p:nvPr/>
        </p:nvSpPr>
        <p:spPr>
          <a:xfrm>
            <a:off x="381003" y="170731"/>
            <a:ext cx="8340737" cy="1061829"/>
          </a:xfrm>
          <a:prstGeom prst="rect">
            <a:avLst/>
          </a:prstGeom>
        </p:spPr>
        <p:txBody>
          <a:bodyPr wrap="square">
            <a:spAutoFit/>
          </a:bodyPr>
          <a:lstStyle/>
          <a:p>
            <a:pPr algn="ctr" defTabSz="914575"/>
            <a:r>
              <a:rPr lang="en-US" sz="2100" b="1" dirty="0">
                <a:solidFill>
                  <a:srgbClr val="FFFF00"/>
                </a:solidFill>
                <a:latin typeface="Arial" pitchFamily="34" charset="0"/>
                <a:cs typeface="Arial" pitchFamily="34" charset="0"/>
              </a:rPr>
              <a:t>In addition to the web app at </a:t>
            </a:r>
            <a:r>
              <a:rPr lang="en-US" sz="2100" b="1" dirty="0">
                <a:solidFill>
                  <a:srgbClr val="FFFF00"/>
                </a:solidFill>
                <a:latin typeface="Arial" pitchFamily="34" charset="0"/>
                <a:cs typeface="Arial" pitchFamily="34" charset="0"/>
                <a:hlinkClick r:id="rId4"/>
              </a:rPr>
              <a:t>www.CardiologyApps.com/GuidewireAID</a:t>
            </a:r>
            <a:r>
              <a:rPr lang="en-US" sz="2100" b="1" dirty="0">
                <a:solidFill>
                  <a:srgbClr val="FFFF00"/>
                </a:solidFill>
                <a:latin typeface="Arial" pitchFamily="34" charset="0"/>
                <a:cs typeface="Arial" pitchFamily="34" charset="0"/>
              </a:rPr>
              <a:t>, the iOS and Android mobile app is out now to download for free!</a:t>
            </a:r>
            <a:endParaRPr lang="en-US" sz="2100" dirty="0">
              <a:solidFill>
                <a:srgbClr val="FFFF00"/>
              </a:solidFill>
              <a:latin typeface="Arial" pitchFamily="34" charset="0"/>
              <a:cs typeface="Arial" pitchFamily="34" charset="0"/>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4781" y="1287937"/>
            <a:ext cx="2039960" cy="3627882"/>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9563" y="1325873"/>
            <a:ext cx="2039960" cy="3627882"/>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4344" y="1363810"/>
            <a:ext cx="2039960" cy="3627882"/>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59126" y="1401746"/>
            <a:ext cx="2039960" cy="3627882"/>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73907" y="1439683"/>
            <a:ext cx="2039960" cy="3627882"/>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88689" y="1477619"/>
            <a:ext cx="2040456" cy="3628766"/>
          </a:xfrm>
          <a:prstGeom prst="rect">
            <a:avLst/>
          </a:prstGeom>
        </p:spPr>
      </p:pic>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03968" y="1516438"/>
            <a:ext cx="2040456" cy="3628766"/>
          </a:xfrm>
          <a:prstGeom prst="rect">
            <a:avLst/>
          </a:prstGeom>
        </p:spPr>
      </p:pic>
      <p:pic>
        <p:nvPicPr>
          <p:cNvPr id="19" name="Picture 18">
            <a:extLst>
              <a:ext uri="{FF2B5EF4-FFF2-40B4-BE49-F238E27FC236}">
                <a16:creationId xmlns:a16="http://schemas.microsoft.com/office/drawing/2014/main" id="{71A96994-243C-4159-A50D-06430CD7F6E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5130" t="-2759" r="-33345" b="-3557"/>
          <a:stretch/>
        </p:blipFill>
        <p:spPr>
          <a:xfrm>
            <a:off x="81555" y="66380"/>
            <a:ext cx="508234" cy="508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259738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86803" y="19047"/>
            <a:ext cx="422275" cy="57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71A96994-243C-4159-A50D-06430CD7F6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130" t="-2759" r="-33345" b="-3557"/>
          <a:stretch/>
        </p:blipFill>
        <p:spPr>
          <a:xfrm>
            <a:off x="81555" y="66380"/>
            <a:ext cx="508234" cy="508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5265" t="68485" r="5505" b="17514"/>
          <a:stretch/>
        </p:blipFill>
        <p:spPr>
          <a:xfrm>
            <a:off x="201170" y="2147250"/>
            <a:ext cx="2743200" cy="1277581"/>
          </a:xfrm>
          <a:prstGeom prst="roundRect">
            <a:avLst>
              <a:gd name="adj" fmla="val 9741"/>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5419" t="41597" r="5155" b="47431"/>
          <a:stretch/>
        </p:blipFill>
        <p:spPr>
          <a:xfrm>
            <a:off x="6303255" y="2146288"/>
            <a:ext cx="2743200" cy="1278542"/>
          </a:xfrm>
          <a:prstGeom prst="roundRect">
            <a:avLst>
              <a:gd name="adj" fmla="val 12870"/>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5062" t="53472" r="5062" b="32361"/>
          <a:stretch/>
        </p:blipFill>
        <p:spPr>
          <a:xfrm>
            <a:off x="3306309" y="2147249"/>
            <a:ext cx="2743200" cy="1283517"/>
          </a:xfrm>
          <a:prstGeom prst="roundRect">
            <a:avLst>
              <a:gd name="adj" fmla="val 11316"/>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4938" t="38333" r="5247" b="42917"/>
          <a:stretch/>
        </p:blipFill>
        <p:spPr>
          <a:xfrm>
            <a:off x="6303255" y="708731"/>
            <a:ext cx="2743200" cy="1272619"/>
          </a:xfrm>
          <a:prstGeom prst="roundRect">
            <a:avLst>
              <a:gd name="adj" fmla="val 14507"/>
            </a:avLst>
          </a:prstGeom>
        </p:spPr>
      </p:pic>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l="5804" t="23600" r="4749" b="62400"/>
          <a:stretch/>
        </p:blipFill>
        <p:spPr>
          <a:xfrm>
            <a:off x="201170" y="733557"/>
            <a:ext cx="2743200" cy="1274495"/>
          </a:xfrm>
          <a:prstGeom prst="roundRect">
            <a:avLst>
              <a:gd name="adj" fmla="val 10000"/>
            </a:avLst>
          </a:prstGeom>
        </p:spPr>
      </p:pic>
      <p:pic>
        <p:nvPicPr>
          <p:cNvPr id="9" name="Picture 8"/>
          <p:cNvPicPr>
            <a:picLocks noChangeAspect="1"/>
          </p:cNvPicPr>
          <p:nvPr/>
        </p:nvPicPr>
        <p:blipFill rotWithShape="1">
          <a:blip r:embed="rId9" cstate="print">
            <a:extLst>
              <a:ext uri="{28A0092B-C50C-407E-A947-70E740481C1C}">
                <a14:useLocalDpi xmlns:a14="http://schemas.microsoft.com/office/drawing/2010/main" val="0"/>
              </a:ext>
            </a:extLst>
          </a:blip>
          <a:srcRect l="5358" t="32800" r="4864" b="48400"/>
          <a:stretch/>
        </p:blipFill>
        <p:spPr>
          <a:xfrm>
            <a:off x="3252212" y="704812"/>
            <a:ext cx="2743200" cy="1276538"/>
          </a:xfrm>
          <a:prstGeom prst="roundRect">
            <a:avLst>
              <a:gd name="adj" fmla="val 13830"/>
            </a:avLst>
          </a:prstGeom>
        </p:spPr>
      </p:pic>
      <p:pic>
        <p:nvPicPr>
          <p:cNvPr id="10" name="Picture 9"/>
          <p:cNvPicPr>
            <a:picLocks noChangeAspect="1"/>
          </p:cNvPicPr>
          <p:nvPr/>
        </p:nvPicPr>
        <p:blipFill rotWithShape="1">
          <a:blip r:embed="rId10" cstate="print">
            <a:extLst>
              <a:ext uri="{28A0092B-C50C-407E-A947-70E740481C1C}">
                <a14:useLocalDpi xmlns:a14="http://schemas.microsoft.com/office/drawing/2010/main" val="0"/>
              </a:ext>
            </a:extLst>
          </a:blip>
          <a:srcRect l="5062" t="52800" r="5161" b="28267"/>
          <a:stretch/>
        </p:blipFill>
        <p:spPr>
          <a:xfrm>
            <a:off x="1797884" y="3605722"/>
            <a:ext cx="2743200" cy="1285592"/>
          </a:xfrm>
          <a:prstGeom prst="roundRect">
            <a:avLst>
              <a:gd name="adj" fmla="val 14034"/>
            </a:avLst>
          </a:prstGeom>
        </p:spPr>
      </p:pic>
      <p:pic>
        <p:nvPicPr>
          <p:cNvPr id="13" name="Picture 12"/>
          <p:cNvPicPr>
            <a:picLocks noChangeAspect="1"/>
          </p:cNvPicPr>
          <p:nvPr/>
        </p:nvPicPr>
        <p:blipFill rotWithShape="1">
          <a:blip r:embed="rId11" cstate="print">
            <a:extLst>
              <a:ext uri="{28A0092B-C50C-407E-A947-70E740481C1C}">
                <a14:useLocalDpi xmlns:a14="http://schemas.microsoft.com/office/drawing/2010/main" val="0"/>
              </a:ext>
            </a:extLst>
          </a:blip>
          <a:srcRect l="5062" t="52800" r="5161" b="28134"/>
          <a:stretch/>
        </p:blipFill>
        <p:spPr>
          <a:xfrm>
            <a:off x="4825749" y="3596666"/>
            <a:ext cx="2743200" cy="1294647"/>
          </a:xfrm>
          <a:prstGeom prst="roundRect">
            <a:avLst>
              <a:gd name="adj" fmla="val 12471"/>
            </a:avLst>
          </a:prstGeom>
        </p:spPr>
      </p:pic>
      <p:sp>
        <p:nvSpPr>
          <p:cNvPr id="14" name="Rectangle 13"/>
          <p:cNvSpPr/>
          <p:nvPr/>
        </p:nvSpPr>
        <p:spPr>
          <a:xfrm>
            <a:off x="381003" y="144479"/>
            <a:ext cx="8340737" cy="415498"/>
          </a:xfrm>
          <a:prstGeom prst="rect">
            <a:avLst/>
          </a:prstGeom>
        </p:spPr>
        <p:txBody>
          <a:bodyPr wrap="square">
            <a:spAutoFit/>
          </a:bodyPr>
          <a:lstStyle/>
          <a:p>
            <a:pPr algn="ctr" defTabSz="914575"/>
            <a:r>
              <a:rPr lang="en-US" sz="2100" b="1" dirty="0">
                <a:solidFill>
                  <a:srgbClr val="FFFF00"/>
                </a:solidFill>
                <a:latin typeface="Arial" pitchFamily="34" charset="0"/>
                <a:cs typeface="Arial" pitchFamily="34" charset="0"/>
              </a:rPr>
              <a:t>CTO Wire Escalation – Sample Toolkit</a:t>
            </a:r>
            <a:endParaRPr lang="en-US" sz="2100"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38539170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86803" y="19047"/>
            <a:ext cx="422275" cy="57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81003" y="37760"/>
            <a:ext cx="8340737" cy="415498"/>
          </a:xfrm>
          <a:prstGeom prst="rect">
            <a:avLst/>
          </a:prstGeom>
        </p:spPr>
        <p:txBody>
          <a:bodyPr wrap="square">
            <a:spAutoFit/>
          </a:bodyPr>
          <a:lstStyle/>
          <a:p>
            <a:pPr algn="ctr" defTabSz="914575"/>
            <a:r>
              <a:rPr lang="en-US" sz="2100" b="1" dirty="0">
                <a:solidFill>
                  <a:srgbClr val="FFFF00"/>
                </a:solidFill>
                <a:latin typeface="Arial" pitchFamily="34" charset="0"/>
                <a:cs typeface="Arial" pitchFamily="34" charset="0"/>
              </a:rPr>
              <a:t>CTO Wire Escalation</a:t>
            </a:r>
            <a:endParaRPr lang="en-US" sz="2100" dirty="0">
              <a:solidFill>
                <a:srgbClr val="FFFF00"/>
              </a:solidFill>
              <a:latin typeface="Arial" pitchFamily="34" charset="0"/>
              <a:cs typeface="Arial" pitchFamily="34" charset="0"/>
            </a:endParaRPr>
          </a:p>
        </p:txBody>
      </p:sp>
      <p:pic>
        <p:nvPicPr>
          <p:cNvPr id="19" name="Picture 18">
            <a:extLst>
              <a:ext uri="{FF2B5EF4-FFF2-40B4-BE49-F238E27FC236}">
                <a16:creationId xmlns:a16="http://schemas.microsoft.com/office/drawing/2014/main" id="{71A96994-243C-4159-A50D-06430CD7F6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130" t="-2759" r="-33345" b="-3557"/>
          <a:stretch/>
        </p:blipFill>
        <p:spPr>
          <a:xfrm>
            <a:off x="81555" y="66380"/>
            <a:ext cx="508234" cy="508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15" y="667498"/>
            <a:ext cx="1999161" cy="4491941"/>
          </a:xfrm>
          <a:prstGeom prst="rect">
            <a:avLst/>
          </a:prstGeom>
        </p:spPr>
      </p:pic>
      <p:sp>
        <p:nvSpPr>
          <p:cNvPr id="16" name="Rounded Rectangle 15"/>
          <p:cNvSpPr/>
          <p:nvPr/>
        </p:nvSpPr>
        <p:spPr bwMode="auto">
          <a:xfrm>
            <a:off x="120755" y="3831781"/>
            <a:ext cx="834078" cy="216449"/>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sp>
        <p:nvSpPr>
          <p:cNvPr id="15" name="Rounded Rectangle 14"/>
          <p:cNvSpPr/>
          <p:nvPr/>
        </p:nvSpPr>
        <p:spPr bwMode="auto">
          <a:xfrm>
            <a:off x="120755" y="3033841"/>
            <a:ext cx="834078" cy="216449"/>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4791" y="667496"/>
            <a:ext cx="1942700" cy="4476004"/>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41235" y="667498"/>
            <a:ext cx="1858141" cy="4491941"/>
          </a:xfrm>
          <a:prstGeom prst="rect">
            <a:avLst/>
          </a:prstGeom>
        </p:spPr>
      </p:pic>
      <p:sp>
        <p:nvSpPr>
          <p:cNvPr id="20" name="Rounded Rectangle 19"/>
          <p:cNvSpPr/>
          <p:nvPr/>
        </p:nvSpPr>
        <p:spPr bwMode="auto">
          <a:xfrm>
            <a:off x="2298669" y="3823713"/>
            <a:ext cx="1267492" cy="216449"/>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sp>
        <p:nvSpPr>
          <p:cNvPr id="21" name="Rounded Rectangle 20"/>
          <p:cNvSpPr/>
          <p:nvPr/>
        </p:nvSpPr>
        <p:spPr bwMode="auto">
          <a:xfrm>
            <a:off x="2306737" y="2977361"/>
            <a:ext cx="1138399" cy="216449"/>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3121" y="667497"/>
            <a:ext cx="1999162" cy="4491943"/>
          </a:xfrm>
          <a:prstGeom prst="rect">
            <a:avLst/>
          </a:prstGeom>
        </p:spPr>
      </p:pic>
      <p:cxnSp>
        <p:nvCxnSpPr>
          <p:cNvPr id="36" name="Straight Connector 35"/>
          <p:cNvCxnSpPr/>
          <p:nvPr/>
        </p:nvCxnSpPr>
        <p:spPr bwMode="auto">
          <a:xfrm>
            <a:off x="3879813" y="3790370"/>
            <a:ext cx="997992" cy="2499"/>
          </a:xfrm>
          <a:prstGeom prst="lin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3" name="Rounded Rectangle 22"/>
          <p:cNvSpPr/>
          <p:nvPr/>
        </p:nvSpPr>
        <p:spPr bwMode="auto">
          <a:xfrm>
            <a:off x="3288840" y="3831152"/>
            <a:ext cx="1382157" cy="216449"/>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sp>
        <p:nvSpPr>
          <p:cNvPr id="24" name="Rounded Rectangle 23"/>
          <p:cNvSpPr/>
          <p:nvPr/>
        </p:nvSpPr>
        <p:spPr bwMode="auto">
          <a:xfrm>
            <a:off x="3288840" y="3025143"/>
            <a:ext cx="791092" cy="216449"/>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26027" y="667498"/>
            <a:ext cx="1902469" cy="4491941"/>
          </a:xfrm>
          <a:prstGeom prst="rect">
            <a:avLst/>
          </a:prstGeom>
        </p:spPr>
      </p:pic>
      <p:sp>
        <p:nvSpPr>
          <p:cNvPr id="25" name="Rounded Rectangle 24"/>
          <p:cNvSpPr/>
          <p:nvPr/>
        </p:nvSpPr>
        <p:spPr bwMode="auto">
          <a:xfrm>
            <a:off x="4372654" y="3780036"/>
            <a:ext cx="683166" cy="216449"/>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sp>
        <p:nvSpPr>
          <p:cNvPr id="26" name="Rounded Rectangle 25"/>
          <p:cNvSpPr/>
          <p:nvPr/>
        </p:nvSpPr>
        <p:spPr bwMode="auto">
          <a:xfrm>
            <a:off x="4396859" y="2925616"/>
            <a:ext cx="1194428" cy="216449"/>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cxnSp>
        <p:nvCxnSpPr>
          <p:cNvPr id="13" name="Straight Connector 12"/>
          <p:cNvCxnSpPr/>
          <p:nvPr/>
        </p:nvCxnSpPr>
        <p:spPr bwMode="auto">
          <a:xfrm>
            <a:off x="4403305" y="3727370"/>
            <a:ext cx="346214" cy="0"/>
          </a:xfrm>
          <a:prstGeom prst="lin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5" name="Straight Connector 34"/>
          <p:cNvCxnSpPr/>
          <p:nvPr/>
        </p:nvCxnSpPr>
        <p:spPr bwMode="auto">
          <a:xfrm>
            <a:off x="5242240" y="3638680"/>
            <a:ext cx="520592" cy="0"/>
          </a:xfrm>
          <a:prstGeom prst="lin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42240" y="667498"/>
            <a:ext cx="1999161" cy="4491941"/>
          </a:xfrm>
          <a:prstGeom prst="rect">
            <a:avLst/>
          </a:prstGeom>
        </p:spPr>
      </p:pic>
      <p:cxnSp>
        <p:nvCxnSpPr>
          <p:cNvPr id="39" name="Straight Connector 38"/>
          <p:cNvCxnSpPr/>
          <p:nvPr/>
        </p:nvCxnSpPr>
        <p:spPr bwMode="auto">
          <a:xfrm>
            <a:off x="6037726" y="3802509"/>
            <a:ext cx="686267" cy="0"/>
          </a:xfrm>
          <a:prstGeom prst="lin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7" name="Rounded Rectangle 26"/>
          <p:cNvSpPr/>
          <p:nvPr/>
        </p:nvSpPr>
        <p:spPr bwMode="auto">
          <a:xfrm>
            <a:off x="5421248" y="3835883"/>
            <a:ext cx="683166" cy="216449"/>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sp>
        <p:nvSpPr>
          <p:cNvPr id="28" name="Rounded Rectangle 27"/>
          <p:cNvSpPr/>
          <p:nvPr/>
        </p:nvSpPr>
        <p:spPr bwMode="auto">
          <a:xfrm>
            <a:off x="5421249" y="3021806"/>
            <a:ext cx="1194428" cy="216449"/>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55146" y="667495"/>
            <a:ext cx="1808825" cy="4476005"/>
          </a:xfrm>
          <a:prstGeom prst="rect">
            <a:avLst/>
          </a:prstGeom>
        </p:spPr>
      </p:pic>
      <p:sp>
        <p:nvSpPr>
          <p:cNvPr id="29" name="Rounded Rectangle 28"/>
          <p:cNvSpPr/>
          <p:nvPr/>
        </p:nvSpPr>
        <p:spPr bwMode="auto">
          <a:xfrm>
            <a:off x="6513859" y="3432472"/>
            <a:ext cx="666871" cy="216449"/>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sp>
        <p:nvSpPr>
          <p:cNvPr id="30" name="Rounded Rectangle 29"/>
          <p:cNvSpPr/>
          <p:nvPr/>
        </p:nvSpPr>
        <p:spPr bwMode="auto">
          <a:xfrm>
            <a:off x="6513859" y="2784484"/>
            <a:ext cx="1194428" cy="216449"/>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sp>
        <p:nvSpPr>
          <p:cNvPr id="11" name="Right Arrow 10"/>
          <p:cNvSpPr/>
          <p:nvPr/>
        </p:nvSpPr>
        <p:spPr bwMode="auto">
          <a:xfrm>
            <a:off x="870215" y="432816"/>
            <a:ext cx="7536161" cy="141797"/>
          </a:xfrm>
          <a:prstGeom prst="rightArrow">
            <a:avLst/>
          </a:prstGeom>
          <a:gradFill>
            <a:gsLst>
              <a:gs pos="0">
                <a:srgbClr val="00B050"/>
              </a:gs>
              <a:gs pos="67000">
                <a:srgbClr val="FFC000"/>
              </a:gs>
              <a:gs pos="35000">
                <a:srgbClr val="FFFF00"/>
              </a:gs>
              <a:gs pos="100000">
                <a:srgbClr val="FF0000"/>
              </a:gs>
            </a:gsLst>
            <a:lin ang="0" scaled="0"/>
          </a:gradFill>
          <a:ln w="1587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sp>
        <p:nvSpPr>
          <p:cNvPr id="17" name="Rounded Rectangle 16"/>
          <p:cNvSpPr/>
          <p:nvPr/>
        </p:nvSpPr>
        <p:spPr bwMode="auto">
          <a:xfrm>
            <a:off x="1228036" y="3855987"/>
            <a:ext cx="834078" cy="216449"/>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sp>
        <p:nvSpPr>
          <p:cNvPr id="18" name="Rounded Rectangle 17"/>
          <p:cNvSpPr/>
          <p:nvPr/>
        </p:nvSpPr>
        <p:spPr bwMode="auto">
          <a:xfrm>
            <a:off x="1228036" y="2977361"/>
            <a:ext cx="834078" cy="216449"/>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pic>
        <p:nvPicPr>
          <p:cNvPr id="37" name="Picture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33575" y="667495"/>
            <a:ext cx="1942700" cy="4476005"/>
          </a:xfrm>
          <a:prstGeom prst="rect">
            <a:avLst/>
          </a:prstGeom>
        </p:spPr>
      </p:pic>
      <p:sp>
        <p:nvSpPr>
          <p:cNvPr id="31" name="Rounded Rectangle 30"/>
          <p:cNvSpPr/>
          <p:nvPr/>
        </p:nvSpPr>
        <p:spPr bwMode="auto">
          <a:xfrm>
            <a:off x="7382057" y="3751461"/>
            <a:ext cx="711861" cy="220795"/>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sp>
        <p:nvSpPr>
          <p:cNvPr id="32" name="Rounded Rectangle 31"/>
          <p:cNvSpPr/>
          <p:nvPr/>
        </p:nvSpPr>
        <p:spPr bwMode="auto">
          <a:xfrm>
            <a:off x="7400575" y="2759731"/>
            <a:ext cx="932852" cy="217631"/>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sp>
        <p:nvSpPr>
          <p:cNvPr id="33" name="Rectangle 32"/>
          <p:cNvSpPr/>
          <p:nvPr/>
        </p:nvSpPr>
        <p:spPr>
          <a:xfrm>
            <a:off x="141081" y="-31490"/>
            <a:ext cx="2791333" cy="553998"/>
          </a:xfrm>
          <a:prstGeom prst="rect">
            <a:avLst/>
          </a:prstGeom>
        </p:spPr>
        <p:txBody>
          <a:bodyPr wrap="square">
            <a:spAutoFit/>
          </a:bodyPr>
          <a:lstStyle/>
          <a:p>
            <a:pPr algn="ctr" defTabSz="914575"/>
            <a:r>
              <a:rPr lang="en-US" sz="1500" b="1" dirty="0">
                <a:solidFill>
                  <a:srgbClr val="FFFF00"/>
                </a:solidFill>
                <a:latin typeface="Arial" pitchFamily="34" charset="0"/>
                <a:cs typeface="Arial" pitchFamily="34" charset="0"/>
              </a:rPr>
              <a:t>Low Tip Load</a:t>
            </a:r>
          </a:p>
          <a:p>
            <a:pPr algn="ctr" defTabSz="914575"/>
            <a:r>
              <a:rPr lang="en-US" sz="1500" b="1" dirty="0">
                <a:solidFill>
                  <a:srgbClr val="FFFF00"/>
                </a:solidFill>
                <a:latin typeface="Arial" pitchFamily="34" charset="0"/>
                <a:cs typeface="Arial" pitchFamily="34" charset="0"/>
              </a:rPr>
              <a:t>Non-tapered</a:t>
            </a:r>
            <a:endParaRPr lang="en-US" sz="1500" dirty="0">
              <a:solidFill>
                <a:srgbClr val="FFFF00"/>
              </a:solidFill>
              <a:latin typeface="Arial" pitchFamily="34" charset="0"/>
              <a:cs typeface="Arial" pitchFamily="34" charset="0"/>
            </a:endParaRPr>
          </a:p>
        </p:txBody>
      </p:sp>
      <p:sp>
        <p:nvSpPr>
          <p:cNvPr id="34" name="Rectangle 33"/>
          <p:cNvSpPr/>
          <p:nvPr/>
        </p:nvSpPr>
        <p:spPr>
          <a:xfrm>
            <a:off x="6210834" y="-31490"/>
            <a:ext cx="2791333" cy="553998"/>
          </a:xfrm>
          <a:prstGeom prst="rect">
            <a:avLst/>
          </a:prstGeom>
        </p:spPr>
        <p:txBody>
          <a:bodyPr wrap="square">
            <a:spAutoFit/>
          </a:bodyPr>
          <a:lstStyle/>
          <a:p>
            <a:pPr algn="ctr" defTabSz="914575"/>
            <a:r>
              <a:rPr lang="en-US" sz="1500" b="1" dirty="0">
                <a:solidFill>
                  <a:srgbClr val="FFFF00"/>
                </a:solidFill>
                <a:latin typeface="Arial" pitchFamily="34" charset="0"/>
                <a:cs typeface="Arial" pitchFamily="34" charset="0"/>
              </a:rPr>
              <a:t>High Tip Load</a:t>
            </a:r>
          </a:p>
          <a:p>
            <a:pPr algn="ctr" defTabSz="914575"/>
            <a:r>
              <a:rPr lang="en-US" sz="1500" b="1" dirty="0">
                <a:solidFill>
                  <a:srgbClr val="FFFF00"/>
                </a:solidFill>
                <a:latin typeface="Arial" pitchFamily="34" charset="0"/>
                <a:cs typeface="Arial" pitchFamily="34" charset="0"/>
              </a:rPr>
              <a:t>Tapered</a:t>
            </a:r>
            <a:endParaRPr lang="en-US" sz="1500" dirty="0">
              <a:solidFill>
                <a:srgbClr val="FFFF00"/>
              </a:solidFill>
              <a:latin typeface="Arial" pitchFamily="34" charset="0"/>
              <a:cs typeface="Arial" pitchFamily="34" charset="0"/>
            </a:endParaRPr>
          </a:p>
        </p:txBody>
      </p:sp>
      <p:cxnSp>
        <p:nvCxnSpPr>
          <p:cNvPr id="44" name="Straight Connector 43"/>
          <p:cNvCxnSpPr/>
          <p:nvPr/>
        </p:nvCxnSpPr>
        <p:spPr bwMode="auto">
          <a:xfrm>
            <a:off x="7407652" y="3698795"/>
            <a:ext cx="686267" cy="0"/>
          </a:xfrm>
          <a:prstGeom prst="lin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24672946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par>
                                <p:cTn id="44" presetID="10" presetClass="entr" presetSubtype="0"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500"/>
                                        <p:tgtEl>
                                          <p:spTgt spid="4"/>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par>
                                <p:cTn id="59" presetID="10" presetClass="entr" presetSubtype="0" fill="hold" nodeType="with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500"/>
                                        <p:tgtEl>
                                          <p:spTgt spid="3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fade">
                                      <p:cBhvr>
                                        <p:cTn id="72" dur="500"/>
                                        <p:tgtEl>
                                          <p:spTgt spid="2"/>
                                        </p:tgtEl>
                                      </p:cBhvr>
                                    </p:animEffect>
                                  </p:childTnLst>
                                </p:cTn>
                              </p:par>
                            </p:childTnLst>
                          </p:cTn>
                        </p:par>
                        <p:par>
                          <p:cTn id="73" fill="hold">
                            <p:stCondLst>
                              <p:cond delay="500"/>
                            </p:stCondLst>
                            <p:childTnLst>
                              <p:par>
                                <p:cTn id="74" presetID="10" presetClass="entr" presetSubtype="0" fill="hold" grpId="0" nodeType="after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fade">
                                      <p:cBhvr>
                                        <p:cTn id="76" dur="500"/>
                                        <p:tgtEl>
                                          <p:spTgt spid="28"/>
                                        </p:tgtEl>
                                      </p:cBhvr>
                                    </p:animEffect>
                                  </p:childTnLst>
                                </p:cTn>
                              </p:par>
                              <p:par>
                                <p:cTn id="77" presetID="10"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fade">
                                      <p:cBhvr>
                                        <p:cTn id="79" dur="500"/>
                                        <p:tgtEl>
                                          <p:spTgt spid="39"/>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500"/>
                                        <p:tgtEl>
                                          <p:spTgt spid="27"/>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
                                        </p:tgtEl>
                                        <p:attrNameLst>
                                          <p:attrName>style.visibility</p:attrName>
                                        </p:attrNameLst>
                                      </p:cBhvr>
                                      <p:to>
                                        <p:strVal val="visible"/>
                                      </p:to>
                                    </p:set>
                                    <p:animEffect transition="in" filter="fade">
                                      <p:cBhvr>
                                        <p:cTn id="87" dur="500"/>
                                        <p:tgtEl>
                                          <p:spTgt spid="6"/>
                                        </p:tgtEl>
                                      </p:cBhvr>
                                    </p:animEffect>
                                  </p:childTnLst>
                                </p:cTn>
                              </p:par>
                            </p:childTnLst>
                          </p:cTn>
                        </p:par>
                        <p:par>
                          <p:cTn id="88" fill="hold">
                            <p:stCondLst>
                              <p:cond delay="500"/>
                            </p:stCondLst>
                            <p:childTnLst>
                              <p:par>
                                <p:cTn id="89" presetID="10" presetClass="entr" presetSubtype="0" fill="hold" grpId="0" nodeType="after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fade">
                                      <p:cBhvr>
                                        <p:cTn id="91" dur="500"/>
                                        <p:tgtEl>
                                          <p:spTgt spid="30"/>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9"/>
                                        </p:tgtEl>
                                        <p:attrNameLst>
                                          <p:attrName>style.visibility</p:attrName>
                                        </p:attrNameLst>
                                      </p:cBhvr>
                                      <p:to>
                                        <p:strVal val="visible"/>
                                      </p:to>
                                    </p:set>
                                    <p:animEffect transition="in" filter="fade">
                                      <p:cBhvr>
                                        <p:cTn id="94" dur="500"/>
                                        <p:tgtEl>
                                          <p:spTgt spid="29"/>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37"/>
                                        </p:tgtEl>
                                        <p:attrNameLst>
                                          <p:attrName>style.visibility</p:attrName>
                                        </p:attrNameLst>
                                      </p:cBhvr>
                                      <p:to>
                                        <p:strVal val="visible"/>
                                      </p:to>
                                    </p:set>
                                    <p:animEffect transition="in" filter="fade">
                                      <p:cBhvr>
                                        <p:cTn id="99" dur="500"/>
                                        <p:tgtEl>
                                          <p:spTgt spid="37"/>
                                        </p:tgtEl>
                                      </p:cBhvr>
                                    </p:animEffect>
                                  </p:childTnLst>
                                </p:cTn>
                              </p:par>
                            </p:childTnLst>
                          </p:cTn>
                        </p:par>
                        <p:par>
                          <p:cTn id="100" fill="hold">
                            <p:stCondLst>
                              <p:cond delay="500"/>
                            </p:stCondLst>
                            <p:childTnLst>
                              <p:par>
                                <p:cTn id="101" presetID="10" presetClass="entr" presetSubtype="0" fill="hold" grpId="0" nodeType="afterEffect">
                                  <p:stCondLst>
                                    <p:cond delay="0"/>
                                  </p:stCondLst>
                                  <p:childTnLst>
                                    <p:set>
                                      <p:cBhvr>
                                        <p:cTn id="102" dur="1" fill="hold">
                                          <p:stCondLst>
                                            <p:cond delay="0"/>
                                          </p:stCondLst>
                                        </p:cTn>
                                        <p:tgtEl>
                                          <p:spTgt spid="32"/>
                                        </p:tgtEl>
                                        <p:attrNameLst>
                                          <p:attrName>style.visibility</p:attrName>
                                        </p:attrNameLst>
                                      </p:cBhvr>
                                      <p:to>
                                        <p:strVal val="visible"/>
                                      </p:to>
                                    </p:set>
                                    <p:animEffect transition="in" filter="fade">
                                      <p:cBhvr>
                                        <p:cTn id="103" dur="500"/>
                                        <p:tgtEl>
                                          <p:spTgt spid="32"/>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fade">
                                      <p:cBhvr>
                                        <p:cTn id="106" dur="500"/>
                                        <p:tgtEl>
                                          <p:spTgt spid="31"/>
                                        </p:tgtEl>
                                      </p:cBhvr>
                                    </p:animEffect>
                                  </p:childTnLst>
                                </p:cTn>
                              </p:par>
                              <p:par>
                                <p:cTn id="107" presetID="10" presetClass="entr" presetSubtype="0" fill="hold" nodeType="withEffect">
                                  <p:stCondLst>
                                    <p:cond delay="0"/>
                                  </p:stCondLst>
                                  <p:childTnLst>
                                    <p:set>
                                      <p:cBhvr>
                                        <p:cTn id="108" dur="1" fill="hold">
                                          <p:stCondLst>
                                            <p:cond delay="0"/>
                                          </p:stCondLst>
                                        </p:cTn>
                                        <p:tgtEl>
                                          <p:spTgt spid="44"/>
                                        </p:tgtEl>
                                        <p:attrNameLst>
                                          <p:attrName>style.visibility</p:attrName>
                                        </p:attrNameLst>
                                      </p:cBhvr>
                                      <p:to>
                                        <p:strVal val="visible"/>
                                      </p:to>
                                    </p:set>
                                    <p:animEffect transition="in" filter="fade">
                                      <p:cBhvr>
                                        <p:cTn id="10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20" grpId="0" animBg="1"/>
      <p:bldP spid="21" grpId="0" animBg="1"/>
      <p:bldP spid="23" grpId="0" animBg="1"/>
      <p:bldP spid="24" grpId="0" animBg="1"/>
      <p:bldP spid="25" grpId="0" animBg="1"/>
      <p:bldP spid="26" grpId="0" animBg="1"/>
      <p:bldP spid="27" grpId="0" animBg="1"/>
      <p:bldP spid="28" grpId="0" animBg="1"/>
      <p:bldP spid="29" grpId="0" animBg="1"/>
      <p:bldP spid="30" grpId="0" animBg="1"/>
      <p:bldP spid="17" grpId="0" animBg="1"/>
      <p:bldP spid="18" grpId="0" animBg="1"/>
      <p:bldP spid="31" grpId="0" animBg="1"/>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86803" y="19047"/>
            <a:ext cx="422275" cy="57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81003" y="19047"/>
            <a:ext cx="8340737" cy="415498"/>
          </a:xfrm>
          <a:prstGeom prst="rect">
            <a:avLst/>
          </a:prstGeom>
        </p:spPr>
        <p:txBody>
          <a:bodyPr wrap="square">
            <a:spAutoFit/>
          </a:bodyPr>
          <a:lstStyle/>
          <a:p>
            <a:pPr algn="ctr" defTabSz="914575"/>
            <a:r>
              <a:rPr lang="en-US" sz="2100" b="1" dirty="0">
                <a:solidFill>
                  <a:srgbClr val="FFFF00"/>
                </a:solidFill>
                <a:latin typeface="Arial" pitchFamily="34" charset="0"/>
                <a:cs typeface="Arial" pitchFamily="34" charset="0"/>
              </a:rPr>
              <a:t>GuidewireAID – SUOH 03 and SION Black</a:t>
            </a:r>
            <a:endParaRPr lang="en-US" sz="2100" dirty="0">
              <a:solidFill>
                <a:srgbClr val="FFFF00"/>
              </a:solidFill>
              <a:latin typeface="Arial" pitchFamily="34" charset="0"/>
              <a:cs typeface="Arial" pitchFamily="34" charset="0"/>
            </a:endParaRPr>
          </a:p>
        </p:txBody>
      </p:sp>
      <p:pic>
        <p:nvPicPr>
          <p:cNvPr id="6" name="Picture 5">
            <a:extLst>
              <a:ext uri="{FF2B5EF4-FFF2-40B4-BE49-F238E27FC236}">
                <a16:creationId xmlns:a16="http://schemas.microsoft.com/office/drawing/2014/main" id="{71A96994-243C-4159-A50D-06430CD7F6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130" t="-2759" r="-33345" b="-3557"/>
          <a:stretch/>
        </p:blipFill>
        <p:spPr>
          <a:xfrm>
            <a:off x="81555" y="66380"/>
            <a:ext cx="508234" cy="508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31865"/>
          <a:stretch/>
        </p:blipFill>
        <p:spPr>
          <a:xfrm>
            <a:off x="2152439" y="836206"/>
            <a:ext cx="2421243" cy="3895128"/>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t="31865"/>
          <a:stretch/>
        </p:blipFill>
        <p:spPr>
          <a:xfrm>
            <a:off x="4614539" y="836205"/>
            <a:ext cx="2310260" cy="3895129"/>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4591" t="12908" r="4733" b="67890"/>
          <a:stretch/>
        </p:blipFill>
        <p:spPr>
          <a:xfrm rot="16200000">
            <a:off x="-900854" y="1818613"/>
            <a:ext cx="3929634" cy="1964817"/>
          </a:xfrm>
          <a:prstGeom prst="rect">
            <a:avLst/>
          </a:prstGeom>
        </p:spPr>
      </p:pic>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4599" t="12540" r="4968" b="69497"/>
          <a:stretch/>
        </p:blipFill>
        <p:spPr>
          <a:xfrm rot="5400000">
            <a:off x="6032071" y="1769128"/>
            <a:ext cx="4018316" cy="1975106"/>
          </a:xfrm>
          <a:prstGeom prst="rect">
            <a:avLst/>
          </a:prstGeom>
        </p:spPr>
      </p:pic>
      <p:sp>
        <p:nvSpPr>
          <p:cNvPr id="23" name="Rounded Rectangle 22"/>
          <p:cNvSpPr/>
          <p:nvPr/>
        </p:nvSpPr>
        <p:spPr bwMode="auto">
          <a:xfrm>
            <a:off x="2377928" y="3052611"/>
            <a:ext cx="741033" cy="216449"/>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sp>
        <p:nvSpPr>
          <p:cNvPr id="26" name="Rounded Rectangle 25"/>
          <p:cNvSpPr/>
          <p:nvPr/>
        </p:nvSpPr>
        <p:spPr bwMode="auto">
          <a:xfrm>
            <a:off x="4829116" y="2923310"/>
            <a:ext cx="755587" cy="252390"/>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sp>
        <p:nvSpPr>
          <p:cNvPr id="19" name="Rounded Rectangle 18"/>
          <p:cNvSpPr/>
          <p:nvPr/>
        </p:nvSpPr>
        <p:spPr bwMode="auto">
          <a:xfrm>
            <a:off x="4816371" y="4176663"/>
            <a:ext cx="1774435" cy="490340"/>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sp>
        <p:nvSpPr>
          <p:cNvPr id="12" name="Rectangle 11">
            <a:extLst>
              <a:ext uri="{FF2B5EF4-FFF2-40B4-BE49-F238E27FC236}">
                <a16:creationId xmlns:a16="http://schemas.microsoft.com/office/drawing/2014/main" id="{FCC79186-FA32-46B7-BA45-348FECD1650E}"/>
              </a:ext>
            </a:extLst>
          </p:cNvPr>
          <p:cNvSpPr/>
          <p:nvPr/>
        </p:nvSpPr>
        <p:spPr>
          <a:xfrm>
            <a:off x="4982686" y="450436"/>
            <a:ext cx="1643453" cy="415498"/>
          </a:xfrm>
          <a:prstGeom prst="rect">
            <a:avLst/>
          </a:prstGeom>
        </p:spPr>
        <p:txBody>
          <a:bodyPr wrap="square">
            <a:spAutoFit/>
          </a:bodyPr>
          <a:lstStyle/>
          <a:p>
            <a:pPr algn="ctr" defTabSz="914575"/>
            <a:r>
              <a:rPr lang="en-US" sz="2100" b="1" dirty="0">
                <a:solidFill>
                  <a:srgbClr val="FFFF00"/>
                </a:solidFill>
                <a:latin typeface="Arial" pitchFamily="34" charset="0"/>
                <a:cs typeface="Arial" pitchFamily="34" charset="0"/>
              </a:rPr>
              <a:t>SUOH 03</a:t>
            </a:r>
            <a:endParaRPr lang="en-US" sz="2100" dirty="0">
              <a:solidFill>
                <a:srgbClr val="FFFF00"/>
              </a:solidFill>
              <a:latin typeface="Arial" pitchFamily="34" charset="0"/>
              <a:cs typeface="Arial" pitchFamily="34" charset="0"/>
            </a:endParaRPr>
          </a:p>
        </p:txBody>
      </p:sp>
      <p:sp>
        <p:nvSpPr>
          <p:cNvPr id="13" name="Rectangle 12">
            <a:extLst>
              <a:ext uri="{FF2B5EF4-FFF2-40B4-BE49-F238E27FC236}">
                <a16:creationId xmlns:a16="http://schemas.microsoft.com/office/drawing/2014/main" id="{153870EF-A9D9-4297-BFD5-7D8B4E662B90}"/>
              </a:ext>
            </a:extLst>
          </p:cNvPr>
          <p:cNvSpPr/>
          <p:nvPr/>
        </p:nvSpPr>
        <p:spPr>
          <a:xfrm>
            <a:off x="2508730" y="450436"/>
            <a:ext cx="1643453" cy="415498"/>
          </a:xfrm>
          <a:prstGeom prst="rect">
            <a:avLst/>
          </a:prstGeom>
        </p:spPr>
        <p:txBody>
          <a:bodyPr wrap="square">
            <a:spAutoFit/>
          </a:bodyPr>
          <a:lstStyle/>
          <a:p>
            <a:pPr algn="ctr" defTabSz="914575"/>
            <a:r>
              <a:rPr lang="en-US" sz="2100" b="1" dirty="0">
                <a:solidFill>
                  <a:srgbClr val="FFFF00"/>
                </a:solidFill>
                <a:latin typeface="Arial" pitchFamily="34" charset="0"/>
                <a:cs typeface="Arial" pitchFamily="34" charset="0"/>
              </a:rPr>
              <a:t>SION Black</a:t>
            </a:r>
            <a:endParaRPr lang="en-US" sz="2100"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59260209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application&#10;&#10;Description automatically generated">
            <a:extLst>
              <a:ext uri="{FF2B5EF4-FFF2-40B4-BE49-F238E27FC236}">
                <a16:creationId xmlns:a16="http://schemas.microsoft.com/office/drawing/2014/main" id="{F6590881-459E-419D-A09E-42BE345187C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3247"/>
          <a:stretch/>
        </p:blipFill>
        <p:spPr>
          <a:xfrm>
            <a:off x="4707511" y="831723"/>
            <a:ext cx="2483089" cy="3913642"/>
          </a:xfrm>
          <a:prstGeom prst="rect">
            <a:avLst/>
          </a:prstGeom>
        </p:spPr>
      </p:pic>
      <p:pic>
        <p:nvPicPr>
          <p:cNvPr id="14" name="Picture 13" descr="Graphical user interface, text, application&#10;&#10;Description automatically generated">
            <a:extLst>
              <a:ext uri="{FF2B5EF4-FFF2-40B4-BE49-F238E27FC236}">
                <a16:creationId xmlns:a16="http://schemas.microsoft.com/office/drawing/2014/main" id="{3B51F961-AE2E-42F0-BA17-5F994012F8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92"/>
          <a:stretch/>
        </p:blipFill>
        <p:spPr>
          <a:xfrm>
            <a:off x="2023141" y="836204"/>
            <a:ext cx="2662562" cy="3895129"/>
          </a:xfrm>
          <a:prstGeom prst="rect">
            <a:avLst/>
          </a:prstGeom>
        </p:spPr>
      </p:pic>
      <p:pic>
        <p:nvPicPr>
          <p:cNvPr id="20" name="Picture 19" descr="Graphical user interface, text, application&#10;&#10;Description automatically generated">
            <a:extLst>
              <a:ext uri="{FF2B5EF4-FFF2-40B4-BE49-F238E27FC236}">
                <a16:creationId xmlns:a16="http://schemas.microsoft.com/office/drawing/2014/main" id="{C0F76740-0154-49AE-B96F-F8AD253BE3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36" t="13789" r="4658" b="66754"/>
          <a:stretch/>
        </p:blipFill>
        <p:spPr>
          <a:xfrm rot="16200000">
            <a:off x="-890337" y="1844141"/>
            <a:ext cx="3899609" cy="1883733"/>
          </a:xfrm>
          <a:prstGeom prst="rect">
            <a:avLst/>
          </a:prstGeom>
        </p:spPr>
      </p:pic>
      <p:pic>
        <p:nvPicPr>
          <p:cNvPr id="21" name="Picture 20" descr="Graphical user interface, text, application&#10;&#10;Description automatically generated">
            <a:extLst>
              <a:ext uri="{FF2B5EF4-FFF2-40B4-BE49-F238E27FC236}">
                <a16:creationId xmlns:a16="http://schemas.microsoft.com/office/drawing/2014/main" id="{5A8962BB-BD2B-4897-8202-8F8FE259E7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00" t="13594" r="4475" b="68311"/>
          <a:stretch/>
        </p:blipFill>
        <p:spPr>
          <a:xfrm rot="5400000">
            <a:off x="6174336" y="1872544"/>
            <a:ext cx="3890135" cy="1813993"/>
          </a:xfrm>
          <a:prstGeom prst="rect">
            <a:avLst/>
          </a:prstGeom>
        </p:spPr>
      </p:pic>
      <p:pic>
        <p:nvPicPr>
          <p:cNvPr id="4" name="Picture 3"/>
          <p:cNvPicPr>
            <a:picLocks/>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86803" y="19047"/>
            <a:ext cx="422275" cy="57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81003" y="19047"/>
            <a:ext cx="8340737" cy="415498"/>
          </a:xfrm>
          <a:prstGeom prst="rect">
            <a:avLst/>
          </a:prstGeom>
        </p:spPr>
        <p:txBody>
          <a:bodyPr wrap="square">
            <a:spAutoFit/>
          </a:bodyPr>
          <a:lstStyle/>
          <a:p>
            <a:pPr algn="ctr" defTabSz="914575"/>
            <a:r>
              <a:rPr lang="en-US" sz="2100" b="1" dirty="0">
                <a:solidFill>
                  <a:srgbClr val="FFFF00"/>
                </a:solidFill>
                <a:latin typeface="Arial" pitchFamily="34" charset="0"/>
                <a:cs typeface="Arial" pitchFamily="34" charset="0"/>
              </a:rPr>
              <a:t>GuidewireAID – Fielder FC and Fielder XT-R</a:t>
            </a:r>
            <a:endParaRPr lang="en-US" sz="2100" dirty="0">
              <a:solidFill>
                <a:srgbClr val="FFFF00"/>
              </a:solidFill>
              <a:latin typeface="Arial" pitchFamily="34" charset="0"/>
              <a:cs typeface="Arial" pitchFamily="34" charset="0"/>
            </a:endParaRPr>
          </a:p>
        </p:txBody>
      </p:sp>
      <p:pic>
        <p:nvPicPr>
          <p:cNvPr id="6" name="Picture 5">
            <a:extLst>
              <a:ext uri="{FF2B5EF4-FFF2-40B4-BE49-F238E27FC236}">
                <a16:creationId xmlns:a16="http://schemas.microsoft.com/office/drawing/2014/main" id="{71A96994-243C-4159-A50D-06430CD7F6E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5130" t="-2759" r="-33345" b="-3557"/>
          <a:stretch/>
        </p:blipFill>
        <p:spPr>
          <a:xfrm>
            <a:off x="81555" y="66380"/>
            <a:ext cx="508234" cy="508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Rounded Rectangle 22"/>
          <p:cNvSpPr/>
          <p:nvPr/>
        </p:nvSpPr>
        <p:spPr bwMode="auto">
          <a:xfrm>
            <a:off x="2271050" y="3030345"/>
            <a:ext cx="877395" cy="216449"/>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sp>
        <p:nvSpPr>
          <p:cNvPr id="26" name="Rounded Rectangle 25"/>
          <p:cNvSpPr/>
          <p:nvPr/>
        </p:nvSpPr>
        <p:spPr bwMode="auto">
          <a:xfrm>
            <a:off x="4933612" y="2994404"/>
            <a:ext cx="819983" cy="252390"/>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sp>
        <p:nvSpPr>
          <p:cNvPr id="19" name="Rounded Rectangle 18"/>
          <p:cNvSpPr/>
          <p:nvPr/>
        </p:nvSpPr>
        <p:spPr bwMode="auto">
          <a:xfrm>
            <a:off x="2271050" y="4202725"/>
            <a:ext cx="1881132" cy="392415"/>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sp>
        <p:nvSpPr>
          <p:cNvPr id="12" name="Rectangle 11">
            <a:extLst>
              <a:ext uri="{FF2B5EF4-FFF2-40B4-BE49-F238E27FC236}">
                <a16:creationId xmlns:a16="http://schemas.microsoft.com/office/drawing/2014/main" id="{FCC79186-FA32-46B7-BA45-348FECD1650E}"/>
              </a:ext>
            </a:extLst>
          </p:cNvPr>
          <p:cNvSpPr/>
          <p:nvPr/>
        </p:nvSpPr>
        <p:spPr>
          <a:xfrm>
            <a:off x="4851706" y="450436"/>
            <a:ext cx="1774434" cy="415498"/>
          </a:xfrm>
          <a:prstGeom prst="rect">
            <a:avLst/>
          </a:prstGeom>
        </p:spPr>
        <p:txBody>
          <a:bodyPr wrap="square">
            <a:spAutoFit/>
          </a:bodyPr>
          <a:lstStyle/>
          <a:p>
            <a:pPr algn="ctr" defTabSz="914575"/>
            <a:r>
              <a:rPr lang="en-US" sz="2100" b="1" dirty="0">
                <a:solidFill>
                  <a:srgbClr val="FFFF00"/>
                </a:solidFill>
                <a:latin typeface="Arial" pitchFamily="34" charset="0"/>
                <a:cs typeface="Arial" pitchFamily="34" charset="0"/>
              </a:rPr>
              <a:t>Fielder XT-R</a:t>
            </a:r>
          </a:p>
        </p:txBody>
      </p:sp>
      <p:sp>
        <p:nvSpPr>
          <p:cNvPr id="13" name="Rectangle 12">
            <a:extLst>
              <a:ext uri="{FF2B5EF4-FFF2-40B4-BE49-F238E27FC236}">
                <a16:creationId xmlns:a16="http://schemas.microsoft.com/office/drawing/2014/main" id="{153870EF-A9D9-4297-BFD5-7D8B4E662B90}"/>
              </a:ext>
            </a:extLst>
          </p:cNvPr>
          <p:cNvSpPr/>
          <p:nvPr/>
        </p:nvSpPr>
        <p:spPr>
          <a:xfrm>
            <a:off x="2508730" y="450436"/>
            <a:ext cx="1643453" cy="415498"/>
          </a:xfrm>
          <a:prstGeom prst="rect">
            <a:avLst/>
          </a:prstGeom>
        </p:spPr>
        <p:txBody>
          <a:bodyPr wrap="square">
            <a:spAutoFit/>
          </a:bodyPr>
          <a:lstStyle/>
          <a:p>
            <a:pPr algn="ctr" defTabSz="914575"/>
            <a:r>
              <a:rPr lang="en-US" sz="2100" b="1" dirty="0">
                <a:solidFill>
                  <a:srgbClr val="FFFF00"/>
                </a:solidFill>
                <a:latin typeface="Arial" pitchFamily="34" charset="0"/>
                <a:cs typeface="Arial" pitchFamily="34" charset="0"/>
              </a:rPr>
              <a:t>Fielder FC</a:t>
            </a:r>
            <a:endParaRPr lang="en-US" sz="2100" dirty="0">
              <a:solidFill>
                <a:srgbClr val="FFFF00"/>
              </a:solidFill>
              <a:latin typeface="Arial" pitchFamily="34" charset="0"/>
              <a:cs typeface="Arial" pitchFamily="34" charset="0"/>
            </a:endParaRPr>
          </a:p>
        </p:txBody>
      </p:sp>
      <p:sp>
        <p:nvSpPr>
          <p:cNvPr id="22" name="Rounded Rectangle 25">
            <a:extLst>
              <a:ext uri="{FF2B5EF4-FFF2-40B4-BE49-F238E27FC236}">
                <a16:creationId xmlns:a16="http://schemas.microsoft.com/office/drawing/2014/main" id="{6F3FEAA7-8AFA-456F-A71E-BF34FB59583A}"/>
              </a:ext>
            </a:extLst>
          </p:cNvPr>
          <p:cNvSpPr/>
          <p:nvPr/>
        </p:nvSpPr>
        <p:spPr bwMode="auto">
          <a:xfrm>
            <a:off x="5503628" y="1952173"/>
            <a:ext cx="819983" cy="252390"/>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spTree>
    <p:extLst>
      <p:ext uri="{BB962C8B-B14F-4D97-AF65-F5344CB8AC3E}">
        <p14:creationId xmlns:p14="http://schemas.microsoft.com/office/powerpoint/2010/main" val="426177421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chat or text message&#10;&#10;Description automatically generated">
            <a:extLst>
              <a:ext uri="{FF2B5EF4-FFF2-40B4-BE49-F238E27FC236}">
                <a16:creationId xmlns:a16="http://schemas.microsoft.com/office/drawing/2014/main" id="{575592D2-DFD8-4384-8A2E-63C3E6DEA6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5584"/>
          <a:stretch/>
        </p:blipFill>
        <p:spPr>
          <a:xfrm>
            <a:off x="5441847" y="466201"/>
            <a:ext cx="3254203" cy="4658253"/>
          </a:xfrm>
          <a:prstGeom prst="rect">
            <a:avLst/>
          </a:prstGeom>
        </p:spPr>
      </p:pic>
      <p:pic>
        <p:nvPicPr>
          <p:cNvPr id="17" name="Picture 16" descr="Graphical user interface, text, application, chat or text message&#10;&#10;Description automatically generated">
            <a:extLst>
              <a:ext uri="{FF2B5EF4-FFF2-40B4-BE49-F238E27FC236}">
                <a16:creationId xmlns:a16="http://schemas.microsoft.com/office/drawing/2014/main" id="{5578B724-3776-4181-AA2B-8D4F10FAE98F}"/>
              </a:ext>
            </a:extLst>
          </p:cNvPr>
          <p:cNvPicPr>
            <a:picLocks noChangeAspect="1"/>
          </p:cNvPicPr>
          <p:nvPr/>
        </p:nvPicPr>
        <p:blipFill rotWithShape="1">
          <a:blip r:embed="rId3">
            <a:extLst>
              <a:ext uri="{28A0092B-C50C-407E-A947-70E740481C1C}">
                <a14:useLocalDpi xmlns:a14="http://schemas.microsoft.com/office/drawing/2010/main" val="0"/>
              </a:ext>
            </a:extLst>
          </a:blip>
          <a:srcRect l="4038" t="14029" r="4835" b="65900"/>
          <a:stretch/>
        </p:blipFill>
        <p:spPr>
          <a:xfrm>
            <a:off x="81554" y="1260014"/>
            <a:ext cx="5359984" cy="2623473"/>
          </a:xfrm>
          <a:prstGeom prst="rect">
            <a:avLst/>
          </a:prstGeom>
        </p:spPr>
      </p:pic>
      <p:pic>
        <p:nvPicPr>
          <p:cNvPr id="4" name="Picture 3"/>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86803" y="19047"/>
            <a:ext cx="422275" cy="57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81003" y="19047"/>
            <a:ext cx="8340737" cy="415498"/>
          </a:xfrm>
          <a:prstGeom prst="rect">
            <a:avLst/>
          </a:prstGeom>
        </p:spPr>
        <p:txBody>
          <a:bodyPr wrap="square">
            <a:spAutoFit/>
          </a:bodyPr>
          <a:lstStyle/>
          <a:p>
            <a:pPr algn="ctr" defTabSz="914575"/>
            <a:r>
              <a:rPr lang="en-US" sz="2100" b="1" dirty="0">
                <a:solidFill>
                  <a:srgbClr val="FFFF00"/>
                </a:solidFill>
                <a:latin typeface="Arial" pitchFamily="34" charset="0"/>
                <a:cs typeface="Arial" pitchFamily="34" charset="0"/>
              </a:rPr>
              <a:t>GuidewireAID – RG3</a:t>
            </a:r>
            <a:endParaRPr lang="en-US" sz="2100" dirty="0">
              <a:solidFill>
                <a:srgbClr val="FFFF00"/>
              </a:solidFill>
              <a:latin typeface="Arial" pitchFamily="34" charset="0"/>
              <a:cs typeface="Arial" pitchFamily="34" charset="0"/>
            </a:endParaRPr>
          </a:p>
        </p:txBody>
      </p:sp>
      <p:pic>
        <p:nvPicPr>
          <p:cNvPr id="6" name="Picture 5">
            <a:extLst>
              <a:ext uri="{FF2B5EF4-FFF2-40B4-BE49-F238E27FC236}">
                <a16:creationId xmlns:a16="http://schemas.microsoft.com/office/drawing/2014/main" id="{71A96994-243C-4159-A50D-06430CD7F6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130" t="-2759" r="-33345" b="-3557"/>
          <a:stretch/>
        </p:blipFill>
        <p:spPr>
          <a:xfrm>
            <a:off x="81555" y="66380"/>
            <a:ext cx="508234" cy="508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6" name="Rounded Rectangle 25"/>
          <p:cNvSpPr/>
          <p:nvPr/>
        </p:nvSpPr>
        <p:spPr bwMode="auto">
          <a:xfrm>
            <a:off x="5721837" y="4054277"/>
            <a:ext cx="1848683" cy="252390"/>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sp>
        <p:nvSpPr>
          <p:cNvPr id="22" name="Rounded Rectangle 25">
            <a:extLst>
              <a:ext uri="{FF2B5EF4-FFF2-40B4-BE49-F238E27FC236}">
                <a16:creationId xmlns:a16="http://schemas.microsoft.com/office/drawing/2014/main" id="{6F3FEAA7-8AFA-456F-A71E-BF34FB59583A}"/>
              </a:ext>
            </a:extLst>
          </p:cNvPr>
          <p:cNvSpPr/>
          <p:nvPr/>
        </p:nvSpPr>
        <p:spPr bwMode="auto">
          <a:xfrm>
            <a:off x="5757463" y="1782950"/>
            <a:ext cx="1234135" cy="252390"/>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spTree>
    <p:extLst>
      <p:ext uri="{BB962C8B-B14F-4D97-AF65-F5344CB8AC3E}">
        <p14:creationId xmlns:p14="http://schemas.microsoft.com/office/powerpoint/2010/main" val="141024351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86803" y="19047"/>
            <a:ext cx="422275" cy="57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81003" y="170731"/>
            <a:ext cx="8340737" cy="415498"/>
          </a:xfrm>
          <a:prstGeom prst="rect">
            <a:avLst/>
          </a:prstGeom>
        </p:spPr>
        <p:txBody>
          <a:bodyPr wrap="square">
            <a:spAutoFit/>
          </a:bodyPr>
          <a:lstStyle/>
          <a:p>
            <a:pPr algn="ctr" defTabSz="914575"/>
            <a:r>
              <a:rPr lang="en-US" sz="2100" b="1" dirty="0" err="1">
                <a:solidFill>
                  <a:srgbClr val="FFFF00"/>
                </a:solidFill>
                <a:latin typeface="Arial" pitchFamily="34" charset="0"/>
                <a:cs typeface="Arial" pitchFamily="34" charset="0"/>
              </a:rPr>
              <a:t>GuidewireAID</a:t>
            </a:r>
            <a:r>
              <a:rPr lang="en-US" sz="2100" b="1" dirty="0">
                <a:solidFill>
                  <a:srgbClr val="FFFF00"/>
                </a:solidFill>
                <a:latin typeface="Arial" pitchFamily="34" charset="0"/>
                <a:cs typeface="Arial" pitchFamily="34" charset="0"/>
              </a:rPr>
              <a:t> – Knowing the Difference in One Wire Family</a:t>
            </a:r>
            <a:endParaRPr lang="en-US" sz="2100" dirty="0">
              <a:solidFill>
                <a:srgbClr val="FFFF00"/>
              </a:solidFill>
              <a:latin typeface="Arial" pitchFamily="34" charset="0"/>
              <a:cs typeface="Arial" pitchFamily="34" charset="0"/>
            </a:endParaRPr>
          </a:p>
        </p:txBody>
      </p:sp>
      <p:pic>
        <p:nvPicPr>
          <p:cNvPr id="6" name="Picture 5">
            <a:extLst>
              <a:ext uri="{FF2B5EF4-FFF2-40B4-BE49-F238E27FC236}">
                <a16:creationId xmlns:a16="http://schemas.microsoft.com/office/drawing/2014/main" id="{71A96994-243C-4159-A50D-06430CD7F6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130" t="-2759" r="-33345" b="-3557"/>
          <a:stretch/>
        </p:blipFill>
        <p:spPr>
          <a:xfrm>
            <a:off x="81555" y="66380"/>
            <a:ext cx="508234" cy="508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5087" y="714829"/>
            <a:ext cx="1971002" cy="442867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8393" y="714829"/>
            <a:ext cx="1971002" cy="4428671"/>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61699" y="714829"/>
            <a:ext cx="1922156" cy="4428671"/>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86159" y="714829"/>
            <a:ext cx="1922156" cy="4428671"/>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10621" y="714829"/>
            <a:ext cx="1875673" cy="4428671"/>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3086" y="714829"/>
            <a:ext cx="1487967" cy="4416830"/>
          </a:xfrm>
          <a:prstGeom prst="rect">
            <a:avLst/>
          </a:prstGeom>
        </p:spPr>
      </p:pic>
    </p:spTree>
    <p:extLst>
      <p:ext uri="{BB962C8B-B14F-4D97-AF65-F5344CB8AC3E}">
        <p14:creationId xmlns:p14="http://schemas.microsoft.com/office/powerpoint/2010/main" val="7169051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86803" y="19047"/>
            <a:ext cx="422275" cy="57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81003" y="170731"/>
            <a:ext cx="8340737" cy="415498"/>
          </a:xfrm>
          <a:prstGeom prst="rect">
            <a:avLst/>
          </a:prstGeom>
        </p:spPr>
        <p:txBody>
          <a:bodyPr wrap="square">
            <a:spAutoFit/>
          </a:bodyPr>
          <a:lstStyle/>
          <a:p>
            <a:pPr algn="ctr" defTabSz="914575"/>
            <a:r>
              <a:rPr lang="en-US" sz="2100" b="1" dirty="0" err="1">
                <a:solidFill>
                  <a:srgbClr val="FFFF00"/>
                </a:solidFill>
                <a:latin typeface="Arial" pitchFamily="34" charset="0"/>
                <a:cs typeface="Arial" pitchFamily="34" charset="0"/>
              </a:rPr>
              <a:t>GuidewireAID</a:t>
            </a:r>
            <a:r>
              <a:rPr lang="en-US" sz="2100" b="1" dirty="0">
                <a:solidFill>
                  <a:srgbClr val="FFFF00"/>
                </a:solidFill>
                <a:latin typeface="Arial" pitchFamily="34" charset="0"/>
                <a:cs typeface="Arial" pitchFamily="34" charset="0"/>
              </a:rPr>
              <a:t> – Knowing the Difference in One Wire Family</a:t>
            </a:r>
            <a:endParaRPr lang="en-US" sz="2100" dirty="0">
              <a:solidFill>
                <a:srgbClr val="FFFF00"/>
              </a:solidFill>
              <a:latin typeface="Arial" pitchFamily="34" charset="0"/>
              <a:cs typeface="Arial" pitchFamily="34" charset="0"/>
            </a:endParaRPr>
          </a:p>
        </p:txBody>
      </p:sp>
      <p:pic>
        <p:nvPicPr>
          <p:cNvPr id="6" name="Picture 5">
            <a:extLst>
              <a:ext uri="{FF2B5EF4-FFF2-40B4-BE49-F238E27FC236}">
                <a16:creationId xmlns:a16="http://schemas.microsoft.com/office/drawing/2014/main" id="{71A96994-243C-4159-A50D-06430CD7F6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130" t="-2759" r="-33345" b="-3557"/>
          <a:stretch/>
        </p:blipFill>
        <p:spPr>
          <a:xfrm>
            <a:off x="81555" y="66380"/>
            <a:ext cx="508234" cy="508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760" y="582930"/>
            <a:ext cx="2082629" cy="456057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4591" y="590551"/>
            <a:ext cx="2082629" cy="4560570"/>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66623" y="582930"/>
            <a:ext cx="2029704" cy="4560570"/>
          </a:xfrm>
          <a:prstGeom prst="rect">
            <a:avLst/>
          </a:prstGeom>
        </p:spPr>
      </p:pic>
      <p:sp>
        <p:nvSpPr>
          <p:cNvPr id="15" name="Rounded Rectangle 14"/>
          <p:cNvSpPr/>
          <p:nvPr/>
        </p:nvSpPr>
        <p:spPr bwMode="auto">
          <a:xfrm>
            <a:off x="335671" y="3760789"/>
            <a:ext cx="834078" cy="216449"/>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sp>
        <p:nvSpPr>
          <p:cNvPr id="16" name="Rounded Rectangle 15"/>
          <p:cNvSpPr/>
          <p:nvPr/>
        </p:nvSpPr>
        <p:spPr bwMode="auto">
          <a:xfrm>
            <a:off x="2639427" y="3275374"/>
            <a:ext cx="1495947" cy="216449"/>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sp>
        <p:nvSpPr>
          <p:cNvPr id="17" name="Rounded Rectangle 16"/>
          <p:cNvSpPr/>
          <p:nvPr/>
        </p:nvSpPr>
        <p:spPr bwMode="auto">
          <a:xfrm>
            <a:off x="4823702" y="3818257"/>
            <a:ext cx="579256" cy="216449"/>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sp>
        <p:nvSpPr>
          <p:cNvPr id="18" name="Rounded Rectangle 17"/>
          <p:cNvSpPr/>
          <p:nvPr/>
        </p:nvSpPr>
        <p:spPr bwMode="auto">
          <a:xfrm>
            <a:off x="7042263" y="3770251"/>
            <a:ext cx="720993" cy="216449"/>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grpSp>
        <p:nvGrpSpPr>
          <p:cNvPr id="20" name="Group 19"/>
          <p:cNvGrpSpPr/>
          <p:nvPr/>
        </p:nvGrpSpPr>
        <p:grpSpPr>
          <a:xfrm>
            <a:off x="2458654" y="590551"/>
            <a:ext cx="3766406" cy="4560570"/>
            <a:chOff x="3278205" y="787401"/>
            <a:chExt cx="5021875" cy="6080760"/>
          </a:xfrm>
        </p:grpSpPr>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8205" y="787401"/>
              <a:ext cx="2706272" cy="6080760"/>
            </a:xfrm>
            <a:prstGeom prst="rect">
              <a:avLst/>
            </a:prstGeom>
          </p:spPr>
        </p:pic>
        <p:sp>
          <p:nvSpPr>
            <p:cNvPr id="19" name="Rectangle 18"/>
            <p:cNvSpPr/>
            <p:nvPr/>
          </p:nvSpPr>
          <p:spPr bwMode="auto">
            <a:xfrm>
              <a:off x="4371974" y="5175504"/>
              <a:ext cx="1077849" cy="140096"/>
            </a:xfrm>
            <a:prstGeom prst="rect">
              <a:avLst/>
            </a:prstGeom>
            <a:solidFill>
              <a:srgbClr val="FFFFFF"/>
            </a:solidFill>
            <a:ln w="1587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sp>
          <p:nvSpPr>
            <p:cNvPr id="21" name="Rectangle 20"/>
            <p:cNvSpPr/>
            <p:nvPr/>
          </p:nvSpPr>
          <p:spPr bwMode="auto">
            <a:xfrm>
              <a:off x="7222231" y="5174405"/>
              <a:ext cx="1077849" cy="140096"/>
            </a:xfrm>
            <a:prstGeom prst="rect">
              <a:avLst/>
            </a:prstGeom>
            <a:solidFill>
              <a:srgbClr val="FFFFFF"/>
            </a:solidFill>
            <a:ln w="1587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grpSp>
      <p:sp>
        <p:nvSpPr>
          <p:cNvPr id="22" name="Rounded Rectangle 21"/>
          <p:cNvSpPr/>
          <p:nvPr/>
        </p:nvSpPr>
        <p:spPr bwMode="auto">
          <a:xfrm>
            <a:off x="2609493" y="3825115"/>
            <a:ext cx="731279" cy="216449"/>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spTree>
    <p:extLst>
      <p:ext uri="{BB962C8B-B14F-4D97-AF65-F5344CB8AC3E}">
        <p14:creationId xmlns:p14="http://schemas.microsoft.com/office/powerpoint/2010/main" val="3164802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86803" y="19047"/>
            <a:ext cx="422275" cy="57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81003" y="170731"/>
            <a:ext cx="8340737" cy="415498"/>
          </a:xfrm>
          <a:prstGeom prst="rect">
            <a:avLst/>
          </a:prstGeom>
        </p:spPr>
        <p:txBody>
          <a:bodyPr wrap="square">
            <a:spAutoFit/>
          </a:bodyPr>
          <a:lstStyle/>
          <a:p>
            <a:pPr algn="ctr" defTabSz="914575"/>
            <a:r>
              <a:rPr lang="en-US" sz="2100" b="1" dirty="0" err="1">
                <a:solidFill>
                  <a:srgbClr val="FFFF00"/>
                </a:solidFill>
                <a:latin typeface="Arial" pitchFamily="34" charset="0"/>
                <a:cs typeface="Arial" pitchFamily="34" charset="0"/>
              </a:rPr>
              <a:t>GuidewireAID</a:t>
            </a:r>
            <a:r>
              <a:rPr lang="en-US" sz="2100" b="1" dirty="0">
                <a:solidFill>
                  <a:srgbClr val="FFFF00"/>
                </a:solidFill>
                <a:latin typeface="Arial" pitchFamily="34" charset="0"/>
                <a:cs typeface="Arial" pitchFamily="34" charset="0"/>
              </a:rPr>
              <a:t> – Knowing the Difference in One Wire Family</a:t>
            </a:r>
            <a:endParaRPr lang="en-US" sz="2100" dirty="0">
              <a:solidFill>
                <a:srgbClr val="FFFF00"/>
              </a:solidFill>
              <a:latin typeface="Arial" pitchFamily="34" charset="0"/>
              <a:cs typeface="Arial" pitchFamily="34" charset="0"/>
            </a:endParaRPr>
          </a:p>
        </p:txBody>
      </p:sp>
      <p:pic>
        <p:nvPicPr>
          <p:cNvPr id="6" name="Picture 5">
            <a:extLst>
              <a:ext uri="{FF2B5EF4-FFF2-40B4-BE49-F238E27FC236}">
                <a16:creationId xmlns:a16="http://schemas.microsoft.com/office/drawing/2014/main" id="{71A96994-243C-4159-A50D-06430CD7F6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130" t="-2759" r="-33345" b="-3557"/>
          <a:stretch/>
        </p:blipFill>
        <p:spPr>
          <a:xfrm>
            <a:off x="81555" y="66380"/>
            <a:ext cx="508234" cy="508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176" y="590551"/>
            <a:ext cx="2029704" cy="456057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5951" y="590551"/>
            <a:ext cx="1931536" cy="456057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8973" y="590551"/>
            <a:ext cx="1931536" cy="456057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11996" y="574613"/>
            <a:ext cx="1931536" cy="4560570"/>
          </a:xfrm>
          <a:prstGeom prst="rect">
            <a:avLst/>
          </a:prstGeom>
        </p:spPr>
      </p:pic>
      <p:sp>
        <p:nvSpPr>
          <p:cNvPr id="23" name="Rounded Rectangle 22"/>
          <p:cNvSpPr/>
          <p:nvPr/>
        </p:nvSpPr>
        <p:spPr bwMode="auto">
          <a:xfrm>
            <a:off x="472831" y="3465895"/>
            <a:ext cx="1419977" cy="216449"/>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sp>
        <p:nvSpPr>
          <p:cNvPr id="24" name="Rounded Rectangle 23"/>
          <p:cNvSpPr/>
          <p:nvPr/>
        </p:nvSpPr>
        <p:spPr bwMode="auto">
          <a:xfrm>
            <a:off x="4882884" y="3754484"/>
            <a:ext cx="726961" cy="216449"/>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sp>
        <p:nvSpPr>
          <p:cNvPr id="25" name="Rounded Rectangle 24"/>
          <p:cNvSpPr/>
          <p:nvPr/>
        </p:nvSpPr>
        <p:spPr bwMode="auto">
          <a:xfrm>
            <a:off x="7093079" y="3775209"/>
            <a:ext cx="720993" cy="216449"/>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sp>
        <p:nvSpPr>
          <p:cNvPr id="26" name="Rounded Rectangle 25"/>
          <p:cNvSpPr/>
          <p:nvPr/>
        </p:nvSpPr>
        <p:spPr bwMode="auto">
          <a:xfrm>
            <a:off x="2754051" y="3306915"/>
            <a:ext cx="1592524" cy="432897"/>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sp>
        <p:nvSpPr>
          <p:cNvPr id="27" name="Rounded Rectangle 26"/>
          <p:cNvSpPr/>
          <p:nvPr/>
        </p:nvSpPr>
        <p:spPr bwMode="auto">
          <a:xfrm>
            <a:off x="7087111" y="2870836"/>
            <a:ext cx="1190495" cy="216449"/>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sp>
        <p:nvSpPr>
          <p:cNvPr id="28" name="Rounded Rectangle 27"/>
          <p:cNvSpPr/>
          <p:nvPr/>
        </p:nvSpPr>
        <p:spPr bwMode="auto">
          <a:xfrm>
            <a:off x="4882884" y="2870836"/>
            <a:ext cx="1190495" cy="216449"/>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spTree>
    <p:extLst>
      <p:ext uri="{BB962C8B-B14F-4D97-AF65-F5344CB8AC3E}">
        <p14:creationId xmlns:p14="http://schemas.microsoft.com/office/powerpoint/2010/main" val="33790284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06180" y="0"/>
            <a:ext cx="337820"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0" y="957"/>
            <a:ext cx="9046346" cy="74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661" tIns="36303" rIns="72661" bIns="36303" numCol="1" anchor="ctr" anchorCtr="0" compatLnSpc="1">
            <a:prstTxWarp prst="textNoShape">
              <a:avLst/>
            </a:prstTxWarp>
          </a:bodyPr>
          <a:lst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363219" algn="ctr" rtl="0" eaLnBrk="0" fontAlgn="base" hangingPunct="0">
              <a:spcBef>
                <a:spcPct val="0"/>
              </a:spcBef>
              <a:spcAft>
                <a:spcPct val="0"/>
              </a:spcAft>
              <a:defRPr sz="4200" b="1">
                <a:solidFill>
                  <a:srgbClr val="FFFF00"/>
                </a:solidFill>
                <a:latin typeface="Times New Roman" pitchFamily="18" charset="0"/>
              </a:defRPr>
            </a:lvl6pPr>
            <a:lvl7pPr marL="726276" algn="ctr" rtl="0" eaLnBrk="0" fontAlgn="base" hangingPunct="0">
              <a:spcBef>
                <a:spcPct val="0"/>
              </a:spcBef>
              <a:spcAft>
                <a:spcPct val="0"/>
              </a:spcAft>
              <a:defRPr sz="4200" b="1">
                <a:solidFill>
                  <a:srgbClr val="FFFF00"/>
                </a:solidFill>
                <a:latin typeface="Times New Roman" pitchFamily="18" charset="0"/>
              </a:defRPr>
            </a:lvl7pPr>
            <a:lvl8pPr marL="1089487" algn="ctr" rtl="0" eaLnBrk="0" fontAlgn="base" hangingPunct="0">
              <a:spcBef>
                <a:spcPct val="0"/>
              </a:spcBef>
              <a:spcAft>
                <a:spcPct val="0"/>
              </a:spcAft>
              <a:defRPr sz="4200" b="1">
                <a:solidFill>
                  <a:srgbClr val="FFFF00"/>
                </a:solidFill>
                <a:latin typeface="Times New Roman" pitchFamily="18" charset="0"/>
              </a:defRPr>
            </a:lvl8pPr>
            <a:lvl9pPr marL="1452598" algn="ctr" rtl="0" eaLnBrk="0" fontAlgn="base" hangingPunct="0">
              <a:spcBef>
                <a:spcPct val="0"/>
              </a:spcBef>
              <a:spcAft>
                <a:spcPct val="0"/>
              </a:spcAft>
              <a:defRPr sz="4200" b="1">
                <a:solidFill>
                  <a:srgbClr val="FFFF00"/>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0" cap="none" spc="0" normalizeH="0" baseline="0" noProof="0">
                <a:ln>
                  <a:noFill/>
                </a:ln>
                <a:solidFill>
                  <a:srgbClr val="FFFF00"/>
                </a:solidFill>
                <a:effectLst/>
                <a:uLnTx/>
                <a:uFillTx/>
                <a:latin typeface="Arial" pitchFamily="34" charset="0"/>
                <a:ea typeface="+mj-ea"/>
                <a:cs typeface="Arial" pitchFamily="34" charset="0"/>
              </a:rPr>
              <a:t>Disclosures</a:t>
            </a:r>
            <a:endParaRPr kumimoji="0" lang="en-US" altLang="en-US" sz="4000" b="1" i="0" u="none" strike="noStrike" kern="0" cap="none" spc="0" normalizeH="0" baseline="0" noProof="0" dirty="0">
              <a:ln>
                <a:noFill/>
              </a:ln>
              <a:solidFill>
                <a:srgbClr val="FFFF00"/>
              </a:solidFill>
              <a:effectLst/>
              <a:uLnTx/>
              <a:uFillTx/>
              <a:latin typeface="Arial" pitchFamily="34" charset="0"/>
              <a:ea typeface="+mj-ea"/>
              <a:cs typeface="Arial" pitchFamily="34" charset="0"/>
            </a:endParaRPr>
          </a:p>
        </p:txBody>
      </p:sp>
      <p:sp>
        <p:nvSpPr>
          <p:cNvPr id="5" name="Content Placeholder 2"/>
          <p:cNvSpPr txBox="1">
            <a:spLocks/>
          </p:cNvSpPr>
          <p:nvPr/>
        </p:nvSpPr>
        <p:spPr>
          <a:xfrm>
            <a:off x="60457" y="845476"/>
            <a:ext cx="8864390" cy="397962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Samin K. Sharma, MD, MSCAI, FACC</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lang="en-US" altLang="en-US" sz="2800" b="1" i="1" dirty="0">
                <a:solidFill>
                  <a:prstClr val="white"/>
                </a:solidFill>
                <a:latin typeface="Arial" pitchFamily="34" charset="0"/>
                <a:cs typeface="Arial" pitchFamily="34" charset="0"/>
              </a:rPr>
              <a:t>  Nothing to disclose</a:t>
            </a:r>
            <a:endParaRPr kumimoji="0" lang="en-US" altLang="en-US" sz="2800" b="1" i="1"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altLang="en-US" sz="1400" b="1" i="1"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Annapoorna S. Kini, MD, MRCP, FACC</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altLang="en-US" sz="2800" b="1" i="1" u="none" strike="noStrike" kern="1200" cap="none" spc="0" normalizeH="0" baseline="0" noProof="0" dirty="0">
                <a:ln>
                  <a:noFill/>
                </a:ln>
                <a:solidFill>
                  <a:prstClr val="white"/>
                </a:solidFill>
                <a:effectLst/>
                <a:uLnTx/>
                <a:uFillTx/>
                <a:latin typeface="Arial" pitchFamily="34" charset="0"/>
                <a:ea typeface="+mn-ea"/>
                <a:cs typeface="Arial" pitchFamily="34" charset="0"/>
              </a:rPr>
              <a:t>Nothing to disclose</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altLang="en-US" sz="2800" b="1" i="0" u="none" strike="noStrike" kern="1200" cap="none" spc="0" normalizeH="0" baseline="0" noProof="0" dirty="0">
              <a:ln>
                <a:noFill/>
              </a:ln>
              <a:solidFill>
                <a:prstClr val="white"/>
              </a:solidFill>
              <a:effectLst/>
              <a:uLnTx/>
              <a:uFillTx/>
              <a:latin typeface="Arial" pitchFamily="34" charset="0"/>
              <a:cs typeface="Arial" pitchFamily="34"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tLang="en-US" sz="2400" b="1" dirty="0" err="1">
                <a:solidFill>
                  <a:prstClr val="white"/>
                </a:solidFill>
                <a:latin typeface="Arial" pitchFamily="34" charset="0"/>
                <a:cs typeface="Arial" pitchFamily="34" charset="0"/>
              </a:rPr>
              <a:t>Vijin</a:t>
            </a:r>
            <a:r>
              <a:rPr lang="en-US" altLang="en-US" sz="2400" b="1" dirty="0">
                <a:solidFill>
                  <a:prstClr val="white"/>
                </a:solidFill>
                <a:latin typeface="Arial" pitchFamily="34" charset="0"/>
                <a:cs typeface="Arial" pitchFamily="34" charset="0"/>
              </a:rPr>
              <a:t> Joseph V.F.,</a:t>
            </a:r>
            <a:r>
              <a:rPr kumimoji="0" lang="en-US" altLang="en-US" sz="2400" b="1" i="0" u="none" strike="noStrike" kern="1200" cap="none" spc="0" normalizeH="0" noProof="0" dirty="0">
                <a:ln>
                  <a:noFill/>
                </a:ln>
                <a:solidFill>
                  <a:prstClr val="white"/>
                </a:solidFill>
                <a:effectLst/>
                <a:uLnTx/>
                <a:uFillTx/>
                <a:latin typeface="Arial" pitchFamily="34" charset="0"/>
                <a:cs typeface="Arial" pitchFamily="34" charset="0"/>
              </a:rPr>
              <a:t> MBBS, MD, </a:t>
            </a:r>
            <a:r>
              <a:rPr lang="en-US" altLang="en-US" sz="2400" b="1" dirty="0">
                <a:solidFill>
                  <a:prstClr val="white"/>
                </a:solidFill>
                <a:latin typeface="Arial" pitchFamily="34" charset="0"/>
                <a:cs typeface="Arial" pitchFamily="34" charset="0"/>
              </a:rPr>
              <a:t>DNB</a:t>
            </a:r>
            <a:r>
              <a:rPr kumimoji="0" lang="en-US" altLang="en-US" sz="2400" b="1" i="0" u="none" strike="noStrike" kern="1200" cap="none" spc="0" normalizeH="0" baseline="0" noProof="0" dirty="0">
                <a:ln>
                  <a:noFill/>
                </a:ln>
                <a:solidFill>
                  <a:prstClr val="white"/>
                </a:solidFill>
                <a:effectLst/>
                <a:uLnTx/>
                <a:uFillTx/>
                <a:latin typeface="Arial" pitchFamily="34" charset="0"/>
                <a:cs typeface="Arial" pitchFamily="34" charset="0"/>
              </a:rPr>
              <a:t> </a:t>
            </a:r>
            <a:r>
              <a:rPr kumimoji="0" lang="en-US" altLang="en-US" sz="1800" b="1" i="0" u="none" strike="noStrike" kern="1200" cap="none" spc="0" normalizeH="0" baseline="0" noProof="0" dirty="0">
                <a:ln>
                  <a:noFill/>
                </a:ln>
                <a:solidFill>
                  <a:srgbClr val="FF0000"/>
                </a:solidFill>
                <a:effectLst/>
                <a:uLnTx/>
                <a:uFillTx/>
                <a:latin typeface="Arial" pitchFamily="34" charset="0"/>
                <a:cs typeface="Arial" pitchFamily="34" charset="0"/>
              </a:rPr>
              <a:t>(</a:t>
            </a:r>
            <a:r>
              <a:rPr lang="en-US" altLang="en-US" sz="1800" b="1" dirty="0">
                <a:solidFill>
                  <a:srgbClr val="FF0000"/>
                </a:solidFill>
                <a:latin typeface="Arial" pitchFamily="34" charset="0"/>
                <a:cs typeface="Arial" pitchFamily="34" charset="0"/>
              </a:rPr>
              <a:t>Guest Faculty</a:t>
            </a:r>
            <a:r>
              <a:rPr kumimoji="0" lang="en-US" altLang="en-US" sz="1800" b="1" i="0" u="none" strike="noStrike" kern="1200" cap="none" spc="0" normalizeH="0" baseline="0" noProof="0" dirty="0">
                <a:ln>
                  <a:noFill/>
                </a:ln>
                <a:solidFill>
                  <a:srgbClr val="FF0000"/>
                </a:solidFill>
                <a:effectLst/>
                <a:uLnTx/>
                <a:uFillTx/>
                <a:latin typeface="Arial" pitchFamily="34" charset="0"/>
                <a:cs typeface="Arial" pitchFamily="34" charset="0"/>
              </a:rPr>
              <a:t>)</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altLang="en-US" sz="2800" b="1" i="1" u="none" strike="noStrike" kern="1200" cap="none" spc="0" normalizeH="0" baseline="0" noProof="0" dirty="0">
              <a:ln>
                <a:noFill/>
              </a:ln>
              <a:solidFill>
                <a:prstClr val="white"/>
              </a:solidFill>
              <a:effectLst/>
              <a:uLnTx/>
              <a:uFillTx/>
              <a:latin typeface="Arial" pitchFamily="34" charset="0"/>
              <a:cs typeface="Arial" pitchFamily="34"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altLang="en-US" sz="2800" b="1" i="1" u="none" strike="noStrike" kern="1200" cap="none" spc="0" normalizeH="0" baseline="0" noProof="0" dirty="0">
              <a:ln>
                <a:noFill/>
              </a:ln>
              <a:solidFill>
                <a:prstClr val="white"/>
              </a:solidFill>
              <a:effectLst/>
              <a:uLnTx/>
              <a:uFillTx/>
              <a:latin typeface="Arial" pitchFamily="34" charset="0"/>
              <a:cs typeface="Arial" pitchFamily="34"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altLang="en-US" sz="2800" b="1" i="1"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2" name="TextBox 1"/>
          <p:cNvSpPr txBox="1"/>
          <p:nvPr/>
        </p:nvSpPr>
        <p:spPr>
          <a:xfrm>
            <a:off x="-14452" y="4137429"/>
            <a:ext cx="9150289" cy="461665"/>
          </a:xfrm>
          <a:prstGeom prst="rect">
            <a:avLst/>
          </a:prstGeom>
          <a:noFill/>
          <a:ln>
            <a:noFill/>
          </a:ln>
        </p:spPr>
        <p:txBody>
          <a:bodyPr wrap="square" rtlCol="0">
            <a:spAutoFit/>
          </a:bodyPr>
          <a:lstStyle/>
          <a:p>
            <a:r>
              <a:rPr lang="en-US" altLang="en-US" sz="2400" b="1" dirty="0">
                <a:solidFill>
                  <a:prstClr val="white"/>
                </a:solidFill>
                <a:latin typeface="Arial" pitchFamily="34" charset="0"/>
                <a:cs typeface="Arial" pitchFamily="34" charset="0"/>
              </a:rPr>
              <a:t> Jimmy George, MBBS, MD, DM </a:t>
            </a:r>
            <a:r>
              <a:rPr lang="en-US" altLang="en-US" b="1" dirty="0">
                <a:solidFill>
                  <a:srgbClr val="FF0000"/>
                </a:solidFill>
                <a:latin typeface="Arial" pitchFamily="34" charset="0"/>
                <a:cs typeface="Arial" pitchFamily="34" charset="0"/>
              </a:rPr>
              <a:t>(Moderator)</a:t>
            </a:r>
            <a:endParaRPr lang="en-US" dirty="0">
              <a:solidFill>
                <a:srgbClr val="FF0000"/>
              </a:solidFill>
            </a:endParaRPr>
          </a:p>
        </p:txBody>
      </p:sp>
      <p:pic>
        <p:nvPicPr>
          <p:cNvPr id="7" name="Picture 6"/>
          <p:cNvPicPr>
            <a:picLocks noChangeAspect="1"/>
          </p:cNvPicPr>
          <p:nvPr/>
        </p:nvPicPr>
        <p:blipFill rotWithShape="1">
          <a:blip r:embed="rId3"/>
          <a:srcRect l="79865" t="7460" r="6084" b="76545"/>
          <a:stretch/>
        </p:blipFill>
        <p:spPr>
          <a:xfrm>
            <a:off x="15140" y="15116"/>
            <a:ext cx="544081" cy="466967"/>
          </a:xfrm>
          <a:prstGeom prst="rect">
            <a:avLst/>
          </a:prstGeom>
        </p:spPr>
      </p:pic>
    </p:spTree>
    <p:extLst>
      <p:ext uri="{BB962C8B-B14F-4D97-AF65-F5344CB8AC3E}">
        <p14:creationId xmlns:p14="http://schemas.microsoft.com/office/powerpoint/2010/main" val="270166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86803" y="19047"/>
            <a:ext cx="422275" cy="57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81003" y="170731"/>
            <a:ext cx="8340737" cy="415498"/>
          </a:xfrm>
          <a:prstGeom prst="rect">
            <a:avLst/>
          </a:prstGeom>
        </p:spPr>
        <p:txBody>
          <a:bodyPr wrap="square">
            <a:spAutoFit/>
          </a:bodyPr>
          <a:lstStyle/>
          <a:p>
            <a:pPr algn="ctr" defTabSz="914575"/>
            <a:r>
              <a:rPr lang="en-US" sz="2100" b="1" dirty="0" err="1">
                <a:solidFill>
                  <a:srgbClr val="FFFF00"/>
                </a:solidFill>
                <a:latin typeface="Arial" pitchFamily="34" charset="0"/>
                <a:cs typeface="Arial" pitchFamily="34" charset="0"/>
              </a:rPr>
              <a:t>GuidewireAID</a:t>
            </a:r>
            <a:r>
              <a:rPr lang="en-US" sz="2100" b="1" dirty="0">
                <a:solidFill>
                  <a:srgbClr val="FFFF00"/>
                </a:solidFill>
                <a:latin typeface="Arial" pitchFamily="34" charset="0"/>
                <a:cs typeface="Arial" pitchFamily="34" charset="0"/>
              </a:rPr>
              <a:t> – Our common CTO </a:t>
            </a:r>
            <a:r>
              <a:rPr lang="en-US" sz="2100" b="1" dirty="0" err="1">
                <a:solidFill>
                  <a:srgbClr val="FFFF00"/>
                </a:solidFill>
                <a:latin typeface="Arial" pitchFamily="34" charset="0"/>
                <a:cs typeface="Arial" pitchFamily="34" charset="0"/>
              </a:rPr>
              <a:t>MicroCatheters</a:t>
            </a:r>
            <a:endParaRPr lang="en-US" sz="2100" dirty="0">
              <a:solidFill>
                <a:srgbClr val="FFFF00"/>
              </a:solidFill>
              <a:latin typeface="Arial" pitchFamily="34" charset="0"/>
              <a:cs typeface="Arial" pitchFamily="34" charset="0"/>
            </a:endParaRPr>
          </a:p>
        </p:txBody>
      </p:sp>
      <p:pic>
        <p:nvPicPr>
          <p:cNvPr id="19" name="Picture 18">
            <a:extLst>
              <a:ext uri="{FF2B5EF4-FFF2-40B4-BE49-F238E27FC236}">
                <a16:creationId xmlns:a16="http://schemas.microsoft.com/office/drawing/2014/main" id="{71A96994-243C-4159-A50D-06430CD7F6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130" t="-2759" r="-33345" b="-3557"/>
          <a:stretch/>
        </p:blipFill>
        <p:spPr>
          <a:xfrm>
            <a:off x="81555" y="66380"/>
            <a:ext cx="508234" cy="508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4947" t="23982" r="5200" b="61851"/>
          <a:stretch/>
        </p:blipFill>
        <p:spPr>
          <a:xfrm>
            <a:off x="867432" y="938294"/>
            <a:ext cx="3501146" cy="1638558"/>
          </a:xfrm>
          <a:prstGeom prst="roundRect">
            <a:avLst>
              <a:gd name="adj" fmla="val 12419"/>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5144" t="38149" r="4939" b="42777"/>
          <a:stretch/>
        </p:blipFill>
        <p:spPr>
          <a:xfrm>
            <a:off x="2932687" y="3001893"/>
            <a:ext cx="3501146" cy="1650426"/>
          </a:xfrm>
          <a:prstGeom prst="roundRect">
            <a:avLst>
              <a:gd name="adj" fmla="val 12298"/>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5178" t="42963" r="4904" b="38334"/>
          <a:stretch/>
        </p:blipFill>
        <p:spPr>
          <a:xfrm>
            <a:off x="4829579" y="956288"/>
            <a:ext cx="3501147" cy="1618379"/>
          </a:xfrm>
          <a:prstGeom prst="roundRect">
            <a:avLst>
              <a:gd name="adj" fmla="val 10339"/>
            </a:avLst>
          </a:prstGeom>
        </p:spPr>
      </p:pic>
    </p:spTree>
    <p:extLst>
      <p:ext uri="{BB962C8B-B14F-4D97-AF65-F5344CB8AC3E}">
        <p14:creationId xmlns:p14="http://schemas.microsoft.com/office/powerpoint/2010/main" val="138893232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14829"/>
            <a:ext cx="1491956" cy="4428671"/>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1098" y="714829"/>
            <a:ext cx="1992902" cy="442867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9415" y="714829"/>
            <a:ext cx="1992902" cy="4428671"/>
          </a:xfrm>
          <a:prstGeom prst="rect">
            <a:avLst/>
          </a:prstGeom>
        </p:spPr>
      </p:pic>
      <p:pic>
        <p:nvPicPr>
          <p:cNvPr id="7" name="Picture 6"/>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86803" y="19047"/>
            <a:ext cx="422275" cy="57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81003" y="170731"/>
            <a:ext cx="8340737" cy="415498"/>
          </a:xfrm>
          <a:prstGeom prst="rect">
            <a:avLst/>
          </a:prstGeom>
        </p:spPr>
        <p:txBody>
          <a:bodyPr wrap="square">
            <a:spAutoFit/>
          </a:bodyPr>
          <a:lstStyle/>
          <a:p>
            <a:pPr algn="ctr" defTabSz="914575"/>
            <a:r>
              <a:rPr lang="en-US" sz="2100" b="1" dirty="0" err="1">
                <a:solidFill>
                  <a:srgbClr val="FFFF00"/>
                </a:solidFill>
                <a:latin typeface="Arial" pitchFamily="34" charset="0"/>
                <a:cs typeface="Arial" pitchFamily="34" charset="0"/>
              </a:rPr>
              <a:t>GuidewireAID</a:t>
            </a:r>
            <a:r>
              <a:rPr lang="en-US" sz="2100" b="1" dirty="0">
                <a:solidFill>
                  <a:srgbClr val="FFFF00"/>
                </a:solidFill>
                <a:latin typeface="Arial" pitchFamily="34" charset="0"/>
                <a:cs typeface="Arial" pitchFamily="34" charset="0"/>
              </a:rPr>
              <a:t> – Our common CTO </a:t>
            </a:r>
            <a:r>
              <a:rPr lang="en-US" sz="2100" b="1" dirty="0" err="1">
                <a:solidFill>
                  <a:srgbClr val="FFFF00"/>
                </a:solidFill>
                <a:latin typeface="Arial" pitchFamily="34" charset="0"/>
                <a:cs typeface="Arial" pitchFamily="34" charset="0"/>
              </a:rPr>
              <a:t>Microcatheters</a:t>
            </a:r>
            <a:endParaRPr lang="en-US" sz="2100" dirty="0">
              <a:solidFill>
                <a:srgbClr val="FFFF00"/>
              </a:solidFill>
              <a:latin typeface="Arial" pitchFamily="34" charset="0"/>
              <a:cs typeface="Arial" pitchFamily="34" charset="0"/>
            </a:endParaRPr>
          </a:p>
        </p:txBody>
      </p:sp>
      <p:pic>
        <p:nvPicPr>
          <p:cNvPr id="19" name="Picture 18">
            <a:extLst>
              <a:ext uri="{FF2B5EF4-FFF2-40B4-BE49-F238E27FC236}">
                <a16:creationId xmlns:a16="http://schemas.microsoft.com/office/drawing/2014/main" id="{71A96994-243C-4159-A50D-06430CD7F6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130" t="-2759" r="-33345" b="-3557"/>
          <a:stretch/>
        </p:blipFill>
        <p:spPr>
          <a:xfrm>
            <a:off x="81555" y="66380"/>
            <a:ext cx="508234" cy="508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98" y="714829"/>
            <a:ext cx="1624556" cy="4428671"/>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2361" y="714829"/>
            <a:ext cx="1624556" cy="4428671"/>
          </a:xfrm>
          <a:prstGeom prst="rect">
            <a:avLst/>
          </a:prstGeom>
        </p:spPr>
      </p:pic>
      <p:sp>
        <p:nvSpPr>
          <p:cNvPr id="20" name="Rounded Rectangle 19"/>
          <p:cNvSpPr/>
          <p:nvPr/>
        </p:nvSpPr>
        <p:spPr bwMode="auto">
          <a:xfrm>
            <a:off x="1169229" y="1436330"/>
            <a:ext cx="469033" cy="216449"/>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49723" y="714829"/>
            <a:ext cx="1624556" cy="4428671"/>
          </a:xfrm>
          <a:prstGeom prst="rect">
            <a:avLst/>
          </a:prstGeom>
        </p:spPr>
      </p:pic>
      <p:sp>
        <p:nvSpPr>
          <p:cNvPr id="18" name="Rounded Rectangle 17"/>
          <p:cNvSpPr/>
          <p:nvPr/>
        </p:nvSpPr>
        <p:spPr bwMode="auto">
          <a:xfrm>
            <a:off x="2248876" y="2461214"/>
            <a:ext cx="1327244" cy="233980"/>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17086" y="714829"/>
            <a:ext cx="1659311" cy="4428671"/>
          </a:xfrm>
          <a:prstGeom prst="rect">
            <a:avLst/>
          </a:prstGeom>
        </p:spPr>
      </p:pic>
      <p:sp>
        <p:nvSpPr>
          <p:cNvPr id="17" name="Rounded Rectangle 16"/>
          <p:cNvSpPr/>
          <p:nvPr/>
        </p:nvSpPr>
        <p:spPr bwMode="auto">
          <a:xfrm>
            <a:off x="3316240" y="2695194"/>
            <a:ext cx="1106822" cy="164592"/>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12804" y="714829"/>
            <a:ext cx="1659311" cy="4428671"/>
          </a:xfrm>
          <a:prstGeom prst="rect">
            <a:avLst/>
          </a:prstGeom>
        </p:spPr>
      </p:pic>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00641" y="714829"/>
            <a:ext cx="1659311" cy="4428671"/>
          </a:xfrm>
          <a:prstGeom prst="rect">
            <a:avLst/>
          </a:prstGeom>
        </p:spPr>
      </p:pic>
      <p:sp>
        <p:nvSpPr>
          <p:cNvPr id="16" name="Rounded Rectangle 15"/>
          <p:cNvSpPr/>
          <p:nvPr/>
        </p:nvSpPr>
        <p:spPr bwMode="auto">
          <a:xfrm>
            <a:off x="4600365" y="2695194"/>
            <a:ext cx="2806103" cy="164592"/>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52773" y="714829"/>
            <a:ext cx="1591228" cy="4428671"/>
          </a:xfrm>
          <a:prstGeom prst="rect">
            <a:avLst/>
          </a:prstGeom>
        </p:spPr>
      </p:pic>
      <p:sp>
        <p:nvSpPr>
          <p:cNvPr id="14" name="Rounded Rectangle 13"/>
          <p:cNvSpPr/>
          <p:nvPr/>
        </p:nvSpPr>
        <p:spPr bwMode="auto">
          <a:xfrm>
            <a:off x="7680960" y="2695194"/>
            <a:ext cx="1316736" cy="164592"/>
          </a:xfrm>
          <a:prstGeom prst="roundRect">
            <a:avLst/>
          </a:prstGeom>
          <a:noFill/>
          <a:ln w="158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spTree>
    <p:extLst>
      <p:ext uri="{BB962C8B-B14F-4D97-AF65-F5344CB8AC3E}">
        <p14:creationId xmlns:p14="http://schemas.microsoft.com/office/powerpoint/2010/main" val="1101383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par>
                                <p:cTn id="54" presetID="1" presetClass="exit" presetSubtype="0" fill="hold" nodeType="withEffect">
                                  <p:stCondLst>
                                    <p:cond delay="0"/>
                                  </p:stCondLst>
                                  <p:childTnLst>
                                    <p:set>
                                      <p:cBhvr>
                                        <p:cTn id="55" dur="1" fill="hold">
                                          <p:stCondLst>
                                            <p:cond delay="0"/>
                                          </p:stCondLst>
                                        </p:cTn>
                                        <p:tgtEl>
                                          <p:spTgt spid="12"/>
                                        </p:tgtEl>
                                        <p:attrNameLst>
                                          <p:attrName>style.visibility</p:attrName>
                                        </p:attrNameLst>
                                      </p:cBhvr>
                                      <p:to>
                                        <p:strVal val="hidden"/>
                                      </p:to>
                                    </p:se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8" grpId="0" animBg="1"/>
      <p:bldP spid="17" grpId="0" animBg="1"/>
      <p:bldP spid="16"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86803" y="19047"/>
            <a:ext cx="422275" cy="57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76202" y="39371"/>
            <a:ext cx="533400" cy="551180"/>
          </a:xfrm>
          <a:prstGeom prst="roundRect">
            <a:avLst/>
          </a:prstGeom>
        </p:spPr>
      </p:pic>
      <p:sp>
        <p:nvSpPr>
          <p:cNvPr id="8" name="Rectangle 7"/>
          <p:cNvSpPr/>
          <p:nvPr/>
        </p:nvSpPr>
        <p:spPr>
          <a:xfrm>
            <a:off x="4251882" y="304799"/>
            <a:ext cx="4534717" cy="1361911"/>
          </a:xfrm>
          <a:prstGeom prst="rect">
            <a:avLst/>
          </a:prstGeom>
        </p:spPr>
        <p:txBody>
          <a:bodyPr wrap="square">
            <a:spAutoFit/>
          </a:bodyPr>
          <a:lstStyle/>
          <a:p>
            <a:pPr algn="ctr" defTabSz="914575"/>
            <a:r>
              <a:rPr lang="en-US" sz="1650" b="1" dirty="0">
                <a:solidFill>
                  <a:srgbClr val="FFFF00"/>
                </a:solidFill>
                <a:latin typeface="Arial" pitchFamily="34" charset="0"/>
                <a:cs typeface="Arial" pitchFamily="34" charset="0"/>
              </a:rPr>
              <a:t>Available as both </a:t>
            </a:r>
            <a:r>
              <a:rPr lang="en-US" sz="1650" b="1" u="sng" dirty="0">
                <a:solidFill>
                  <a:srgbClr val="FFFF00"/>
                </a:solidFill>
                <a:latin typeface="Arial" pitchFamily="34" charset="0"/>
                <a:cs typeface="Arial" pitchFamily="34" charset="0"/>
              </a:rPr>
              <a:t>Mobile Application</a:t>
            </a:r>
            <a:r>
              <a:rPr lang="en-US" sz="1650" b="1" dirty="0">
                <a:solidFill>
                  <a:srgbClr val="FFFF00"/>
                </a:solidFill>
                <a:latin typeface="Arial" pitchFamily="34" charset="0"/>
                <a:cs typeface="Arial" pitchFamily="34" charset="0"/>
              </a:rPr>
              <a:t> for Android and iOS devices</a:t>
            </a:r>
          </a:p>
          <a:p>
            <a:pPr algn="ctr" defTabSz="914575"/>
            <a:r>
              <a:rPr lang="en-US" sz="1650" b="1" dirty="0">
                <a:solidFill>
                  <a:srgbClr val="FFFF00"/>
                </a:solidFill>
                <a:latin typeface="Arial" pitchFamily="34" charset="0"/>
                <a:cs typeface="Arial" pitchFamily="34" charset="0"/>
              </a:rPr>
              <a:t>as well as</a:t>
            </a:r>
          </a:p>
          <a:p>
            <a:pPr algn="ctr" defTabSz="914575"/>
            <a:r>
              <a:rPr lang="en-US" sz="1650" b="1" dirty="0">
                <a:solidFill>
                  <a:srgbClr val="FFFF00"/>
                </a:solidFill>
                <a:latin typeface="Arial" pitchFamily="34" charset="0"/>
                <a:cs typeface="Arial" pitchFamily="34" charset="0"/>
              </a:rPr>
              <a:t>fully-featured </a:t>
            </a:r>
            <a:r>
              <a:rPr lang="en-US" sz="1650" b="1" u="sng" dirty="0">
                <a:solidFill>
                  <a:srgbClr val="FFFF00"/>
                </a:solidFill>
                <a:latin typeface="Arial" pitchFamily="34" charset="0"/>
                <a:cs typeface="Arial" pitchFamily="34" charset="0"/>
              </a:rPr>
              <a:t>Web-Application</a:t>
            </a:r>
            <a:r>
              <a:rPr lang="en-US" sz="1650" b="1" dirty="0">
                <a:solidFill>
                  <a:srgbClr val="FFFF00"/>
                </a:solidFill>
                <a:latin typeface="Arial" pitchFamily="34" charset="0"/>
                <a:cs typeface="Arial" pitchFamily="34" charset="0"/>
              </a:rPr>
              <a:t> on </a:t>
            </a:r>
          </a:p>
          <a:p>
            <a:pPr algn="ctr" defTabSz="914575"/>
            <a:r>
              <a:rPr lang="en-US" sz="1650" b="1" dirty="0">
                <a:solidFill>
                  <a:srgbClr val="FFFF00"/>
                </a:solidFill>
                <a:latin typeface="Arial" pitchFamily="34" charset="0"/>
                <a:cs typeface="Arial" pitchFamily="34" charset="0"/>
              </a:rPr>
              <a:t>www.CardiologyApps.com/BifurcAID-3D</a:t>
            </a:r>
            <a:endParaRPr lang="en-US" sz="1650" dirty="0">
              <a:solidFill>
                <a:srgbClr val="FFFF00"/>
              </a:solidFill>
              <a:latin typeface="Arial" pitchFamily="34" charset="0"/>
              <a:cs typeface="Arial" pitchFamily="34" charset="0"/>
            </a:endParaRPr>
          </a:p>
        </p:txBody>
      </p:sp>
      <p:pic>
        <p:nvPicPr>
          <p:cNvPr id="10" name="Picture 29" descr="Get it on Google Pla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18808" y="4443984"/>
            <a:ext cx="1980586" cy="76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65719" y="4566968"/>
            <a:ext cx="1554835" cy="520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a:stretch>
            <a:fillRect/>
          </a:stretch>
        </p:blipFill>
        <p:spPr>
          <a:xfrm>
            <a:off x="4395900" y="1929378"/>
            <a:ext cx="4692147" cy="2932592"/>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2987" y="685800"/>
            <a:ext cx="1107910" cy="2462022"/>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22301" y="685801"/>
            <a:ext cx="1107910" cy="2462022"/>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9101" y="685801"/>
            <a:ext cx="1107910" cy="2462022"/>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6941" y="3222698"/>
            <a:ext cx="2681993" cy="1206897"/>
          </a:xfrm>
          <a:prstGeom prst="rect">
            <a:avLst/>
          </a:prstGeom>
        </p:spPr>
      </p:pic>
      <p:sp>
        <p:nvSpPr>
          <p:cNvPr id="14" name="Rectangle 13"/>
          <p:cNvSpPr/>
          <p:nvPr/>
        </p:nvSpPr>
        <p:spPr>
          <a:xfrm>
            <a:off x="625041" y="64916"/>
            <a:ext cx="3374353" cy="523220"/>
          </a:xfrm>
          <a:prstGeom prst="rect">
            <a:avLst/>
          </a:prstGeom>
        </p:spPr>
        <p:txBody>
          <a:bodyPr wrap="square">
            <a:spAutoFit/>
          </a:bodyPr>
          <a:lstStyle/>
          <a:p>
            <a:pPr algn="ctr" defTabSz="914575"/>
            <a:r>
              <a:rPr lang="en-US" sz="2800" b="1" dirty="0">
                <a:solidFill>
                  <a:srgbClr val="FFFF00"/>
                </a:solidFill>
                <a:latin typeface="Arial" pitchFamily="34" charset="0"/>
                <a:cs typeface="Arial" pitchFamily="34" charset="0"/>
              </a:rPr>
              <a:t>BifurcAID-3D</a:t>
            </a:r>
            <a:endParaRPr lang="en-US" sz="2800" dirty="0">
              <a:solidFill>
                <a:srgbClr val="FFFF00"/>
              </a:solidFill>
              <a:latin typeface="Arial" pitchFamily="34" charset="0"/>
              <a:cs typeface="Arial" pitchFamily="34" charset="0"/>
            </a:endParaRPr>
          </a:p>
        </p:txBody>
      </p:sp>
      <p:pic>
        <p:nvPicPr>
          <p:cNvPr id="15" name="Picture 14"/>
          <p:cNvPicPr>
            <a:picLocks noChangeAspect="1"/>
          </p:cNvPicPr>
          <p:nvPr/>
        </p:nvPicPr>
        <p:blipFill rotWithShape="1">
          <a:blip r:embed="rId6"/>
          <a:srcRect l="65192" t="86774" r="10791" b="3908"/>
          <a:stretch/>
        </p:blipFill>
        <p:spPr>
          <a:xfrm>
            <a:off x="7454504" y="4475560"/>
            <a:ext cx="1126926" cy="273249"/>
          </a:xfrm>
          <a:prstGeom prst="roundRect">
            <a:avLst/>
          </a:prstGeom>
        </p:spPr>
      </p:pic>
      <p:sp>
        <p:nvSpPr>
          <p:cNvPr id="6" name="TextBox 5"/>
          <p:cNvSpPr txBox="1"/>
          <p:nvPr/>
        </p:nvSpPr>
        <p:spPr>
          <a:xfrm>
            <a:off x="5019864" y="4369810"/>
            <a:ext cx="2217274" cy="507831"/>
          </a:xfrm>
          <a:prstGeom prst="rect">
            <a:avLst/>
          </a:prstGeom>
          <a:noFill/>
        </p:spPr>
        <p:txBody>
          <a:bodyPr wrap="none" rtlCol="0">
            <a:spAutoFit/>
          </a:bodyPr>
          <a:lstStyle/>
          <a:p>
            <a:r>
              <a:rPr lang="en-US" sz="1350" b="1" dirty="0">
                <a:latin typeface="Arial" panose="020B0604020202020204" pitchFamily="34" charset="0"/>
                <a:cs typeface="Arial" panose="020B0604020202020204" pitchFamily="34" charset="0"/>
              </a:rPr>
              <a:t>Select “Key Videos” for</a:t>
            </a:r>
          </a:p>
          <a:p>
            <a:r>
              <a:rPr lang="en-US" sz="1350" b="1" dirty="0">
                <a:latin typeface="Arial" panose="020B0604020202020204" pitchFamily="34" charset="0"/>
                <a:cs typeface="Arial" panose="020B0604020202020204" pitchFamily="34" charset="0"/>
              </a:rPr>
              <a:t>A shortcut to techniques</a:t>
            </a:r>
          </a:p>
        </p:txBody>
      </p:sp>
    </p:spTree>
    <p:extLst>
      <p:ext uri="{BB962C8B-B14F-4D97-AF65-F5344CB8AC3E}">
        <p14:creationId xmlns:p14="http://schemas.microsoft.com/office/powerpoint/2010/main" val="800832329"/>
      </p:ext>
    </p:extLst>
  </p:cSld>
  <p:clrMapOvr>
    <a:masterClrMapping/>
  </p:clrMapOv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fade">
                                          <p:cBhvr>
                                            <p:cTn id="10" dur="500"/>
                                            <p:tgtEl>
                                              <p:spTgt spid="8">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Effect transition="in" filter="fade">
                                          <p:cBhvr>
                                            <p:cTn id="13" dur="500"/>
                                            <p:tgtEl>
                                              <p:spTgt spid="8">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6" presetClass="emph" presetSubtype="0" accel="16000" fill="hold" nodeType="clickEffect" p14:presetBounceEnd="62000">
                                      <p:stCondLst>
                                        <p:cond delay="0"/>
                                      </p:stCondLst>
                                      <p:childTnLst>
                                        <p:animScale p14:bounceEnd="62000">
                                          <p:cBhvr>
                                            <p:cTn id="23" dur="1000" fill="hold"/>
                                            <p:tgtEl>
                                              <p:spTgt spid="15"/>
                                            </p:tgtEl>
                                          </p:cBhvr>
                                          <p:by x="150000" y="150000"/>
                                        </p:animScale>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fade">
                                          <p:cBhvr>
                                            <p:cTn id="10" dur="500"/>
                                            <p:tgtEl>
                                              <p:spTgt spid="8">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Effect transition="in" filter="fade">
                                          <p:cBhvr>
                                            <p:cTn id="13" dur="500"/>
                                            <p:tgtEl>
                                              <p:spTgt spid="8">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6" presetClass="emph" presetSubtype="0" accel="16000" fill="hold" nodeType="clickEffect">
                                      <p:stCondLst>
                                        <p:cond delay="0"/>
                                      </p:stCondLst>
                                      <p:childTnLst>
                                        <p:animScale>
                                          <p:cBhvr>
                                            <p:cTn id="23" dur="1000" fill="hold"/>
                                            <p:tgtEl>
                                              <p:spTgt spid="15"/>
                                            </p:tgtEl>
                                          </p:cBhvr>
                                          <p:by x="150000" y="150000"/>
                                        </p:animScale>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86803" y="19047"/>
            <a:ext cx="422275" cy="57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76202" y="39371"/>
            <a:ext cx="533400" cy="551180"/>
          </a:xfrm>
          <a:prstGeom prst="roundRect">
            <a:avLst/>
          </a:prstGeom>
        </p:spPr>
      </p:pic>
      <p:sp>
        <p:nvSpPr>
          <p:cNvPr id="12" name="Rectangle 11">
            <a:extLst>
              <a:ext uri="{FF2B5EF4-FFF2-40B4-BE49-F238E27FC236}">
                <a16:creationId xmlns:a16="http://schemas.microsoft.com/office/drawing/2014/main" id="{F40686D7-094A-472A-A103-230A133FF435}"/>
              </a:ext>
            </a:extLst>
          </p:cNvPr>
          <p:cNvSpPr/>
          <p:nvPr/>
        </p:nvSpPr>
        <p:spPr>
          <a:xfrm>
            <a:off x="1274215" y="39371"/>
            <a:ext cx="6317591" cy="1200329"/>
          </a:xfrm>
          <a:prstGeom prst="rect">
            <a:avLst/>
          </a:prstGeom>
        </p:spPr>
        <p:txBody>
          <a:bodyPr wrap="square">
            <a:spAutoFit/>
          </a:bodyPr>
          <a:lstStyle/>
          <a:p>
            <a:pPr algn="ctr" defTabSz="914575"/>
            <a:r>
              <a:rPr lang="en-US" sz="2700" b="1" dirty="0">
                <a:solidFill>
                  <a:srgbClr val="FFFF00"/>
                </a:solidFill>
                <a:latin typeface="Arial" pitchFamily="34" charset="0"/>
                <a:cs typeface="Arial" pitchFamily="34" charset="0"/>
              </a:rPr>
              <a:t>Non-Left Main </a:t>
            </a:r>
            <a:r>
              <a:rPr lang="en-US" sz="2700" b="1" dirty="0" err="1">
                <a:solidFill>
                  <a:srgbClr val="FFFF00"/>
                </a:solidFill>
                <a:latin typeface="Arial" pitchFamily="34" charset="0"/>
                <a:cs typeface="Arial" pitchFamily="34" charset="0"/>
              </a:rPr>
              <a:t>Minicrush</a:t>
            </a:r>
            <a:endParaRPr lang="en-US" sz="2700" b="1" dirty="0">
              <a:solidFill>
                <a:srgbClr val="FFFF00"/>
              </a:solidFill>
              <a:latin typeface="Arial" pitchFamily="34" charset="0"/>
              <a:cs typeface="Arial" pitchFamily="34" charset="0"/>
            </a:endParaRPr>
          </a:p>
          <a:p>
            <a:pPr algn="ctr" defTabSz="914575"/>
            <a:r>
              <a:rPr lang="en-US" b="1" dirty="0">
                <a:solidFill>
                  <a:schemeClr val="bg1"/>
                </a:solidFill>
                <a:latin typeface="Arial" pitchFamily="34" charset="0"/>
                <a:cs typeface="Arial" pitchFamily="34" charset="0"/>
              </a:rPr>
              <a:t>(+ Balloon Anchor scenario)</a:t>
            </a:r>
            <a:endParaRPr lang="en-US" dirty="0">
              <a:solidFill>
                <a:schemeClr val="bg1"/>
              </a:solidFill>
              <a:latin typeface="Arial" pitchFamily="34" charset="0"/>
              <a:cs typeface="Arial" pitchFamily="34" charset="0"/>
            </a:endParaRPr>
          </a:p>
          <a:p>
            <a:pPr algn="ctr" defTabSz="914575"/>
            <a:endParaRPr lang="en-US" sz="2700" dirty="0">
              <a:solidFill>
                <a:srgbClr val="FFFF00"/>
              </a:solidFill>
              <a:latin typeface="Arial" pitchFamily="34" charset="0"/>
              <a:cs typeface="Arial" pitchFamily="34" charset="0"/>
            </a:endParaRPr>
          </a:p>
        </p:txBody>
      </p:sp>
      <p:pic>
        <p:nvPicPr>
          <p:cNvPr id="10" name="BifurcAID 3D NLM MC Balloon Anchor 2X">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3029" t="6288" r="5529"/>
          <a:stretch/>
        </p:blipFill>
        <p:spPr>
          <a:xfrm>
            <a:off x="277045" y="1062763"/>
            <a:ext cx="8361311" cy="3856049"/>
          </a:xfrm>
          <a:prstGeom prst="rect">
            <a:avLst/>
          </a:prstGeom>
        </p:spPr>
      </p:pic>
    </p:spTree>
    <p:extLst>
      <p:ext uri="{BB962C8B-B14F-4D97-AF65-F5344CB8AC3E}">
        <p14:creationId xmlns:p14="http://schemas.microsoft.com/office/powerpoint/2010/main" val="9069616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7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repeatCount="indefinite" fill="hold" display="0">
                  <p:stCondLst>
                    <p:cond delay="indefinite"/>
                  </p:stCondLst>
                </p:cTn>
                <p:tgtEl>
                  <p:spTgt spid="10"/>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43790F-6D45-0445-B1FC-C09F75F554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65740" y="1203224"/>
            <a:ext cx="857250" cy="8572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3" name="Picture 12">
            <a:extLst>
              <a:ext uri="{FF2B5EF4-FFF2-40B4-BE49-F238E27FC236}">
                <a16:creationId xmlns:a16="http://schemas.microsoft.com/office/drawing/2014/main" id="{4E2ACF66-9E25-4D4F-B167-442A99F8F0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67" r="667"/>
          <a:stretch/>
        </p:blipFill>
        <p:spPr>
          <a:xfrm>
            <a:off x="7760209" y="1203224"/>
            <a:ext cx="857250" cy="8572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103" name="Title 1"/>
          <p:cNvSpPr txBox="1">
            <a:spLocks/>
          </p:cNvSpPr>
          <p:nvPr/>
        </p:nvSpPr>
        <p:spPr bwMode="auto">
          <a:xfrm>
            <a:off x="454202" y="836930"/>
            <a:ext cx="1103709"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865" tIns="28933" rIns="57865" bIns="28933" anchor="ctr"/>
          <a:lstStyle/>
          <a:p>
            <a:pPr algn="ctr" defTabSz="914420">
              <a:lnSpc>
                <a:spcPct val="90000"/>
              </a:lnSpc>
            </a:pPr>
            <a:r>
              <a:rPr lang="en-US" altLang="en-US" sz="1350" b="1" dirty="0">
                <a:solidFill>
                  <a:srgbClr val="FFFFFF"/>
                </a:solidFill>
                <a:latin typeface="Arial" panose="020B0604020202020204" pitchFamily="34" charset="0"/>
                <a:cs typeface="Arial" panose="020B0604020202020204" pitchFamily="34" charset="0"/>
              </a:rPr>
              <a:t>BifurcAID</a:t>
            </a:r>
          </a:p>
        </p:txBody>
      </p:sp>
      <p:sp>
        <p:nvSpPr>
          <p:cNvPr id="4104" name="Title 1"/>
          <p:cNvSpPr txBox="1">
            <a:spLocks/>
          </p:cNvSpPr>
          <p:nvPr/>
        </p:nvSpPr>
        <p:spPr bwMode="auto">
          <a:xfrm>
            <a:off x="2245150" y="836930"/>
            <a:ext cx="1103709"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865" tIns="28933" rIns="57865" bIns="28933" anchor="ctr"/>
          <a:lstStyle/>
          <a:p>
            <a:pPr algn="ctr" defTabSz="914420">
              <a:lnSpc>
                <a:spcPct val="90000"/>
              </a:lnSpc>
            </a:pPr>
            <a:r>
              <a:rPr lang="en-US" altLang="en-US" sz="1350" b="1" dirty="0">
                <a:solidFill>
                  <a:srgbClr val="FFFFFF"/>
                </a:solidFill>
                <a:latin typeface="Arial" panose="020B0604020202020204" pitchFamily="34" charset="0"/>
                <a:cs typeface="Arial" panose="020B0604020202020204" pitchFamily="34" charset="0"/>
              </a:rPr>
              <a:t>OCTAID</a:t>
            </a:r>
          </a:p>
        </p:txBody>
      </p:sp>
      <p:sp>
        <p:nvSpPr>
          <p:cNvPr id="4105" name="Title 1"/>
          <p:cNvSpPr txBox="1">
            <a:spLocks/>
          </p:cNvSpPr>
          <p:nvPr/>
        </p:nvSpPr>
        <p:spPr bwMode="auto">
          <a:xfrm>
            <a:off x="5729289" y="836930"/>
            <a:ext cx="1326356"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865" tIns="28933" rIns="57865" bIns="28933" anchor="ctr"/>
          <a:lstStyle/>
          <a:p>
            <a:pPr algn="ctr" defTabSz="914420">
              <a:lnSpc>
                <a:spcPct val="90000"/>
              </a:lnSpc>
            </a:pPr>
            <a:r>
              <a:rPr lang="en-US" altLang="en-US" sz="1350" b="1" dirty="0" err="1">
                <a:solidFill>
                  <a:srgbClr val="FFFFFF"/>
                </a:solidFill>
                <a:latin typeface="Arial" panose="020B0604020202020204" pitchFamily="34" charset="0"/>
                <a:cs typeface="Arial" panose="020B0604020202020204" pitchFamily="34" charset="0"/>
              </a:rPr>
              <a:t>TranseptAID</a:t>
            </a:r>
            <a:endParaRPr lang="en-US" altLang="en-US" sz="1350" b="1" dirty="0">
              <a:solidFill>
                <a:srgbClr val="FFFFFF"/>
              </a:solidFill>
              <a:latin typeface="Arial" panose="020B0604020202020204" pitchFamily="34" charset="0"/>
              <a:cs typeface="Arial" panose="020B0604020202020204" pitchFamily="34" charset="0"/>
            </a:endParaRPr>
          </a:p>
        </p:txBody>
      </p:sp>
      <p:sp>
        <p:nvSpPr>
          <p:cNvPr id="4106" name="Title 1"/>
          <p:cNvSpPr txBox="1">
            <a:spLocks/>
          </p:cNvSpPr>
          <p:nvPr/>
        </p:nvSpPr>
        <p:spPr bwMode="auto">
          <a:xfrm>
            <a:off x="3900502" y="836930"/>
            <a:ext cx="1382317"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865" tIns="28933" rIns="57865" bIns="28933" anchor="ctr"/>
          <a:lstStyle/>
          <a:p>
            <a:pPr algn="ctr" defTabSz="914420">
              <a:lnSpc>
                <a:spcPct val="90000"/>
              </a:lnSpc>
            </a:pPr>
            <a:r>
              <a:rPr lang="en-US" altLang="en-US" sz="1350" b="1" dirty="0" err="1">
                <a:solidFill>
                  <a:srgbClr val="FFFFFF"/>
                </a:solidFill>
                <a:latin typeface="Arial" panose="020B0604020202020204" pitchFamily="34" charset="0"/>
                <a:cs typeface="Arial" panose="020B0604020202020204" pitchFamily="34" charset="0"/>
              </a:rPr>
              <a:t>TAVRcathAID</a:t>
            </a:r>
            <a:endParaRPr lang="en-US" altLang="en-US" sz="1350" b="1" dirty="0">
              <a:solidFill>
                <a:srgbClr val="FFFFFF"/>
              </a:solidFill>
              <a:latin typeface="Arial" panose="020B0604020202020204" pitchFamily="34" charset="0"/>
              <a:cs typeface="Arial" panose="020B0604020202020204" pitchFamily="34" charset="0"/>
            </a:endParaRPr>
          </a:p>
        </p:txBody>
      </p:sp>
      <p:sp>
        <p:nvSpPr>
          <p:cNvPr id="4107" name="Title 1"/>
          <p:cNvSpPr txBox="1">
            <a:spLocks/>
          </p:cNvSpPr>
          <p:nvPr/>
        </p:nvSpPr>
        <p:spPr bwMode="auto">
          <a:xfrm>
            <a:off x="7546182" y="836930"/>
            <a:ext cx="1326356"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865" tIns="28933" rIns="57865" bIns="28933" anchor="ctr"/>
          <a:lstStyle/>
          <a:p>
            <a:pPr algn="ctr" defTabSz="914420">
              <a:lnSpc>
                <a:spcPct val="90000"/>
              </a:lnSpc>
            </a:pPr>
            <a:r>
              <a:rPr lang="en-US" altLang="en-US" sz="1350" b="1" dirty="0" err="1">
                <a:solidFill>
                  <a:srgbClr val="FFFFFF"/>
                </a:solidFill>
                <a:latin typeface="Arial" panose="020B0604020202020204" pitchFamily="34" charset="0"/>
                <a:cs typeface="Arial" panose="020B0604020202020204" pitchFamily="34" charset="0"/>
              </a:rPr>
              <a:t>CalcificAID</a:t>
            </a:r>
            <a:endParaRPr lang="en-US" altLang="en-US" sz="1350" b="1" dirty="0">
              <a:solidFill>
                <a:srgbClr val="FFFFFF"/>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76804" y="1203224"/>
            <a:ext cx="857250" cy="8572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Rounded Rectangle 1"/>
          <p:cNvSpPr/>
          <p:nvPr/>
        </p:nvSpPr>
        <p:spPr bwMode="auto">
          <a:xfrm>
            <a:off x="8569351" y="86518"/>
            <a:ext cx="476250" cy="669131"/>
          </a:xfrm>
          <a:prstGeom prst="roundRect">
            <a:avLst/>
          </a:prstGeom>
          <a:solidFill>
            <a:schemeClr val="bg1"/>
          </a:solidFill>
          <a:ln w="1587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pic>
        <p:nvPicPr>
          <p:cNvPr id="6" name="Content Placeholder 5"/>
          <p:cNvPicPr>
            <a:picLocks noGrp="1" noChangeAspect="1"/>
          </p:cNvPicPr>
          <p:nvPr>
            <p:ph idx="1"/>
          </p:nvPr>
        </p:nvPicPr>
        <p:blipFill rotWithShape="1">
          <a:blip r:embed="rId6" cstate="screen">
            <a:extLst>
              <a:ext uri="{28A0092B-C50C-407E-A947-70E740481C1C}">
                <a14:useLocalDpi xmlns:a14="http://schemas.microsoft.com/office/drawing/2010/main"/>
              </a:ext>
            </a:extLst>
          </a:blip>
          <a:srcRect/>
          <a:stretch/>
        </p:blipFill>
        <p:spPr>
          <a:xfrm>
            <a:off x="582336" y="1203224"/>
            <a:ext cx="857250" cy="8572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8" name="Picture 27" descr="Mt Sinai Heart – Cardiac Vascular News">
            <a:extLst>
              <a:ext uri="{FF2B5EF4-FFF2-40B4-BE49-F238E27FC236}">
                <a16:creationId xmlns:a16="http://schemas.microsoft.com/office/drawing/2014/main" id="{920F33E7-6F74-445F-B3FB-0DEA9481D95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617459" y="139397"/>
            <a:ext cx="385762" cy="5744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4171272" y="1203224"/>
            <a:ext cx="857250" cy="8572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TextBox 3"/>
          <p:cNvSpPr txBox="1"/>
          <p:nvPr/>
        </p:nvSpPr>
        <p:spPr>
          <a:xfrm>
            <a:off x="138010" y="158833"/>
            <a:ext cx="1056260" cy="577081"/>
          </a:xfrm>
          <a:prstGeom prst="rect">
            <a:avLst/>
          </a:prstGeom>
          <a:noFill/>
        </p:spPr>
        <p:txBody>
          <a:bodyPr wrap="square" rtlCol="0">
            <a:spAutoFit/>
          </a:bodyPr>
          <a:lstStyle/>
          <a:p>
            <a:pPr algn="ctr" defTabSz="685800"/>
            <a:r>
              <a:rPr lang="en-US" sz="1050" i="1" dirty="0">
                <a:solidFill>
                  <a:srgbClr val="FFFF00"/>
                </a:solidFill>
                <a:latin typeface="Arial" panose="020B0604020202020204" pitchFamily="34" charset="0"/>
                <a:cs typeface="Arial" panose="020B0604020202020204" pitchFamily="34" charset="0"/>
              </a:rPr>
              <a:t>Data Updated on Sep 7 2022*</a:t>
            </a:r>
            <a:endParaRPr lang="en-US" sz="1000" i="1" dirty="0">
              <a:solidFill>
                <a:srgbClr val="FFFF00"/>
              </a:solidFill>
              <a:latin typeface="Arial" panose="020B0604020202020204" pitchFamily="34" charset="0"/>
              <a:cs typeface="Arial" panose="020B0604020202020204" pitchFamily="34" charset="0"/>
            </a:endParaRPr>
          </a:p>
        </p:txBody>
      </p:sp>
      <p:sp>
        <p:nvSpPr>
          <p:cNvPr id="31" name="Title 1">
            <a:extLst>
              <a:ext uri="{FF2B5EF4-FFF2-40B4-BE49-F238E27FC236}">
                <a16:creationId xmlns:a16="http://schemas.microsoft.com/office/drawing/2014/main" id="{2D020083-3E4D-166E-1E36-C2CADAF3EADE}"/>
              </a:ext>
            </a:extLst>
          </p:cNvPr>
          <p:cNvSpPr txBox="1">
            <a:spLocks/>
          </p:cNvSpPr>
          <p:nvPr/>
        </p:nvSpPr>
        <p:spPr bwMode="auto">
          <a:xfrm>
            <a:off x="1205375" y="2895507"/>
            <a:ext cx="1363799"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865" tIns="28933" rIns="57865" bIns="28933" anchor="ctr"/>
          <a:lstStyle/>
          <a:p>
            <a:pPr algn="ctr" defTabSz="914420">
              <a:lnSpc>
                <a:spcPct val="90000"/>
              </a:lnSpc>
            </a:pPr>
            <a:r>
              <a:rPr lang="en-US" altLang="en-US" sz="1350" b="1" dirty="0" err="1">
                <a:solidFill>
                  <a:srgbClr val="FFFFFF"/>
                </a:solidFill>
                <a:latin typeface="Arial" panose="020B0604020202020204" pitchFamily="34" charset="0"/>
                <a:cs typeface="Arial" panose="020B0604020202020204" pitchFamily="34" charset="0"/>
              </a:rPr>
              <a:t>ComplicAID</a:t>
            </a:r>
            <a:endParaRPr lang="en-US" altLang="en-US" sz="1350" b="1" dirty="0">
              <a:solidFill>
                <a:srgbClr val="FFFFFF"/>
              </a:solidFill>
              <a:latin typeface="Arial" panose="020B0604020202020204" pitchFamily="34" charset="0"/>
              <a:cs typeface="Arial" panose="020B0604020202020204" pitchFamily="34" charset="0"/>
            </a:endParaRPr>
          </a:p>
        </p:txBody>
      </p:sp>
      <p:pic>
        <p:nvPicPr>
          <p:cNvPr id="33" name="Picture 2" descr="Cardiology Apps">
            <a:extLst>
              <a:ext uri="{FF2B5EF4-FFF2-40B4-BE49-F238E27FC236}">
                <a16:creationId xmlns:a16="http://schemas.microsoft.com/office/drawing/2014/main" id="{4FE77DB7-21B1-EC0F-2B00-EE3900EF2975}"/>
              </a:ext>
            </a:extLst>
          </p:cNvPr>
          <p:cNvPicPr>
            <a:picLocks noChangeAspect="1" noChangeArrowheads="1"/>
          </p:cNvPicPr>
          <p:nvPr/>
        </p:nvPicPr>
        <p:blipFill rotWithShape="1">
          <a:blip r:embed="rId9">
            <a:extLst>
              <a:ext uri="{28A0092B-C50C-407E-A947-70E740481C1C}">
                <a14:useLocalDpi xmlns:a14="http://schemas.microsoft.com/office/drawing/2010/main"/>
              </a:ext>
            </a:extLst>
          </a:blip>
          <a:srcRect l="14692" r="-2927"/>
          <a:stretch/>
        </p:blipFill>
        <p:spPr bwMode="auto">
          <a:xfrm>
            <a:off x="1417394" y="3293688"/>
            <a:ext cx="857250" cy="8572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9" name="Picture 38">
            <a:extLst>
              <a:ext uri="{FF2B5EF4-FFF2-40B4-BE49-F238E27FC236}">
                <a16:creationId xmlns:a16="http://schemas.microsoft.com/office/drawing/2014/main" id="{507119FF-7022-C474-F52A-995494A2945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3258860" y="3293688"/>
            <a:ext cx="857250" cy="8572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0" name="Title 1">
            <a:extLst>
              <a:ext uri="{FF2B5EF4-FFF2-40B4-BE49-F238E27FC236}">
                <a16:creationId xmlns:a16="http://schemas.microsoft.com/office/drawing/2014/main" id="{54A75FEE-1641-D0D5-71F9-AAEE62EF2F0A}"/>
              </a:ext>
            </a:extLst>
          </p:cNvPr>
          <p:cNvSpPr txBox="1">
            <a:spLocks/>
          </p:cNvSpPr>
          <p:nvPr/>
        </p:nvSpPr>
        <p:spPr bwMode="auto">
          <a:xfrm>
            <a:off x="2990098" y="2895507"/>
            <a:ext cx="1363799"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865" tIns="28933" rIns="57865" bIns="28933" anchor="ctr"/>
          <a:lstStyle/>
          <a:p>
            <a:pPr algn="ctr" defTabSz="914420">
              <a:lnSpc>
                <a:spcPct val="90000"/>
              </a:lnSpc>
            </a:pPr>
            <a:r>
              <a:rPr lang="en-US" altLang="en-US" sz="1350" b="1" dirty="0">
                <a:solidFill>
                  <a:srgbClr val="FFFFFF"/>
                </a:solidFill>
                <a:latin typeface="Arial" panose="020B0604020202020204" pitchFamily="34" charset="0"/>
                <a:cs typeface="Arial" panose="020B0604020202020204" pitchFamily="34" charset="0"/>
              </a:rPr>
              <a:t>BifurcAID 3D</a:t>
            </a:r>
          </a:p>
        </p:txBody>
      </p:sp>
      <p:sp>
        <p:nvSpPr>
          <p:cNvPr id="42" name="Title 1">
            <a:extLst>
              <a:ext uri="{FF2B5EF4-FFF2-40B4-BE49-F238E27FC236}">
                <a16:creationId xmlns:a16="http://schemas.microsoft.com/office/drawing/2014/main" id="{B1F8C489-AC1C-5B84-7B50-6E5F7CCD224D}"/>
              </a:ext>
            </a:extLst>
          </p:cNvPr>
          <p:cNvSpPr txBox="1">
            <a:spLocks/>
          </p:cNvSpPr>
          <p:nvPr/>
        </p:nvSpPr>
        <p:spPr bwMode="auto">
          <a:xfrm>
            <a:off x="2210432" y="5276227"/>
            <a:ext cx="868863"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865" tIns="28933" rIns="57865" bIns="28933" anchor="ctr"/>
          <a:lstStyle/>
          <a:p>
            <a:pPr defTabSz="914420">
              <a:lnSpc>
                <a:spcPct val="90000"/>
              </a:lnSpc>
            </a:pPr>
            <a:r>
              <a:rPr lang="en-US" altLang="en-US" sz="800" b="1" dirty="0">
                <a:solidFill>
                  <a:srgbClr val="FFFFFF"/>
                </a:solidFill>
                <a:latin typeface="Arial" panose="020B0604020202020204" pitchFamily="34" charset="0"/>
                <a:cs typeface="Arial" panose="020B0604020202020204" pitchFamily="34" charset="0"/>
              </a:rPr>
              <a:t>*Also available</a:t>
            </a:r>
          </a:p>
          <a:p>
            <a:pPr defTabSz="914420">
              <a:lnSpc>
                <a:spcPct val="90000"/>
              </a:lnSpc>
            </a:pPr>
            <a:r>
              <a:rPr lang="en-US" altLang="en-US" sz="800" b="1" dirty="0">
                <a:solidFill>
                  <a:srgbClr val="FFFFFF"/>
                </a:solidFill>
                <a:latin typeface="Arial" panose="020B0604020202020204" pitchFamily="34" charset="0"/>
                <a:cs typeface="Arial" panose="020B0604020202020204" pitchFamily="34" charset="0"/>
              </a:rPr>
              <a:t> as </a:t>
            </a:r>
            <a:r>
              <a:rPr lang="en-US" altLang="en-US" sz="800" b="1" dirty="0" err="1">
                <a:solidFill>
                  <a:srgbClr val="FFFFFF"/>
                </a:solidFill>
                <a:latin typeface="Arial" panose="020B0604020202020204" pitchFamily="34" charset="0"/>
                <a:cs typeface="Arial" panose="020B0604020202020204" pitchFamily="34" charset="0"/>
              </a:rPr>
              <a:t>WebApp</a:t>
            </a:r>
            <a:endParaRPr lang="en-US" altLang="en-US" sz="800" b="1" dirty="0">
              <a:solidFill>
                <a:srgbClr val="FFFFFF"/>
              </a:solidFill>
              <a:latin typeface="Arial" panose="020B0604020202020204" pitchFamily="34" charset="0"/>
              <a:cs typeface="Arial" panose="020B0604020202020204" pitchFamily="34" charset="0"/>
            </a:endParaRPr>
          </a:p>
        </p:txBody>
      </p:sp>
      <p:pic>
        <p:nvPicPr>
          <p:cNvPr id="43" name="Picture 42">
            <a:extLst>
              <a:ext uri="{FF2B5EF4-FFF2-40B4-BE49-F238E27FC236}">
                <a16:creationId xmlns:a16="http://schemas.microsoft.com/office/drawing/2014/main" id="{FCAFFE38-EEDC-B7EB-ABD1-CDA5FDDE9FB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990" t="-5886" r="-15945" b="-5886"/>
          <a:stretch/>
        </p:blipFill>
        <p:spPr>
          <a:xfrm>
            <a:off x="5100326" y="3293688"/>
            <a:ext cx="857250" cy="8572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5" name="Title 1">
            <a:extLst>
              <a:ext uri="{FF2B5EF4-FFF2-40B4-BE49-F238E27FC236}">
                <a16:creationId xmlns:a16="http://schemas.microsoft.com/office/drawing/2014/main" id="{437459FE-57CA-C59B-0B04-F27372E2DC3D}"/>
              </a:ext>
            </a:extLst>
          </p:cNvPr>
          <p:cNvSpPr txBox="1">
            <a:spLocks/>
          </p:cNvSpPr>
          <p:nvPr/>
        </p:nvSpPr>
        <p:spPr bwMode="auto">
          <a:xfrm>
            <a:off x="4774820" y="2895507"/>
            <a:ext cx="147151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865" tIns="28933" rIns="57865" bIns="28933" anchor="ctr"/>
          <a:lstStyle/>
          <a:p>
            <a:pPr algn="ctr" defTabSz="914420">
              <a:lnSpc>
                <a:spcPct val="90000"/>
              </a:lnSpc>
            </a:pPr>
            <a:r>
              <a:rPr lang="en-US" altLang="en-US" sz="1350" b="1" dirty="0">
                <a:solidFill>
                  <a:srgbClr val="FFFFFF"/>
                </a:solidFill>
                <a:latin typeface="Arial" panose="020B0604020202020204" pitchFamily="34" charset="0"/>
                <a:cs typeface="Arial" panose="020B0604020202020204" pitchFamily="34" charset="0"/>
              </a:rPr>
              <a:t>STEMIcathAID</a:t>
            </a:r>
          </a:p>
        </p:txBody>
      </p:sp>
      <p:pic>
        <p:nvPicPr>
          <p:cNvPr id="46" name="Picture 45">
            <a:extLst>
              <a:ext uri="{FF2B5EF4-FFF2-40B4-BE49-F238E27FC236}">
                <a16:creationId xmlns:a16="http://schemas.microsoft.com/office/drawing/2014/main" id="{049B1AE1-2726-6DB6-4588-AF0F5C4EACB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5130" t="-2759" r="-33345" b="-3557"/>
          <a:stretch/>
        </p:blipFill>
        <p:spPr>
          <a:xfrm>
            <a:off x="6941791" y="3293688"/>
            <a:ext cx="857252" cy="8572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7" name="Title 1">
            <a:extLst>
              <a:ext uri="{FF2B5EF4-FFF2-40B4-BE49-F238E27FC236}">
                <a16:creationId xmlns:a16="http://schemas.microsoft.com/office/drawing/2014/main" id="{2D7A2BCE-D773-EC90-DFEC-F182A602A63C}"/>
              </a:ext>
            </a:extLst>
          </p:cNvPr>
          <p:cNvSpPr txBox="1">
            <a:spLocks/>
          </p:cNvSpPr>
          <p:nvPr/>
        </p:nvSpPr>
        <p:spPr bwMode="auto">
          <a:xfrm>
            <a:off x="6667260" y="2895507"/>
            <a:ext cx="1363799"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865" tIns="28933" rIns="57865" bIns="28933" anchor="ctr"/>
          <a:lstStyle/>
          <a:p>
            <a:pPr algn="ctr" defTabSz="914420">
              <a:lnSpc>
                <a:spcPct val="90000"/>
              </a:lnSpc>
            </a:pPr>
            <a:r>
              <a:rPr lang="en-US" altLang="en-US" sz="1350" b="1" dirty="0" err="1">
                <a:solidFill>
                  <a:srgbClr val="FFFFFF"/>
                </a:solidFill>
                <a:latin typeface="Arial" panose="020B0604020202020204" pitchFamily="34" charset="0"/>
                <a:cs typeface="Arial" panose="020B0604020202020204" pitchFamily="34" charset="0"/>
              </a:rPr>
              <a:t>GuidewireAID</a:t>
            </a:r>
            <a:endParaRPr lang="en-US" altLang="en-US" sz="1350" b="1" dirty="0">
              <a:solidFill>
                <a:srgbClr val="FFFFFF"/>
              </a:solidFill>
              <a:latin typeface="Arial" panose="020B0604020202020204" pitchFamily="34" charset="0"/>
              <a:cs typeface="Arial" panose="020B0604020202020204" pitchFamily="34" charset="0"/>
            </a:endParaRPr>
          </a:p>
        </p:txBody>
      </p:sp>
      <p:sp>
        <p:nvSpPr>
          <p:cNvPr id="48" name="Title 1">
            <a:extLst>
              <a:ext uri="{FF2B5EF4-FFF2-40B4-BE49-F238E27FC236}">
                <a16:creationId xmlns:a16="http://schemas.microsoft.com/office/drawing/2014/main" id="{FE209FFE-AC61-27E6-8B42-F8F9A8424DCA}"/>
              </a:ext>
            </a:extLst>
          </p:cNvPr>
          <p:cNvSpPr txBox="1">
            <a:spLocks/>
          </p:cNvSpPr>
          <p:nvPr/>
        </p:nvSpPr>
        <p:spPr bwMode="auto">
          <a:xfrm>
            <a:off x="6896471" y="5232069"/>
            <a:ext cx="868863"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865" tIns="28933" rIns="57865" bIns="28933" anchor="ctr"/>
          <a:lstStyle/>
          <a:p>
            <a:pPr defTabSz="914420">
              <a:lnSpc>
                <a:spcPct val="90000"/>
              </a:lnSpc>
            </a:pPr>
            <a:r>
              <a:rPr lang="en-US" altLang="en-US" sz="800" b="1" dirty="0">
                <a:solidFill>
                  <a:srgbClr val="FFFFFF"/>
                </a:solidFill>
                <a:latin typeface="Arial" panose="020B0604020202020204" pitchFamily="34" charset="0"/>
                <a:cs typeface="Arial" panose="020B0604020202020204" pitchFamily="34" charset="0"/>
              </a:rPr>
              <a:t>*Also available</a:t>
            </a:r>
          </a:p>
          <a:p>
            <a:pPr defTabSz="914420">
              <a:lnSpc>
                <a:spcPct val="90000"/>
              </a:lnSpc>
            </a:pPr>
            <a:r>
              <a:rPr lang="en-US" altLang="en-US" sz="800" b="1" dirty="0">
                <a:solidFill>
                  <a:srgbClr val="FFFFFF"/>
                </a:solidFill>
                <a:latin typeface="Arial" panose="020B0604020202020204" pitchFamily="34" charset="0"/>
                <a:cs typeface="Arial" panose="020B0604020202020204" pitchFamily="34" charset="0"/>
              </a:rPr>
              <a:t> as </a:t>
            </a:r>
            <a:r>
              <a:rPr lang="en-US" altLang="en-US" sz="800" b="1" dirty="0" err="1">
                <a:solidFill>
                  <a:srgbClr val="FFFFFF"/>
                </a:solidFill>
                <a:latin typeface="Arial" panose="020B0604020202020204" pitchFamily="34" charset="0"/>
                <a:cs typeface="Arial" panose="020B0604020202020204" pitchFamily="34" charset="0"/>
              </a:rPr>
              <a:t>WebApp</a:t>
            </a:r>
            <a:endParaRPr lang="en-US" altLang="en-US" sz="800" b="1" dirty="0">
              <a:solidFill>
                <a:srgbClr val="FFFFFF"/>
              </a:solidFill>
              <a:latin typeface="Arial" panose="020B0604020202020204" pitchFamily="34" charset="0"/>
              <a:cs typeface="Arial" panose="020B0604020202020204" pitchFamily="34" charset="0"/>
            </a:endParaRPr>
          </a:p>
        </p:txBody>
      </p:sp>
      <p:sp>
        <p:nvSpPr>
          <p:cNvPr id="50" name="Text Box 2">
            <a:extLst>
              <a:ext uri="{FF2B5EF4-FFF2-40B4-BE49-F238E27FC236}">
                <a16:creationId xmlns:a16="http://schemas.microsoft.com/office/drawing/2014/main" id="{2CBAD9B7-A642-23C5-FA3C-4B397AA67823}"/>
              </a:ext>
            </a:extLst>
          </p:cNvPr>
          <p:cNvSpPr txBox="1">
            <a:spLocks noChangeArrowheads="1"/>
          </p:cNvSpPr>
          <p:nvPr/>
        </p:nvSpPr>
        <p:spPr bwMode="auto">
          <a:xfrm>
            <a:off x="583096" y="2131318"/>
            <a:ext cx="1099872" cy="752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914420">
              <a:lnSpc>
                <a:spcPct val="107000"/>
              </a:lnSpc>
            </a:pPr>
            <a:r>
              <a:rPr lang="en-US" altLang="en-US" sz="825" b="1" dirty="0">
                <a:solidFill>
                  <a:srgbClr val="FFFFFF"/>
                </a:solidFill>
                <a:latin typeface="Arial" panose="020B0604020202020204" pitchFamily="34" charset="0"/>
                <a:ea typeface="Calibri" panose="020F0502020204030204" pitchFamily="34" charset="0"/>
                <a:cs typeface="Arial" panose="020B0604020202020204" pitchFamily="34" charset="0"/>
              </a:rPr>
              <a:t>iOS ★ 4.96/5</a:t>
            </a:r>
          </a:p>
          <a:p>
            <a:pPr defTabSz="914420">
              <a:lnSpc>
                <a:spcPct val="107000"/>
              </a:lnSpc>
            </a:pPr>
            <a:r>
              <a:rPr lang="en-US" altLang="en-US" sz="825" b="1" dirty="0">
                <a:solidFill>
                  <a:srgbClr val="FFFFFF"/>
                </a:solidFill>
                <a:latin typeface="Arial" panose="020B0604020202020204" pitchFamily="34" charset="0"/>
                <a:ea typeface="Calibri" panose="020F0502020204030204" pitchFamily="34" charset="0"/>
                <a:cs typeface="Arial" panose="020B0604020202020204" pitchFamily="34" charset="0"/>
              </a:rPr>
              <a:t>12,989 downloads</a:t>
            </a:r>
          </a:p>
          <a:p>
            <a:pPr defTabSz="914420">
              <a:lnSpc>
                <a:spcPct val="107000"/>
              </a:lnSpc>
            </a:pPr>
            <a:r>
              <a:rPr lang="en-US" altLang="en-US" sz="825" b="1" dirty="0">
                <a:solidFill>
                  <a:srgbClr val="FFFFFF"/>
                </a:solidFill>
                <a:latin typeface="Arial" panose="020B0604020202020204" pitchFamily="34" charset="0"/>
                <a:ea typeface="Calibri" panose="020F0502020204030204" pitchFamily="34" charset="0"/>
                <a:cs typeface="Arial" panose="020B0604020202020204" pitchFamily="34" charset="0"/>
              </a:rPr>
              <a:t>Android ★ 5/5</a:t>
            </a:r>
          </a:p>
          <a:p>
            <a:pPr defTabSz="914420">
              <a:lnSpc>
                <a:spcPct val="107000"/>
              </a:lnSpc>
            </a:pPr>
            <a:r>
              <a:rPr lang="en-US" altLang="en-US" sz="825" b="1" dirty="0">
                <a:solidFill>
                  <a:srgbClr val="FFFFFF"/>
                </a:solidFill>
                <a:latin typeface="Arial" panose="020B0604020202020204" pitchFamily="34" charset="0"/>
                <a:ea typeface="Calibri" panose="020F0502020204030204" pitchFamily="34" charset="0"/>
                <a:cs typeface="Arial" panose="020B0604020202020204" pitchFamily="34" charset="0"/>
              </a:rPr>
              <a:t>10,880 downloads</a:t>
            </a:r>
          </a:p>
          <a:p>
            <a:pPr defTabSz="914420">
              <a:lnSpc>
                <a:spcPct val="107000"/>
              </a:lnSpc>
            </a:pPr>
            <a:r>
              <a:rPr lang="en-US" altLang="en-US" sz="750" b="1" dirty="0">
                <a:solidFill>
                  <a:srgbClr val="FFFF00"/>
                </a:solidFill>
                <a:latin typeface="Arial" panose="020B0604020202020204" pitchFamily="34" charset="0"/>
                <a:ea typeface="Calibri" panose="020F0502020204030204" pitchFamily="34" charset="0"/>
                <a:cs typeface="Arial" panose="020B0604020202020204" pitchFamily="34" charset="0"/>
              </a:rPr>
              <a:t>Released sept 2017</a:t>
            </a:r>
          </a:p>
          <a:p>
            <a:pPr defTabSz="914420">
              <a:lnSpc>
                <a:spcPct val="107000"/>
              </a:lnSpc>
              <a:spcAft>
                <a:spcPts val="600"/>
              </a:spcAft>
            </a:pPr>
            <a:endParaRPr lang="en-US" altLang="en-US" sz="750" b="1" dirty="0">
              <a:solidFill>
                <a:srgbClr val="FFFFFF"/>
              </a:solidFill>
              <a:latin typeface="Arial" panose="020B0604020202020204" pitchFamily="34" charset="0"/>
              <a:ea typeface="Calibri" panose="020F0502020204030204" pitchFamily="34" charset="0"/>
              <a:cs typeface="Arial" panose="020B0604020202020204" pitchFamily="34" charset="0"/>
            </a:endParaRPr>
          </a:p>
        </p:txBody>
      </p:sp>
      <p:sp>
        <p:nvSpPr>
          <p:cNvPr id="51" name="Text Box 2">
            <a:extLst>
              <a:ext uri="{FF2B5EF4-FFF2-40B4-BE49-F238E27FC236}">
                <a16:creationId xmlns:a16="http://schemas.microsoft.com/office/drawing/2014/main" id="{C0EB8F18-35F2-333D-F674-C3384FBD8CE7}"/>
              </a:ext>
            </a:extLst>
          </p:cNvPr>
          <p:cNvSpPr txBox="1">
            <a:spLocks noChangeArrowheads="1"/>
          </p:cNvSpPr>
          <p:nvPr/>
        </p:nvSpPr>
        <p:spPr bwMode="auto">
          <a:xfrm>
            <a:off x="2376065" y="2125228"/>
            <a:ext cx="1448991"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914420">
              <a:lnSpc>
                <a:spcPct val="107000"/>
              </a:lnSpc>
            </a:pPr>
            <a:r>
              <a:rPr lang="en-US" altLang="en-US" sz="825" b="1" dirty="0">
                <a:solidFill>
                  <a:srgbClr val="FFFFFF"/>
                </a:solidFill>
                <a:latin typeface="Arial" panose="020B0604020202020204" pitchFamily="34" charset="0"/>
                <a:ea typeface="Calibri" panose="020F0502020204030204" pitchFamily="34" charset="0"/>
                <a:cs typeface="Arial" panose="020B0604020202020204" pitchFamily="34" charset="0"/>
              </a:rPr>
              <a:t>iOS ★ 4.6/5</a:t>
            </a:r>
          </a:p>
          <a:p>
            <a:pPr defTabSz="914420">
              <a:lnSpc>
                <a:spcPct val="107000"/>
              </a:lnSpc>
            </a:pPr>
            <a:r>
              <a:rPr lang="en-US" altLang="en-US" sz="825" b="1" dirty="0">
                <a:solidFill>
                  <a:srgbClr val="FFFFFF"/>
                </a:solidFill>
                <a:latin typeface="Arial" panose="020B0604020202020204" pitchFamily="34" charset="0"/>
                <a:ea typeface="Calibri" panose="020F0502020204030204" pitchFamily="34" charset="0"/>
                <a:cs typeface="Arial" panose="020B0604020202020204" pitchFamily="34" charset="0"/>
              </a:rPr>
              <a:t>9,200 downloads</a:t>
            </a:r>
          </a:p>
          <a:p>
            <a:pPr defTabSz="914420">
              <a:lnSpc>
                <a:spcPct val="107000"/>
              </a:lnSpc>
            </a:pPr>
            <a:r>
              <a:rPr lang="en-US" altLang="en-US" sz="825" b="1" dirty="0">
                <a:solidFill>
                  <a:srgbClr val="FFFFFF"/>
                </a:solidFill>
                <a:latin typeface="Arial" panose="020B0604020202020204" pitchFamily="34" charset="0"/>
                <a:ea typeface="Calibri" panose="020F0502020204030204" pitchFamily="34" charset="0"/>
                <a:cs typeface="Arial" panose="020B0604020202020204" pitchFamily="34" charset="0"/>
              </a:rPr>
              <a:t>Android ★ 4.33/5</a:t>
            </a:r>
          </a:p>
          <a:p>
            <a:pPr defTabSz="914420">
              <a:lnSpc>
                <a:spcPct val="107000"/>
              </a:lnSpc>
            </a:pPr>
            <a:r>
              <a:rPr lang="en-US" altLang="en-US" sz="825" b="1" dirty="0">
                <a:solidFill>
                  <a:srgbClr val="FFFFFF"/>
                </a:solidFill>
                <a:latin typeface="Arial" panose="020B0604020202020204" pitchFamily="34" charset="0"/>
                <a:ea typeface="Calibri" panose="020F0502020204030204" pitchFamily="34" charset="0"/>
                <a:cs typeface="Arial" panose="020B0604020202020204" pitchFamily="34" charset="0"/>
              </a:rPr>
              <a:t>5,636 downloads</a:t>
            </a:r>
          </a:p>
          <a:p>
            <a:pPr defTabSz="914420">
              <a:lnSpc>
                <a:spcPct val="107000"/>
              </a:lnSpc>
            </a:pPr>
            <a:r>
              <a:rPr lang="en-US" altLang="en-US" sz="750" b="1" dirty="0">
                <a:solidFill>
                  <a:srgbClr val="FFFF00"/>
                </a:solidFill>
                <a:latin typeface="Arial" panose="020B0604020202020204" pitchFamily="34" charset="0"/>
                <a:ea typeface="Calibri" panose="020F0502020204030204" pitchFamily="34" charset="0"/>
                <a:cs typeface="Arial" panose="020B0604020202020204" pitchFamily="34" charset="0"/>
              </a:rPr>
              <a:t>Released June 2018</a:t>
            </a:r>
          </a:p>
          <a:p>
            <a:pPr defTabSz="914420">
              <a:lnSpc>
                <a:spcPct val="107000"/>
              </a:lnSpc>
              <a:spcAft>
                <a:spcPts val="600"/>
              </a:spcAft>
            </a:pPr>
            <a:r>
              <a:rPr lang="en-US" altLang="en-US" sz="750" b="1" dirty="0">
                <a:solidFill>
                  <a:srgbClr val="FFFFFF"/>
                </a:solidFill>
                <a:latin typeface="Arial" panose="020B0604020202020204" pitchFamily="34" charset="0"/>
                <a:ea typeface="Calibri" panose="020F0502020204030204" pitchFamily="34" charset="0"/>
                <a:cs typeface="Arial" panose="020B0604020202020204" pitchFamily="34" charset="0"/>
              </a:rPr>
              <a:t> </a:t>
            </a:r>
          </a:p>
        </p:txBody>
      </p:sp>
      <p:sp>
        <p:nvSpPr>
          <p:cNvPr id="52" name="Text Box 2">
            <a:extLst>
              <a:ext uri="{FF2B5EF4-FFF2-40B4-BE49-F238E27FC236}">
                <a16:creationId xmlns:a16="http://schemas.microsoft.com/office/drawing/2014/main" id="{3BA02B09-03D1-558D-3B58-0344F71B7483}"/>
              </a:ext>
            </a:extLst>
          </p:cNvPr>
          <p:cNvSpPr txBox="1">
            <a:spLocks noChangeArrowheads="1"/>
          </p:cNvSpPr>
          <p:nvPr/>
        </p:nvSpPr>
        <p:spPr bwMode="auto">
          <a:xfrm>
            <a:off x="5979941" y="2144975"/>
            <a:ext cx="1369219" cy="858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914420">
              <a:lnSpc>
                <a:spcPct val="107000"/>
              </a:lnSpc>
            </a:pPr>
            <a:r>
              <a:rPr lang="en-US" altLang="en-US" sz="825" b="1" dirty="0">
                <a:solidFill>
                  <a:srgbClr val="FFFFFF"/>
                </a:solidFill>
                <a:latin typeface="Arial" panose="020B0604020202020204" pitchFamily="34" charset="0"/>
                <a:ea typeface="Calibri" panose="020F0502020204030204" pitchFamily="34" charset="0"/>
                <a:cs typeface="Arial" panose="020B0604020202020204" pitchFamily="34" charset="0"/>
              </a:rPr>
              <a:t>iOS </a:t>
            </a:r>
            <a:r>
              <a:rPr lang="en-US" altLang="en-US" sz="825" b="1">
                <a:solidFill>
                  <a:srgbClr val="FFFFFF"/>
                </a:solidFill>
                <a:latin typeface="Arial" panose="020B0604020202020204" pitchFamily="34" charset="0"/>
                <a:ea typeface="Calibri" panose="020F0502020204030204" pitchFamily="34" charset="0"/>
                <a:cs typeface="Arial" panose="020B0604020202020204" pitchFamily="34" charset="0"/>
              </a:rPr>
              <a:t>★ 4.67/5</a:t>
            </a:r>
            <a:endParaRPr lang="en-US" altLang="en-US" sz="825" b="1" dirty="0">
              <a:solidFill>
                <a:srgbClr val="FFFFFF"/>
              </a:solidFill>
              <a:latin typeface="Arial" panose="020B0604020202020204" pitchFamily="34" charset="0"/>
              <a:ea typeface="Calibri" panose="020F0502020204030204" pitchFamily="34" charset="0"/>
              <a:cs typeface="Arial" panose="020B0604020202020204" pitchFamily="34" charset="0"/>
            </a:endParaRPr>
          </a:p>
          <a:p>
            <a:pPr defTabSz="914420">
              <a:lnSpc>
                <a:spcPct val="107000"/>
              </a:lnSpc>
            </a:pPr>
            <a:r>
              <a:rPr lang="en-US" altLang="en-US" sz="825" b="1" dirty="0">
                <a:solidFill>
                  <a:srgbClr val="FFFFFF"/>
                </a:solidFill>
                <a:latin typeface="Arial" panose="020B0604020202020204" pitchFamily="34" charset="0"/>
                <a:ea typeface="Calibri" panose="020F0502020204030204" pitchFamily="34" charset="0"/>
                <a:cs typeface="Arial" panose="020B0604020202020204" pitchFamily="34" charset="0"/>
              </a:rPr>
              <a:t>2,497 downloads</a:t>
            </a:r>
          </a:p>
          <a:p>
            <a:pPr defTabSz="914420">
              <a:lnSpc>
                <a:spcPct val="107000"/>
              </a:lnSpc>
            </a:pPr>
            <a:r>
              <a:rPr lang="en-US" altLang="en-US" sz="825" b="1" dirty="0">
                <a:solidFill>
                  <a:srgbClr val="FFFFFF"/>
                </a:solidFill>
                <a:latin typeface="Arial" panose="020B0604020202020204" pitchFamily="34" charset="0"/>
                <a:ea typeface="Calibri" panose="020F0502020204030204" pitchFamily="34" charset="0"/>
                <a:cs typeface="Arial" panose="020B0604020202020204" pitchFamily="34" charset="0"/>
              </a:rPr>
              <a:t>Android ★ 4.6/5</a:t>
            </a:r>
          </a:p>
          <a:p>
            <a:pPr defTabSz="914420">
              <a:lnSpc>
                <a:spcPct val="107000"/>
              </a:lnSpc>
            </a:pPr>
            <a:r>
              <a:rPr lang="en-US" altLang="en-US" sz="825" b="1" dirty="0">
                <a:solidFill>
                  <a:srgbClr val="FFFFFF"/>
                </a:solidFill>
                <a:latin typeface="Arial" panose="020B0604020202020204" pitchFamily="34" charset="0"/>
                <a:ea typeface="Calibri" panose="020F0502020204030204" pitchFamily="34" charset="0"/>
                <a:cs typeface="Arial" panose="020B0604020202020204" pitchFamily="34" charset="0"/>
              </a:rPr>
              <a:t>1,460 downloads</a:t>
            </a:r>
          </a:p>
          <a:p>
            <a:pPr defTabSz="914420">
              <a:lnSpc>
                <a:spcPct val="107000"/>
              </a:lnSpc>
            </a:pPr>
            <a:r>
              <a:rPr lang="en-US" altLang="en-US" sz="750" b="1" dirty="0">
                <a:solidFill>
                  <a:srgbClr val="FFFF00"/>
                </a:solidFill>
                <a:latin typeface="Arial" panose="020B0604020202020204" pitchFamily="34" charset="0"/>
                <a:ea typeface="Calibri" panose="020F0502020204030204" pitchFamily="34" charset="0"/>
                <a:cs typeface="Arial" panose="020B0604020202020204" pitchFamily="34" charset="0"/>
              </a:rPr>
              <a:t>Released Sept 2018</a:t>
            </a:r>
          </a:p>
          <a:p>
            <a:pPr defTabSz="914420">
              <a:lnSpc>
                <a:spcPct val="107000"/>
              </a:lnSpc>
              <a:spcAft>
                <a:spcPts val="600"/>
              </a:spcAft>
            </a:pPr>
            <a:r>
              <a:rPr lang="en-US" altLang="en-US" sz="750" b="1" dirty="0">
                <a:solidFill>
                  <a:srgbClr val="FFFF00"/>
                </a:solidFill>
                <a:latin typeface="Arial" panose="020B0604020202020204" pitchFamily="34" charset="0"/>
                <a:ea typeface="Calibri" panose="020F0502020204030204" pitchFamily="34" charset="0"/>
                <a:cs typeface="Arial" panose="020B0604020202020204" pitchFamily="34" charset="0"/>
              </a:rPr>
              <a:t> </a:t>
            </a:r>
          </a:p>
        </p:txBody>
      </p:sp>
      <p:sp>
        <p:nvSpPr>
          <p:cNvPr id="53" name="Text Box 2">
            <a:extLst>
              <a:ext uri="{FF2B5EF4-FFF2-40B4-BE49-F238E27FC236}">
                <a16:creationId xmlns:a16="http://schemas.microsoft.com/office/drawing/2014/main" id="{F8CE8D8A-E15C-E476-5D2B-9D63615AA886}"/>
              </a:ext>
            </a:extLst>
          </p:cNvPr>
          <p:cNvSpPr txBox="1">
            <a:spLocks noChangeArrowheads="1"/>
          </p:cNvSpPr>
          <p:nvPr/>
        </p:nvSpPr>
        <p:spPr bwMode="auto">
          <a:xfrm>
            <a:off x="4171272" y="2131319"/>
            <a:ext cx="1210866" cy="859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914420">
              <a:lnSpc>
                <a:spcPct val="107000"/>
              </a:lnSpc>
            </a:pPr>
            <a:r>
              <a:rPr lang="en-US" altLang="en-US" sz="825" b="1" dirty="0">
                <a:solidFill>
                  <a:srgbClr val="FFFFFF"/>
                </a:solidFill>
                <a:latin typeface="Arial" panose="020B0604020202020204" pitchFamily="34" charset="0"/>
                <a:ea typeface="Calibri" panose="020F0502020204030204" pitchFamily="34" charset="0"/>
                <a:cs typeface="Arial" panose="020B0604020202020204" pitchFamily="34" charset="0"/>
              </a:rPr>
              <a:t>iOS ★ 5/5</a:t>
            </a:r>
          </a:p>
          <a:p>
            <a:pPr defTabSz="914420">
              <a:lnSpc>
                <a:spcPct val="107000"/>
              </a:lnSpc>
            </a:pPr>
            <a:r>
              <a:rPr lang="en-US" altLang="en-US" sz="825" b="1" dirty="0">
                <a:solidFill>
                  <a:srgbClr val="FFFFFF"/>
                </a:solidFill>
                <a:latin typeface="Arial" panose="020B0604020202020204" pitchFamily="34" charset="0"/>
                <a:ea typeface="Calibri" panose="020F0502020204030204" pitchFamily="34" charset="0"/>
                <a:cs typeface="Arial" panose="020B0604020202020204" pitchFamily="34" charset="0"/>
              </a:rPr>
              <a:t>4,818 downloads</a:t>
            </a:r>
          </a:p>
          <a:p>
            <a:pPr defTabSz="914420">
              <a:lnSpc>
                <a:spcPct val="107000"/>
              </a:lnSpc>
            </a:pPr>
            <a:r>
              <a:rPr lang="en-US" altLang="en-US" sz="825" b="1" dirty="0">
                <a:solidFill>
                  <a:srgbClr val="FFFFFF"/>
                </a:solidFill>
                <a:latin typeface="Arial" panose="020B0604020202020204" pitchFamily="34" charset="0"/>
                <a:ea typeface="Calibri" panose="020F0502020204030204" pitchFamily="34" charset="0"/>
                <a:cs typeface="Arial" panose="020B0604020202020204" pitchFamily="34" charset="0"/>
              </a:rPr>
              <a:t>Android ★ 5/5</a:t>
            </a:r>
          </a:p>
          <a:p>
            <a:pPr defTabSz="914420">
              <a:lnSpc>
                <a:spcPct val="107000"/>
              </a:lnSpc>
            </a:pPr>
            <a:r>
              <a:rPr lang="en-US" altLang="en-US" sz="825" b="1" dirty="0">
                <a:solidFill>
                  <a:srgbClr val="FFFFFF"/>
                </a:solidFill>
                <a:latin typeface="Arial" panose="020B0604020202020204" pitchFamily="34" charset="0"/>
                <a:ea typeface="Calibri" panose="020F0502020204030204" pitchFamily="34" charset="0"/>
                <a:cs typeface="Arial" panose="020B0604020202020204" pitchFamily="34" charset="0"/>
              </a:rPr>
              <a:t>2,151 downloads</a:t>
            </a:r>
          </a:p>
          <a:p>
            <a:pPr defTabSz="914420">
              <a:lnSpc>
                <a:spcPct val="107000"/>
              </a:lnSpc>
            </a:pPr>
            <a:r>
              <a:rPr lang="en-US" altLang="en-US" sz="750" b="1" dirty="0">
                <a:solidFill>
                  <a:srgbClr val="FFFF00"/>
                </a:solidFill>
                <a:latin typeface="Arial" panose="020B0604020202020204" pitchFamily="34" charset="0"/>
                <a:ea typeface="Calibri" panose="020F0502020204030204" pitchFamily="34" charset="0"/>
                <a:cs typeface="Arial" panose="020B0604020202020204" pitchFamily="34" charset="0"/>
              </a:rPr>
              <a:t>Released March 2019</a:t>
            </a:r>
          </a:p>
          <a:p>
            <a:pPr defTabSz="914420">
              <a:lnSpc>
                <a:spcPct val="107000"/>
              </a:lnSpc>
              <a:spcAft>
                <a:spcPts val="600"/>
              </a:spcAft>
            </a:pPr>
            <a:r>
              <a:rPr lang="en-US" altLang="en-US" sz="750" b="1" dirty="0">
                <a:solidFill>
                  <a:srgbClr val="FFFFFF"/>
                </a:solidFill>
                <a:latin typeface="Arial" panose="020B0604020202020204" pitchFamily="34" charset="0"/>
                <a:ea typeface="Calibri" panose="020F0502020204030204" pitchFamily="34" charset="0"/>
                <a:cs typeface="Arial" panose="020B0604020202020204" pitchFamily="34" charset="0"/>
              </a:rPr>
              <a:t> </a:t>
            </a:r>
          </a:p>
        </p:txBody>
      </p:sp>
      <p:sp>
        <p:nvSpPr>
          <p:cNvPr id="54" name="Text Box 2">
            <a:extLst>
              <a:ext uri="{FF2B5EF4-FFF2-40B4-BE49-F238E27FC236}">
                <a16:creationId xmlns:a16="http://schemas.microsoft.com/office/drawing/2014/main" id="{9085B9B4-E5C2-B754-DD51-EAE73AAB0948}"/>
              </a:ext>
            </a:extLst>
          </p:cNvPr>
          <p:cNvSpPr txBox="1">
            <a:spLocks noChangeArrowheads="1"/>
          </p:cNvSpPr>
          <p:nvPr/>
        </p:nvSpPr>
        <p:spPr bwMode="auto">
          <a:xfrm>
            <a:off x="7760209" y="2148255"/>
            <a:ext cx="1171179" cy="858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914420">
              <a:lnSpc>
                <a:spcPct val="107000"/>
              </a:lnSpc>
            </a:pPr>
            <a:r>
              <a:rPr lang="en-US" altLang="en-US" sz="825" b="1" dirty="0">
                <a:solidFill>
                  <a:srgbClr val="FFFFFF"/>
                </a:solidFill>
                <a:latin typeface="Arial" panose="020B0604020202020204" pitchFamily="34" charset="0"/>
                <a:ea typeface="Calibri" panose="020F0502020204030204" pitchFamily="34" charset="0"/>
                <a:cs typeface="Arial" panose="020B0604020202020204" pitchFamily="34" charset="0"/>
              </a:rPr>
              <a:t>iOS ★ 4.83/5</a:t>
            </a:r>
          </a:p>
          <a:p>
            <a:pPr defTabSz="914420">
              <a:lnSpc>
                <a:spcPct val="107000"/>
              </a:lnSpc>
            </a:pPr>
            <a:r>
              <a:rPr lang="en-US" altLang="en-US" sz="825" b="1" dirty="0">
                <a:solidFill>
                  <a:srgbClr val="FFFFFF"/>
                </a:solidFill>
                <a:latin typeface="Arial" panose="020B0604020202020204" pitchFamily="34" charset="0"/>
                <a:ea typeface="Calibri" panose="020F0502020204030204" pitchFamily="34" charset="0"/>
                <a:cs typeface="Arial" panose="020B0604020202020204" pitchFamily="34" charset="0"/>
              </a:rPr>
              <a:t>2,962 downloads</a:t>
            </a:r>
          </a:p>
          <a:p>
            <a:pPr defTabSz="914420">
              <a:lnSpc>
                <a:spcPct val="107000"/>
              </a:lnSpc>
            </a:pPr>
            <a:r>
              <a:rPr lang="en-US" altLang="en-US" sz="825" b="1" dirty="0">
                <a:solidFill>
                  <a:srgbClr val="FFFFFF"/>
                </a:solidFill>
                <a:latin typeface="Arial" panose="020B0604020202020204" pitchFamily="34" charset="0"/>
                <a:ea typeface="Calibri" panose="020F0502020204030204" pitchFamily="34" charset="0"/>
                <a:cs typeface="Arial" panose="020B0604020202020204" pitchFamily="34" charset="0"/>
              </a:rPr>
              <a:t>Android ★ 5/5</a:t>
            </a:r>
          </a:p>
          <a:p>
            <a:pPr defTabSz="914420">
              <a:lnSpc>
                <a:spcPct val="107000"/>
              </a:lnSpc>
            </a:pPr>
            <a:r>
              <a:rPr lang="en-US" altLang="en-US" sz="825" b="1" dirty="0">
                <a:solidFill>
                  <a:srgbClr val="FFFFFF"/>
                </a:solidFill>
                <a:latin typeface="Arial" panose="020B0604020202020204" pitchFamily="34" charset="0"/>
                <a:ea typeface="Calibri" panose="020F0502020204030204" pitchFamily="34" charset="0"/>
                <a:cs typeface="Arial" panose="020B0604020202020204" pitchFamily="34" charset="0"/>
              </a:rPr>
              <a:t>2,054 downloads</a:t>
            </a:r>
            <a:endParaRPr lang="en-US" altLang="en-US" sz="825" b="1" dirty="0">
              <a:solidFill>
                <a:srgbClr val="FFFF00"/>
              </a:solidFill>
              <a:latin typeface="Arial" panose="020B0604020202020204" pitchFamily="34" charset="0"/>
              <a:ea typeface="Calibri" panose="020F0502020204030204" pitchFamily="34" charset="0"/>
              <a:cs typeface="Arial" panose="020B0604020202020204" pitchFamily="34" charset="0"/>
            </a:endParaRPr>
          </a:p>
          <a:p>
            <a:pPr defTabSz="914420">
              <a:lnSpc>
                <a:spcPct val="107000"/>
              </a:lnSpc>
            </a:pPr>
            <a:r>
              <a:rPr lang="en-US" altLang="en-US" sz="750" b="1" dirty="0">
                <a:solidFill>
                  <a:srgbClr val="FFFF00"/>
                </a:solidFill>
                <a:latin typeface="Arial" panose="020B0604020202020204" pitchFamily="34" charset="0"/>
                <a:ea typeface="Calibri" panose="020F0502020204030204" pitchFamily="34" charset="0"/>
                <a:cs typeface="Arial" panose="020B0604020202020204" pitchFamily="34" charset="0"/>
              </a:rPr>
              <a:t>Released June 2019</a:t>
            </a:r>
          </a:p>
        </p:txBody>
      </p:sp>
      <p:sp>
        <p:nvSpPr>
          <p:cNvPr id="55" name="Text Box 2">
            <a:extLst>
              <a:ext uri="{FF2B5EF4-FFF2-40B4-BE49-F238E27FC236}">
                <a16:creationId xmlns:a16="http://schemas.microsoft.com/office/drawing/2014/main" id="{E299D443-3754-5BD4-8971-B50FB591BD6D}"/>
              </a:ext>
            </a:extLst>
          </p:cNvPr>
          <p:cNvSpPr txBox="1">
            <a:spLocks noChangeArrowheads="1"/>
          </p:cNvSpPr>
          <p:nvPr/>
        </p:nvSpPr>
        <p:spPr bwMode="auto">
          <a:xfrm>
            <a:off x="1439586" y="4239190"/>
            <a:ext cx="1358478" cy="858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914420">
              <a:lnSpc>
                <a:spcPct val="107000"/>
              </a:lnSpc>
            </a:pPr>
            <a:r>
              <a:rPr lang="en-US" altLang="en-US" sz="825" b="1" dirty="0">
                <a:solidFill>
                  <a:srgbClr val="FFFFFF"/>
                </a:solidFill>
                <a:latin typeface="Arial" panose="020B0604020202020204" pitchFamily="34" charset="0"/>
                <a:ea typeface="Calibri" panose="020F0502020204030204" pitchFamily="34" charset="0"/>
                <a:cs typeface="Arial" panose="020B0604020202020204" pitchFamily="34" charset="0"/>
              </a:rPr>
              <a:t>32,809 page views</a:t>
            </a:r>
          </a:p>
          <a:p>
            <a:pPr defTabSz="914420">
              <a:lnSpc>
                <a:spcPct val="107000"/>
              </a:lnSpc>
            </a:pPr>
            <a:r>
              <a:rPr lang="en-US" altLang="en-US" sz="825" b="1" dirty="0">
                <a:solidFill>
                  <a:srgbClr val="FFFFFF"/>
                </a:solidFill>
                <a:latin typeface="Arial" panose="020B0604020202020204" pitchFamily="34" charset="0"/>
                <a:ea typeface="Calibri" panose="020F0502020204030204" pitchFamily="34" charset="0"/>
                <a:cs typeface="Arial" panose="020B0604020202020204" pitchFamily="34" charset="0"/>
              </a:rPr>
              <a:t>www.cardiologyapps.com/ComplicAID</a:t>
            </a:r>
            <a:endParaRPr lang="en-US" altLang="en-US" sz="900" b="1" dirty="0">
              <a:solidFill>
                <a:srgbClr val="FFFFFF"/>
              </a:solidFill>
              <a:latin typeface="Arial" panose="020B0604020202020204" pitchFamily="34" charset="0"/>
              <a:ea typeface="Calibri" panose="020F0502020204030204" pitchFamily="34" charset="0"/>
              <a:cs typeface="Arial" panose="020B0604020202020204" pitchFamily="34" charset="0"/>
            </a:endParaRPr>
          </a:p>
          <a:p>
            <a:pPr defTabSz="914420">
              <a:lnSpc>
                <a:spcPct val="107000"/>
              </a:lnSpc>
            </a:pPr>
            <a:r>
              <a:rPr lang="en-US" altLang="en-US" sz="750" b="1" dirty="0">
                <a:solidFill>
                  <a:srgbClr val="FFFF00"/>
                </a:solidFill>
                <a:latin typeface="Arial" panose="020B0604020202020204" pitchFamily="34" charset="0"/>
                <a:ea typeface="Calibri" panose="020F0502020204030204" pitchFamily="34" charset="0"/>
                <a:cs typeface="Arial" panose="020B0604020202020204" pitchFamily="34" charset="0"/>
              </a:rPr>
              <a:t>Released August 2020</a:t>
            </a:r>
          </a:p>
          <a:p>
            <a:pPr defTabSz="914420">
              <a:lnSpc>
                <a:spcPct val="107000"/>
              </a:lnSpc>
            </a:pPr>
            <a:endParaRPr lang="en-US" altLang="en-US" sz="750" b="1" dirty="0">
              <a:solidFill>
                <a:srgbClr val="FFFF00"/>
              </a:solidFill>
              <a:latin typeface="Arial" panose="020B0604020202020204" pitchFamily="34" charset="0"/>
              <a:ea typeface="Calibri" panose="020F0502020204030204" pitchFamily="34" charset="0"/>
              <a:cs typeface="Arial" panose="020B0604020202020204" pitchFamily="34" charset="0"/>
            </a:endParaRPr>
          </a:p>
        </p:txBody>
      </p:sp>
      <p:sp>
        <p:nvSpPr>
          <p:cNvPr id="56" name="Text Box 2">
            <a:extLst>
              <a:ext uri="{FF2B5EF4-FFF2-40B4-BE49-F238E27FC236}">
                <a16:creationId xmlns:a16="http://schemas.microsoft.com/office/drawing/2014/main" id="{AD72A555-8F6B-2B61-43D9-47D548782B06}"/>
              </a:ext>
            </a:extLst>
          </p:cNvPr>
          <p:cNvSpPr txBox="1">
            <a:spLocks noChangeArrowheads="1"/>
          </p:cNvSpPr>
          <p:nvPr/>
        </p:nvSpPr>
        <p:spPr bwMode="auto">
          <a:xfrm>
            <a:off x="3288044" y="4222562"/>
            <a:ext cx="1171179" cy="858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914420">
              <a:lnSpc>
                <a:spcPct val="107000"/>
              </a:lnSpc>
            </a:pPr>
            <a:r>
              <a:rPr lang="en-US" altLang="en-US" sz="825" b="1" dirty="0">
                <a:solidFill>
                  <a:srgbClr val="FFFFFF"/>
                </a:solidFill>
                <a:latin typeface="Arial" panose="020B0604020202020204" pitchFamily="34" charset="0"/>
                <a:ea typeface="Calibri" panose="020F0502020204030204" pitchFamily="34" charset="0"/>
                <a:cs typeface="Arial" panose="020B0604020202020204" pitchFamily="34" charset="0"/>
              </a:rPr>
              <a:t>iOS ★ 5/5</a:t>
            </a:r>
          </a:p>
          <a:p>
            <a:pPr defTabSz="914420">
              <a:lnSpc>
                <a:spcPct val="107000"/>
              </a:lnSpc>
            </a:pPr>
            <a:r>
              <a:rPr lang="en-US" altLang="en-US" sz="825" b="1" dirty="0">
                <a:solidFill>
                  <a:srgbClr val="FFFFFF"/>
                </a:solidFill>
                <a:latin typeface="Arial" panose="020B0604020202020204" pitchFamily="34" charset="0"/>
                <a:ea typeface="Calibri" panose="020F0502020204030204" pitchFamily="34" charset="0"/>
                <a:cs typeface="Arial" panose="020B0604020202020204" pitchFamily="34" charset="0"/>
              </a:rPr>
              <a:t>3,583 downloads</a:t>
            </a:r>
          </a:p>
          <a:p>
            <a:pPr defTabSz="914420">
              <a:lnSpc>
                <a:spcPct val="107000"/>
              </a:lnSpc>
            </a:pPr>
            <a:r>
              <a:rPr lang="en-US" altLang="en-US" sz="825" b="1" dirty="0">
                <a:solidFill>
                  <a:srgbClr val="FFFFFF"/>
                </a:solidFill>
                <a:latin typeface="Arial" panose="020B0604020202020204" pitchFamily="34" charset="0"/>
                <a:ea typeface="Calibri" panose="020F0502020204030204" pitchFamily="34" charset="0"/>
                <a:cs typeface="Arial" panose="020B0604020202020204" pitchFamily="34" charset="0"/>
              </a:rPr>
              <a:t>Android ★ 5/5</a:t>
            </a:r>
          </a:p>
          <a:p>
            <a:pPr defTabSz="914420">
              <a:lnSpc>
                <a:spcPct val="107000"/>
              </a:lnSpc>
            </a:pPr>
            <a:r>
              <a:rPr lang="en-US" altLang="en-US" sz="825" b="1" dirty="0">
                <a:solidFill>
                  <a:srgbClr val="FFFFFF"/>
                </a:solidFill>
                <a:latin typeface="Arial" panose="020B0604020202020204" pitchFamily="34" charset="0"/>
                <a:ea typeface="Calibri" panose="020F0502020204030204" pitchFamily="34" charset="0"/>
                <a:cs typeface="Arial" panose="020B0604020202020204" pitchFamily="34" charset="0"/>
              </a:rPr>
              <a:t>2,218 downloads</a:t>
            </a:r>
            <a:endParaRPr lang="en-US" altLang="en-US" sz="825" b="1" dirty="0">
              <a:solidFill>
                <a:srgbClr val="FFFF00"/>
              </a:solidFill>
              <a:latin typeface="Arial" panose="020B0604020202020204" pitchFamily="34" charset="0"/>
              <a:ea typeface="Calibri" panose="020F0502020204030204" pitchFamily="34" charset="0"/>
              <a:cs typeface="Arial" panose="020B0604020202020204" pitchFamily="34" charset="0"/>
            </a:endParaRPr>
          </a:p>
          <a:p>
            <a:pPr defTabSz="914420">
              <a:lnSpc>
                <a:spcPct val="107000"/>
              </a:lnSpc>
            </a:pPr>
            <a:r>
              <a:rPr lang="en-US" altLang="en-US" sz="750" b="1" dirty="0">
                <a:solidFill>
                  <a:srgbClr val="FFFF00"/>
                </a:solidFill>
                <a:latin typeface="Arial" panose="020B0604020202020204" pitchFamily="34" charset="0"/>
                <a:ea typeface="Calibri" panose="020F0502020204030204" pitchFamily="34" charset="0"/>
                <a:cs typeface="Arial" panose="020B0604020202020204" pitchFamily="34" charset="0"/>
              </a:rPr>
              <a:t>Released June 2021</a:t>
            </a:r>
          </a:p>
        </p:txBody>
      </p:sp>
      <p:sp>
        <p:nvSpPr>
          <p:cNvPr id="57" name="Text Box 2">
            <a:extLst>
              <a:ext uri="{FF2B5EF4-FFF2-40B4-BE49-F238E27FC236}">
                <a16:creationId xmlns:a16="http://schemas.microsoft.com/office/drawing/2014/main" id="{D1578FCF-1DA7-2BB7-6A9F-77705998AF52}"/>
              </a:ext>
            </a:extLst>
          </p:cNvPr>
          <p:cNvSpPr txBox="1">
            <a:spLocks noChangeArrowheads="1"/>
          </p:cNvSpPr>
          <p:nvPr/>
        </p:nvSpPr>
        <p:spPr bwMode="auto">
          <a:xfrm>
            <a:off x="5119018" y="4239191"/>
            <a:ext cx="1275347" cy="858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914420">
              <a:lnSpc>
                <a:spcPct val="107000"/>
              </a:lnSpc>
            </a:pPr>
            <a:r>
              <a:rPr lang="en-US" altLang="en-US" sz="825" b="1" dirty="0">
                <a:solidFill>
                  <a:srgbClr val="FFFFFF"/>
                </a:solidFill>
                <a:latin typeface="Arial" panose="020B0604020202020204" pitchFamily="34" charset="0"/>
                <a:ea typeface="Calibri" panose="020F0502020204030204" pitchFamily="34" charset="0"/>
                <a:cs typeface="Arial" panose="020B0604020202020204" pitchFamily="34" charset="0"/>
              </a:rPr>
              <a:t>Clinical Care Application For Heart Attack patient transfers</a:t>
            </a:r>
            <a:endParaRPr lang="en-US" altLang="en-US" sz="600" b="1" dirty="0">
              <a:solidFill>
                <a:srgbClr val="FFFF00"/>
              </a:solidFill>
              <a:latin typeface="Arial" panose="020B0604020202020204" pitchFamily="34" charset="0"/>
              <a:ea typeface="Calibri" panose="020F0502020204030204" pitchFamily="34" charset="0"/>
              <a:cs typeface="Arial" panose="020B0604020202020204" pitchFamily="34" charset="0"/>
            </a:endParaRPr>
          </a:p>
          <a:p>
            <a:pPr defTabSz="914420">
              <a:lnSpc>
                <a:spcPct val="107000"/>
              </a:lnSpc>
            </a:pPr>
            <a:r>
              <a:rPr lang="en-US" altLang="en-US" sz="750" b="1" dirty="0">
                <a:solidFill>
                  <a:srgbClr val="FFFF00"/>
                </a:solidFill>
                <a:latin typeface="Arial" panose="020B0604020202020204" pitchFamily="34" charset="0"/>
                <a:ea typeface="Calibri" panose="020F0502020204030204" pitchFamily="34" charset="0"/>
                <a:cs typeface="Arial" panose="020B0604020202020204" pitchFamily="34" charset="0"/>
              </a:rPr>
              <a:t>Released Aug 2020</a:t>
            </a:r>
          </a:p>
        </p:txBody>
      </p:sp>
      <p:sp>
        <p:nvSpPr>
          <p:cNvPr id="58" name="Text Box 2">
            <a:extLst>
              <a:ext uri="{FF2B5EF4-FFF2-40B4-BE49-F238E27FC236}">
                <a16:creationId xmlns:a16="http://schemas.microsoft.com/office/drawing/2014/main" id="{C20549D5-0A3A-404F-11E1-6E24F6B4598C}"/>
              </a:ext>
            </a:extLst>
          </p:cNvPr>
          <p:cNvSpPr txBox="1">
            <a:spLocks noChangeArrowheads="1"/>
          </p:cNvSpPr>
          <p:nvPr/>
        </p:nvSpPr>
        <p:spPr bwMode="auto">
          <a:xfrm>
            <a:off x="6960592" y="4239191"/>
            <a:ext cx="1171179" cy="858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914420">
              <a:lnSpc>
                <a:spcPct val="107000"/>
              </a:lnSpc>
            </a:pPr>
            <a:r>
              <a:rPr lang="en-US" altLang="en-US" sz="825" b="1" dirty="0">
                <a:solidFill>
                  <a:srgbClr val="FFFFFF"/>
                </a:solidFill>
                <a:latin typeface="Arial" panose="020B0604020202020204" pitchFamily="34" charset="0"/>
                <a:ea typeface="Calibri" panose="020F0502020204030204" pitchFamily="34" charset="0"/>
                <a:cs typeface="Arial" panose="020B0604020202020204" pitchFamily="34" charset="0"/>
              </a:rPr>
              <a:t>iOS ★ 5/5</a:t>
            </a:r>
          </a:p>
          <a:p>
            <a:pPr defTabSz="914420">
              <a:lnSpc>
                <a:spcPct val="107000"/>
              </a:lnSpc>
            </a:pPr>
            <a:r>
              <a:rPr lang="en-US" altLang="en-US" sz="825" b="1" dirty="0">
                <a:solidFill>
                  <a:srgbClr val="FFFFFF"/>
                </a:solidFill>
                <a:latin typeface="Arial" panose="020B0604020202020204" pitchFamily="34" charset="0"/>
                <a:ea typeface="Calibri" panose="020F0502020204030204" pitchFamily="34" charset="0"/>
                <a:cs typeface="Arial" panose="020B0604020202020204" pitchFamily="34" charset="0"/>
              </a:rPr>
              <a:t>2,129 downloads</a:t>
            </a:r>
          </a:p>
          <a:p>
            <a:pPr defTabSz="914420">
              <a:lnSpc>
                <a:spcPct val="107000"/>
              </a:lnSpc>
            </a:pPr>
            <a:r>
              <a:rPr lang="en-US" altLang="en-US" sz="825" b="1" dirty="0">
                <a:solidFill>
                  <a:srgbClr val="FFFFFF"/>
                </a:solidFill>
                <a:latin typeface="Arial" panose="020B0604020202020204" pitchFamily="34" charset="0"/>
                <a:ea typeface="Calibri" panose="020F0502020204030204" pitchFamily="34" charset="0"/>
                <a:cs typeface="Arial" panose="020B0604020202020204" pitchFamily="34" charset="0"/>
              </a:rPr>
              <a:t>Android ★ 4.94/5</a:t>
            </a:r>
          </a:p>
          <a:p>
            <a:pPr defTabSz="914420">
              <a:lnSpc>
                <a:spcPct val="107000"/>
              </a:lnSpc>
            </a:pPr>
            <a:r>
              <a:rPr lang="en-US" altLang="en-US" sz="825" b="1" dirty="0">
                <a:solidFill>
                  <a:srgbClr val="FFFFFF"/>
                </a:solidFill>
                <a:latin typeface="Arial" panose="020B0604020202020204" pitchFamily="34" charset="0"/>
                <a:ea typeface="Calibri" panose="020F0502020204030204" pitchFamily="34" charset="0"/>
                <a:cs typeface="Arial" panose="020B0604020202020204" pitchFamily="34" charset="0"/>
              </a:rPr>
              <a:t>1,814 downloads</a:t>
            </a:r>
            <a:endParaRPr lang="en-US" altLang="en-US" sz="825" b="1" dirty="0">
              <a:solidFill>
                <a:srgbClr val="FFFF00"/>
              </a:solidFill>
              <a:latin typeface="Arial" panose="020B0604020202020204" pitchFamily="34" charset="0"/>
              <a:ea typeface="Calibri" panose="020F0502020204030204" pitchFamily="34" charset="0"/>
              <a:cs typeface="Arial" panose="020B0604020202020204" pitchFamily="34" charset="0"/>
            </a:endParaRPr>
          </a:p>
          <a:p>
            <a:pPr defTabSz="914420">
              <a:lnSpc>
                <a:spcPct val="107000"/>
              </a:lnSpc>
            </a:pPr>
            <a:r>
              <a:rPr lang="en-US" altLang="en-US" sz="750" b="1" dirty="0">
                <a:solidFill>
                  <a:srgbClr val="FFFF00"/>
                </a:solidFill>
                <a:latin typeface="Arial" panose="020B0604020202020204" pitchFamily="34" charset="0"/>
                <a:ea typeface="Calibri" panose="020F0502020204030204" pitchFamily="34" charset="0"/>
                <a:cs typeface="Arial" panose="020B0604020202020204" pitchFamily="34" charset="0"/>
              </a:rPr>
              <a:t>Released Nov 2021</a:t>
            </a:r>
          </a:p>
        </p:txBody>
      </p:sp>
      <p:sp>
        <p:nvSpPr>
          <p:cNvPr id="59" name="TextBox 2">
            <a:extLst>
              <a:ext uri="{FF2B5EF4-FFF2-40B4-BE49-F238E27FC236}">
                <a16:creationId xmlns:a16="http://schemas.microsoft.com/office/drawing/2014/main" id="{6907BF17-D47A-0705-0AEC-F9A72E6D7179}"/>
              </a:ext>
            </a:extLst>
          </p:cNvPr>
          <p:cNvSpPr txBox="1">
            <a:spLocks noChangeArrowheads="1"/>
          </p:cNvSpPr>
          <p:nvPr/>
        </p:nvSpPr>
        <p:spPr bwMode="auto">
          <a:xfrm>
            <a:off x="108123" y="4339377"/>
            <a:ext cx="1131914"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20"/>
            <a:r>
              <a:rPr lang="en-US" altLang="en-US" sz="675" dirty="0">
                <a:solidFill>
                  <a:srgbClr val="FFFFFF">
                    <a:lumMod val="75000"/>
                  </a:srgbClr>
                </a:solidFill>
                <a:latin typeface="Arial" panose="020B0604020202020204" pitchFamily="34" charset="0"/>
                <a:cs typeface="Arial" panose="020B0604020202020204" pitchFamily="34" charset="0"/>
              </a:rPr>
              <a:t>Apple</a:t>
            </a:r>
            <a:r>
              <a:rPr lang="en-US" altLang="en-US" sz="675" baseline="30000" dirty="0">
                <a:solidFill>
                  <a:srgbClr val="FFFFFF">
                    <a:lumMod val="75000"/>
                  </a:srgbClr>
                </a:solidFill>
                <a:latin typeface="Arial" panose="020B0604020202020204" pitchFamily="34" charset="0"/>
                <a:cs typeface="Arial" panose="020B0604020202020204" pitchFamily="34" charset="0"/>
              </a:rPr>
              <a:t> ®</a:t>
            </a:r>
            <a:r>
              <a:rPr lang="en-US" altLang="en-US" sz="675" dirty="0">
                <a:solidFill>
                  <a:srgbClr val="FFFFFF">
                    <a:lumMod val="75000"/>
                  </a:srgbClr>
                </a:solidFill>
                <a:latin typeface="Arial" panose="020B0604020202020204" pitchFamily="34" charset="0"/>
                <a:cs typeface="Arial" panose="020B0604020202020204" pitchFamily="34" charset="0"/>
              </a:rPr>
              <a:t> and App Store</a:t>
            </a:r>
            <a:r>
              <a:rPr lang="en-US" altLang="en-US" sz="675" baseline="30000" dirty="0">
                <a:solidFill>
                  <a:srgbClr val="FFFFFF">
                    <a:lumMod val="75000"/>
                  </a:srgbClr>
                </a:solidFill>
                <a:latin typeface="Arial" panose="020B0604020202020204" pitchFamily="34" charset="0"/>
                <a:cs typeface="Arial" panose="020B0604020202020204" pitchFamily="34" charset="0"/>
              </a:rPr>
              <a:t>®</a:t>
            </a:r>
            <a:r>
              <a:rPr lang="en-US" altLang="en-US" sz="675" dirty="0">
                <a:solidFill>
                  <a:srgbClr val="FFFFFF">
                    <a:lumMod val="75000"/>
                  </a:srgbClr>
                </a:solidFill>
                <a:latin typeface="Arial" panose="020B0604020202020204" pitchFamily="34" charset="0"/>
                <a:cs typeface="Arial" panose="020B0604020202020204" pitchFamily="34" charset="0"/>
              </a:rPr>
              <a:t> are registered trademarks of Apple Inc.</a:t>
            </a:r>
          </a:p>
        </p:txBody>
      </p:sp>
      <p:pic>
        <p:nvPicPr>
          <p:cNvPr id="60" name="Picture 7">
            <a:extLst>
              <a:ext uri="{FF2B5EF4-FFF2-40B4-BE49-F238E27FC236}">
                <a16:creationId xmlns:a16="http://schemas.microsoft.com/office/drawing/2014/main" id="{7AD15F12-55BC-BBA6-1842-2A915F39C35C}"/>
              </a:ext>
            </a:extLst>
          </p:cNvPr>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6860" y="3860207"/>
            <a:ext cx="1131914" cy="378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29" descr="Get it on Google Play">
            <a:extLst>
              <a:ext uri="{FF2B5EF4-FFF2-40B4-BE49-F238E27FC236}">
                <a16:creationId xmlns:a16="http://schemas.microsoft.com/office/drawing/2014/main" id="{A1371913-0BF8-E768-ACFE-8FDA111DA0E3}"/>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7872" y="3328058"/>
            <a:ext cx="1297085" cy="50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TextBox 61">
            <a:extLst>
              <a:ext uri="{FF2B5EF4-FFF2-40B4-BE49-F238E27FC236}">
                <a16:creationId xmlns:a16="http://schemas.microsoft.com/office/drawing/2014/main" id="{F271AF36-9959-5A91-3FB2-13D914370F6C}"/>
              </a:ext>
            </a:extLst>
          </p:cNvPr>
          <p:cNvSpPr txBox="1"/>
          <p:nvPr/>
        </p:nvSpPr>
        <p:spPr>
          <a:xfrm>
            <a:off x="7946593" y="4532125"/>
            <a:ext cx="1056260" cy="577081"/>
          </a:xfrm>
          <a:prstGeom prst="rect">
            <a:avLst/>
          </a:prstGeom>
          <a:noFill/>
        </p:spPr>
        <p:txBody>
          <a:bodyPr wrap="square" rtlCol="0">
            <a:spAutoFit/>
          </a:bodyPr>
          <a:lstStyle/>
          <a:p>
            <a:pPr algn="ctr" defTabSz="685800"/>
            <a:r>
              <a:rPr lang="en-US" sz="1050" i="1" dirty="0">
                <a:solidFill>
                  <a:srgbClr val="FFFF00"/>
                </a:solidFill>
                <a:latin typeface="Arial" panose="020B0604020202020204" pitchFamily="34" charset="0"/>
                <a:cs typeface="Arial" panose="020B0604020202020204" pitchFamily="34" charset="0"/>
              </a:rPr>
              <a:t>And 5 more in</a:t>
            </a:r>
          </a:p>
          <a:p>
            <a:pPr algn="ctr" defTabSz="685800"/>
            <a:r>
              <a:rPr lang="en-US" sz="1050" i="1" dirty="0">
                <a:solidFill>
                  <a:srgbClr val="FFFF00"/>
                </a:solidFill>
                <a:latin typeface="Arial" panose="020B0604020202020204" pitchFamily="34" charset="0"/>
                <a:cs typeface="Arial" panose="020B0604020202020204" pitchFamily="34" charset="0"/>
              </a:rPr>
              <a:t>development…</a:t>
            </a:r>
            <a:endParaRPr lang="en-US" sz="1000" i="1" dirty="0">
              <a:solidFill>
                <a:srgbClr val="FFFF00"/>
              </a:solidFill>
              <a:latin typeface="Arial" panose="020B0604020202020204" pitchFamily="34" charset="0"/>
              <a:cs typeface="Arial" panose="020B0604020202020204" pitchFamily="34" charset="0"/>
            </a:endParaRPr>
          </a:p>
        </p:txBody>
      </p:sp>
      <p:sp>
        <p:nvSpPr>
          <p:cNvPr id="41" name="Title 1"/>
          <p:cNvSpPr txBox="1">
            <a:spLocks/>
          </p:cNvSpPr>
          <p:nvPr/>
        </p:nvSpPr>
        <p:spPr bwMode="auto">
          <a:xfrm>
            <a:off x="714375" y="346257"/>
            <a:ext cx="74295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76" tIns="34287" rIns="68576" bIns="34287" numCol="1" anchor="ctr" anchorCtr="0" compatLnSpc="1">
            <a:prstTxWarp prst="textNoShape">
              <a:avLst/>
            </a:prstTxWarp>
          </a:bodyPr>
          <a:lstStyle>
            <a:lvl1pPr algn="ctr" rtl="0" eaLnBrk="1" fontAlgn="base" hangingPunct="1">
              <a:spcBef>
                <a:spcPct val="0"/>
              </a:spcBef>
              <a:spcAft>
                <a:spcPct val="0"/>
              </a:spcAft>
              <a:defRPr sz="5600" b="1">
                <a:solidFill>
                  <a:srgbClr val="FFFF00"/>
                </a:solidFill>
                <a:latin typeface="+mj-lt"/>
                <a:ea typeface="+mj-ea"/>
                <a:cs typeface="+mj-cs"/>
              </a:defRPr>
            </a:lvl1pPr>
            <a:lvl2pPr algn="ctr" rtl="0" eaLnBrk="1" fontAlgn="base" hangingPunct="1">
              <a:spcBef>
                <a:spcPct val="0"/>
              </a:spcBef>
              <a:spcAft>
                <a:spcPct val="0"/>
              </a:spcAft>
              <a:defRPr sz="5600" b="1">
                <a:solidFill>
                  <a:srgbClr val="FFFF00"/>
                </a:solidFill>
                <a:latin typeface="Times New Roman" pitchFamily="18" charset="0"/>
              </a:defRPr>
            </a:lvl2pPr>
            <a:lvl3pPr algn="ctr" rtl="0" eaLnBrk="1" fontAlgn="base" hangingPunct="1">
              <a:spcBef>
                <a:spcPct val="0"/>
              </a:spcBef>
              <a:spcAft>
                <a:spcPct val="0"/>
              </a:spcAft>
              <a:defRPr sz="5600" b="1">
                <a:solidFill>
                  <a:srgbClr val="FFFF00"/>
                </a:solidFill>
                <a:latin typeface="Times New Roman" pitchFamily="18" charset="0"/>
              </a:defRPr>
            </a:lvl3pPr>
            <a:lvl4pPr algn="ctr" rtl="0" eaLnBrk="1" fontAlgn="base" hangingPunct="1">
              <a:spcBef>
                <a:spcPct val="0"/>
              </a:spcBef>
              <a:spcAft>
                <a:spcPct val="0"/>
              </a:spcAft>
              <a:defRPr sz="5600" b="1">
                <a:solidFill>
                  <a:srgbClr val="FFFF00"/>
                </a:solidFill>
                <a:latin typeface="Times New Roman" pitchFamily="18" charset="0"/>
              </a:defRPr>
            </a:lvl4pPr>
            <a:lvl5pPr algn="ctr" rtl="0" eaLnBrk="1" fontAlgn="base" hangingPunct="1">
              <a:spcBef>
                <a:spcPct val="0"/>
              </a:spcBef>
              <a:spcAft>
                <a:spcPct val="0"/>
              </a:spcAft>
              <a:defRPr sz="5600" b="1">
                <a:solidFill>
                  <a:srgbClr val="FFFF00"/>
                </a:solidFill>
                <a:latin typeface="Times New Roman" pitchFamily="18" charset="0"/>
              </a:defRPr>
            </a:lvl5pPr>
            <a:lvl6pPr marL="609717" algn="ctr" rtl="0" eaLnBrk="1" fontAlgn="base" hangingPunct="1">
              <a:spcBef>
                <a:spcPct val="0"/>
              </a:spcBef>
              <a:spcAft>
                <a:spcPct val="0"/>
              </a:spcAft>
              <a:defRPr sz="5600" b="1">
                <a:solidFill>
                  <a:srgbClr val="FFFF00"/>
                </a:solidFill>
                <a:latin typeface="Times New Roman" pitchFamily="18" charset="0"/>
              </a:defRPr>
            </a:lvl6pPr>
            <a:lvl7pPr marL="1219433" algn="ctr" rtl="0" eaLnBrk="1" fontAlgn="base" hangingPunct="1">
              <a:spcBef>
                <a:spcPct val="0"/>
              </a:spcBef>
              <a:spcAft>
                <a:spcPct val="0"/>
              </a:spcAft>
              <a:defRPr sz="5600" b="1">
                <a:solidFill>
                  <a:srgbClr val="FFFF00"/>
                </a:solidFill>
                <a:latin typeface="Times New Roman" pitchFamily="18" charset="0"/>
              </a:defRPr>
            </a:lvl7pPr>
            <a:lvl8pPr marL="1829149" algn="ctr" rtl="0" eaLnBrk="1" fontAlgn="base" hangingPunct="1">
              <a:spcBef>
                <a:spcPct val="0"/>
              </a:spcBef>
              <a:spcAft>
                <a:spcPct val="0"/>
              </a:spcAft>
              <a:defRPr sz="5600" b="1">
                <a:solidFill>
                  <a:srgbClr val="FFFF00"/>
                </a:solidFill>
                <a:latin typeface="Times New Roman" pitchFamily="18" charset="0"/>
              </a:defRPr>
            </a:lvl8pPr>
            <a:lvl9pPr marL="2438863" algn="ctr" rtl="0" eaLnBrk="1" fontAlgn="base" hangingPunct="1">
              <a:spcBef>
                <a:spcPct val="0"/>
              </a:spcBef>
              <a:spcAft>
                <a:spcPct val="0"/>
              </a:spcAft>
              <a:defRPr sz="5600" b="1">
                <a:solidFill>
                  <a:srgbClr val="FFFF00"/>
                </a:solidFill>
                <a:latin typeface="Times New Roman" pitchFamily="18" charset="0"/>
              </a:defRPr>
            </a:lvl9pPr>
          </a:lstStyle>
          <a:p>
            <a:pPr defTabSz="685800"/>
            <a:r>
              <a:rPr lang="en-US" altLang="en-US" sz="1800" i="1" kern="0">
                <a:solidFill>
                  <a:srgbClr val="00FFFF"/>
                </a:solidFill>
                <a:latin typeface="Arial Black" panose="020B0A04020102020204" pitchFamily="34" charset="0"/>
                <a:cs typeface="Arial" panose="020B0604020202020204" pitchFamily="34" charset="0"/>
              </a:rPr>
              <a:t>&gt;64,400</a:t>
            </a:r>
            <a:r>
              <a:rPr lang="en-US" altLang="en-US" sz="1800" i="1" kern="0">
                <a:solidFill>
                  <a:srgbClr val="00FFFF"/>
                </a:solidFill>
                <a:latin typeface="Arial" panose="020B0604020202020204" pitchFamily="34" charset="0"/>
                <a:cs typeface="Arial" panose="020B0604020202020204" pitchFamily="34" charset="0"/>
              </a:rPr>
              <a:t> unique downloads and counting!</a:t>
            </a:r>
            <a:br>
              <a:rPr lang="en-US" altLang="en-US" sz="1800" i="1" kern="0">
                <a:solidFill>
                  <a:srgbClr val="00FFFF"/>
                </a:solidFill>
                <a:latin typeface="Arial" panose="020B0604020202020204" pitchFamily="34" charset="0"/>
                <a:cs typeface="Arial" panose="020B0604020202020204" pitchFamily="34" charset="0"/>
              </a:rPr>
            </a:br>
            <a:endParaRPr lang="en-US" altLang="en-US" sz="1200" i="1" kern="0" dirty="0">
              <a:solidFill>
                <a:srgbClr val="00FFFF"/>
              </a:solidFill>
              <a:latin typeface="Arial" panose="020B0604020202020204" pitchFamily="34" charset="0"/>
              <a:cs typeface="Arial" panose="020B0604020202020204" pitchFamily="34" charset="0"/>
            </a:endParaRPr>
          </a:p>
        </p:txBody>
      </p:sp>
      <p:sp>
        <p:nvSpPr>
          <p:cNvPr id="44" name="Rectangle 2"/>
          <p:cNvSpPr>
            <a:spLocks noChangeArrowheads="1"/>
          </p:cNvSpPr>
          <p:nvPr/>
        </p:nvSpPr>
        <p:spPr bwMode="auto">
          <a:xfrm>
            <a:off x="979343" y="44890"/>
            <a:ext cx="7264004" cy="546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3200">
                <a:solidFill>
                  <a:schemeClr val="bg1"/>
                </a:solidFill>
                <a:latin typeface="Times New Roman" panose="02020603050405020304" pitchFamily="18" charset="0"/>
              </a:defRPr>
            </a:lvl1pPr>
            <a:lvl2pPr marL="742950" indent="-285750">
              <a:spcBef>
                <a:spcPct val="20000"/>
              </a:spcBef>
              <a:buChar char="–"/>
              <a:defRPr sz="2800">
                <a:solidFill>
                  <a:schemeClr val="bg1"/>
                </a:solidFill>
                <a:latin typeface="Times New Roman" panose="02020603050405020304" pitchFamily="18" charset="0"/>
              </a:defRPr>
            </a:lvl2pPr>
            <a:lvl3pPr marL="1143000" indent="-228600">
              <a:spcBef>
                <a:spcPct val="20000"/>
              </a:spcBef>
              <a:buChar char="•"/>
              <a:defRPr sz="2400">
                <a:solidFill>
                  <a:schemeClr val="bg1"/>
                </a:solidFill>
                <a:latin typeface="Times New Roman" panose="02020603050405020304" pitchFamily="18" charset="0"/>
              </a:defRPr>
            </a:lvl3pPr>
            <a:lvl4pPr marL="1600200" indent="-228600">
              <a:spcBef>
                <a:spcPct val="20000"/>
              </a:spcBef>
              <a:buChar char="–"/>
              <a:defRPr sz="20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algn="ctr" defTabSz="914420">
              <a:buNone/>
            </a:pPr>
            <a:r>
              <a:rPr lang="en-US" altLang="en-US" dirty="0">
                <a:solidFill>
                  <a:srgbClr val="FFFF00"/>
                </a:solidFill>
                <a:latin typeface="Arial" panose="020B0604020202020204" pitchFamily="34" charset="0"/>
                <a:cs typeface="Arial" panose="020B0604020202020204" pitchFamily="34" charset="0"/>
                <a:sym typeface="Symbol" panose="05050102010706020507" pitchFamily="18" charset="2"/>
              </a:rPr>
              <a:t>Cath Lab Apps </a:t>
            </a:r>
            <a:r>
              <a:rPr lang="en-US" altLang="en-US" u="sng" dirty="0">
                <a:solidFill>
                  <a:srgbClr val="FFFF00"/>
                </a:solidFill>
                <a:latin typeface="Arial" panose="020B0604020202020204" pitchFamily="34" charset="0"/>
              </a:rPr>
              <a:t>CardiologyApps.com</a:t>
            </a:r>
          </a:p>
        </p:txBody>
      </p:sp>
    </p:spTree>
    <p:extLst>
      <p:ext uri="{BB962C8B-B14F-4D97-AF65-F5344CB8AC3E}">
        <p14:creationId xmlns:p14="http://schemas.microsoft.com/office/powerpoint/2010/main" val="306703616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42716" y="2167128"/>
            <a:ext cx="7772400" cy="3086100"/>
          </a:xfrm>
        </p:spPr>
        <p:txBody>
          <a:bodyPr/>
          <a:lstStyle/>
          <a:p>
            <a:pPr marL="0" indent="0">
              <a:buNone/>
            </a:pPr>
            <a:r>
              <a:rPr lang="en-US" dirty="0">
                <a:solidFill>
                  <a:srgbClr val="FFFF00"/>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206514314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43001" y="0"/>
            <a:ext cx="6886280" cy="5149838"/>
          </a:xfrm>
          <a:prstGeom prst="rect">
            <a:avLst/>
          </a:prstGeom>
        </p:spPr>
      </p:pic>
      <p:pic>
        <p:nvPicPr>
          <p:cNvPr id="1027" name="Picture 3" descr="VIJIN JOSEP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7165" y="1681819"/>
            <a:ext cx="955805" cy="108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874880" y="1795124"/>
            <a:ext cx="2097170" cy="992579"/>
          </a:xfrm>
          <a:prstGeom prst="rect">
            <a:avLst/>
          </a:prstGeom>
        </p:spPr>
        <p:txBody>
          <a:bodyPr wrap="square">
            <a:spAutoFit/>
          </a:bodyPr>
          <a:lstStyle/>
          <a:p>
            <a:pPr defTabSz="685800"/>
            <a:r>
              <a:rPr lang="en-US" sz="105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Vijin</a:t>
            </a:r>
            <a:r>
              <a:rPr lang="en-US" sz="1050" b="1" dirty="0">
                <a:solidFill>
                  <a:prstClr val="black"/>
                </a:solidFill>
                <a:latin typeface="Arial" panose="020B0604020202020204" pitchFamily="34" charset="0"/>
                <a:ea typeface="Times New Roman" panose="02020603050405020304" pitchFamily="18" charset="0"/>
                <a:cs typeface="Arial" panose="020B0604020202020204" pitchFamily="34" charset="0"/>
              </a:rPr>
              <a:t> Joseph V. F. MBBS, MD (General Medicine), DNB (Cardiology)</a:t>
            </a:r>
            <a:br>
              <a:rPr lang="en-US" sz="1050" b="1" dirty="0">
                <a:solidFill>
                  <a:prstClr val="black"/>
                </a:solidFill>
                <a:latin typeface="Arial" panose="020B0604020202020204" pitchFamily="34" charset="0"/>
                <a:ea typeface="Times New Roman" panose="02020603050405020304" pitchFamily="18" charset="0"/>
                <a:cs typeface="Arial" panose="020B0604020202020204" pitchFamily="34" charset="0"/>
              </a:rPr>
            </a:br>
            <a:r>
              <a:rPr lang="en-US" sz="900" dirty="0">
                <a:solidFill>
                  <a:prstClr val="black"/>
                </a:solidFill>
                <a:latin typeface="Arial" panose="020B0604020202020204" pitchFamily="34" charset="0"/>
                <a:ea typeface="Times New Roman" panose="02020603050405020304" pitchFamily="18" charset="0"/>
                <a:cs typeface="Arial" panose="020B0604020202020204" pitchFamily="34" charset="0"/>
              </a:rPr>
              <a:t>Consultant Interventional Cardiologist, </a:t>
            </a:r>
            <a:r>
              <a:rPr lang="en-US" sz="900" dirty="0" err="1">
                <a:solidFill>
                  <a:prstClr val="black"/>
                </a:solidFill>
                <a:latin typeface="Arial" panose="020B0604020202020204" pitchFamily="34" charset="0"/>
                <a:ea typeface="Times New Roman" panose="02020603050405020304" pitchFamily="18" charset="0"/>
                <a:cs typeface="Arial" panose="020B0604020202020204" pitchFamily="34" charset="0"/>
              </a:rPr>
              <a:t>Lisie</a:t>
            </a:r>
            <a:r>
              <a:rPr lang="en-US" sz="900" dirty="0">
                <a:solidFill>
                  <a:prstClr val="black"/>
                </a:solidFill>
                <a:latin typeface="Arial" panose="020B0604020202020204" pitchFamily="34" charset="0"/>
                <a:ea typeface="Times New Roman" panose="02020603050405020304" pitchFamily="18" charset="0"/>
                <a:cs typeface="Arial" panose="020B0604020202020204" pitchFamily="34" charset="0"/>
              </a:rPr>
              <a:t> Heart Institute, </a:t>
            </a:r>
            <a:r>
              <a:rPr lang="en-US" sz="900" dirty="0" err="1">
                <a:solidFill>
                  <a:prstClr val="black"/>
                </a:solidFill>
                <a:latin typeface="Arial" panose="020B0604020202020204" pitchFamily="34" charset="0"/>
                <a:ea typeface="Times New Roman" panose="02020603050405020304" pitchFamily="18" charset="0"/>
                <a:cs typeface="Arial" panose="020B0604020202020204" pitchFamily="34" charset="0"/>
              </a:rPr>
              <a:t>Lisie</a:t>
            </a:r>
            <a:r>
              <a:rPr lang="en-US" sz="900" dirty="0">
                <a:solidFill>
                  <a:prstClr val="black"/>
                </a:solidFill>
                <a:latin typeface="Arial" panose="020B0604020202020204" pitchFamily="34" charset="0"/>
                <a:ea typeface="Times New Roman" panose="02020603050405020304" pitchFamily="18" charset="0"/>
                <a:cs typeface="Arial" panose="020B0604020202020204" pitchFamily="34" charset="0"/>
              </a:rPr>
              <a:t> Hospital, Kochi, Kerala</a:t>
            </a:r>
            <a:endParaRPr lang="en-US" sz="9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5886450" y="1811031"/>
            <a:ext cx="2057400" cy="969496"/>
          </a:xfrm>
          <a:prstGeom prst="rect">
            <a:avLst/>
          </a:prstGeom>
        </p:spPr>
        <p:txBody>
          <a:bodyPr wrap="square">
            <a:spAutoFit/>
          </a:bodyPr>
          <a:lstStyle/>
          <a:p>
            <a:pPr defTabSz="685800"/>
            <a:r>
              <a:rPr lang="en-US" sz="1050" b="1" dirty="0">
                <a:solidFill>
                  <a:prstClr val="black"/>
                </a:solidFill>
                <a:latin typeface="Arial" panose="020B0604020202020204" pitchFamily="34" charset="0"/>
                <a:ea typeface="Times New Roman" panose="02020603050405020304" pitchFamily="18" charset="0"/>
                <a:cs typeface="Arial" panose="020B0604020202020204" pitchFamily="34" charset="0"/>
              </a:rPr>
              <a:t>Jimmy George, MBBS, MD, DM</a:t>
            </a:r>
            <a:br>
              <a:rPr lang="en-US" sz="1050" b="1" dirty="0">
                <a:solidFill>
                  <a:prstClr val="black"/>
                </a:solidFill>
                <a:latin typeface="Arial" panose="020B0604020202020204" pitchFamily="34" charset="0"/>
                <a:ea typeface="Times New Roman" panose="02020603050405020304" pitchFamily="18" charset="0"/>
                <a:cs typeface="Arial" panose="020B0604020202020204" pitchFamily="34" charset="0"/>
              </a:rPr>
            </a:br>
            <a:r>
              <a:rPr lang="en-US" sz="900" dirty="0">
                <a:solidFill>
                  <a:prstClr val="black"/>
                </a:solidFill>
                <a:latin typeface="Arial" panose="020B0604020202020204" pitchFamily="34" charset="0"/>
                <a:ea typeface="Times New Roman" panose="02020603050405020304" pitchFamily="18" charset="0"/>
                <a:cs typeface="Arial" panose="020B0604020202020204" pitchFamily="34" charset="0"/>
              </a:rPr>
              <a:t>Consultant Interventional Cardiologist</a:t>
            </a:r>
            <a:br>
              <a:rPr lang="en-US" sz="900" dirty="0">
                <a:solidFill>
                  <a:prstClr val="black"/>
                </a:solidFill>
                <a:latin typeface="Arial" panose="020B0604020202020204" pitchFamily="34" charset="0"/>
                <a:ea typeface="Times New Roman" panose="02020603050405020304" pitchFamily="18" charset="0"/>
                <a:cs typeface="Arial" panose="020B0604020202020204" pitchFamily="34" charset="0"/>
              </a:rPr>
            </a:br>
            <a:r>
              <a:rPr lang="en-US" sz="900" dirty="0" err="1">
                <a:solidFill>
                  <a:prstClr val="black"/>
                </a:solidFill>
                <a:latin typeface="Arial" panose="020B0604020202020204" pitchFamily="34" charset="0"/>
                <a:ea typeface="Times New Roman" panose="02020603050405020304" pitchFamily="18" charset="0"/>
                <a:cs typeface="Arial" panose="020B0604020202020204" pitchFamily="34" charset="0"/>
              </a:rPr>
              <a:t>Lisie</a:t>
            </a:r>
            <a:r>
              <a:rPr lang="en-US" sz="900" dirty="0">
                <a:solidFill>
                  <a:prstClr val="black"/>
                </a:solidFill>
                <a:latin typeface="Arial" panose="020B0604020202020204" pitchFamily="34" charset="0"/>
                <a:ea typeface="Times New Roman" panose="02020603050405020304" pitchFamily="18" charset="0"/>
                <a:cs typeface="Arial" panose="020B0604020202020204" pitchFamily="34" charset="0"/>
              </a:rPr>
              <a:t> Heart Institute, </a:t>
            </a:r>
            <a:r>
              <a:rPr lang="en-US" sz="900" dirty="0" err="1">
                <a:solidFill>
                  <a:prstClr val="black"/>
                </a:solidFill>
                <a:latin typeface="Arial" panose="020B0604020202020204" pitchFamily="34" charset="0"/>
                <a:ea typeface="Times New Roman" panose="02020603050405020304" pitchFamily="18" charset="0"/>
                <a:cs typeface="Arial" panose="020B0604020202020204" pitchFamily="34" charset="0"/>
              </a:rPr>
              <a:t>Lisie</a:t>
            </a:r>
            <a:r>
              <a:rPr lang="en-US" sz="900" dirty="0">
                <a:solidFill>
                  <a:prstClr val="black"/>
                </a:solidFill>
                <a:latin typeface="Arial" panose="020B0604020202020204" pitchFamily="34" charset="0"/>
                <a:ea typeface="Times New Roman" panose="02020603050405020304" pitchFamily="18" charset="0"/>
                <a:cs typeface="Arial" panose="020B0604020202020204" pitchFamily="34" charset="0"/>
              </a:rPr>
              <a:t> Hospital</a:t>
            </a:r>
            <a:br>
              <a:rPr lang="en-US" sz="900" dirty="0">
                <a:solidFill>
                  <a:prstClr val="black"/>
                </a:solidFill>
                <a:latin typeface="Arial" panose="020B0604020202020204" pitchFamily="34" charset="0"/>
                <a:ea typeface="Times New Roman" panose="02020603050405020304" pitchFamily="18" charset="0"/>
                <a:cs typeface="Arial" panose="020B0604020202020204" pitchFamily="34" charset="0"/>
              </a:rPr>
            </a:br>
            <a:r>
              <a:rPr lang="en-US" sz="900" dirty="0">
                <a:solidFill>
                  <a:prstClr val="black"/>
                </a:solidFill>
                <a:latin typeface="Arial" panose="020B0604020202020204" pitchFamily="34" charset="0"/>
                <a:ea typeface="Times New Roman" panose="02020603050405020304" pitchFamily="18" charset="0"/>
                <a:cs typeface="Arial" panose="020B0604020202020204" pitchFamily="34" charset="0"/>
              </a:rPr>
              <a:t>Kochi, Kerala</a:t>
            </a:r>
            <a:endParaRPr lang="en-US" sz="9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028" name="Picture 4" descr="JIMMY GEOR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72050" y="1762603"/>
            <a:ext cx="822489" cy="1002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1"/>
          <p:cNvSpPr txBox="1"/>
          <p:nvPr/>
        </p:nvSpPr>
        <p:spPr>
          <a:xfrm>
            <a:off x="1771650" y="2871568"/>
            <a:ext cx="3143250" cy="18928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US" sz="975" b="1" dirty="0">
                <a:solidFill>
                  <a:prstClr val="black"/>
                </a:solidFill>
                <a:latin typeface="Arial" panose="020B0604020202020204" pitchFamily="34" charset="0"/>
                <a:cs typeface="Arial" panose="020B0604020202020204" pitchFamily="34" charset="0"/>
              </a:rPr>
              <a:t>Dr. Vijin Joseph is a Consultant Cardiologist at Lisie Heart Institute, Lisie Hospital, Kochi. He completed his MBBS from Dr. B. R. Ambedkar Medical College, Bangalore, MD (General Medicine) from Yenepoya Medical College, Mangalore and DM (Cardiology) from Lisie Heart Institute, Kochi. He is a member of Cardiology society of India and Tranvancore Medical Council, Kerala. He is actively involved in research and publications. He published and presented his research work in renowned journals and scientific meetings.</a:t>
            </a:r>
          </a:p>
        </p:txBody>
      </p:sp>
      <p:sp>
        <p:nvSpPr>
          <p:cNvPr id="8" name="TextBox 7"/>
          <p:cNvSpPr txBox="1"/>
          <p:nvPr/>
        </p:nvSpPr>
        <p:spPr>
          <a:xfrm>
            <a:off x="4913571" y="2849508"/>
            <a:ext cx="3086100" cy="2031325"/>
          </a:xfrm>
          <a:prstGeom prst="rect">
            <a:avLst/>
          </a:prstGeom>
          <a:noFill/>
        </p:spPr>
        <p:txBody>
          <a:bodyPr wrap="square" rtlCol="0">
            <a:spAutoFit/>
          </a:bodyPr>
          <a:lstStyle/>
          <a:p>
            <a:pPr defTabSz="685800"/>
            <a:r>
              <a:rPr lang="en-US" sz="900" b="1" dirty="0">
                <a:solidFill>
                  <a:prstClr val="black"/>
                </a:solidFill>
                <a:latin typeface="Arial" panose="020B0604020202020204" pitchFamily="34" charset="0"/>
                <a:cs typeface="Arial" panose="020B0604020202020204" pitchFamily="34" charset="0"/>
              </a:rPr>
              <a:t>Dr. Jimmy George is Consultant Interventional Cardiologist  at Lisie Heart Institute, Lisie Hospital, Kochi. He is Treasurer &amp; Organising Secretary (2018 onwards) of Cardiovascular Research Society; Present Executive Committee Member 2022, CSI Kerala; Present Executive Committee Member 2022, ICCK Interventional Cardiology Council Kerala; Present Executive Committee Member 2022, SCIP Society of Coronary Imaging &amp; Physiology-India ; Present Executive Committee Member 2022, Past Secretary 2021 , Past Joint Secretary 2020, Cochin Cardiology Forum; Lisie Research Executive Committee member 2022 and International Faculty in 2022 TCT-AsiaPacific Seoul .</a:t>
            </a:r>
          </a:p>
        </p:txBody>
      </p:sp>
    </p:spTree>
    <p:extLst>
      <p:ext uri="{BB962C8B-B14F-4D97-AF65-F5344CB8AC3E}">
        <p14:creationId xmlns:p14="http://schemas.microsoft.com/office/powerpoint/2010/main" val="1704723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GENDA.jpg"/>
          <p:cNvPicPr>
            <a:picLocks noChangeAspect="1"/>
          </p:cNvPicPr>
          <p:nvPr/>
        </p:nvPicPr>
        <p:blipFill>
          <a:blip r:embed="rId2" cstate="print"/>
          <a:stretch>
            <a:fillRect/>
          </a:stretch>
        </p:blipFill>
        <p:spPr>
          <a:xfrm>
            <a:off x="1143000" y="0"/>
            <a:ext cx="6858000" cy="5148557"/>
          </a:xfrm>
          <a:prstGeom prst="rect">
            <a:avLst/>
          </a:prstGeom>
        </p:spPr>
      </p:pic>
    </p:spTree>
    <p:extLst>
      <p:ext uri="{BB962C8B-B14F-4D97-AF65-F5344CB8AC3E}">
        <p14:creationId xmlns:p14="http://schemas.microsoft.com/office/powerpoint/2010/main" val="3486153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B32EC6-6402-FA43-A3E6-FEB77C812465}"/>
              </a:ext>
            </a:extLst>
          </p:cNvPr>
          <p:cNvSpPr>
            <a:spLocks noGrp="1"/>
          </p:cNvSpPr>
          <p:nvPr>
            <p:ph type="title"/>
          </p:nvPr>
        </p:nvSpPr>
        <p:spPr>
          <a:xfrm>
            <a:off x="556319" y="-95242"/>
            <a:ext cx="7715250" cy="697706"/>
          </a:xfrm>
        </p:spPr>
        <p:txBody>
          <a:bodyPr/>
          <a:lstStyle/>
          <a:p>
            <a:pPr>
              <a:defRPr/>
            </a:pPr>
            <a:r>
              <a:rPr lang="en-US" sz="3200" dirty="0">
                <a:latin typeface="Arial" panose="020B0604020202020204" pitchFamily="34" charset="0"/>
                <a:cs typeface="Arial" panose="020B0604020202020204" pitchFamily="34" charset="0"/>
              </a:rPr>
              <a:t> Live Case #24</a:t>
            </a:r>
          </a:p>
        </p:txBody>
      </p:sp>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5451" y="10886"/>
            <a:ext cx="316111"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1"/>
          <p:cNvSpPr txBox="1">
            <a:spLocks noChangeArrowheads="1"/>
          </p:cNvSpPr>
          <p:nvPr/>
        </p:nvSpPr>
        <p:spPr bwMode="auto">
          <a:xfrm>
            <a:off x="3645956" y="1417350"/>
            <a:ext cx="5286447" cy="117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86" tIns="33788" rIns="67586" bIns="33788">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b="1" i="0" u="none" strike="noStrike" kern="1200" cap="none" spc="0" normalizeH="0" baseline="0" noProof="0" dirty="0">
                <a:ln>
                  <a:noFill/>
                </a:ln>
                <a:solidFill>
                  <a:srgbClr val="FFFF00"/>
                </a:solidFill>
                <a:effectLst/>
                <a:uLnTx/>
                <a:uFillTx/>
                <a:cs typeface="Arial" pitchFamily="34" charset="0"/>
              </a:rPr>
              <a:t>Clinical Variables</a:t>
            </a:r>
          </a:p>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dirty="0">
                <a:solidFill>
                  <a:srgbClr val="FFFFFF"/>
                </a:solidFill>
                <a:cs typeface="Arial" pitchFamily="34" charset="0"/>
              </a:rPr>
              <a:t>No prior cardiac medical history until few months ago. Echo revealed EF 65% and ischemia on Stress echo.</a:t>
            </a:r>
            <a:endParaRPr kumimoji="0" lang="en-US" altLang="en-US" b="0" i="0" u="none" strike="noStrike" kern="1200" cap="none" spc="0" normalizeH="0" baseline="0" noProof="0" dirty="0">
              <a:ln>
                <a:noFill/>
              </a:ln>
              <a:solidFill>
                <a:srgbClr val="FFFFFF"/>
              </a:solidFill>
              <a:effectLst/>
              <a:uLnTx/>
              <a:uFillTx/>
              <a:cs typeface="Arial" pitchFamily="34" charset="0"/>
            </a:endParaRPr>
          </a:p>
        </p:txBody>
      </p:sp>
      <p:sp>
        <p:nvSpPr>
          <p:cNvPr id="2" name="TextBox 1"/>
          <p:cNvSpPr txBox="1"/>
          <p:nvPr/>
        </p:nvSpPr>
        <p:spPr>
          <a:xfrm>
            <a:off x="3663678" y="509089"/>
            <a:ext cx="5473644" cy="900194"/>
          </a:xfrm>
          <a:prstGeom prst="rect">
            <a:avLst/>
          </a:prstGeom>
          <a:noFill/>
        </p:spPr>
        <p:txBody>
          <a:bodyPr wrap="square" lIns="68529" tIns="34264" rIns="68529" bIns="34264"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Present Clinical Presentation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Presented with CCS Class II angina for few months and +stress </a:t>
            </a:r>
            <a:r>
              <a:rPr lang="en-US" dirty="0">
                <a:solidFill>
                  <a:srgbClr val="FFFFFF"/>
                </a:solidFill>
                <a:latin typeface="Arial" panose="020B0604020202020204" pitchFamily="34" charset="0"/>
                <a:cs typeface="Arial" panose="020B0604020202020204" pitchFamily="34" charset="0"/>
              </a:rPr>
              <a:t>echo</a:t>
            </a:r>
            <a:r>
              <a:rPr kumimoji="0" lang="en-US" b="0" i="0" u="none" strike="noStrike" kern="1200" cap="none" spc="0" normalizeH="0" noProof="0" dirty="0">
                <a:ln>
                  <a:noFill/>
                </a:ln>
                <a:solidFill>
                  <a:srgbClr val="FFFFFF"/>
                </a:solidFill>
                <a:effectLst/>
                <a:uLnTx/>
                <a:uFillTx/>
                <a:latin typeface="Arial" panose="020B0604020202020204" pitchFamily="34" charset="0"/>
                <a:ea typeface="+mn-ea"/>
                <a:cs typeface="Arial" panose="020B0604020202020204" pitchFamily="34" charset="0"/>
              </a:rPr>
              <a:t> for multi-vessel ischemia</a:t>
            </a:r>
            <a:endParaRPr kumimoji="0" lang="en-US"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114482" y="507789"/>
            <a:ext cx="2664729" cy="900194"/>
          </a:xfrm>
          <a:prstGeom prst="rect">
            <a:avLst/>
          </a:prstGeom>
          <a:noFill/>
        </p:spPr>
        <p:txBody>
          <a:bodyPr wrap="none" lIns="68529" tIns="34264" rIns="68529" bIns="34264"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Patient Demographics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lang="en-US" dirty="0">
                <a:solidFill>
                  <a:srgbClr val="FFFFFF"/>
                </a:solidFill>
                <a:latin typeface="Arial" panose="020B0604020202020204" pitchFamily="34" charset="0"/>
                <a:cs typeface="Arial" panose="020B0604020202020204" pitchFamily="34" charset="0"/>
              </a:rPr>
              <a:t>63 </a:t>
            </a: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yrs, </a:t>
            </a:r>
            <a:r>
              <a:rPr lang="en-US" dirty="0">
                <a:solidFill>
                  <a:srgbClr val="FFFFFF"/>
                </a:solidFill>
                <a:latin typeface="Arial" panose="020B0604020202020204" pitchFamily="34" charset="0"/>
                <a:cs typeface="Arial" panose="020B0604020202020204" pitchFamily="34" charset="0"/>
              </a:rPr>
              <a:t>M</a:t>
            </a:r>
            <a:endPar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TextBox 4"/>
          <p:cNvSpPr txBox="1"/>
          <p:nvPr/>
        </p:nvSpPr>
        <p:spPr>
          <a:xfrm>
            <a:off x="114486" y="1391262"/>
            <a:ext cx="2857154" cy="1177193"/>
          </a:xfrm>
          <a:prstGeom prst="rect">
            <a:avLst/>
          </a:prstGeom>
          <a:noFill/>
        </p:spPr>
        <p:txBody>
          <a:bodyPr wrap="none" lIns="68529" tIns="34264" rIns="68529" bIns="34264"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CAD Risk Factors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Controlled hypertension</a:t>
            </a:r>
            <a:endPar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Controlled hyperlipidemia</a:t>
            </a:r>
            <a:endParaRPr lang="en-US" dirty="0">
              <a:solidFill>
                <a:srgbClr val="FFFFFF"/>
              </a:solidFill>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Arial" panose="020B0604020202020204" pitchFamily="34" charset="0"/>
                <a:cs typeface="Arial" panose="020B0604020202020204" pitchFamily="34" charset="0"/>
              </a:rPr>
              <a:t> Ex-smoker, SAQ score:52</a:t>
            </a:r>
          </a:p>
        </p:txBody>
      </p:sp>
      <p:sp>
        <p:nvSpPr>
          <p:cNvPr id="6" name="TextBox 5"/>
          <p:cNvSpPr txBox="1"/>
          <p:nvPr/>
        </p:nvSpPr>
        <p:spPr>
          <a:xfrm>
            <a:off x="1025273" y="2861781"/>
            <a:ext cx="7907130" cy="530862"/>
          </a:xfrm>
          <a:prstGeom prst="rect">
            <a:avLst/>
          </a:prstGeom>
          <a:noFill/>
        </p:spPr>
        <p:txBody>
          <a:bodyPr wrap="square" lIns="68529" tIns="34264" rIns="68529" bIns="34264"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Medications</a:t>
            </a:r>
          </a:p>
          <a:p>
            <a:pPr lvl="0" defTabSz="685800">
              <a:defRPr/>
            </a:pPr>
            <a:r>
              <a:rPr kumimoji="0" lang="en-US" alt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Aspirin, Metoprolol,</a:t>
            </a:r>
            <a:r>
              <a:rPr kumimoji="0" lang="en-US" altLang="en-US" sz="1400" b="0"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a:t>
            </a:r>
            <a:r>
              <a:rPr lang="en-US" altLang="en-US" sz="1400" dirty="0">
                <a:solidFill>
                  <a:srgbClr val="FFFFFF"/>
                </a:solidFill>
                <a:latin typeface="Arial" panose="020B0604020202020204" pitchFamily="34" charset="0"/>
                <a:cs typeface="Arial" panose="020B0604020202020204" pitchFamily="34" charset="0"/>
              </a:rPr>
              <a:t>Atorvastatin, Losartan</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TextBox 9"/>
          <p:cNvSpPr txBox="1"/>
          <p:nvPr/>
        </p:nvSpPr>
        <p:spPr>
          <a:xfrm>
            <a:off x="136840" y="3338450"/>
            <a:ext cx="8908920" cy="1731191"/>
          </a:xfrm>
          <a:prstGeom prst="rect">
            <a:avLst/>
          </a:prstGeom>
          <a:noFill/>
        </p:spPr>
        <p:txBody>
          <a:bodyPr wrap="square" lIns="68529" tIns="34264" rIns="68529" bIns="34264" rtlCol="0">
            <a:spAutoFit/>
          </a:bodyPr>
          <a:lstStyle/>
          <a:p>
            <a:pPr lvl="0" defTabSz="685800">
              <a:defRPr/>
            </a:pPr>
            <a:r>
              <a:rPr kumimoji="0" lang="en-US" altLang="en-US" sz="17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Cath: </a:t>
            </a:r>
            <a:r>
              <a:rPr lang="en-US" altLang="en-US" sz="1700" dirty="0">
                <a:solidFill>
                  <a:srgbClr val="FFFFFF"/>
                </a:solidFill>
                <a:latin typeface="Arial" panose="020B0604020202020204" pitchFamily="34" charset="0"/>
                <a:cs typeface="Arial" panose="020B0604020202020204" pitchFamily="34" charset="0"/>
              </a:rPr>
              <a:t>Cardiac </a:t>
            </a:r>
            <a:r>
              <a:rPr lang="en-US" altLang="en-US" sz="1700" dirty="0" err="1">
                <a:solidFill>
                  <a:srgbClr val="FFFFFF"/>
                </a:solidFill>
                <a:latin typeface="Arial" panose="020B0604020202020204" pitchFamily="34" charset="0"/>
                <a:cs typeface="Arial" panose="020B0604020202020204" pitchFamily="34" charset="0"/>
              </a:rPr>
              <a:t>cath</a:t>
            </a:r>
            <a:r>
              <a:rPr lang="en-US" altLang="en-US" sz="1700" dirty="0">
                <a:solidFill>
                  <a:srgbClr val="FFFFFF"/>
                </a:solidFill>
                <a:latin typeface="Arial" panose="020B0604020202020204" pitchFamily="34" charset="0"/>
                <a:cs typeface="Arial" panose="020B0604020202020204" pitchFamily="34" charset="0"/>
              </a:rPr>
              <a:t> on August 15</a:t>
            </a:r>
            <a:r>
              <a:rPr lang="en-US" altLang="en-US" sz="1700" baseline="30000" dirty="0">
                <a:solidFill>
                  <a:srgbClr val="FFFFFF"/>
                </a:solidFill>
                <a:latin typeface="Arial" panose="020B0604020202020204" pitchFamily="34" charset="0"/>
                <a:cs typeface="Arial" panose="020B0604020202020204" pitchFamily="34" charset="0"/>
              </a:rPr>
              <a:t>th</a:t>
            </a:r>
            <a:r>
              <a:rPr lang="en-US" altLang="en-US" sz="1700" dirty="0">
                <a:solidFill>
                  <a:srgbClr val="FFFFFF"/>
                </a:solidFill>
                <a:latin typeface="Arial" panose="020B0604020202020204" pitchFamily="34" charset="0"/>
                <a:cs typeface="Arial" panose="020B0604020202020204" pitchFamily="34" charset="0"/>
              </a:rPr>
              <a:t> 2022 revealed 3 V CAD: long 70-80% calcific mid LAD/D1 bifurcation, 90% </a:t>
            </a:r>
            <a:r>
              <a:rPr lang="en-US" altLang="en-US" sz="1700" dirty="0" err="1">
                <a:solidFill>
                  <a:srgbClr val="FFFFFF"/>
                </a:solidFill>
                <a:latin typeface="Arial" panose="020B0604020202020204" pitchFamily="34" charset="0"/>
                <a:cs typeface="Arial" panose="020B0604020202020204" pitchFamily="34" charset="0"/>
              </a:rPr>
              <a:t>pLCx</a:t>
            </a:r>
            <a:r>
              <a:rPr lang="en-US" altLang="en-US" sz="1700" dirty="0">
                <a:solidFill>
                  <a:srgbClr val="FFFFFF"/>
                </a:solidFill>
                <a:latin typeface="Arial" panose="020B0604020202020204" pitchFamily="34" charset="0"/>
                <a:cs typeface="Arial" panose="020B0604020202020204" pitchFamily="34" charset="0"/>
              </a:rPr>
              <a:t>, 100% </a:t>
            </a:r>
            <a:r>
              <a:rPr lang="en-US" altLang="en-US" sz="1700" dirty="0" err="1">
                <a:solidFill>
                  <a:srgbClr val="FFFFFF"/>
                </a:solidFill>
                <a:latin typeface="Arial" panose="020B0604020202020204" pitchFamily="34" charset="0"/>
                <a:cs typeface="Arial" panose="020B0604020202020204" pitchFamily="34" charset="0"/>
              </a:rPr>
              <a:t>prox</a:t>
            </a:r>
            <a:r>
              <a:rPr lang="en-US" altLang="en-US" sz="1700" dirty="0">
                <a:solidFill>
                  <a:srgbClr val="FFFFFF"/>
                </a:solidFill>
                <a:latin typeface="Arial" panose="020B0604020202020204" pitchFamily="34" charset="0"/>
                <a:cs typeface="Arial" panose="020B0604020202020204" pitchFamily="34" charset="0"/>
              </a:rPr>
              <a:t> RCA filling via bridge and retrograde collaterals LVEF 65% and Syntax score 30. Pt underwent </a:t>
            </a:r>
            <a:r>
              <a:rPr lang="en-US" altLang="en-US" sz="1700" dirty="0" err="1">
                <a:solidFill>
                  <a:srgbClr val="FFFFFF"/>
                </a:solidFill>
                <a:latin typeface="Arial" panose="020B0604020202020204" pitchFamily="34" charset="0"/>
                <a:cs typeface="Arial" panose="020B0604020202020204" pitchFamily="34" charset="0"/>
              </a:rPr>
              <a:t>ssuccessful</a:t>
            </a:r>
            <a:r>
              <a:rPr lang="en-US" altLang="en-US" sz="1700" dirty="0">
                <a:solidFill>
                  <a:srgbClr val="FFFFFF"/>
                </a:solidFill>
                <a:latin typeface="Arial" panose="020B0604020202020204" pitchFamily="34" charset="0"/>
                <a:cs typeface="Arial" panose="020B0604020202020204" pitchFamily="34" charset="0"/>
              </a:rPr>
              <a:t> DES PCI of </a:t>
            </a:r>
            <a:r>
              <a:rPr lang="en-US" altLang="en-US" sz="1700" dirty="0" err="1">
                <a:solidFill>
                  <a:srgbClr val="FFFFFF"/>
                </a:solidFill>
                <a:latin typeface="Arial" panose="020B0604020202020204" pitchFamily="34" charset="0"/>
                <a:cs typeface="Arial" panose="020B0604020202020204" pitchFamily="34" charset="0"/>
              </a:rPr>
              <a:t>pLCx</a:t>
            </a:r>
            <a:r>
              <a:rPr lang="en-US" altLang="en-US" sz="1700" dirty="0">
                <a:solidFill>
                  <a:srgbClr val="FFFFFF"/>
                </a:solidFill>
                <a:latin typeface="Arial" panose="020B0604020202020204" pitchFamily="34" charset="0"/>
                <a:cs typeface="Arial" panose="020B0604020202020204" pitchFamily="34" charset="0"/>
              </a:rPr>
              <a:t> using Synergy XD DES and did well, Started on Ticagrelor 90mg twice daily &amp; ISMN 30mg daily.</a:t>
            </a:r>
          </a:p>
          <a:p>
            <a:pPr defTabSz="685800">
              <a:defRPr/>
            </a:pPr>
            <a:r>
              <a:rPr lang="en-US" altLang="en-US" sz="2000" b="1" dirty="0">
                <a:solidFill>
                  <a:srgbClr val="FFFF00"/>
                </a:solidFill>
                <a:latin typeface="Arial" panose="020B0604020202020204" pitchFamily="34" charset="0"/>
                <a:cs typeface="Arial" panose="020B0604020202020204" pitchFamily="34" charset="0"/>
              </a:rPr>
              <a:t>Plan: </a:t>
            </a:r>
            <a:r>
              <a:rPr lang="en-US" altLang="en-US" sz="2000" dirty="0">
                <a:solidFill>
                  <a:srgbClr val="FFFFFF"/>
                </a:solidFill>
                <a:latin typeface="Arial" panose="020B0604020202020204" pitchFamily="34" charset="0"/>
                <a:cs typeface="Arial" panose="020B0604020202020204" pitchFamily="34" charset="0"/>
              </a:rPr>
              <a:t>Now planned for staged PCI of RCA CTO using antegrade, and if failed retrograde approach</a:t>
            </a:r>
            <a:r>
              <a:rPr lang="en-US" altLang="en-US" dirty="0">
                <a:solidFill>
                  <a:srgbClr val="FFFFFF"/>
                </a:solidFill>
                <a:latin typeface="Arial" panose="020B0604020202020204" pitchFamily="34" charset="0"/>
                <a:cs typeface="Arial" panose="020B0604020202020204" pitchFamily="34" charset="0"/>
              </a:rPr>
              <a:t>.</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4"/>
          <a:srcRect l="79865" t="7460" r="6084" b="76545"/>
          <a:stretch/>
        </p:blipFill>
        <p:spPr>
          <a:xfrm>
            <a:off x="15140" y="15116"/>
            <a:ext cx="544081" cy="466967"/>
          </a:xfrm>
          <a:prstGeom prst="rect">
            <a:avLst/>
          </a:prstGeom>
        </p:spPr>
      </p:pic>
    </p:spTree>
    <p:extLst>
      <p:ext uri="{BB962C8B-B14F-4D97-AF65-F5344CB8AC3E}">
        <p14:creationId xmlns:p14="http://schemas.microsoft.com/office/powerpoint/2010/main" val="733717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TextBox 2"/>
          <p:cNvSpPr txBox="1">
            <a:spLocks noChangeArrowheads="1"/>
          </p:cNvSpPr>
          <p:nvPr/>
        </p:nvSpPr>
        <p:spPr bwMode="auto">
          <a:xfrm>
            <a:off x="714376" y="18016"/>
            <a:ext cx="7577691" cy="6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900" tIns="33926" rIns="67900" bIns="33926">
            <a:spAutoFit/>
          </a:bodyPr>
          <a:lstStyle/>
          <a:p>
            <a:pPr algn="ctr" defTabSz="578644" fontAlgn="base">
              <a:spcBef>
                <a:spcPct val="0"/>
              </a:spcBef>
              <a:spcAft>
                <a:spcPct val="0"/>
              </a:spcAft>
              <a:defRPr/>
            </a:pPr>
            <a:r>
              <a:rPr lang="en-US" altLang="en-US" sz="3600" b="1" dirty="0">
                <a:solidFill>
                  <a:srgbClr val="FFFF00"/>
                </a:solidFill>
                <a:latin typeface="Arial" pitchFamily="34" charset="0"/>
                <a:cs typeface="Arial" pitchFamily="34" charset="0"/>
              </a:rPr>
              <a:t>AUC 2017: Two-Vessel Disease</a:t>
            </a:r>
          </a:p>
        </p:txBody>
      </p:sp>
      <p:pic>
        <p:nvPicPr>
          <p:cNvPr id="91140"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889" y="552092"/>
            <a:ext cx="8936966" cy="4298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7873826" y="2015600"/>
            <a:ext cx="375047" cy="225440"/>
          </a:xfrm>
          <a:prstGeom prst="rect">
            <a:avLst/>
          </a:prstGeom>
          <a:noFill/>
          <a:ln w="15875" algn="ctr">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6940" tIns="33462" rIns="66940" bIns="33462"/>
          <a:lstStyle>
            <a:lvl1pPr defTabSz="912813" eaLnBrk="0" hangingPunct="0">
              <a:spcBef>
                <a:spcPct val="20000"/>
              </a:spcBef>
              <a:buChar char="•"/>
              <a:defRPr sz="3200">
                <a:solidFill>
                  <a:schemeClr val="bg1"/>
                </a:solidFill>
                <a:latin typeface="Times New Roman" pitchFamily="18" charset="0"/>
              </a:defRPr>
            </a:lvl1pPr>
            <a:lvl2pPr marL="739775" indent="-282575" defTabSz="912813" eaLnBrk="0" hangingPunct="0">
              <a:spcBef>
                <a:spcPct val="20000"/>
              </a:spcBef>
              <a:buChar char="–"/>
              <a:defRPr sz="2800">
                <a:solidFill>
                  <a:schemeClr val="bg1"/>
                </a:solidFill>
                <a:latin typeface="Times New Roman" pitchFamily="18" charset="0"/>
              </a:defRPr>
            </a:lvl2pPr>
            <a:lvl3pPr marL="1139825" indent="-225425" defTabSz="912813" eaLnBrk="0" hangingPunct="0">
              <a:spcBef>
                <a:spcPct val="20000"/>
              </a:spcBef>
              <a:buChar char="•"/>
              <a:defRPr sz="2400">
                <a:solidFill>
                  <a:schemeClr val="bg1"/>
                </a:solidFill>
                <a:latin typeface="Times New Roman" pitchFamily="18" charset="0"/>
              </a:defRPr>
            </a:lvl3pPr>
            <a:lvl4pPr marL="1597025" indent="-225425" defTabSz="912813" eaLnBrk="0" hangingPunct="0">
              <a:spcBef>
                <a:spcPct val="20000"/>
              </a:spcBef>
              <a:buChar char="–"/>
              <a:defRPr sz="2000">
                <a:solidFill>
                  <a:schemeClr val="bg1"/>
                </a:solidFill>
                <a:latin typeface="Times New Roman" pitchFamily="18" charset="0"/>
              </a:defRPr>
            </a:lvl4pPr>
            <a:lvl5pPr marL="2054225" indent="-227013" defTabSz="912813" eaLnBrk="0" hangingPunct="0">
              <a:spcBef>
                <a:spcPct val="20000"/>
              </a:spcBef>
              <a:buChar char="»"/>
              <a:defRPr sz="2000">
                <a:solidFill>
                  <a:schemeClr val="bg1"/>
                </a:solidFill>
                <a:latin typeface="Times New Roman" pitchFamily="18" charset="0"/>
              </a:defRPr>
            </a:lvl5pPr>
            <a:lvl6pPr marL="2511425" indent="-227013" defTabSz="912813" eaLnBrk="0" fontAlgn="base" hangingPunct="0">
              <a:spcBef>
                <a:spcPct val="20000"/>
              </a:spcBef>
              <a:spcAft>
                <a:spcPct val="0"/>
              </a:spcAft>
              <a:buChar char="»"/>
              <a:defRPr sz="2000">
                <a:solidFill>
                  <a:schemeClr val="bg1"/>
                </a:solidFill>
                <a:latin typeface="Times New Roman" pitchFamily="18" charset="0"/>
              </a:defRPr>
            </a:lvl6pPr>
            <a:lvl7pPr marL="2968625" indent="-227013" defTabSz="912813" eaLnBrk="0" fontAlgn="base" hangingPunct="0">
              <a:spcBef>
                <a:spcPct val="20000"/>
              </a:spcBef>
              <a:spcAft>
                <a:spcPct val="0"/>
              </a:spcAft>
              <a:buChar char="»"/>
              <a:defRPr sz="2000">
                <a:solidFill>
                  <a:schemeClr val="bg1"/>
                </a:solidFill>
                <a:latin typeface="Times New Roman" pitchFamily="18" charset="0"/>
              </a:defRPr>
            </a:lvl7pPr>
            <a:lvl8pPr marL="3425825" indent="-227013" defTabSz="912813" eaLnBrk="0" fontAlgn="base" hangingPunct="0">
              <a:spcBef>
                <a:spcPct val="20000"/>
              </a:spcBef>
              <a:spcAft>
                <a:spcPct val="0"/>
              </a:spcAft>
              <a:buChar char="»"/>
              <a:defRPr sz="2000">
                <a:solidFill>
                  <a:schemeClr val="bg1"/>
                </a:solidFill>
                <a:latin typeface="Times New Roman" pitchFamily="18" charset="0"/>
              </a:defRPr>
            </a:lvl8pPr>
            <a:lvl9pPr marL="3883025" indent="-227013" defTabSz="912813" eaLnBrk="0" fontAlgn="base" hangingPunct="0">
              <a:spcBef>
                <a:spcPct val="20000"/>
              </a:spcBef>
              <a:spcAft>
                <a:spcPct val="0"/>
              </a:spcAft>
              <a:buChar char="»"/>
              <a:defRPr sz="2000">
                <a:solidFill>
                  <a:schemeClr val="bg1"/>
                </a:solidFill>
                <a:latin typeface="Times New Roman" pitchFamily="18" charset="0"/>
              </a:defRPr>
            </a:lvl9pPr>
          </a:lstStyle>
          <a:p>
            <a:pPr algn="ctr" defTabSz="577640" fontAlgn="base">
              <a:spcAft>
                <a:spcPct val="0"/>
              </a:spcAft>
              <a:buNone/>
              <a:defRPr/>
            </a:pPr>
            <a:endParaRPr lang="en-US" altLang="en-US" sz="3001" b="1">
              <a:solidFill>
                <a:srgbClr val="FFFFFF"/>
              </a:solidFill>
            </a:endParaRPr>
          </a:p>
        </p:txBody>
      </p:sp>
      <p:sp>
        <p:nvSpPr>
          <p:cNvPr id="91142" name="TextBox 3"/>
          <p:cNvSpPr txBox="1">
            <a:spLocks noChangeArrowheads="1"/>
          </p:cNvSpPr>
          <p:nvPr/>
        </p:nvSpPr>
        <p:spPr bwMode="auto">
          <a:xfrm>
            <a:off x="4146604" y="4824628"/>
            <a:ext cx="5558113" cy="33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8656" tIns="29330" rIns="58656" bIns="29330">
            <a:spAutoFit/>
          </a:bodyPr>
          <a:lstStyle>
            <a:lvl1pPr defTabSz="792163" eaLnBrk="0" hangingPunct="0">
              <a:spcBef>
                <a:spcPct val="20000"/>
              </a:spcBef>
              <a:buChar char="•"/>
              <a:defRPr sz="3200">
                <a:solidFill>
                  <a:schemeClr val="bg1"/>
                </a:solidFill>
                <a:latin typeface="Times New Roman" pitchFamily="18" charset="0"/>
              </a:defRPr>
            </a:lvl1pPr>
            <a:lvl2pPr marL="739775" indent="-282575" defTabSz="792163" eaLnBrk="0" hangingPunct="0">
              <a:spcBef>
                <a:spcPct val="20000"/>
              </a:spcBef>
              <a:buChar char="–"/>
              <a:defRPr sz="2800">
                <a:solidFill>
                  <a:schemeClr val="bg1"/>
                </a:solidFill>
                <a:latin typeface="Times New Roman" pitchFamily="18" charset="0"/>
              </a:defRPr>
            </a:lvl2pPr>
            <a:lvl3pPr marL="1139825" indent="-225425" defTabSz="792163" eaLnBrk="0" hangingPunct="0">
              <a:spcBef>
                <a:spcPct val="20000"/>
              </a:spcBef>
              <a:buChar char="•"/>
              <a:defRPr sz="2400">
                <a:solidFill>
                  <a:schemeClr val="bg1"/>
                </a:solidFill>
                <a:latin typeface="Times New Roman" pitchFamily="18" charset="0"/>
              </a:defRPr>
            </a:lvl3pPr>
            <a:lvl4pPr marL="1597025" indent="-225425" defTabSz="792163" eaLnBrk="0" hangingPunct="0">
              <a:spcBef>
                <a:spcPct val="20000"/>
              </a:spcBef>
              <a:buChar char="–"/>
              <a:defRPr sz="2000">
                <a:solidFill>
                  <a:schemeClr val="bg1"/>
                </a:solidFill>
                <a:latin typeface="Times New Roman" pitchFamily="18" charset="0"/>
              </a:defRPr>
            </a:lvl4pPr>
            <a:lvl5pPr marL="2054225" indent="-227013" defTabSz="792163" eaLnBrk="0" hangingPunct="0">
              <a:spcBef>
                <a:spcPct val="20000"/>
              </a:spcBef>
              <a:buChar char="»"/>
              <a:defRPr sz="2000">
                <a:solidFill>
                  <a:schemeClr val="bg1"/>
                </a:solidFill>
                <a:latin typeface="Times New Roman" pitchFamily="18" charset="0"/>
              </a:defRPr>
            </a:lvl5pPr>
            <a:lvl6pPr marL="2511425" indent="-227013" defTabSz="792163" eaLnBrk="0" fontAlgn="base" hangingPunct="0">
              <a:spcBef>
                <a:spcPct val="20000"/>
              </a:spcBef>
              <a:spcAft>
                <a:spcPct val="0"/>
              </a:spcAft>
              <a:buChar char="»"/>
              <a:defRPr sz="2000">
                <a:solidFill>
                  <a:schemeClr val="bg1"/>
                </a:solidFill>
                <a:latin typeface="Times New Roman" pitchFamily="18" charset="0"/>
              </a:defRPr>
            </a:lvl6pPr>
            <a:lvl7pPr marL="2968625" indent="-227013" defTabSz="792163" eaLnBrk="0" fontAlgn="base" hangingPunct="0">
              <a:spcBef>
                <a:spcPct val="20000"/>
              </a:spcBef>
              <a:spcAft>
                <a:spcPct val="0"/>
              </a:spcAft>
              <a:buChar char="»"/>
              <a:defRPr sz="2000">
                <a:solidFill>
                  <a:schemeClr val="bg1"/>
                </a:solidFill>
                <a:latin typeface="Times New Roman" pitchFamily="18" charset="0"/>
              </a:defRPr>
            </a:lvl7pPr>
            <a:lvl8pPr marL="3425825" indent="-227013" defTabSz="792163" eaLnBrk="0" fontAlgn="base" hangingPunct="0">
              <a:spcBef>
                <a:spcPct val="20000"/>
              </a:spcBef>
              <a:spcAft>
                <a:spcPct val="0"/>
              </a:spcAft>
              <a:buChar char="»"/>
              <a:defRPr sz="2000">
                <a:solidFill>
                  <a:schemeClr val="bg1"/>
                </a:solidFill>
                <a:latin typeface="Times New Roman" pitchFamily="18" charset="0"/>
              </a:defRPr>
            </a:lvl8pPr>
            <a:lvl9pPr marL="3883025" indent="-227013" defTabSz="792163" eaLnBrk="0" fontAlgn="base" hangingPunct="0">
              <a:spcBef>
                <a:spcPct val="20000"/>
              </a:spcBef>
              <a:spcAft>
                <a:spcPct val="0"/>
              </a:spcAft>
              <a:buChar char="»"/>
              <a:defRPr sz="2000">
                <a:solidFill>
                  <a:schemeClr val="bg1"/>
                </a:solidFill>
                <a:latin typeface="Times New Roman" pitchFamily="18" charset="0"/>
              </a:defRPr>
            </a:lvl9pPr>
          </a:lstStyle>
          <a:p>
            <a:pPr defTabSz="501290" eaLnBrk="1" fontAlgn="base" hangingPunct="1">
              <a:spcBef>
                <a:spcPct val="0"/>
              </a:spcBef>
              <a:spcAft>
                <a:spcPct val="0"/>
              </a:spcAft>
              <a:buNone/>
              <a:defRPr/>
            </a:pPr>
            <a:r>
              <a:rPr lang="en-US" altLang="en-US" sz="1800" b="1" i="1" dirty="0">
                <a:solidFill>
                  <a:srgbClr val="FFFF00"/>
                </a:solidFill>
                <a:latin typeface="Arial" pitchFamily="34" charset="0"/>
                <a:cs typeface="Arial" pitchFamily="34" charset="0"/>
              </a:rPr>
              <a:t>Patel et al., J Am </a:t>
            </a:r>
            <a:r>
              <a:rPr lang="en-US" altLang="en-US" sz="1800" b="1" i="1" dirty="0" err="1">
                <a:solidFill>
                  <a:srgbClr val="FFFF00"/>
                </a:solidFill>
                <a:latin typeface="Arial" pitchFamily="34" charset="0"/>
                <a:cs typeface="Arial" pitchFamily="34" charset="0"/>
              </a:rPr>
              <a:t>Coll</a:t>
            </a:r>
            <a:r>
              <a:rPr lang="en-US" altLang="en-US" sz="1800" b="1" i="1" dirty="0">
                <a:solidFill>
                  <a:srgbClr val="FFFF00"/>
                </a:solidFill>
                <a:latin typeface="Arial" pitchFamily="34" charset="0"/>
                <a:cs typeface="Arial" pitchFamily="34" charset="0"/>
              </a:rPr>
              <a:t> </a:t>
            </a:r>
            <a:r>
              <a:rPr lang="en-US" altLang="en-US" sz="1800" b="1" i="1" dirty="0" err="1">
                <a:solidFill>
                  <a:srgbClr val="FFFF00"/>
                </a:solidFill>
                <a:latin typeface="Arial" pitchFamily="34" charset="0"/>
                <a:cs typeface="Arial" pitchFamily="34" charset="0"/>
              </a:rPr>
              <a:t>Cardiol</a:t>
            </a:r>
            <a:r>
              <a:rPr lang="en-US" altLang="en-US" sz="1800" b="1" i="1" dirty="0">
                <a:solidFill>
                  <a:srgbClr val="FFFF00"/>
                </a:solidFill>
                <a:latin typeface="Arial" pitchFamily="34" charset="0"/>
                <a:cs typeface="Arial" pitchFamily="34" charset="0"/>
              </a:rPr>
              <a:t> 2017;69:2212</a:t>
            </a:r>
          </a:p>
        </p:txBody>
      </p:sp>
      <p:pic>
        <p:nvPicPr>
          <p:cNvPr id="8"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36398" y="13913"/>
            <a:ext cx="285036" cy="2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91482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323492" y="35981"/>
            <a:ext cx="8458200" cy="523220"/>
          </a:xfrm>
          <a:prstGeom prst="rect">
            <a:avLst/>
          </a:prstGeom>
          <a:noFill/>
        </p:spPr>
        <p:txBody>
          <a:bodyPr wrap="square" rtlCol="0">
            <a:spAutoFit/>
          </a:bodyPr>
          <a:lstStyle/>
          <a:p>
            <a:pPr algn="ctr" defTabSz="342900">
              <a:defRPr/>
            </a:pPr>
            <a:r>
              <a:rPr lang="en-US" sz="2800" b="1" dirty="0">
                <a:solidFill>
                  <a:srgbClr val="FFFF00"/>
                </a:solidFill>
                <a:latin typeface="Arial" panose="020B0604020202020204" pitchFamily="34" charset="0"/>
                <a:cs typeface="Arial" panose="020B0604020202020204" pitchFamily="34" charset="0"/>
              </a:rPr>
              <a:t>Patients with Complex Disease and Diabetes</a:t>
            </a:r>
          </a:p>
        </p:txBody>
      </p:sp>
      <p:sp>
        <p:nvSpPr>
          <p:cNvPr id="4" name="TextBox 3"/>
          <p:cNvSpPr txBox="1"/>
          <p:nvPr/>
        </p:nvSpPr>
        <p:spPr>
          <a:xfrm>
            <a:off x="1085850" y="524073"/>
            <a:ext cx="6643418" cy="369332"/>
          </a:xfrm>
          <a:prstGeom prst="rect">
            <a:avLst/>
          </a:prstGeom>
          <a:noFill/>
        </p:spPr>
        <p:txBody>
          <a:bodyPr wrap="square" rtlCol="0">
            <a:spAutoFit/>
          </a:bodyPr>
          <a:lstStyle/>
          <a:p>
            <a:pPr defTabSz="342900">
              <a:defRPr/>
            </a:pPr>
            <a:r>
              <a:rPr lang="en-US" b="1" i="1" dirty="0">
                <a:solidFill>
                  <a:prstClr val="white"/>
                </a:solidFill>
                <a:latin typeface="Arial" panose="020B0604020202020204" pitchFamily="34" charset="0"/>
                <a:cs typeface="Arial" panose="020B0604020202020204" pitchFamily="34" charset="0"/>
              </a:rPr>
              <a:t>Recommendations for Patients with Complex Disease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913" y="875510"/>
            <a:ext cx="8635041" cy="1787300"/>
          </a:xfrm>
          <a:prstGeom prst="rect">
            <a:avLst/>
          </a:prstGeom>
        </p:spPr>
      </p:pic>
      <p:sp>
        <p:nvSpPr>
          <p:cNvPr id="6" name="TextBox 5"/>
          <p:cNvSpPr txBox="1"/>
          <p:nvPr/>
        </p:nvSpPr>
        <p:spPr>
          <a:xfrm>
            <a:off x="1143000" y="2695777"/>
            <a:ext cx="5762065" cy="369332"/>
          </a:xfrm>
          <a:prstGeom prst="rect">
            <a:avLst/>
          </a:prstGeom>
          <a:noFill/>
        </p:spPr>
        <p:txBody>
          <a:bodyPr wrap="square" rtlCol="0">
            <a:spAutoFit/>
          </a:bodyPr>
          <a:lstStyle/>
          <a:p>
            <a:pPr defTabSz="342900">
              <a:defRPr/>
            </a:pPr>
            <a:r>
              <a:rPr lang="en-US" b="1" i="1" dirty="0">
                <a:solidFill>
                  <a:prstClr val="white"/>
                </a:solidFill>
                <a:latin typeface="Arial" panose="020B0604020202020204" pitchFamily="34" charset="0"/>
                <a:cs typeface="Arial" panose="020B0604020202020204" pitchFamily="34" charset="0"/>
              </a:rPr>
              <a:t>Recommendations for Patients with Diabetes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913" y="3018940"/>
            <a:ext cx="8635041" cy="1761298"/>
          </a:xfrm>
          <a:prstGeom prst="rect">
            <a:avLst/>
          </a:prstGeom>
        </p:spPr>
      </p:pic>
      <p:sp>
        <p:nvSpPr>
          <p:cNvPr id="8" name="TextBox 7"/>
          <p:cNvSpPr txBox="1"/>
          <p:nvPr/>
        </p:nvSpPr>
        <p:spPr>
          <a:xfrm>
            <a:off x="3942270" y="4780238"/>
            <a:ext cx="5266426" cy="369332"/>
          </a:xfrm>
          <a:prstGeom prst="rect">
            <a:avLst/>
          </a:prstGeom>
          <a:noFill/>
        </p:spPr>
        <p:txBody>
          <a:bodyPr wrap="square" rtlCol="0">
            <a:spAutoFit/>
          </a:bodyPr>
          <a:lstStyle/>
          <a:p>
            <a:pPr defTabSz="342900">
              <a:defRPr/>
            </a:pPr>
            <a:r>
              <a:rPr lang="en-US" b="1" i="1" dirty="0">
                <a:solidFill>
                  <a:srgbClr val="FFFF00"/>
                </a:solidFill>
                <a:latin typeface="Arial" panose="020B0604020202020204" pitchFamily="34" charset="0"/>
                <a:cs typeface="Arial" panose="020B0604020202020204" pitchFamily="34" charset="0"/>
              </a:rPr>
              <a:t>Lawton et al., J Am Coll </a:t>
            </a:r>
            <a:r>
              <a:rPr lang="en-US" b="1" i="1" dirty="0" err="1">
                <a:solidFill>
                  <a:srgbClr val="FFFF00"/>
                </a:solidFill>
                <a:latin typeface="Arial" panose="020B0604020202020204" pitchFamily="34" charset="0"/>
                <a:cs typeface="Arial" panose="020B0604020202020204" pitchFamily="34" charset="0"/>
              </a:rPr>
              <a:t>Cardiol</a:t>
            </a:r>
            <a:r>
              <a:rPr lang="en-US" b="1" i="1" dirty="0">
                <a:solidFill>
                  <a:srgbClr val="FFFF00"/>
                </a:solidFill>
                <a:latin typeface="Arial" panose="020B0604020202020204" pitchFamily="34" charset="0"/>
                <a:cs typeface="Arial" panose="020B0604020202020204" pitchFamily="34" charset="0"/>
              </a:rPr>
              <a:t> 2022; 79:e21</a:t>
            </a:r>
          </a:p>
        </p:txBody>
      </p:sp>
    </p:spTree>
    <p:extLst>
      <p:ext uri="{BB962C8B-B14F-4D97-AF65-F5344CB8AC3E}">
        <p14:creationId xmlns:p14="http://schemas.microsoft.com/office/powerpoint/2010/main" val="2781490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39503" y="1477"/>
            <a:ext cx="8599058" cy="553998"/>
          </a:xfrm>
          <a:prstGeom prst="rect">
            <a:avLst/>
          </a:prstGeom>
          <a:noFill/>
        </p:spPr>
        <p:txBody>
          <a:bodyPr wrap="square" rtlCol="0">
            <a:spAutoFit/>
          </a:bodyPr>
          <a:lstStyle/>
          <a:p>
            <a:pPr algn="ctr" defTabSz="342900">
              <a:defRPr/>
            </a:pPr>
            <a:r>
              <a:rPr lang="en-US" sz="3000" b="1" dirty="0">
                <a:solidFill>
                  <a:srgbClr val="FFFF00"/>
                </a:solidFill>
                <a:latin typeface="Arial" panose="020B0604020202020204" pitchFamily="34" charset="0"/>
                <a:cs typeface="Arial" panose="020B0604020202020204" pitchFamily="34" charset="0"/>
              </a:rPr>
              <a:t>Treatment of Individual Patients Subgroups</a:t>
            </a:r>
          </a:p>
        </p:txBody>
      </p:sp>
      <p:sp>
        <p:nvSpPr>
          <p:cNvPr id="4" name="TextBox 3"/>
          <p:cNvSpPr txBox="1"/>
          <p:nvPr/>
        </p:nvSpPr>
        <p:spPr>
          <a:xfrm>
            <a:off x="1087385" y="1839090"/>
            <a:ext cx="7886414" cy="707886"/>
          </a:xfrm>
          <a:prstGeom prst="rect">
            <a:avLst/>
          </a:prstGeom>
          <a:noFill/>
        </p:spPr>
        <p:txBody>
          <a:bodyPr wrap="square" rtlCol="0">
            <a:spAutoFit/>
          </a:bodyPr>
          <a:lstStyle/>
          <a:p>
            <a:pPr defTabSz="342900">
              <a:defRPr/>
            </a:pPr>
            <a:r>
              <a:rPr lang="en-US" sz="2000" b="1" i="1" dirty="0">
                <a:solidFill>
                  <a:prstClr val="white"/>
                </a:solidFill>
                <a:latin typeface="Arial" panose="020B0604020202020204" pitchFamily="34" charset="0"/>
                <a:cs typeface="Arial" panose="020B0604020202020204" pitchFamily="34" charset="0"/>
              </a:rPr>
              <a:t>Recommendations for the Treatment of Pts with Stent Restenosis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939" y="2199033"/>
            <a:ext cx="8776516" cy="1453598"/>
          </a:xfrm>
          <a:prstGeom prst="rect">
            <a:avLst/>
          </a:prstGeom>
        </p:spPr>
      </p:pic>
      <p:sp>
        <p:nvSpPr>
          <p:cNvPr id="7" name="TextBox 6"/>
          <p:cNvSpPr txBox="1"/>
          <p:nvPr/>
        </p:nvSpPr>
        <p:spPr>
          <a:xfrm>
            <a:off x="1048942" y="405094"/>
            <a:ext cx="7275549" cy="400110"/>
          </a:xfrm>
          <a:prstGeom prst="rect">
            <a:avLst/>
          </a:prstGeom>
          <a:noFill/>
        </p:spPr>
        <p:txBody>
          <a:bodyPr wrap="square" rtlCol="0">
            <a:spAutoFit/>
          </a:bodyPr>
          <a:lstStyle/>
          <a:p>
            <a:pPr defTabSz="342900">
              <a:defRPr/>
            </a:pPr>
            <a:r>
              <a:rPr lang="en-US" sz="2000" b="1" i="1" dirty="0">
                <a:solidFill>
                  <a:prstClr val="white"/>
                </a:solidFill>
                <a:latin typeface="Arial" panose="020B0604020202020204" pitchFamily="34" charset="0"/>
                <a:cs typeface="Arial" panose="020B0604020202020204" pitchFamily="34" charset="0"/>
              </a:rPr>
              <a:t>Recommendations for the Treatment of Calcified Lesions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926" y="740055"/>
            <a:ext cx="8730029" cy="1145897"/>
          </a:xfrm>
          <a:prstGeom prst="rect">
            <a:avLst/>
          </a:prstGeom>
        </p:spPr>
      </p:pic>
      <p:sp>
        <p:nvSpPr>
          <p:cNvPr id="9" name="TextBox 8"/>
          <p:cNvSpPr txBox="1"/>
          <p:nvPr/>
        </p:nvSpPr>
        <p:spPr>
          <a:xfrm>
            <a:off x="884144" y="3637853"/>
            <a:ext cx="7886414" cy="400110"/>
          </a:xfrm>
          <a:prstGeom prst="rect">
            <a:avLst/>
          </a:prstGeom>
          <a:noFill/>
        </p:spPr>
        <p:txBody>
          <a:bodyPr wrap="square" rtlCol="0">
            <a:spAutoFit/>
          </a:bodyPr>
          <a:lstStyle/>
          <a:p>
            <a:pPr defTabSz="342900">
              <a:defRPr/>
            </a:pPr>
            <a:r>
              <a:rPr lang="en-US" sz="2000" b="1" i="1" dirty="0">
                <a:solidFill>
                  <a:prstClr val="white"/>
                </a:solidFill>
                <a:latin typeface="Arial" panose="020B0604020202020204" pitchFamily="34" charset="0"/>
                <a:cs typeface="Arial" panose="020B0604020202020204" pitchFamily="34" charset="0"/>
              </a:rPr>
              <a:t>Recommendations for Hemodynamic Support in Complex PCI</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503" y="3978270"/>
            <a:ext cx="8785816" cy="934145"/>
          </a:xfrm>
          <a:prstGeom prst="rect">
            <a:avLst/>
          </a:prstGeom>
        </p:spPr>
      </p:pic>
      <p:sp>
        <p:nvSpPr>
          <p:cNvPr id="11" name="TextBox 10"/>
          <p:cNvSpPr txBox="1"/>
          <p:nvPr/>
        </p:nvSpPr>
        <p:spPr>
          <a:xfrm>
            <a:off x="4114797" y="4831997"/>
            <a:ext cx="5283679" cy="369332"/>
          </a:xfrm>
          <a:prstGeom prst="rect">
            <a:avLst/>
          </a:prstGeom>
          <a:noFill/>
        </p:spPr>
        <p:txBody>
          <a:bodyPr wrap="square" rtlCol="0">
            <a:spAutoFit/>
          </a:bodyPr>
          <a:lstStyle/>
          <a:p>
            <a:pPr defTabSz="342900">
              <a:defRPr/>
            </a:pPr>
            <a:r>
              <a:rPr lang="en-US" b="1" i="1" dirty="0">
                <a:solidFill>
                  <a:srgbClr val="FFFF00"/>
                </a:solidFill>
                <a:latin typeface="Arial" panose="020B0604020202020204" pitchFamily="34" charset="0"/>
                <a:cs typeface="Arial" panose="020B0604020202020204" pitchFamily="34" charset="0"/>
              </a:rPr>
              <a:t>Lawton et al., J Am Coll </a:t>
            </a:r>
            <a:r>
              <a:rPr lang="en-US" b="1" i="1" dirty="0" err="1">
                <a:solidFill>
                  <a:srgbClr val="FFFF00"/>
                </a:solidFill>
                <a:latin typeface="Arial" panose="020B0604020202020204" pitchFamily="34" charset="0"/>
                <a:cs typeface="Arial" panose="020B0604020202020204" pitchFamily="34" charset="0"/>
              </a:rPr>
              <a:t>Cardiol</a:t>
            </a:r>
            <a:r>
              <a:rPr lang="en-US" b="1" i="1" dirty="0">
                <a:solidFill>
                  <a:srgbClr val="FFFF00"/>
                </a:solidFill>
                <a:latin typeface="Arial" panose="020B0604020202020204" pitchFamily="34" charset="0"/>
                <a:cs typeface="Arial" panose="020B0604020202020204" pitchFamily="34" charset="0"/>
              </a:rPr>
              <a:t> 2022; 79:e21</a:t>
            </a:r>
          </a:p>
        </p:txBody>
      </p:sp>
    </p:spTree>
    <p:extLst>
      <p:ext uri="{BB962C8B-B14F-4D97-AF65-F5344CB8AC3E}">
        <p14:creationId xmlns:p14="http://schemas.microsoft.com/office/powerpoint/2010/main" val="1990399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4" name="Text Box 28"/>
          <p:cNvSpPr txBox="1">
            <a:spLocks noChangeArrowheads="1"/>
          </p:cNvSpPr>
          <p:nvPr/>
        </p:nvSpPr>
        <p:spPr bwMode="auto">
          <a:xfrm>
            <a:off x="5974556" y="2318147"/>
            <a:ext cx="153993" cy="388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20" tIns="38110" rIns="76220" bIns="38110">
            <a:spAutoFit/>
          </a:bodyPr>
          <a:lstStyle>
            <a:lvl1pPr defTabSz="1016000">
              <a:spcBef>
                <a:spcPct val="20000"/>
              </a:spcBef>
              <a:buChar char="•"/>
              <a:defRPr sz="3200">
                <a:solidFill>
                  <a:schemeClr val="tx1"/>
                </a:solidFill>
                <a:latin typeface="Times New Roman" panose="02020603050405020304" pitchFamily="18" charset="0"/>
              </a:defRPr>
            </a:lvl1pPr>
            <a:lvl2pPr marL="508000" indent="-285750" defTabSz="1016000">
              <a:spcBef>
                <a:spcPct val="20000"/>
              </a:spcBef>
              <a:buChar char="–"/>
              <a:defRPr sz="2800">
                <a:solidFill>
                  <a:schemeClr val="tx1"/>
                </a:solidFill>
                <a:latin typeface="Times New Roman" panose="02020603050405020304" pitchFamily="18" charset="0"/>
              </a:defRPr>
            </a:lvl2pPr>
            <a:lvl3pPr marL="1016000" indent="-228600" defTabSz="1016000">
              <a:spcBef>
                <a:spcPct val="20000"/>
              </a:spcBef>
              <a:buChar char="•"/>
              <a:defRPr sz="2400">
                <a:solidFill>
                  <a:schemeClr val="tx1"/>
                </a:solidFill>
                <a:latin typeface="Times New Roman" panose="02020603050405020304" pitchFamily="18" charset="0"/>
              </a:defRPr>
            </a:lvl3pPr>
            <a:lvl4pPr marL="1524000" indent="-228600" defTabSz="1016000">
              <a:spcBef>
                <a:spcPct val="20000"/>
              </a:spcBef>
              <a:buChar char="–"/>
              <a:defRPr sz="2000">
                <a:solidFill>
                  <a:schemeClr val="tx1"/>
                </a:solidFill>
                <a:latin typeface="Times New Roman" panose="02020603050405020304" pitchFamily="18" charset="0"/>
              </a:defRPr>
            </a:lvl4pPr>
            <a:lvl5pPr marL="2032000" indent="-230188" defTabSz="1016000">
              <a:spcBef>
                <a:spcPct val="20000"/>
              </a:spcBef>
              <a:buChar char="»"/>
              <a:defRPr sz="2000">
                <a:solidFill>
                  <a:schemeClr val="tx1"/>
                </a:solidFill>
                <a:latin typeface="Times New Roman" panose="02020603050405020304" pitchFamily="18" charset="0"/>
              </a:defRPr>
            </a:lvl5pPr>
            <a:lvl6pPr marL="2489200" indent="-230188" defTabSz="1016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46400" indent="-230188" defTabSz="1016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03600" indent="-230188" defTabSz="1016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60800" indent="-230188" defTabSz="1016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762000" rtl="0" eaLnBrk="0" fontAlgn="base" latinLnBrk="0" hangingPunct="0">
              <a:lnSpc>
                <a:spcPct val="100000"/>
              </a:lnSpc>
              <a:spcBef>
                <a:spcPct val="0"/>
              </a:spcBef>
              <a:spcAft>
                <a:spcPct val="0"/>
              </a:spcAft>
              <a:buClrTx/>
              <a:buSzTx/>
              <a:buFontTx/>
              <a:buNone/>
              <a:tabLst/>
              <a:defRPr/>
            </a:pPr>
            <a:endParaRPr kumimoji="0" lang="en-US" altLang="en-US" sz="2025"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31"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94052" y="14468"/>
            <a:ext cx="316707" cy="34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C3FBEF14-A20C-4289-AE56-EEE8BE1115FC" descr="Screenshot 2022-10-14 at 5.25.51 AM.png"/>
          <p:cNvPicPr>
            <a:picLocks noChangeAspect="1" noChangeArrowheads="1"/>
          </p:cNvPicPr>
          <p:nvPr/>
        </p:nvPicPr>
        <p:blipFill rotWithShape="1">
          <a:blip r:embed="rId3">
            <a:extLst>
              <a:ext uri="{28A0092B-C50C-407E-A947-70E740481C1C}">
                <a14:useLocalDpi xmlns:a14="http://schemas.microsoft.com/office/drawing/2010/main" val="0"/>
              </a:ext>
            </a:extLst>
          </a:blip>
          <a:srcRect l="4101" t="31754" r="9086" b="42022"/>
          <a:stretch/>
        </p:blipFill>
        <p:spPr bwMode="auto">
          <a:xfrm>
            <a:off x="158617" y="830424"/>
            <a:ext cx="8802849" cy="42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39503" y="1477"/>
            <a:ext cx="8599058" cy="553998"/>
          </a:xfrm>
          <a:prstGeom prst="rect">
            <a:avLst/>
          </a:prstGeom>
          <a:noFill/>
        </p:spPr>
        <p:txBody>
          <a:bodyPr wrap="square" rtlCol="0">
            <a:spAutoFit/>
          </a:bodyPr>
          <a:lstStyle/>
          <a:p>
            <a:pPr algn="ctr" defTabSz="342900">
              <a:defRPr/>
            </a:pPr>
            <a:r>
              <a:rPr lang="en-US" sz="3000" b="1" dirty="0">
                <a:solidFill>
                  <a:srgbClr val="FFFF00"/>
                </a:solidFill>
                <a:latin typeface="Arial" panose="020B0604020202020204" pitchFamily="34" charset="0"/>
                <a:cs typeface="Arial" panose="020B0604020202020204" pitchFamily="34" charset="0"/>
              </a:rPr>
              <a:t>Treatment of Individual Patients Subgroups</a:t>
            </a:r>
          </a:p>
        </p:txBody>
      </p:sp>
    </p:spTree>
    <p:extLst>
      <p:ext uri="{BB962C8B-B14F-4D97-AF65-F5344CB8AC3E}">
        <p14:creationId xmlns:p14="http://schemas.microsoft.com/office/powerpoint/2010/main" val="107569549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19050" cap="flat" cmpd="sng" algn="ctr">
          <a:solidFill>
            <a:srgbClr val="FF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44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noFill/>
        <a:ln w="19050" cap="flat" cmpd="sng" algn="ctr">
          <a:solidFill>
            <a:srgbClr val="FF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44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6744</TotalTime>
  <Words>994</Words>
  <Application>Microsoft Office PowerPoint</Application>
  <PresentationFormat>On-screen Show (16:9)</PresentationFormat>
  <Paragraphs>147</Paragraphs>
  <Slides>25</Slides>
  <Notes>4</Notes>
  <HiddenSlides>0</HiddenSlides>
  <MMClips>1</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25</vt:i4>
      </vt:variant>
    </vt:vector>
  </HeadingPairs>
  <TitlesOfParts>
    <vt:vector size="37" baseType="lpstr">
      <vt:lpstr>Arial</vt:lpstr>
      <vt:lpstr>Arial Black</vt:lpstr>
      <vt:lpstr>Calibri</vt:lpstr>
      <vt:lpstr>Calibri Light</vt:lpstr>
      <vt:lpstr>Times New Roman</vt:lpstr>
      <vt:lpstr>Office Theme</vt:lpstr>
      <vt:lpstr>BASIC SHARMA BLUE</vt:lpstr>
      <vt:lpstr>1_Office Theme</vt:lpstr>
      <vt:lpstr>9_BASIC SHARMA BLUE</vt:lpstr>
      <vt:lpstr>2_Default Design</vt:lpstr>
      <vt:lpstr>9_Office Theme</vt:lpstr>
      <vt:lpstr>1_BASIC SHARMA BLUE</vt:lpstr>
      <vt:lpstr>PowerPoint Presentation</vt:lpstr>
      <vt:lpstr>PowerPoint Presentation</vt:lpstr>
      <vt:lpstr>PowerPoint Presentation</vt:lpstr>
      <vt:lpstr>PowerPoint Presentation</vt:lpstr>
      <vt:lpstr> Live Case #24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Ramos, Elena</dc:creator>
  <cp:lastModifiedBy>Medinbox SBI</cp:lastModifiedBy>
  <cp:revision>728</cp:revision>
  <cp:lastPrinted>2022-04-21T16:02:04Z</cp:lastPrinted>
  <dcterms:created xsi:type="dcterms:W3CDTF">2019-05-13T14:16:18Z</dcterms:created>
  <dcterms:modified xsi:type="dcterms:W3CDTF">2022-10-14T14:30:56Z</dcterms:modified>
</cp:coreProperties>
</file>